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24.xml"/>
  <Override ContentType="application/vnd.openxmlformats-officedocument.presentationml.slideLayout+xml" PartName="/ppt/slideLayouts/slideLayout11.xml"/>
  <Override ContentType="application/vnd.openxmlformats-officedocument.presentationml.slideLayout+xml" PartName="/ppt/slideLayouts/slideLayout29.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25.xml"/>
  <Override ContentType="application/vnd.openxmlformats-officedocument.presentationml.slideLayout+xml" PartName="/ppt/slideLayouts/slideLayout17.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6.xml"/>
  <Override ContentType="application/vnd.openxmlformats-officedocument.presentationml.slideLayout+xml" PartName="/ppt/slideLayouts/slideLayout21.xml"/>
  <Override ContentType="application/vnd.openxmlformats-officedocument.presentationml.slideLayout+xml" PartName="/ppt/slideLayouts/slideLayout30.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26.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8.xml"/>
  <Override ContentType="application/vnd.openxmlformats-officedocument.presentationml.slideLayout+xml" PartName="/ppt/slideLayouts/slideLayout27.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23.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43.xml"/>
  <Override ContentType="application/vnd.openxmlformats-officedocument.presentationml.slide+xml" PartName="/ppt/slides/slide35.xml"/>
  <Override ContentType="application/vnd.openxmlformats-officedocument.presentationml.slide+xml" PartName="/ppt/slides/slide60.xml"/>
  <Override ContentType="application/vnd.openxmlformats-officedocument.presentationml.slide+xml" PartName="/ppt/slides/slide5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5.xml"/>
  <Override ContentType="application/vnd.openxmlformats-officedocument.presentationml.slide+xml" PartName="/ppt/slides/slide17.xml"/>
  <Override ContentType="application/vnd.openxmlformats-officedocument.presentationml.slide+xml" PartName="/ppt/slides/slide42.xml"/>
  <Override ContentType="application/vnd.openxmlformats-officedocument.presentationml.slide+xml" PartName="/ppt/slides/slide25.xml"/>
  <Override ContentType="application/vnd.openxmlformats-officedocument.presentationml.slide+xml" PartName="/ppt/slides/slide50.xml"/>
  <Override ContentType="application/vnd.openxmlformats-officedocument.presentationml.slide+xml" PartName="/ppt/slides/slide34.xml"/>
  <Override ContentType="application/vnd.openxmlformats-officedocument.presentationml.slide+xml" PartName="/ppt/slides/slide33.xml"/>
  <Override ContentType="application/vnd.openxmlformats-officedocument.presentationml.slide+xml" PartName="/ppt/slides/slide51.xml"/>
  <Override ContentType="application/vnd.openxmlformats-officedocument.presentationml.slide+xml" PartName="/ppt/slides/slide16.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7.xml"/>
  <Override ContentType="application/vnd.openxmlformats-officedocument.presentationml.slide+xml" PartName="/ppt/slides/slide41.xml"/>
  <Override ContentType="application/vnd.openxmlformats-officedocument.presentationml.slide+xml" PartName="/ppt/slides/slide67.xml"/>
  <Override ContentType="application/vnd.openxmlformats-officedocument.presentationml.slide+xml" PartName="/ppt/slides/slide7.xml"/>
  <Override ContentType="application/vnd.openxmlformats-officedocument.presentationml.slide+xml" PartName="/ppt/slides/slide54.xml"/>
  <Override ContentType="application/vnd.openxmlformats-officedocument.presentationml.slide+xml" PartName="/ppt/slides/slide36.xml"/>
  <Override ContentType="application/vnd.openxmlformats-officedocument.presentationml.slide+xml" PartName="/ppt/slides/slide66.xml"/>
  <Override ContentType="application/vnd.openxmlformats-officedocument.presentationml.slide+xml" PartName="/ppt/slides/slide23.xml"/>
  <Override ContentType="application/vnd.openxmlformats-officedocument.presentationml.slide+xml" PartName="/ppt/slides/slide49.xml"/>
  <Override ContentType="application/vnd.openxmlformats-officedocument.presentationml.slide+xml" PartName="/ppt/slides/slide10.xml"/>
  <Override ContentType="application/vnd.openxmlformats-officedocument.presentationml.slide+xml" PartName="/ppt/slides/slide6.xml"/>
  <Override ContentType="application/vnd.openxmlformats-officedocument.presentationml.slide+xml" PartName="/ppt/slides/slide53.xml"/>
  <Override ContentType="application/vnd.openxmlformats-officedocument.presentationml.slide+xml" PartName="/ppt/slides/slide40.xml"/>
  <Override ContentType="application/vnd.openxmlformats-officedocument.presentationml.slide+xml" PartName="/ppt/slides/slide4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9.xml"/>
  <Override ContentType="application/vnd.openxmlformats-officedocument.presentationml.slide+xml" PartName="/ppt/slides/slide65.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6.xml"/>
  <Override ContentType="application/vnd.openxmlformats-officedocument.presentationml.slide+xml" PartName="/ppt/slides/slide12.xml"/>
  <Override ContentType="application/vnd.openxmlformats-officedocument.presentationml.slide+xml" PartName="/ppt/slides/slide47.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8.xml"/>
  <Override ContentType="application/vnd.openxmlformats-officedocument.presentationml.slide+xml" PartName="/ppt/slides/slide46.xml"/>
  <Override ContentType="application/vnd.openxmlformats-officedocument.presentationml.slide+xml" PartName="/ppt/slides/slide64.xml"/>
  <Override ContentType="application/vnd.openxmlformats-officedocument.presentationml.slide+xml" PartName="/ppt/slides/slide8.xml"/>
  <Override ContentType="application/vnd.openxmlformats-officedocument.presentationml.slide+xml" PartName="/ppt/slides/slide55.xml"/>
  <Override ContentType="application/vnd.openxmlformats-officedocument.presentationml.slide+xml" PartName="/ppt/slides/slide29.xml"/>
  <Override ContentType="application/vnd.openxmlformats-officedocument.presentationml.slide+xml" PartName="/ppt/slides/slide59.xml"/>
  <Override ContentType="application/vnd.openxmlformats-officedocument.presentationml.slide+xml" PartName="/ppt/slides/slide32.xml"/>
  <Override ContentType="application/vnd.openxmlformats-officedocument.presentationml.slide+xml" PartName="/ppt/slides/slide62.xml"/>
  <Override ContentType="application/vnd.openxmlformats-officedocument.presentationml.slide+xml" PartName="/ppt/slides/slide1.xml"/>
  <Override ContentType="application/vnd.openxmlformats-officedocument.presentationml.slide+xml" PartName="/ppt/slides/slide58.xml"/>
  <Override ContentType="application/vnd.openxmlformats-officedocument.presentationml.slide+xml" PartName="/ppt/slides/slide63.xml"/>
  <Override ContentType="application/vnd.openxmlformats-officedocument.presentationml.slide+xml" PartName="/ppt/slides/slide45.xml"/>
  <Override ContentType="application/vnd.openxmlformats-officedocument.presentationml.slide+xml" PartName="/ppt/slides/slide28.xml"/>
  <Override ContentType="application/vnd.openxmlformats-officedocument.presentationml.slide+xml" PartName="/ppt/slides/slide15.xml"/>
  <Override ContentType="application/vnd.openxmlformats-officedocument.presentationml.slide+xml" PartName="/ppt/slides/slide61.xml"/>
  <Override ContentType="application/vnd.openxmlformats-officedocument.presentationml.slide+xml" PartName="/ppt/slides/slide31.xml"/>
  <Override ContentType="application/vnd.openxmlformats-officedocument.presentationml.slide+xml" PartName="/ppt/slides/slide27.xml"/>
  <Override ContentType="application/vnd.openxmlformats-officedocument.presentationml.slide+xml" PartName="/ppt/slides/slide57.xml"/>
  <Override ContentType="application/vnd.openxmlformats-officedocument.presentationml.slide+xml" PartName="/ppt/slides/slide2.xml"/>
  <Override ContentType="application/vnd.openxmlformats-officedocument.presentationml.slide+xml" PartName="/ppt/slides/slide44.xml"/>
  <Override ContentType="application/vnd.openxmlformats-officedocument.presentationml.slide+xml" PartName="/ppt/slides/slide14.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theme+xml" PartName="/ppt/theme/theme1.xml"/>
  <Override ContentType="application/vnd.openxmlformats-officedocument.theme+xml" PartName="/ppt/theme/theme2.xml"/>
  <Override ContentType="application/vnd.openxmlformats-officedocument.presentationml.notesSlide+xml" PartName="/ppt/notesSlides/notesSlide67.xml"/>
  <Override ContentType="application/vnd.openxmlformats-officedocument.presentationml.notesSlide+xml" PartName="/ppt/notesSlides/notesSlide5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24.xml"/>
  <Override ContentType="application/vnd.openxmlformats-officedocument.presentationml.notesSlide+xml" PartName="/ppt/notesSlides/notesSlide50.xml"/>
  <Override ContentType="application/vnd.openxmlformats-officedocument.presentationml.notesSlide+xml" PartName="/ppt/notesSlides/notesSlide17.xml"/>
  <Override ContentType="application/vnd.openxmlformats-officedocument.presentationml.notesSlide+xml" PartName="/ppt/notesSlides/notesSlide42.xml"/>
  <Override ContentType="application/vnd.openxmlformats-officedocument.presentationml.notesSlide+xml" PartName="/ppt/notesSlides/notesSlide16.xml"/>
  <Override ContentType="application/vnd.openxmlformats-officedocument.presentationml.notesSlide+xml" PartName="/ppt/notesSlides/notesSlide34.xml"/>
  <Override ContentType="application/vnd.openxmlformats-officedocument.presentationml.notesSlide+xml" PartName="/ppt/notesSlides/notesSlide51.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43.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56.xml"/>
  <Override ContentType="application/vnd.openxmlformats-officedocument.presentationml.notesSlide+xml" PartName="/ppt/notesSlides/notesSlide30.xml"/>
  <Override ContentType="application/vnd.openxmlformats-officedocument.presentationml.notesSlide+xml" PartName="/ppt/notesSlides/notesSlide26.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61.xml"/>
  <Override ContentType="application/vnd.openxmlformats-officedocument.presentationml.notesSlide+xml" PartName="/ppt/notesSlides/notesSlide57.xml"/>
  <Override ContentType="application/vnd.openxmlformats-officedocument.presentationml.notesSlide+xml" PartName="/ppt/notesSlides/notesSlide44.xml"/>
  <Override ContentType="application/vnd.openxmlformats-officedocument.presentationml.notesSlide+xml" PartName="/ppt/notesSlides/notesSlide58.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37.xml"/>
  <Override ContentType="application/vnd.openxmlformats-officedocument.presentationml.notesSlide+xml" PartName="/ppt/notesSlides/notesSlide62.xml"/>
  <Override ContentType="application/vnd.openxmlformats-officedocument.presentationml.notesSlide+xml" PartName="/ppt/notesSlides/notesSlide29.xml"/>
  <Override ContentType="application/vnd.openxmlformats-officedocument.presentationml.notesSlide+xml" PartName="/ppt/notesSlides/notesSlide54.xml"/>
  <Override ContentType="application/vnd.openxmlformats-officedocument.presentationml.notesSlide+xml" PartName="/ppt/notesSlides/notesSlide45.xml"/>
  <Override ContentType="application/vnd.openxmlformats-officedocument.presentationml.notesSlide+xml" PartName="/ppt/notesSlides/notesSlide46.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1.xml"/>
  <Override ContentType="application/vnd.openxmlformats-officedocument.presentationml.notesSlide+xml" PartName="/ppt/notesSlides/notesSlide63.xml"/>
  <Override ContentType="application/vnd.openxmlformats-officedocument.presentationml.notesSlide+xml" PartName="/ppt/notesSlides/notesSlide5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47.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60.xml"/>
  <Override ContentType="application/vnd.openxmlformats-officedocument.presentationml.notesSlide+xml" PartName="/ppt/notesSlides/notesSlide38.xml"/>
  <Override ContentType="application/vnd.openxmlformats-officedocument.presentationml.notesSlide+xml" PartName="/ppt/notesSlides/notesSlide64.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48.xml"/>
  <Override ContentType="application/vnd.openxmlformats-officedocument.presentationml.notesSlide+xml" PartName="/ppt/notesSlides/notesSlide22.xml"/>
  <Override ContentType="application/vnd.openxmlformats-officedocument.presentationml.notesSlide+xml" PartName="/ppt/notesSlides/notesSlide52.xml"/>
  <Override ContentType="application/vnd.openxmlformats-officedocument.presentationml.notesSlide+xml" PartName="/ppt/notesSlides/notesSlide7.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65.xml"/>
  <Override ContentType="application/vnd.openxmlformats-officedocument.presentationml.notesSlide+xml" PartName="/ppt/notesSlides/notesSlide36.xml"/>
  <Override ContentType="application/vnd.openxmlformats-officedocument.presentationml.notesSlide+xml" PartName="/ppt/notesSlides/notesSlide49.xml"/>
  <Override ContentType="application/vnd.openxmlformats-officedocument.presentationml.notesSlide+xml" PartName="/ppt/notesSlides/notesSlide19.xml"/>
  <Override ContentType="application/vnd.openxmlformats-officedocument.presentationml.notesSlide+xml" PartName="/ppt/notesSlides/notesSlide53.xml"/>
  <Override ContentType="application/vnd.openxmlformats-officedocument.presentationml.notesSlide+xml" PartName="/ppt/notesSlides/notesSlide40.xml"/>
  <Override ContentType="application/vnd.openxmlformats-officedocument.presentationml.notesSlide+xml" PartName="/ppt/notesSlides/notesSlide23.xml"/>
  <Override ContentType="application/vnd.openxmlformats-officedocument.presentationml.notesSlide+xml" PartName="/ppt/notesSlides/notesSlide66.xml"/>
  <Override ContentType="application/vnd.openxmlformats-officedocument.presentationml.notesSlide+xml" PartName="/ppt/notesSlides/notesSlide10.xml"/>
  <Override ContentType="application/vnd.openxmlformats-officedocument.custom-properties+xml" PartName="/docProps/custom.xml"/>
  <Override ContentType="application/binary" PartName="/ppt/metadata"/>
  <Override ContentType="application/vnd.openxmlformats-officedocument.presentationml.notesMaster+xml" PartName="/ppt/notesMasters/notesMaster1.xml"/>
  <Override ContentType="application/vnd.openxmlformats-officedocument.presentationml.presProps+xml" PartName="/ppt/presProps.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custom-properties" Target="docProps/custom.xml"/><Relationship Id="rId2" Type="http://schemas.openxmlformats.org/package/2006/relationships/metadata/core-properties" Target="docProps/core.xml"/><Relationship Id="rId3" Type="http://schemas.openxmlformats.org/officeDocument/2006/relationships/officeDocument" Target="ppt/presentation.xml"/></Relationships>
</file>

<file path=ppt/presentation.xml><?xml version="1.0" encoding="utf-8"?>
<p:presentation xmlns:go="http://customooxmlschemas.google.com/"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trictFirstAndLastChars="0" embedTrueTypeFonts="1" saveSubsetFonts="1" autoCompressPictures="0">
  <p:sldMasterIdLst>
    <p:sldMasterId id="2147483648"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 id="277" r:id="rId28"/>
    <p:sldId id="278" r:id="rId29"/>
    <p:sldId id="279" r:id="rId30"/>
    <p:sldId id="280" r:id="rId31"/>
    <p:sldId id="281" r:id="rId32"/>
    <p:sldId id="282" r:id="rId33"/>
    <p:sldId id="283" r:id="rId34"/>
    <p:sldId id="284" r:id="rId35"/>
    <p:sldId id="285" r:id="rId36"/>
    <p:sldId id="286" r:id="rId37"/>
    <p:sldId id="287" r:id="rId38"/>
    <p:sldId id="288" r:id="rId39"/>
    <p:sldId id="289" r:id="rId40"/>
    <p:sldId id="290" r:id="rId41"/>
    <p:sldId id="291" r:id="rId42"/>
    <p:sldId id="292" r:id="rId43"/>
    <p:sldId id="293" r:id="rId44"/>
    <p:sldId id="294" r:id="rId45"/>
    <p:sldId id="295" r:id="rId46"/>
    <p:sldId id="296" r:id="rId47"/>
    <p:sldId id="297" r:id="rId48"/>
    <p:sldId id="298" r:id="rId49"/>
    <p:sldId id="299" r:id="rId50"/>
    <p:sldId id="300" r:id="rId51"/>
    <p:sldId id="301" r:id="rId52"/>
    <p:sldId id="302" r:id="rId53"/>
    <p:sldId id="303" r:id="rId54"/>
    <p:sldId id="304" r:id="rId55"/>
    <p:sldId id="305" r:id="rId56"/>
    <p:sldId id="306" r:id="rId57"/>
    <p:sldId id="307" r:id="rId58"/>
    <p:sldId id="308" r:id="rId59"/>
    <p:sldId id="309" r:id="rId60"/>
    <p:sldId id="310" r:id="rId61"/>
    <p:sldId id="311" r:id="rId62"/>
    <p:sldId id="312" r:id="rId63"/>
    <p:sldId id="313" r:id="rId64"/>
    <p:sldId id="314" r:id="rId65"/>
    <p:sldId id="315" r:id="rId66"/>
    <p:sldId id="316" r:id="rId67"/>
    <p:sldId id="317" r:id="rId68"/>
    <p:sldId id="318" r:id="rId69"/>
    <p:sldId id="319" r:id="rId70"/>
    <p:sldId id="320" r:id="rId71"/>
    <p:sldId id="321" r:id="rId72"/>
    <p:sldId id="322" r:id="rId73"/>
  </p:sldIdLst>
  <p:sldSz cx="7559675" cy="10691800"/>
  <p:notesSz cx="6858000" cy="9144000"/>
  <p:embeddedFontLst>
    <p:embeddedFont>
      <p:font typeface="Roboto"/>
      <p:regular r:id="rId74"/>
      <p:bold r:id="rId75"/>
      <p:italic r:id="rId76"/>
      <p:boldItalic r:id="rId77"/>
    </p:embeddedFont>
    <p:embeddedFont>
      <p:font typeface="Poppins"/>
      <p:regular r:id="rId78"/>
      <p:bold r:id="rId79"/>
      <p:italic r:id="rId80"/>
      <p:boldItalic r:id="rId81"/>
    </p:embeddedFont>
    <p:embeddedFont>
      <p:font typeface="Montserrat"/>
      <p:regular r:id="rId82"/>
      <p:bold r:id="rId83"/>
      <p:italic r:id="rId84"/>
      <p:boldItalic r:id="rId85"/>
    </p:embeddedFont>
    <p:embeddedFont>
      <p:font typeface="Century Schoolbook"/>
      <p:regular r:id="rId86"/>
      <p:bold r:id="rId87"/>
      <p:italic r:id="rId88"/>
      <p:boldItalic r:id="rId89"/>
    </p:embeddedFont>
    <p:embeddedFont>
      <p:font typeface="Open Sans"/>
      <p:regular r:id="rId90"/>
      <p:bold r:id="rId91"/>
      <p:italic r:id="rId92"/>
      <p:boldItalic r:id="rId93"/>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p15:guide id="1" pos="453">
          <p15:clr>
            <a:srgbClr val="A4A3A4"/>
          </p15:clr>
        </p15:guide>
        <p15:guide id="2" orient="horz" pos="3345">
          <p15:clr>
            <a:srgbClr val="A4A3A4"/>
          </p15:clr>
        </p15:guide>
      </p15:sldGuideLst>
    </p:ext>
    <p:ext uri="GoogleSlidesCustomDataVersion2">
      <go:slidesCustomData xmlns:go="http://customooxmlschemas.google.com/" r:id="rId94" roundtripDataSignature="AMtx7mizcVzkxSNVJ11NOTyUX2Qvg5PA7w=="/>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D8F5C330-00EC-492D-B79E-F1F6E617DCEB}">
  <a:tblStyle styleId="{D8F5C330-00EC-492D-B79E-F1F6E617DCEB}" styleName="Table_0">
    <a:wholeTbl>
      <a:tcTxStyle b="off" i="off">
        <a:font>
          <a:latin typeface="Century Schoolbook"/>
          <a:ea typeface="Century Schoolbook"/>
          <a:cs typeface="Century Schoolbook"/>
        </a:font>
        <a:schemeClr val="dk1"/>
      </a:tcTxStyle>
      <a:tcStyle>
        <a:tcBdr>
          <a:left>
            <a:ln cap="flat" cmpd="sng" w="12700">
              <a:solidFill>
                <a:schemeClr val="lt1"/>
              </a:solidFill>
              <a:prstDash val="solid"/>
              <a:round/>
              <a:headEnd len="sm" w="sm" type="none"/>
              <a:tailEnd len="sm" w="sm" type="none"/>
            </a:ln>
          </a:left>
          <a:right>
            <a:ln cap="flat" cmpd="sng" w="12700">
              <a:solidFill>
                <a:schemeClr val="lt1"/>
              </a:solidFill>
              <a:prstDash val="solid"/>
              <a:round/>
              <a:headEnd len="sm" w="sm" type="none"/>
              <a:tailEnd len="sm" w="sm" type="none"/>
            </a:ln>
          </a:right>
          <a:top>
            <a:ln cap="flat" cmpd="sng" w="12700">
              <a:solidFill>
                <a:schemeClr val="lt1"/>
              </a:solidFill>
              <a:prstDash val="solid"/>
              <a:round/>
              <a:headEnd len="sm" w="sm" type="none"/>
              <a:tailEnd len="sm" w="sm" type="none"/>
            </a:ln>
          </a:top>
          <a:bottom>
            <a:ln cap="flat" cmpd="sng" w="12700">
              <a:solidFill>
                <a:schemeClr val="lt1"/>
              </a:solidFill>
              <a:prstDash val="solid"/>
              <a:round/>
              <a:headEnd len="sm" w="sm" type="none"/>
              <a:tailEnd len="sm" w="sm" type="none"/>
            </a:ln>
          </a:bottom>
          <a:insideH>
            <a:ln cap="flat" cmpd="sng" w="12700">
              <a:solidFill>
                <a:schemeClr val="lt1"/>
              </a:solidFill>
              <a:prstDash val="solid"/>
              <a:round/>
              <a:headEnd len="sm" w="sm" type="none"/>
              <a:tailEnd len="sm" w="sm" type="none"/>
            </a:ln>
          </a:insideH>
          <a:insideV>
            <a:ln cap="flat" cmpd="sng" w="12700">
              <a:solidFill>
                <a:schemeClr val="lt1"/>
              </a:solidFill>
              <a:prstDash val="solid"/>
              <a:round/>
              <a:headEnd len="sm" w="sm" type="none"/>
              <a:tailEnd len="sm" w="sm" type="none"/>
            </a:ln>
          </a:insideV>
        </a:tcBdr>
        <a:fill>
          <a:solidFill>
            <a:srgbClr val="FAE7EE"/>
          </a:solidFill>
        </a:fill>
      </a:tcStyle>
    </a:wholeTbl>
    <a:band1H>
      <a:tcTxStyle/>
      <a:tcStyle>
        <a:fill>
          <a:solidFill>
            <a:srgbClr val="F4CCDB"/>
          </a:solidFill>
        </a:fill>
      </a:tcStyle>
    </a:band1H>
    <a:band2H>
      <a:tcTxStyle/>
    </a:band2H>
    <a:band1V>
      <a:tcTxStyle/>
      <a:tcStyle>
        <a:fill>
          <a:solidFill>
            <a:srgbClr val="F4CCDB"/>
          </a:solidFill>
        </a:fill>
      </a:tcStyle>
    </a:band1V>
    <a:band2V>
      <a:tcTxStyle/>
    </a:band2V>
    <a:lastCol>
      <a:tcTxStyle b="on" i="off">
        <a:font>
          <a:latin typeface="Century Schoolbook"/>
          <a:ea typeface="Century Schoolbook"/>
          <a:cs typeface="Century Schoolbook"/>
        </a:font>
        <a:schemeClr val="lt1"/>
      </a:tcTxStyle>
      <a:tcStyle>
        <a:fill>
          <a:solidFill>
            <a:schemeClr val="accent1"/>
          </a:solidFill>
        </a:fill>
      </a:tcStyle>
    </a:lastCol>
    <a:firstCol>
      <a:tcTxStyle b="on" i="off">
        <a:font>
          <a:latin typeface="Century Schoolbook"/>
          <a:ea typeface="Century Schoolbook"/>
          <a:cs typeface="Century Schoolbook"/>
        </a:font>
        <a:schemeClr val="lt1"/>
      </a:tcTxStyle>
      <a:tcStyle>
        <a:fill>
          <a:solidFill>
            <a:schemeClr val="accent1"/>
          </a:solidFill>
        </a:fill>
      </a:tcStyle>
    </a:firstCol>
    <a:lastRow>
      <a:tcTxStyle b="on" i="off">
        <a:font>
          <a:latin typeface="Century Schoolbook"/>
          <a:ea typeface="Century Schoolbook"/>
          <a:cs typeface="Century Schoolbook"/>
        </a:font>
        <a:schemeClr val="lt1"/>
      </a:tcTxStyle>
      <a:tcStyle>
        <a:tcBdr>
          <a:top>
            <a:ln cap="flat" cmpd="sng" w="38100">
              <a:solidFill>
                <a:schemeClr val="lt1"/>
              </a:solidFill>
              <a:prstDash val="solid"/>
              <a:round/>
              <a:headEnd len="sm" w="sm" type="none"/>
              <a:tailEnd len="sm" w="sm" type="none"/>
            </a:ln>
          </a:top>
        </a:tcBdr>
        <a:fill>
          <a:solidFill>
            <a:schemeClr val="accent1"/>
          </a:solidFill>
        </a:fill>
      </a:tcStyle>
    </a:lastRow>
    <a:seCell>
      <a:tcTxStyle/>
    </a:seCell>
    <a:swCell>
      <a:tcTxStyle/>
    </a:swCell>
    <a:firstRow>
      <a:tcTxStyle b="on" i="off">
        <a:font>
          <a:latin typeface="Century Schoolbook"/>
          <a:ea typeface="Century Schoolbook"/>
          <a:cs typeface="Century Schoolbook"/>
        </a:font>
        <a:schemeClr val="lt1"/>
      </a:tcTxStyle>
      <a:tcStyle>
        <a:tcBdr>
          <a:bottom>
            <a:ln cap="flat" cmpd="sng" w="38100">
              <a:solidFill>
                <a:schemeClr val="lt1"/>
              </a:solidFill>
              <a:prstDash val="solid"/>
              <a:round/>
              <a:headEnd len="sm" w="sm" type="none"/>
              <a:tailEnd len="sm" w="sm" type="none"/>
            </a:ln>
          </a:bottom>
        </a:tcBdr>
        <a:fill>
          <a:solidFill>
            <a:schemeClr val="accent1"/>
          </a:solidFill>
        </a:fill>
      </a:tcStyle>
    </a:firstRow>
    <a:neCell>
      <a:tcTxStyle/>
    </a:neCell>
    <a:nwCell>
      <a:tcTxStyle/>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453"/>
        <p:guide pos="3345" orient="horz"/>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slide" Target="slides/slide34.xml"/><Relationship Id="rId84" Type="http://schemas.openxmlformats.org/officeDocument/2006/relationships/font" Target="fonts/Montserrat-italic.fntdata"/><Relationship Id="rId83" Type="http://schemas.openxmlformats.org/officeDocument/2006/relationships/font" Target="fonts/Montserrat-bold.fntdata"/><Relationship Id="rId42" Type="http://schemas.openxmlformats.org/officeDocument/2006/relationships/slide" Target="slides/slide36.xml"/><Relationship Id="rId86" Type="http://schemas.openxmlformats.org/officeDocument/2006/relationships/font" Target="fonts/CenturySchoolbook-regular.fntdata"/><Relationship Id="rId41" Type="http://schemas.openxmlformats.org/officeDocument/2006/relationships/slide" Target="slides/slide35.xml"/><Relationship Id="rId85" Type="http://schemas.openxmlformats.org/officeDocument/2006/relationships/font" Target="fonts/Montserrat-boldItalic.fntdata"/><Relationship Id="rId44" Type="http://schemas.openxmlformats.org/officeDocument/2006/relationships/slide" Target="slides/slide38.xml"/><Relationship Id="rId88" Type="http://schemas.openxmlformats.org/officeDocument/2006/relationships/font" Target="fonts/CenturySchoolbook-italic.fntdata"/><Relationship Id="rId43" Type="http://schemas.openxmlformats.org/officeDocument/2006/relationships/slide" Target="slides/slide37.xml"/><Relationship Id="rId87" Type="http://schemas.openxmlformats.org/officeDocument/2006/relationships/font" Target="fonts/CenturySchoolbook-bold.fntdata"/><Relationship Id="rId46" Type="http://schemas.openxmlformats.org/officeDocument/2006/relationships/slide" Target="slides/slide40.xml"/><Relationship Id="rId45" Type="http://schemas.openxmlformats.org/officeDocument/2006/relationships/slide" Target="slides/slide39.xml"/><Relationship Id="rId89" Type="http://schemas.openxmlformats.org/officeDocument/2006/relationships/font" Target="fonts/CenturySchoolbook-boldItalic.fntdata"/><Relationship Id="rId80" Type="http://schemas.openxmlformats.org/officeDocument/2006/relationships/font" Target="fonts/Poppins-italic.fntdata"/><Relationship Id="rId82" Type="http://schemas.openxmlformats.org/officeDocument/2006/relationships/font" Target="fonts/Montserrat-regular.fntdata"/><Relationship Id="rId81" Type="http://schemas.openxmlformats.org/officeDocument/2006/relationships/font" Target="fonts/Poppins-boldItalic.fntdata"/><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 Target="slides/slide3.xml"/><Relationship Id="rId48" Type="http://schemas.openxmlformats.org/officeDocument/2006/relationships/slide" Target="slides/slide42.xml"/><Relationship Id="rId47" Type="http://schemas.openxmlformats.org/officeDocument/2006/relationships/slide" Target="slides/slide41.xml"/><Relationship Id="rId49" Type="http://schemas.openxmlformats.org/officeDocument/2006/relationships/slide" Target="slides/slide43.xml"/><Relationship Id="rId5" Type="http://schemas.openxmlformats.org/officeDocument/2006/relationships/slideMaster" Target="slideMasters/slideMaster1.xml"/><Relationship Id="rId6" Type="http://schemas.openxmlformats.org/officeDocument/2006/relationships/notesMaster" Target="notesMasters/notesMaster1.xml"/><Relationship Id="rId7" Type="http://schemas.openxmlformats.org/officeDocument/2006/relationships/slide" Target="slides/slide1.xml"/><Relationship Id="rId8" Type="http://schemas.openxmlformats.org/officeDocument/2006/relationships/slide" Target="slides/slide2.xml"/><Relationship Id="rId73" Type="http://schemas.openxmlformats.org/officeDocument/2006/relationships/slide" Target="slides/slide67.xml"/><Relationship Id="rId72" Type="http://schemas.openxmlformats.org/officeDocument/2006/relationships/slide" Target="slides/slide66.xml"/><Relationship Id="rId31" Type="http://schemas.openxmlformats.org/officeDocument/2006/relationships/slide" Target="slides/slide25.xml"/><Relationship Id="rId75" Type="http://schemas.openxmlformats.org/officeDocument/2006/relationships/font" Target="fonts/Roboto-bold.fntdata"/><Relationship Id="rId30" Type="http://schemas.openxmlformats.org/officeDocument/2006/relationships/slide" Target="slides/slide24.xml"/><Relationship Id="rId74" Type="http://schemas.openxmlformats.org/officeDocument/2006/relationships/font" Target="fonts/Roboto-regular.fntdata"/><Relationship Id="rId33" Type="http://schemas.openxmlformats.org/officeDocument/2006/relationships/slide" Target="slides/slide27.xml"/><Relationship Id="rId77" Type="http://schemas.openxmlformats.org/officeDocument/2006/relationships/font" Target="fonts/Roboto-boldItalic.fntdata"/><Relationship Id="rId32" Type="http://schemas.openxmlformats.org/officeDocument/2006/relationships/slide" Target="slides/slide26.xml"/><Relationship Id="rId76" Type="http://schemas.openxmlformats.org/officeDocument/2006/relationships/font" Target="fonts/Roboto-italic.fntdata"/><Relationship Id="rId35" Type="http://schemas.openxmlformats.org/officeDocument/2006/relationships/slide" Target="slides/slide29.xml"/><Relationship Id="rId79" Type="http://schemas.openxmlformats.org/officeDocument/2006/relationships/font" Target="fonts/Poppins-bold.fntdata"/><Relationship Id="rId34" Type="http://schemas.openxmlformats.org/officeDocument/2006/relationships/slide" Target="slides/slide28.xml"/><Relationship Id="rId78" Type="http://schemas.openxmlformats.org/officeDocument/2006/relationships/font" Target="fonts/Poppins-regular.fntdata"/><Relationship Id="rId71" Type="http://schemas.openxmlformats.org/officeDocument/2006/relationships/slide" Target="slides/slide65.xml"/><Relationship Id="rId70" Type="http://schemas.openxmlformats.org/officeDocument/2006/relationships/slide" Target="slides/slide64.xml"/><Relationship Id="rId37" Type="http://schemas.openxmlformats.org/officeDocument/2006/relationships/slide" Target="slides/slide31.xml"/><Relationship Id="rId36" Type="http://schemas.openxmlformats.org/officeDocument/2006/relationships/slide" Target="slides/slide30.xml"/><Relationship Id="rId39" Type="http://schemas.openxmlformats.org/officeDocument/2006/relationships/slide" Target="slides/slide33.xml"/><Relationship Id="rId38" Type="http://schemas.openxmlformats.org/officeDocument/2006/relationships/slide" Target="slides/slide32.xml"/><Relationship Id="rId62" Type="http://schemas.openxmlformats.org/officeDocument/2006/relationships/slide" Target="slides/slide56.xml"/><Relationship Id="rId61" Type="http://schemas.openxmlformats.org/officeDocument/2006/relationships/slide" Target="slides/slide55.xml"/><Relationship Id="rId20" Type="http://schemas.openxmlformats.org/officeDocument/2006/relationships/slide" Target="slides/slide14.xml"/><Relationship Id="rId64" Type="http://schemas.openxmlformats.org/officeDocument/2006/relationships/slide" Target="slides/slide58.xml"/><Relationship Id="rId63" Type="http://schemas.openxmlformats.org/officeDocument/2006/relationships/slide" Target="slides/slide57.xml"/><Relationship Id="rId22" Type="http://schemas.openxmlformats.org/officeDocument/2006/relationships/slide" Target="slides/slide16.xml"/><Relationship Id="rId66" Type="http://schemas.openxmlformats.org/officeDocument/2006/relationships/slide" Target="slides/slide60.xml"/><Relationship Id="rId21" Type="http://schemas.openxmlformats.org/officeDocument/2006/relationships/slide" Target="slides/slide15.xml"/><Relationship Id="rId65" Type="http://schemas.openxmlformats.org/officeDocument/2006/relationships/slide" Target="slides/slide59.xml"/><Relationship Id="rId24" Type="http://schemas.openxmlformats.org/officeDocument/2006/relationships/slide" Target="slides/slide18.xml"/><Relationship Id="rId68" Type="http://schemas.openxmlformats.org/officeDocument/2006/relationships/slide" Target="slides/slide62.xml"/><Relationship Id="rId23" Type="http://schemas.openxmlformats.org/officeDocument/2006/relationships/slide" Target="slides/slide17.xml"/><Relationship Id="rId67" Type="http://schemas.openxmlformats.org/officeDocument/2006/relationships/slide" Target="slides/slide61.xml"/><Relationship Id="rId60" Type="http://schemas.openxmlformats.org/officeDocument/2006/relationships/slide" Target="slides/slide54.xml"/><Relationship Id="rId26" Type="http://schemas.openxmlformats.org/officeDocument/2006/relationships/slide" Target="slides/slide20.xml"/><Relationship Id="rId25" Type="http://schemas.openxmlformats.org/officeDocument/2006/relationships/slide" Target="slides/slide19.xml"/><Relationship Id="rId69" Type="http://schemas.openxmlformats.org/officeDocument/2006/relationships/slide" Target="slides/slide63.xml"/><Relationship Id="rId28" Type="http://schemas.openxmlformats.org/officeDocument/2006/relationships/slide" Target="slides/slide22.xml"/><Relationship Id="rId27" Type="http://schemas.openxmlformats.org/officeDocument/2006/relationships/slide" Target="slides/slide21.xml"/><Relationship Id="rId29" Type="http://schemas.openxmlformats.org/officeDocument/2006/relationships/slide" Target="slides/slide23.xml"/><Relationship Id="rId51" Type="http://schemas.openxmlformats.org/officeDocument/2006/relationships/slide" Target="slides/slide45.xml"/><Relationship Id="rId50" Type="http://schemas.openxmlformats.org/officeDocument/2006/relationships/slide" Target="slides/slide44.xml"/><Relationship Id="rId94" Type="http://customschemas.google.com/relationships/presentationmetadata" Target="metadata"/><Relationship Id="rId53" Type="http://schemas.openxmlformats.org/officeDocument/2006/relationships/slide" Target="slides/slide47.xml"/><Relationship Id="rId52" Type="http://schemas.openxmlformats.org/officeDocument/2006/relationships/slide" Target="slides/slide46.xml"/><Relationship Id="rId11" Type="http://schemas.openxmlformats.org/officeDocument/2006/relationships/slide" Target="slides/slide5.xml"/><Relationship Id="rId55" Type="http://schemas.openxmlformats.org/officeDocument/2006/relationships/slide" Target="slides/slide49.xml"/><Relationship Id="rId10" Type="http://schemas.openxmlformats.org/officeDocument/2006/relationships/slide" Target="slides/slide4.xml"/><Relationship Id="rId54" Type="http://schemas.openxmlformats.org/officeDocument/2006/relationships/slide" Target="slides/slide48.xml"/><Relationship Id="rId13" Type="http://schemas.openxmlformats.org/officeDocument/2006/relationships/slide" Target="slides/slide7.xml"/><Relationship Id="rId57" Type="http://schemas.openxmlformats.org/officeDocument/2006/relationships/slide" Target="slides/slide51.xml"/><Relationship Id="rId12" Type="http://schemas.openxmlformats.org/officeDocument/2006/relationships/slide" Target="slides/slide6.xml"/><Relationship Id="rId56" Type="http://schemas.openxmlformats.org/officeDocument/2006/relationships/slide" Target="slides/slide50.xml"/><Relationship Id="rId91" Type="http://schemas.openxmlformats.org/officeDocument/2006/relationships/font" Target="fonts/OpenSans-bold.fntdata"/><Relationship Id="rId90" Type="http://schemas.openxmlformats.org/officeDocument/2006/relationships/font" Target="fonts/OpenSans-regular.fntdata"/><Relationship Id="rId93" Type="http://schemas.openxmlformats.org/officeDocument/2006/relationships/font" Target="fonts/OpenSans-boldItalic.fntdata"/><Relationship Id="rId92" Type="http://schemas.openxmlformats.org/officeDocument/2006/relationships/font" Target="fonts/OpenSans-italic.fntdata"/><Relationship Id="rId15" Type="http://schemas.openxmlformats.org/officeDocument/2006/relationships/slide" Target="slides/slide9.xml"/><Relationship Id="rId59" Type="http://schemas.openxmlformats.org/officeDocument/2006/relationships/slide" Target="slides/slide53.xml"/><Relationship Id="rId14" Type="http://schemas.openxmlformats.org/officeDocument/2006/relationships/slide" Target="slides/slide8.xml"/><Relationship Id="rId58" Type="http://schemas.openxmlformats.org/officeDocument/2006/relationships/slide" Target="slides/slide52.xml"/><Relationship Id="rId17" Type="http://schemas.openxmlformats.org/officeDocument/2006/relationships/slide" Target="slides/slide11.xml"/><Relationship Id="rId16" Type="http://schemas.openxmlformats.org/officeDocument/2006/relationships/slide" Target="slides/slide10.xml"/><Relationship Id="rId19" Type="http://schemas.openxmlformats.org/officeDocument/2006/relationships/slide" Target="slides/slide13.xml"/><Relationship Id="rId18"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283"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283"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283"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283"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283"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283"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283"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283" b="0" i="0" u="none" strike="noStrike" cap="none">
                <a:solidFill>
                  <a:schemeClr val="dk1"/>
                </a:solidFill>
                <a:latin typeface="Calibri"/>
                <a:ea typeface="Calibri"/>
                <a:cs typeface="Calibri"/>
                <a:sym typeface="Calibri"/>
              </a:defRPr>
            </a:lvl9pPr>
          </a:lstStyle>
          <a:p/>
        </p:txBody>
      </p:sp>
      <p:sp>
        <p:nvSpPr>
          <p:cNvPr id="4" name="Google Shape;4;n"/>
          <p:cNvSpPr txBox="1"/>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283"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283"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283"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283"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283"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283"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283"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283" b="0" i="0" u="none" strike="noStrike" cap="none">
                <a:solidFill>
                  <a:schemeClr val="dk1"/>
                </a:solidFill>
                <a:latin typeface="Calibri"/>
                <a:ea typeface="Calibri"/>
                <a:cs typeface="Calibri"/>
                <a:sym typeface="Calibri"/>
              </a:defRPr>
            </a:lvl9pPr>
          </a:lstStyle>
          <a:p/>
        </p:txBody>
      </p:sp>
      <p:sp>
        <p:nvSpPr>
          <p:cNvPr id="5" name="Google Shape;5;n"/>
          <p:cNvSpPr/>
          <p:nvPr>
            <p:ph type="sldImg" idx="3"/>
          </p:nvPr>
        </p:nvSpPr>
        <p:spPr>
          <a:xfrm>
            <a:off x="2338388" y="1143000"/>
            <a:ext cx="2181225" cy="3086100"/>
          </a:xfrm>
          <a:custGeom>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15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15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15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15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15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15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15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15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150" b="0" i="0" u="none" strike="noStrike" cap="none">
                <a:solidFill>
                  <a:schemeClr val="dk1"/>
                </a:solidFill>
                <a:latin typeface="Calibri"/>
                <a:ea typeface="Calibri"/>
                <a:cs typeface="Calibri"/>
                <a:sym typeface="Calibri"/>
              </a:defRPr>
            </a:lvl9pPr>
          </a:lstStyle>
          <a:p/>
        </p:txBody>
      </p:sp>
      <p:sp>
        <p:nvSpPr>
          <p:cNvPr id="7" name="Google Shape;7;n"/>
          <p:cNvSpPr txBox="1"/>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283"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283"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283"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283"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283"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283"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283"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283" b="0" i="0" u="none" strike="noStrike" cap="none">
                <a:solidFill>
                  <a:schemeClr val="dk1"/>
                </a:solidFill>
                <a:latin typeface="Calibri"/>
                <a:ea typeface="Calibri"/>
                <a:cs typeface="Calibri"/>
                <a:sym typeface="Calibri"/>
              </a:defRPr>
            </a:lvl9pPr>
          </a:lstStyle>
          <a:p/>
        </p:txBody>
      </p:sp>
      <p:sp>
        <p:nvSpPr>
          <p:cNvPr id="8" name="Google Shape;8;n"/>
          <p:cNvSpPr txBox="1"/>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showMasterPhAnim="0">
  <p:cSld>
    <p:spTree>
      <p:nvGrpSpPr>
        <p:cNvPr id="558" name="Shape 558"/>
        <p:cNvGrpSpPr/>
        <p:nvPr/>
      </p:nvGrpSpPr>
      <p:grpSpPr>
        <a:xfrm>
          <a:off x="0" y="0"/>
          <a:ext cx="0" cy="0"/>
          <a:chOff x="0" y="0"/>
          <a:chExt cx="0" cy="0"/>
        </a:xfrm>
      </p:grpSpPr>
      <p:sp>
        <p:nvSpPr>
          <p:cNvPr id="559" name="Google Shape;559;p1:notes"/>
          <p:cNvSpPr txBox="1"/>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t/>
            </a:r>
            <a:endParaRPr/>
          </a:p>
        </p:txBody>
      </p:sp>
      <p:sp>
        <p:nvSpPr>
          <p:cNvPr id="560" name="Google Shape;560;p1:notes"/>
          <p:cNvSpPr/>
          <p:nvPr>
            <p:ph type="sldImg" idx="2"/>
          </p:nvPr>
        </p:nvSpPr>
        <p:spPr>
          <a:xfrm>
            <a:off x="2338388" y="1143000"/>
            <a:ext cx="2181225" cy="3086100"/>
          </a:xfrm>
          <a:custGeom>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showMasterPhAnim="0">
  <p:cSld>
    <p:spTree>
      <p:nvGrpSpPr>
        <p:cNvPr id="700" name="Shape 700"/>
        <p:cNvGrpSpPr/>
        <p:nvPr/>
      </p:nvGrpSpPr>
      <p:grpSpPr>
        <a:xfrm>
          <a:off x="0" y="0"/>
          <a:ext cx="0" cy="0"/>
          <a:chOff x="0" y="0"/>
          <a:chExt cx="0" cy="0"/>
        </a:xfrm>
      </p:grpSpPr>
      <p:sp>
        <p:nvSpPr>
          <p:cNvPr id="701" name="Google Shape;701;p10:notes"/>
          <p:cNvSpPr txBox="1"/>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t/>
            </a:r>
            <a:endParaRPr/>
          </a:p>
        </p:txBody>
      </p:sp>
      <p:sp>
        <p:nvSpPr>
          <p:cNvPr id="702" name="Google Shape;702;p10:notes"/>
          <p:cNvSpPr/>
          <p:nvPr>
            <p:ph type="sldImg" idx="2"/>
          </p:nvPr>
        </p:nvSpPr>
        <p:spPr>
          <a:xfrm>
            <a:off x="2338388" y="1143000"/>
            <a:ext cx="2181225" cy="3086100"/>
          </a:xfrm>
          <a:custGeom>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showMasterPhAnim="0">
  <p:cSld>
    <p:spTree>
      <p:nvGrpSpPr>
        <p:cNvPr id="718" name="Shape 718"/>
        <p:cNvGrpSpPr/>
        <p:nvPr/>
      </p:nvGrpSpPr>
      <p:grpSpPr>
        <a:xfrm>
          <a:off x="0" y="0"/>
          <a:ext cx="0" cy="0"/>
          <a:chOff x="0" y="0"/>
          <a:chExt cx="0" cy="0"/>
        </a:xfrm>
      </p:grpSpPr>
      <p:sp>
        <p:nvSpPr>
          <p:cNvPr id="719" name="Google Shape;719;p11:notes"/>
          <p:cNvSpPr txBox="1"/>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t/>
            </a:r>
            <a:endParaRPr/>
          </a:p>
        </p:txBody>
      </p:sp>
      <p:sp>
        <p:nvSpPr>
          <p:cNvPr id="720" name="Google Shape;720;p11:notes"/>
          <p:cNvSpPr/>
          <p:nvPr>
            <p:ph type="sldImg" idx="2"/>
          </p:nvPr>
        </p:nvSpPr>
        <p:spPr>
          <a:xfrm>
            <a:off x="2338388" y="1143000"/>
            <a:ext cx="2181225" cy="3086100"/>
          </a:xfrm>
          <a:custGeom>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showMasterPhAnim="0">
  <p:cSld>
    <p:spTree>
      <p:nvGrpSpPr>
        <p:cNvPr id="725" name="Shape 725"/>
        <p:cNvGrpSpPr/>
        <p:nvPr/>
      </p:nvGrpSpPr>
      <p:grpSpPr>
        <a:xfrm>
          <a:off x="0" y="0"/>
          <a:ext cx="0" cy="0"/>
          <a:chOff x="0" y="0"/>
          <a:chExt cx="0" cy="0"/>
        </a:xfrm>
      </p:grpSpPr>
      <p:sp>
        <p:nvSpPr>
          <p:cNvPr id="726" name="Google Shape;726;p12:notes"/>
          <p:cNvSpPr txBox="1"/>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t/>
            </a:r>
            <a:endParaRPr/>
          </a:p>
        </p:txBody>
      </p:sp>
      <p:sp>
        <p:nvSpPr>
          <p:cNvPr id="727" name="Google Shape;727;p12:notes"/>
          <p:cNvSpPr/>
          <p:nvPr>
            <p:ph type="sldImg" idx="2"/>
          </p:nvPr>
        </p:nvSpPr>
        <p:spPr>
          <a:xfrm>
            <a:off x="2338388" y="1143000"/>
            <a:ext cx="2181225" cy="3086100"/>
          </a:xfrm>
          <a:custGeom>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showMasterPhAnim="0">
  <p:cSld>
    <p:spTree>
      <p:nvGrpSpPr>
        <p:cNvPr id="753" name="Shape 753"/>
        <p:cNvGrpSpPr/>
        <p:nvPr/>
      </p:nvGrpSpPr>
      <p:grpSpPr>
        <a:xfrm>
          <a:off x="0" y="0"/>
          <a:ext cx="0" cy="0"/>
          <a:chOff x="0" y="0"/>
          <a:chExt cx="0" cy="0"/>
        </a:xfrm>
      </p:grpSpPr>
      <p:sp>
        <p:nvSpPr>
          <p:cNvPr id="754" name="Google Shape;754;p13:notes"/>
          <p:cNvSpPr txBox="1"/>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t/>
            </a:r>
            <a:endParaRPr/>
          </a:p>
        </p:txBody>
      </p:sp>
      <p:sp>
        <p:nvSpPr>
          <p:cNvPr id="755" name="Google Shape;755;p13:notes"/>
          <p:cNvSpPr/>
          <p:nvPr>
            <p:ph type="sldImg" idx="2"/>
          </p:nvPr>
        </p:nvSpPr>
        <p:spPr>
          <a:xfrm>
            <a:off x="2338388" y="1143000"/>
            <a:ext cx="2181225" cy="3086100"/>
          </a:xfrm>
          <a:custGeom>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showMasterPhAnim="0">
  <p:cSld>
    <p:spTree>
      <p:nvGrpSpPr>
        <p:cNvPr id="772" name="Shape 772"/>
        <p:cNvGrpSpPr/>
        <p:nvPr/>
      </p:nvGrpSpPr>
      <p:grpSpPr>
        <a:xfrm>
          <a:off x="0" y="0"/>
          <a:ext cx="0" cy="0"/>
          <a:chOff x="0" y="0"/>
          <a:chExt cx="0" cy="0"/>
        </a:xfrm>
      </p:grpSpPr>
      <p:sp>
        <p:nvSpPr>
          <p:cNvPr id="773" name="Google Shape;773;p14:notes"/>
          <p:cNvSpPr txBox="1"/>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t/>
            </a:r>
            <a:endParaRPr/>
          </a:p>
        </p:txBody>
      </p:sp>
      <p:sp>
        <p:nvSpPr>
          <p:cNvPr id="774" name="Google Shape;774;p14:notes"/>
          <p:cNvSpPr/>
          <p:nvPr>
            <p:ph type="sldImg" idx="2"/>
          </p:nvPr>
        </p:nvSpPr>
        <p:spPr>
          <a:xfrm>
            <a:off x="2338388" y="1143000"/>
            <a:ext cx="2181225" cy="3086100"/>
          </a:xfrm>
          <a:custGeom>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showMasterPhAnim="0">
  <p:cSld>
    <p:spTree>
      <p:nvGrpSpPr>
        <p:cNvPr id="791" name="Shape 791"/>
        <p:cNvGrpSpPr/>
        <p:nvPr/>
      </p:nvGrpSpPr>
      <p:grpSpPr>
        <a:xfrm>
          <a:off x="0" y="0"/>
          <a:ext cx="0" cy="0"/>
          <a:chOff x="0" y="0"/>
          <a:chExt cx="0" cy="0"/>
        </a:xfrm>
      </p:grpSpPr>
      <p:sp>
        <p:nvSpPr>
          <p:cNvPr id="792" name="Google Shape;792;p15:notes"/>
          <p:cNvSpPr txBox="1"/>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t/>
            </a:r>
            <a:endParaRPr/>
          </a:p>
        </p:txBody>
      </p:sp>
      <p:sp>
        <p:nvSpPr>
          <p:cNvPr id="793" name="Google Shape;793;p15:notes"/>
          <p:cNvSpPr/>
          <p:nvPr>
            <p:ph type="sldImg" idx="2"/>
          </p:nvPr>
        </p:nvSpPr>
        <p:spPr>
          <a:xfrm>
            <a:off x="2338388" y="1143000"/>
            <a:ext cx="2181225" cy="3086100"/>
          </a:xfrm>
          <a:custGeom>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showMasterPhAnim="0">
  <p:cSld>
    <p:spTree>
      <p:nvGrpSpPr>
        <p:cNvPr id="804" name="Shape 804"/>
        <p:cNvGrpSpPr/>
        <p:nvPr/>
      </p:nvGrpSpPr>
      <p:grpSpPr>
        <a:xfrm>
          <a:off x="0" y="0"/>
          <a:ext cx="0" cy="0"/>
          <a:chOff x="0" y="0"/>
          <a:chExt cx="0" cy="0"/>
        </a:xfrm>
      </p:grpSpPr>
      <p:sp>
        <p:nvSpPr>
          <p:cNvPr id="805" name="Google Shape;805;p16:notes"/>
          <p:cNvSpPr txBox="1"/>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t/>
            </a:r>
            <a:endParaRPr/>
          </a:p>
        </p:txBody>
      </p:sp>
      <p:sp>
        <p:nvSpPr>
          <p:cNvPr id="806" name="Google Shape;806;p16:notes"/>
          <p:cNvSpPr/>
          <p:nvPr>
            <p:ph type="sldImg" idx="2"/>
          </p:nvPr>
        </p:nvSpPr>
        <p:spPr>
          <a:xfrm>
            <a:off x="2338388" y="1143000"/>
            <a:ext cx="2181225" cy="3086100"/>
          </a:xfrm>
          <a:custGeom>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showMasterPhAnim="0">
  <p:cSld>
    <p:spTree>
      <p:nvGrpSpPr>
        <p:cNvPr id="813" name="Shape 813"/>
        <p:cNvGrpSpPr/>
        <p:nvPr/>
      </p:nvGrpSpPr>
      <p:grpSpPr>
        <a:xfrm>
          <a:off x="0" y="0"/>
          <a:ext cx="0" cy="0"/>
          <a:chOff x="0" y="0"/>
          <a:chExt cx="0" cy="0"/>
        </a:xfrm>
      </p:grpSpPr>
      <p:sp>
        <p:nvSpPr>
          <p:cNvPr id="814" name="Google Shape;814;p17:notes"/>
          <p:cNvSpPr txBox="1"/>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t/>
            </a:r>
            <a:endParaRPr/>
          </a:p>
        </p:txBody>
      </p:sp>
      <p:sp>
        <p:nvSpPr>
          <p:cNvPr id="815" name="Google Shape;815;p17:notes"/>
          <p:cNvSpPr/>
          <p:nvPr>
            <p:ph type="sldImg" idx="2"/>
          </p:nvPr>
        </p:nvSpPr>
        <p:spPr>
          <a:xfrm>
            <a:off x="2338388" y="1143000"/>
            <a:ext cx="2181225" cy="3086100"/>
          </a:xfrm>
          <a:custGeom>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showMasterPhAnim="0">
  <p:cSld>
    <p:spTree>
      <p:nvGrpSpPr>
        <p:cNvPr id="821" name="Shape 821"/>
        <p:cNvGrpSpPr/>
        <p:nvPr/>
      </p:nvGrpSpPr>
      <p:grpSpPr>
        <a:xfrm>
          <a:off x="0" y="0"/>
          <a:ext cx="0" cy="0"/>
          <a:chOff x="0" y="0"/>
          <a:chExt cx="0" cy="0"/>
        </a:xfrm>
      </p:grpSpPr>
      <p:sp>
        <p:nvSpPr>
          <p:cNvPr id="822" name="Google Shape;822;p18:notes"/>
          <p:cNvSpPr txBox="1"/>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t/>
            </a:r>
            <a:endParaRPr/>
          </a:p>
        </p:txBody>
      </p:sp>
      <p:sp>
        <p:nvSpPr>
          <p:cNvPr id="823" name="Google Shape;823;p18:notes"/>
          <p:cNvSpPr/>
          <p:nvPr>
            <p:ph type="sldImg" idx="2"/>
          </p:nvPr>
        </p:nvSpPr>
        <p:spPr>
          <a:xfrm>
            <a:off x="2338388" y="1143000"/>
            <a:ext cx="2181225" cy="3086100"/>
          </a:xfrm>
          <a:custGeom>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showMasterPhAnim="0">
  <p:cSld>
    <p:spTree>
      <p:nvGrpSpPr>
        <p:cNvPr id="833" name="Shape 833"/>
        <p:cNvGrpSpPr/>
        <p:nvPr/>
      </p:nvGrpSpPr>
      <p:grpSpPr>
        <a:xfrm>
          <a:off x="0" y="0"/>
          <a:ext cx="0" cy="0"/>
          <a:chOff x="0" y="0"/>
          <a:chExt cx="0" cy="0"/>
        </a:xfrm>
      </p:grpSpPr>
      <p:sp>
        <p:nvSpPr>
          <p:cNvPr id="834" name="Google Shape;834;p19:notes"/>
          <p:cNvSpPr txBox="1"/>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t/>
            </a:r>
            <a:endParaRPr/>
          </a:p>
        </p:txBody>
      </p:sp>
      <p:sp>
        <p:nvSpPr>
          <p:cNvPr id="835" name="Google Shape;835;p19:notes"/>
          <p:cNvSpPr/>
          <p:nvPr>
            <p:ph type="sldImg" idx="2"/>
          </p:nvPr>
        </p:nvSpPr>
        <p:spPr>
          <a:xfrm>
            <a:off x="2338388" y="1143000"/>
            <a:ext cx="2181225" cy="3086100"/>
          </a:xfrm>
          <a:custGeom>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showMasterPhAnim="0">
  <p:cSld>
    <p:spTree>
      <p:nvGrpSpPr>
        <p:cNvPr id="566" name="Shape 566"/>
        <p:cNvGrpSpPr/>
        <p:nvPr/>
      </p:nvGrpSpPr>
      <p:grpSpPr>
        <a:xfrm>
          <a:off x="0" y="0"/>
          <a:ext cx="0" cy="0"/>
          <a:chOff x="0" y="0"/>
          <a:chExt cx="0" cy="0"/>
        </a:xfrm>
      </p:grpSpPr>
      <p:sp>
        <p:nvSpPr>
          <p:cNvPr id="567" name="Google Shape;567;p2:notes"/>
          <p:cNvSpPr txBox="1"/>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t/>
            </a:r>
            <a:endParaRPr/>
          </a:p>
        </p:txBody>
      </p:sp>
      <p:sp>
        <p:nvSpPr>
          <p:cNvPr id="568" name="Google Shape;568;p2:notes"/>
          <p:cNvSpPr/>
          <p:nvPr>
            <p:ph type="sldImg" idx="2"/>
          </p:nvPr>
        </p:nvSpPr>
        <p:spPr>
          <a:xfrm>
            <a:off x="2338388" y="1143000"/>
            <a:ext cx="2181225" cy="3086100"/>
          </a:xfrm>
          <a:custGeom>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showMasterPhAnim="0">
  <p:cSld>
    <p:spTree>
      <p:nvGrpSpPr>
        <p:cNvPr id="939" name="Shape 939"/>
        <p:cNvGrpSpPr/>
        <p:nvPr/>
      </p:nvGrpSpPr>
      <p:grpSpPr>
        <a:xfrm>
          <a:off x="0" y="0"/>
          <a:ext cx="0" cy="0"/>
          <a:chOff x="0" y="0"/>
          <a:chExt cx="0" cy="0"/>
        </a:xfrm>
      </p:grpSpPr>
      <p:sp>
        <p:nvSpPr>
          <p:cNvPr id="940" name="Google Shape;940;p20:notes"/>
          <p:cNvSpPr txBox="1"/>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t/>
            </a:r>
            <a:endParaRPr/>
          </a:p>
        </p:txBody>
      </p:sp>
      <p:sp>
        <p:nvSpPr>
          <p:cNvPr id="941" name="Google Shape;941;p20:notes"/>
          <p:cNvSpPr/>
          <p:nvPr>
            <p:ph type="sldImg" idx="2"/>
          </p:nvPr>
        </p:nvSpPr>
        <p:spPr>
          <a:xfrm>
            <a:off x="2338388" y="1143000"/>
            <a:ext cx="2181225" cy="3086100"/>
          </a:xfrm>
          <a:custGeom>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showMasterPhAnim="0">
  <p:cSld>
    <p:spTree>
      <p:nvGrpSpPr>
        <p:cNvPr id="1009" name="Shape 1009"/>
        <p:cNvGrpSpPr/>
        <p:nvPr/>
      </p:nvGrpSpPr>
      <p:grpSpPr>
        <a:xfrm>
          <a:off x="0" y="0"/>
          <a:ext cx="0" cy="0"/>
          <a:chOff x="0" y="0"/>
          <a:chExt cx="0" cy="0"/>
        </a:xfrm>
      </p:grpSpPr>
      <p:sp>
        <p:nvSpPr>
          <p:cNvPr id="1010" name="Google Shape;1010;p21:notes"/>
          <p:cNvSpPr txBox="1"/>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t/>
            </a:r>
            <a:endParaRPr/>
          </a:p>
        </p:txBody>
      </p:sp>
      <p:sp>
        <p:nvSpPr>
          <p:cNvPr id="1011" name="Google Shape;1011;p21:notes"/>
          <p:cNvSpPr/>
          <p:nvPr>
            <p:ph type="sldImg" idx="2"/>
          </p:nvPr>
        </p:nvSpPr>
        <p:spPr>
          <a:xfrm>
            <a:off x="2338388" y="1143000"/>
            <a:ext cx="2181225" cy="3086100"/>
          </a:xfrm>
          <a:custGeom>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showMasterPhAnim="0">
  <p:cSld>
    <p:spTree>
      <p:nvGrpSpPr>
        <p:cNvPr id="1020" name="Shape 1020"/>
        <p:cNvGrpSpPr/>
        <p:nvPr/>
      </p:nvGrpSpPr>
      <p:grpSpPr>
        <a:xfrm>
          <a:off x="0" y="0"/>
          <a:ext cx="0" cy="0"/>
          <a:chOff x="0" y="0"/>
          <a:chExt cx="0" cy="0"/>
        </a:xfrm>
      </p:grpSpPr>
      <p:sp>
        <p:nvSpPr>
          <p:cNvPr id="1021" name="Google Shape;1021;p22:notes"/>
          <p:cNvSpPr txBox="1"/>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t/>
            </a:r>
            <a:endParaRPr/>
          </a:p>
        </p:txBody>
      </p:sp>
      <p:sp>
        <p:nvSpPr>
          <p:cNvPr id="1022" name="Google Shape;1022;p22:notes"/>
          <p:cNvSpPr/>
          <p:nvPr>
            <p:ph type="sldImg" idx="2"/>
          </p:nvPr>
        </p:nvSpPr>
        <p:spPr>
          <a:xfrm>
            <a:off x="2338388" y="1143000"/>
            <a:ext cx="2181225" cy="3086100"/>
          </a:xfrm>
          <a:custGeom>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showMasterPhAnim="0">
  <p:cSld>
    <p:spTree>
      <p:nvGrpSpPr>
        <p:cNvPr id="1039" name="Shape 1039"/>
        <p:cNvGrpSpPr/>
        <p:nvPr/>
      </p:nvGrpSpPr>
      <p:grpSpPr>
        <a:xfrm>
          <a:off x="0" y="0"/>
          <a:ext cx="0" cy="0"/>
          <a:chOff x="0" y="0"/>
          <a:chExt cx="0" cy="0"/>
        </a:xfrm>
      </p:grpSpPr>
      <p:sp>
        <p:nvSpPr>
          <p:cNvPr id="1040" name="Google Shape;1040;p23:notes"/>
          <p:cNvSpPr txBox="1"/>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t/>
            </a:r>
            <a:endParaRPr/>
          </a:p>
        </p:txBody>
      </p:sp>
      <p:sp>
        <p:nvSpPr>
          <p:cNvPr id="1041" name="Google Shape;1041;p23:notes"/>
          <p:cNvSpPr/>
          <p:nvPr>
            <p:ph type="sldImg" idx="2"/>
          </p:nvPr>
        </p:nvSpPr>
        <p:spPr>
          <a:xfrm>
            <a:off x="2338388" y="1143000"/>
            <a:ext cx="2181225" cy="3086100"/>
          </a:xfrm>
          <a:custGeom>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showMasterPhAnim="0">
  <p:cSld>
    <p:spTree>
      <p:nvGrpSpPr>
        <p:cNvPr id="1052" name="Shape 1052"/>
        <p:cNvGrpSpPr/>
        <p:nvPr/>
      </p:nvGrpSpPr>
      <p:grpSpPr>
        <a:xfrm>
          <a:off x="0" y="0"/>
          <a:ext cx="0" cy="0"/>
          <a:chOff x="0" y="0"/>
          <a:chExt cx="0" cy="0"/>
        </a:xfrm>
      </p:grpSpPr>
      <p:sp>
        <p:nvSpPr>
          <p:cNvPr id="1053" name="Google Shape;1053;p24:notes"/>
          <p:cNvSpPr txBox="1"/>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t/>
            </a:r>
            <a:endParaRPr/>
          </a:p>
        </p:txBody>
      </p:sp>
      <p:sp>
        <p:nvSpPr>
          <p:cNvPr id="1054" name="Google Shape;1054;p24:notes"/>
          <p:cNvSpPr/>
          <p:nvPr>
            <p:ph type="sldImg" idx="2"/>
          </p:nvPr>
        </p:nvSpPr>
        <p:spPr>
          <a:xfrm>
            <a:off x="2338388" y="1143000"/>
            <a:ext cx="2181225" cy="3086100"/>
          </a:xfrm>
          <a:custGeom>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showMasterPhAnim="0">
  <p:cSld>
    <p:spTree>
      <p:nvGrpSpPr>
        <p:cNvPr id="1061" name="Shape 1061"/>
        <p:cNvGrpSpPr/>
        <p:nvPr/>
      </p:nvGrpSpPr>
      <p:grpSpPr>
        <a:xfrm>
          <a:off x="0" y="0"/>
          <a:ext cx="0" cy="0"/>
          <a:chOff x="0" y="0"/>
          <a:chExt cx="0" cy="0"/>
        </a:xfrm>
      </p:grpSpPr>
      <p:sp>
        <p:nvSpPr>
          <p:cNvPr id="1062" name="Google Shape;1062;p25:notes"/>
          <p:cNvSpPr txBox="1"/>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t/>
            </a:r>
            <a:endParaRPr/>
          </a:p>
        </p:txBody>
      </p:sp>
      <p:sp>
        <p:nvSpPr>
          <p:cNvPr id="1063" name="Google Shape;1063;p25:notes"/>
          <p:cNvSpPr/>
          <p:nvPr>
            <p:ph type="sldImg" idx="2"/>
          </p:nvPr>
        </p:nvSpPr>
        <p:spPr>
          <a:xfrm>
            <a:off x="2338388" y="1143000"/>
            <a:ext cx="2181225" cy="3086100"/>
          </a:xfrm>
          <a:custGeom>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showMasterPhAnim="0">
  <p:cSld>
    <p:spTree>
      <p:nvGrpSpPr>
        <p:cNvPr id="1070" name="Shape 1070"/>
        <p:cNvGrpSpPr/>
        <p:nvPr/>
      </p:nvGrpSpPr>
      <p:grpSpPr>
        <a:xfrm>
          <a:off x="0" y="0"/>
          <a:ext cx="0" cy="0"/>
          <a:chOff x="0" y="0"/>
          <a:chExt cx="0" cy="0"/>
        </a:xfrm>
      </p:grpSpPr>
      <p:sp>
        <p:nvSpPr>
          <p:cNvPr id="1071" name="Google Shape;1071;p26:notes"/>
          <p:cNvSpPr txBox="1"/>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t/>
            </a:r>
            <a:endParaRPr/>
          </a:p>
        </p:txBody>
      </p:sp>
      <p:sp>
        <p:nvSpPr>
          <p:cNvPr id="1072" name="Google Shape;1072;p26:notes"/>
          <p:cNvSpPr/>
          <p:nvPr>
            <p:ph type="sldImg" idx="2"/>
          </p:nvPr>
        </p:nvSpPr>
        <p:spPr>
          <a:xfrm>
            <a:off x="2338388" y="1143000"/>
            <a:ext cx="2181225" cy="3086100"/>
          </a:xfrm>
          <a:custGeom>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showMasterPhAnim="0">
  <p:cSld>
    <p:spTree>
      <p:nvGrpSpPr>
        <p:cNvPr id="1082" name="Shape 1082"/>
        <p:cNvGrpSpPr/>
        <p:nvPr/>
      </p:nvGrpSpPr>
      <p:grpSpPr>
        <a:xfrm>
          <a:off x="0" y="0"/>
          <a:ext cx="0" cy="0"/>
          <a:chOff x="0" y="0"/>
          <a:chExt cx="0" cy="0"/>
        </a:xfrm>
      </p:grpSpPr>
      <p:sp>
        <p:nvSpPr>
          <p:cNvPr id="1083" name="Google Shape;1083;p27:notes"/>
          <p:cNvSpPr txBox="1"/>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t/>
            </a:r>
            <a:endParaRPr/>
          </a:p>
        </p:txBody>
      </p:sp>
      <p:sp>
        <p:nvSpPr>
          <p:cNvPr id="1084" name="Google Shape;1084;p27:notes"/>
          <p:cNvSpPr/>
          <p:nvPr>
            <p:ph type="sldImg" idx="2"/>
          </p:nvPr>
        </p:nvSpPr>
        <p:spPr>
          <a:xfrm>
            <a:off x="2338388" y="1143000"/>
            <a:ext cx="2181225" cy="3086100"/>
          </a:xfrm>
          <a:custGeom>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showMasterPhAnim="0">
  <p:cSld>
    <p:spTree>
      <p:nvGrpSpPr>
        <p:cNvPr id="1151" name="Shape 1151"/>
        <p:cNvGrpSpPr/>
        <p:nvPr/>
      </p:nvGrpSpPr>
      <p:grpSpPr>
        <a:xfrm>
          <a:off x="0" y="0"/>
          <a:ext cx="0" cy="0"/>
          <a:chOff x="0" y="0"/>
          <a:chExt cx="0" cy="0"/>
        </a:xfrm>
      </p:grpSpPr>
      <p:sp>
        <p:nvSpPr>
          <p:cNvPr id="1152" name="Google Shape;1152;p28:notes"/>
          <p:cNvSpPr txBox="1"/>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t/>
            </a:r>
            <a:endParaRPr/>
          </a:p>
        </p:txBody>
      </p:sp>
      <p:sp>
        <p:nvSpPr>
          <p:cNvPr id="1153" name="Google Shape;1153;p28:notes"/>
          <p:cNvSpPr/>
          <p:nvPr>
            <p:ph type="sldImg" idx="2"/>
          </p:nvPr>
        </p:nvSpPr>
        <p:spPr>
          <a:xfrm>
            <a:off x="2338388" y="1143000"/>
            <a:ext cx="2181225" cy="3086100"/>
          </a:xfrm>
          <a:custGeom>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showMasterPhAnim="0">
  <p:cSld>
    <p:spTree>
      <p:nvGrpSpPr>
        <p:cNvPr id="1162" name="Shape 1162"/>
        <p:cNvGrpSpPr/>
        <p:nvPr/>
      </p:nvGrpSpPr>
      <p:grpSpPr>
        <a:xfrm>
          <a:off x="0" y="0"/>
          <a:ext cx="0" cy="0"/>
          <a:chOff x="0" y="0"/>
          <a:chExt cx="0" cy="0"/>
        </a:xfrm>
      </p:grpSpPr>
      <p:sp>
        <p:nvSpPr>
          <p:cNvPr id="1163" name="Google Shape;1163;p29:notes"/>
          <p:cNvSpPr txBox="1"/>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t/>
            </a:r>
            <a:endParaRPr/>
          </a:p>
        </p:txBody>
      </p:sp>
      <p:sp>
        <p:nvSpPr>
          <p:cNvPr id="1164" name="Google Shape;1164;p29:notes"/>
          <p:cNvSpPr/>
          <p:nvPr>
            <p:ph type="sldImg" idx="2"/>
          </p:nvPr>
        </p:nvSpPr>
        <p:spPr>
          <a:xfrm>
            <a:off x="2338388" y="1143000"/>
            <a:ext cx="2181225" cy="3086100"/>
          </a:xfrm>
          <a:custGeom>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showMasterPhAnim="0">
  <p:cSld>
    <p:spTree>
      <p:nvGrpSpPr>
        <p:cNvPr id="592" name="Shape 592"/>
        <p:cNvGrpSpPr/>
        <p:nvPr/>
      </p:nvGrpSpPr>
      <p:grpSpPr>
        <a:xfrm>
          <a:off x="0" y="0"/>
          <a:ext cx="0" cy="0"/>
          <a:chOff x="0" y="0"/>
          <a:chExt cx="0" cy="0"/>
        </a:xfrm>
      </p:grpSpPr>
      <p:sp>
        <p:nvSpPr>
          <p:cNvPr id="593" name="Google Shape;593;p3:notes"/>
          <p:cNvSpPr txBox="1"/>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t/>
            </a:r>
            <a:endParaRPr/>
          </a:p>
        </p:txBody>
      </p:sp>
      <p:sp>
        <p:nvSpPr>
          <p:cNvPr id="594" name="Google Shape;594;p3:notes"/>
          <p:cNvSpPr/>
          <p:nvPr>
            <p:ph type="sldImg" idx="2"/>
          </p:nvPr>
        </p:nvSpPr>
        <p:spPr>
          <a:xfrm>
            <a:off x="2338388" y="1143000"/>
            <a:ext cx="2181225" cy="3086100"/>
          </a:xfrm>
          <a:custGeom>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showMasterPhAnim="0">
  <p:cSld>
    <p:spTree>
      <p:nvGrpSpPr>
        <p:cNvPr id="1181" name="Shape 1181"/>
        <p:cNvGrpSpPr/>
        <p:nvPr/>
      </p:nvGrpSpPr>
      <p:grpSpPr>
        <a:xfrm>
          <a:off x="0" y="0"/>
          <a:ext cx="0" cy="0"/>
          <a:chOff x="0" y="0"/>
          <a:chExt cx="0" cy="0"/>
        </a:xfrm>
      </p:grpSpPr>
      <p:sp>
        <p:nvSpPr>
          <p:cNvPr id="1182" name="Google Shape;1182;p30:notes"/>
          <p:cNvSpPr txBox="1"/>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t/>
            </a:r>
            <a:endParaRPr/>
          </a:p>
        </p:txBody>
      </p:sp>
      <p:sp>
        <p:nvSpPr>
          <p:cNvPr id="1183" name="Google Shape;1183;p30:notes"/>
          <p:cNvSpPr/>
          <p:nvPr>
            <p:ph type="sldImg" idx="2"/>
          </p:nvPr>
        </p:nvSpPr>
        <p:spPr>
          <a:xfrm>
            <a:off x="2338388" y="1143000"/>
            <a:ext cx="2181225" cy="3086100"/>
          </a:xfrm>
          <a:custGeom>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showMasterPhAnim="0">
  <p:cSld>
    <p:spTree>
      <p:nvGrpSpPr>
        <p:cNvPr id="1194" name="Shape 1194"/>
        <p:cNvGrpSpPr/>
        <p:nvPr/>
      </p:nvGrpSpPr>
      <p:grpSpPr>
        <a:xfrm>
          <a:off x="0" y="0"/>
          <a:ext cx="0" cy="0"/>
          <a:chOff x="0" y="0"/>
          <a:chExt cx="0" cy="0"/>
        </a:xfrm>
      </p:grpSpPr>
      <p:sp>
        <p:nvSpPr>
          <p:cNvPr id="1195" name="Google Shape;1195;p31:notes"/>
          <p:cNvSpPr txBox="1"/>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t/>
            </a:r>
            <a:endParaRPr/>
          </a:p>
        </p:txBody>
      </p:sp>
      <p:sp>
        <p:nvSpPr>
          <p:cNvPr id="1196" name="Google Shape;1196;p31:notes"/>
          <p:cNvSpPr/>
          <p:nvPr>
            <p:ph type="sldImg" idx="2"/>
          </p:nvPr>
        </p:nvSpPr>
        <p:spPr>
          <a:xfrm>
            <a:off x="2338388" y="1143000"/>
            <a:ext cx="2181225" cy="3086100"/>
          </a:xfrm>
          <a:custGeom>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showMasterPhAnim="0">
  <p:cSld>
    <p:spTree>
      <p:nvGrpSpPr>
        <p:cNvPr id="1204" name="Shape 1204"/>
        <p:cNvGrpSpPr/>
        <p:nvPr/>
      </p:nvGrpSpPr>
      <p:grpSpPr>
        <a:xfrm>
          <a:off x="0" y="0"/>
          <a:ext cx="0" cy="0"/>
          <a:chOff x="0" y="0"/>
          <a:chExt cx="0" cy="0"/>
        </a:xfrm>
      </p:grpSpPr>
      <p:sp>
        <p:nvSpPr>
          <p:cNvPr id="1205" name="Google Shape;1205;p32:notes"/>
          <p:cNvSpPr txBox="1"/>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t/>
            </a:r>
            <a:endParaRPr/>
          </a:p>
        </p:txBody>
      </p:sp>
      <p:sp>
        <p:nvSpPr>
          <p:cNvPr id="1206" name="Google Shape;1206;p32:notes"/>
          <p:cNvSpPr/>
          <p:nvPr>
            <p:ph type="sldImg" idx="2"/>
          </p:nvPr>
        </p:nvSpPr>
        <p:spPr>
          <a:xfrm>
            <a:off x="2338388" y="1143000"/>
            <a:ext cx="2181225" cy="3086100"/>
          </a:xfrm>
          <a:custGeom>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showMasterPhAnim="0">
  <p:cSld>
    <p:spTree>
      <p:nvGrpSpPr>
        <p:cNvPr id="1212" name="Shape 1212"/>
        <p:cNvGrpSpPr/>
        <p:nvPr/>
      </p:nvGrpSpPr>
      <p:grpSpPr>
        <a:xfrm>
          <a:off x="0" y="0"/>
          <a:ext cx="0" cy="0"/>
          <a:chOff x="0" y="0"/>
          <a:chExt cx="0" cy="0"/>
        </a:xfrm>
      </p:grpSpPr>
      <p:sp>
        <p:nvSpPr>
          <p:cNvPr id="1213" name="Google Shape;1213;p33:notes"/>
          <p:cNvSpPr txBox="1"/>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t/>
            </a:r>
            <a:endParaRPr/>
          </a:p>
        </p:txBody>
      </p:sp>
      <p:sp>
        <p:nvSpPr>
          <p:cNvPr id="1214" name="Google Shape;1214;p33:notes"/>
          <p:cNvSpPr/>
          <p:nvPr>
            <p:ph type="sldImg" idx="2"/>
          </p:nvPr>
        </p:nvSpPr>
        <p:spPr>
          <a:xfrm>
            <a:off x="2338388" y="1143000"/>
            <a:ext cx="2181225" cy="3086100"/>
          </a:xfrm>
          <a:custGeom>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showMasterPhAnim="0">
  <p:cSld>
    <p:spTree>
      <p:nvGrpSpPr>
        <p:cNvPr id="1223" name="Shape 1223"/>
        <p:cNvGrpSpPr/>
        <p:nvPr/>
      </p:nvGrpSpPr>
      <p:grpSpPr>
        <a:xfrm>
          <a:off x="0" y="0"/>
          <a:ext cx="0" cy="0"/>
          <a:chOff x="0" y="0"/>
          <a:chExt cx="0" cy="0"/>
        </a:xfrm>
      </p:grpSpPr>
      <p:sp>
        <p:nvSpPr>
          <p:cNvPr id="1224" name="Google Shape;1224;p34:notes"/>
          <p:cNvSpPr txBox="1"/>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t/>
            </a:r>
            <a:endParaRPr/>
          </a:p>
        </p:txBody>
      </p:sp>
      <p:sp>
        <p:nvSpPr>
          <p:cNvPr id="1225" name="Google Shape;1225;p34:notes"/>
          <p:cNvSpPr/>
          <p:nvPr>
            <p:ph type="sldImg" idx="2"/>
          </p:nvPr>
        </p:nvSpPr>
        <p:spPr>
          <a:xfrm>
            <a:off x="2338388" y="1143000"/>
            <a:ext cx="2181225" cy="3086100"/>
          </a:xfrm>
          <a:custGeom>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showMasterPhAnim="0">
  <p:cSld>
    <p:spTree>
      <p:nvGrpSpPr>
        <p:cNvPr id="1234" name="Shape 1234"/>
        <p:cNvGrpSpPr/>
        <p:nvPr/>
      </p:nvGrpSpPr>
      <p:grpSpPr>
        <a:xfrm>
          <a:off x="0" y="0"/>
          <a:ext cx="0" cy="0"/>
          <a:chOff x="0" y="0"/>
          <a:chExt cx="0" cy="0"/>
        </a:xfrm>
      </p:grpSpPr>
      <p:sp>
        <p:nvSpPr>
          <p:cNvPr id="1235" name="Google Shape;1235;p35:notes"/>
          <p:cNvSpPr txBox="1"/>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t/>
            </a:r>
            <a:endParaRPr/>
          </a:p>
        </p:txBody>
      </p:sp>
      <p:sp>
        <p:nvSpPr>
          <p:cNvPr id="1236" name="Google Shape;1236;p35:notes"/>
          <p:cNvSpPr/>
          <p:nvPr>
            <p:ph type="sldImg" idx="2"/>
          </p:nvPr>
        </p:nvSpPr>
        <p:spPr>
          <a:xfrm>
            <a:off x="2338388" y="1143000"/>
            <a:ext cx="2181225" cy="3086100"/>
          </a:xfrm>
          <a:custGeom>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showMasterPhAnim="0">
  <p:cSld>
    <p:spTree>
      <p:nvGrpSpPr>
        <p:cNvPr id="1334" name="Shape 1334"/>
        <p:cNvGrpSpPr/>
        <p:nvPr/>
      </p:nvGrpSpPr>
      <p:grpSpPr>
        <a:xfrm>
          <a:off x="0" y="0"/>
          <a:ext cx="0" cy="0"/>
          <a:chOff x="0" y="0"/>
          <a:chExt cx="0" cy="0"/>
        </a:xfrm>
      </p:grpSpPr>
      <p:sp>
        <p:nvSpPr>
          <p:cNvPr id="1335" name="Google Shape;1335;p36:notes"/>
          <p:cNvSpPr txBox="1"/>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t/>
            </a:r>
            <a:endParaRPr/>
          </a:p>
        </p:txBody>
      </p:sp>
      <p:sp>
        <p:nvSpPr>
          <p:cNvPr id="1336" name="Google Shape;1336;p36:notes"/>
          <p:cNvSpPr/>
          <p:nvPr>
            <p:ph type="sldImg" idx="2"/>
          </p:nvPr>
        </p:nvSpPr>
        <p:spPr>
          <a:xfrm>
            <a:off x="2338388" y="1143000"/>
            <a:ext cx="2181225" cy="3086100"/>
          </a:xfrm>
          <a:custGeom>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showMasterPhAnim="0">
  <p:cSld>
    <p:spTree>
      <p:nvGrpSpPr>
        <p:cNvPr id="1421" name="Shape 1421"/>
        <p:cNvGrpSpPr/>
        <p:nvPr/>
      </p:nvGrpSpPr>
      <p:grpSpPr>
        <a:xfrm>
          <a:off x="0" y="0"/>
          <a:ext cx="0" cy="0"/>
          <a:chOff x="0" y="0"/>
          <a:chExt cx="0" cy="0"/>
        </a:xfrm>
      </p:grpSpPr>
      <p:sp>
        <p:nvSpPr>
          <p:cNvPr id="1422" name="Google Shape;1422;p37:notes"/>
          <p:cNvSpPr txBox="1"/>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t/>
            </a:r>
            <a:endParaRPr/>
          </a:p>
        </p:txBody>
      </p:sp>
      <p:sp>
        <p:nvSpPr>
          <p:cNvPr id="1423" name="Google Shape;1423;p37:notes"/>
          <p:cNvSpPr/>
          <p:nvPr>
            <p:ph type="sldImg" idx="2"/>
          </p:nvPr>
        </p:nvSpPr>
        <p:spPr>
          <a:xfrm>
            <a:off x="2338388" y="1143000"/>
            <a:ext cx="2181225" cy="3086100"/>
          </a:xfrm>
          <a:custGeom>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showMasterPhAnim="0">
  <p:cSld>
    <p:spTree>
      <p:nvGrpSpPr>
        <p:cNvPr id="1465" name="Shape 1465"/>
        <p:cNvGrpSpPr/>
        <p:nvPr/>
      </p:nvGrpSpPr>
      <p:grpSpPr>
        <a:xfrm>
          <a:off x="0" y="0"/>
          <a:ext cx="0" cy="0"/>
          <a:chOff x="0" y="0"/>
          <a:chExt cx="0" cy="0"/>
        </a:xfrm>
      </p:grpSpPr>
      <p:sp>
        <p:nvSpPr>
          <p:cNvPr id="1466" name="Google Shape;1466;p38:notes"/>
          <p:cNvSpPr txBox="1"/>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t/>
            </a:r>
            <a:endParaRPr/>
          </a:p>
        </p:txBody>
      </p:sp>
      <p:sp>
        <p:nvSpPr>
          <p:cNvPr id="1467" name="Google Shape;1467;p38:notes"/>
          <p:cNvSpPr/>
          <p:nvPr>
            <p:ph type="sldImg" idx="2"/>
          </p:nvPr>
        </p:nvSpPr>
        <p:spPr>
          <a:xfrm>
            <a:off x="2338388" y="1143000"/>
            <a:ext cx="2181225" cy="3086100"/>
          </a:xfrm>
          <a:custGeom>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showMasterPhAnim="0">
  <p:cSld>
    <p:spTree>
      <p:nvGrpSpPr>
        <p:cNvPr id="1476" name="Shape 1476"/>
        <p:cNvGrpSpPr/>
        <p:nvPr/>
      </p:nvGrpSpPr>
      <p:grpSpPr>
        <a:xfrm>
          <a:off x="0" y="0"/>
          <a:ext cx="0" cy="0"/>
          <a:chOff x="0" y="0"/>
          <a:chExt cx="0" cy="0"/>
        </a:xfrm>
      </p:grpSpPr>
      <p:sp>
        <p:nvSpPr>
          <p:cNvPr id="1477" name="Google Shape;1477;p39:notes"/>
          <p:cNvSpPr txBox="1"/>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t/>
            </a:r>
            <a:endParaRPr/>
          </a:p>
        </p:txBody>
      </p:sp>
      <p:sp>
        <p:nvSpPr>
          <p:cNvPr id="1478" name="Google Shape;1478;p39:notes"/>
          <p:cNvSpPr/>
          <p:nvPr>
            <p:ph type="sldImg" idx="2"/>
          </p:nvPr>
        </p:nvSpPr>
        <p:spPr>
          <a:xfrm>
            <a:off x="2338388" y="1143000"/>
            <a:ext cx="2181225" cy="3086100"/>
          </a:xfrm>
          <a:custGeom>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showMasterPhAnim="0">
  <p:cSld>
    <p:spTree>
      <p:nvGrpSpPr>
        <p:cNvPr id="617" name="Shape 617"/>
        <p:cNvGrpSpPr/>
        <p:nvPr/>
      </p:nvGrpSpPr>
      <p:grpSpPr>
        <a:xfrm>
          <a:off x="0" y="0"/>
          <a:ext cx="0" cy="0"/>
          <a:chOff x="0" y="0"/>
          <a:chExt cx="0" cy="0"/>
        </a:xfrm>
      </p:grpSpPr>
      <p:sp>
        <p:nvSpPr>
          <p:cNvPr id="618" name="Google Shape;618;p4:notes"/>
          <p:cNvSpPr txBox="1"/>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t/>
            </a:r>
            <a:endParaRPr/>
          </a:p>
        </p:txBody>
      </p:sp>
      <p:sp>
        <p:nvSpPr>
          <p:cNvPr id="619" name="Google Shape;619;p4:notes"/>
          <p:cNvSpPr/>
          <p:nvPr>
            <p:ph type="sldImg" idx="2"/>
          </p:nvPr>
        </p:nvSpPr>
        <p:spPr>
          <a:xfrm>
            <a:off x="2338388" y="1143000"/>
            <a:ext cx="2181225" cy="3086100"/>
          </a:xfrm>
          <a:custGeom>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showMasterPhAnim="0">
  <p:cSld>
    <p:spTree>
      <p:nvGrpSpPr>
        <p:cNvPr id="1495" name="Shape 1495"/>
        <p:cNvGrpSpPr/>
        <p:nvPr/>
      </p:nvGrpSpPr>
      <p:grpSpPr>
        <a:xfrm>
          <a:off x="0" y="0"/>
          <a:ext cx="0" cy="0"/>
          <a:chOff x="0" y="0"/>
          <a:chExt cx="0" cy="0"/>
        </a:xfrm>
      </p:grpSpPr>
      <p:sp>
        <p:nvSpPr>
          <p:cNvPr id="1496" name="Google Shape;1496;p40:notes"/>
          <p:cNvSpPr txBox="1"/>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t/>
            </a:r>
            <a:endParaRPr/>
          </a:p>
        </p:txBody>
      </p:sp>
      <p:sp>
        <p:nvSpPr>
          <p:cNvPr id="1497" name="Google Shape;1497;p40:notes"/>
          <p:cNvSpPr/>
          <p:nvPr>
            <p:ph type="sldImg" idx="2"/>
          </p:nvPr>
        </p:nvSpPr>
        <p:spPr>
          <a:xfrm>
            <a:off x="2338388" y="1143000"/>
            <a:ext cx="2181225" cy="3086100"/>
          </a:xfrm>
          <a:custGeom>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showMasterPhAnim="0">
  <p:cSld>
    <p:spTree>
      <p:nvGrpSpPr>
        <p:cNvPr id="1508" name="Shape 1508"/>
        <p:cNvGrpSpPr/>
        <p:nvPr/>
      </p:nvGrpSpPr>
      <p:grpSpPr>
        <a:xfrm>
          <a:off x="0" y="0"/>
          <a:ext cx="0" cy="0"/>
          <a:chOff x="0" y="0"/>
          <a:chExt cx="0" cy="0"/>
        </a:xfrm>
      </p:grpSpPr>
      <p:sp>
        <p:nvSpPr>
          <p:cNvPr id="1509" name="Google Shape;1509;p41:notes"/>
          <p:cNvSpPr txBox="1"/>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t/>
            </a:r>
            <a:endParaRPr/>
          </a:p>
        </p:txBody>
      </p:sp>
      <p:sp>
        <p:nvSpPr>
          <p:cNvPr id="1510" name="Google Shape;1510;p41:notes"/>
          <p:cNvSpPr/>
          <p:nvPr>
            <p:ph type="sldImg" idx="2"/>
          </p:nvPr>
        </p:nvSpPr>
        <p:spPr>
          <a:xfrm>
            <a:off x="2338388" y="1143000"/>
            <a:ext cx="2181225" cy="3086100"/>
          </a:xfrm>
          <a:custGeom>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showMasterPhAnim="0">
  <p:cSld>
    <p:spTree>
      <p:nvGrpSpPr>
        <p:cNvPr id="1517" name="Shape 1517"/>
        <p:cNvGrpSpPr/>
        <p:nvPr/>
      </p:nvGrpSpPr>
      <p:grpSpPr>
        <a:xfrm>
          <a:off x="0" y="0"/>
          <a:ext cx="0" cy="0"/>
          <a:chOff x="0" y="0"/>
          <a:chExt cx="0" cy="0"/>
        </a:xfrm>
      </p:grpSpPr>
      <p:sp>
        <p:nvSpPr>
          <p:cNvPr id="1518" name="Google Shape;1518;p42:notes"/>
          <p:cNvSpPr txBox="1"/>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t/>
            </a:r>
            <a:endParaRPr/>
          </a:p>
        </p:txBody>
      </p:sp>
      <p:sp>
        <p:nvSpPr>
          <p:cNvPr id="1519" name="Google Shape;1519;p42:notes"/>
          <p:cNvSpPr/>
          <p:nvPr>
            <p:ph type="sldImg" idx="2"/>
          </p:nvPr>
        </p:nvSpPr>
        <p:spPr>
          <a:xfrm>
            <a:off x="2338388" y="1143000"/>
            <a:ext cx="2181225" cy="3086100"/>
          </a:xfrm>
          <a:custGeom>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showMasterPhAnim="0">
  <p:cSld>
    <p:spTree>
      <p:nvGrpSpPr>
        <p:cNvPr id="1524" name="Shape 1524"/>
        <p:cNvGrpSpPr/>
        <p:nvPr/>
      </p:nvGrpSpPr>
      <p:grpSpPr>
        <a:xfrm>
          <a:off x="0" y="0"/>
          <a:ext cx="0" cy="0"/>
          <a:chOff x="0" y="0"/>
          <a:chExt cx="0" cy="0"/>
        </a:xfrm>
      </p:grpSpPr>
      <p:sp>
        <p:nvSpPr>
          <p:cNvPr id="1525" name="Google Shape;1525;p43:notes"/>
          <p:cNvSpPr txBox="1"/>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t/>
            </a:r>
            <a:endParaRPr/>
          </a:p>
        </p:txBody>
      </p:sp>
      <p:sp>
        <p:nvSpPr>
          <p:cNvPr id="1526" name="Google Shape;1526;p43:notes"/>
          <p:cNvSpPr/>
          <p:nvPr>
            <p:ph type="sldImg" idx="2"/>
          </p:nvPr>
        </p:nvSpPr>
        <p:spPr>
          <a:xfrm>
            <a:off x="2338388" y="1143000"/>
            <a:ext cx="2181225" cy="3086100"/>
          </a:xfrm>
          <a:custGeom>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showMasterPhAnim="0">
  <p:cSld>
    <p:spTree>
      <p:nvGrpSpPr>
        <p:cNvPr id="1535" name="Shape 1535"/>
        <p:cNvGrpSpPr/>
        <p:nvPr/>
      </p:nvGrpSpPr>
      <p:grpSpPr>
        <a:xfrm>
          <a:off x="0" y="0"/>
          <a:ext cx="0" cy="0"/>
          <a:chOff x="0" y="0"/>
          <a:chExt cx="0" cy="0"/>
        </a:xfrm>
      </p:grpSpPr>
      <p:sp>
        <p:nvSpPr>
          <p:cNvPr id="1536" name="Google Shape;1536;p44:notes"/>
          <p:cNvSpPr txBox="1"/>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t/>
            </a:r>
            <a:endParaRPr/>
          </a:p>
        </p:txBody>
      </p:sp>
      <p:sp>
        <p:nvSpPr>
          <p:cNvPr id="1537" name="Google Shape;1537;p44:notes"/>
          <p:cNvSpPr/>
          <p:nvPr>
            <p:ph type="sldImg" idx="2"/>
          </p:nvPr>
        </p:nvSpPr>
        <p:spPr>
          <a:xfrm>
            <a:off x="2338388" y="1143000"/>
            <a:ext cx="2181225" cy="3086100"/>
          </a:xfrm>
          <a:custGeom>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showMasterPhAnim="0">
  <p:cSld>
    <p:spTree>
      <p:nvGrpSpPr>
        <p:cNvPr id="1546" name="Shape 1546"/>
        <p:cNvGrpSpPr/>
        <p:nvPr/>
      </p:nvGrpSpPr>
      <p:grpSpPr>
        <a:xfrm>
          <a:off x="0" y="0"/>
          <a:ext cx="0" cy="0"/>
          <a:chOff x="0" y="0"/>
          <a:chExt cx="0" cy="0"/>
        </a:xfrm>
      </p:grpSpPr>
      <p:sp>
        <p:nvSpPr>
          <p:cNvPr id="1547" name="Google Shape;1547;p45:notes"/>
          <p:cNvSpPr txBox="1"/>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t/>
            </a:r>
            <a:endParaRPr/>
          </a:p>
        </p:txBody>
      </p:sp>
      <p:sp>
        <p:nvSpPr>
          <p:cNvPr id="1548" name="Google Shape;1548;p45:notes"/>
          <p:cNvSpPr/>
          <p:nvPr>
            <p:ph type="sldImg" idx="2"/>
          </p:nvPr>
        </p:nvSpPr>
        <p:spPr>
          <a:xfrm>
            <a:off x="2338388" y="1143000"/>
            <a:ext cx="2181225" cy="3086100"/>
          </a:xfrm>
          <a:custGeom>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showMasterPhAnim="0">
  <p:cSld>
    <p:spTree>
      <p:nvGrpSpPr>
        <p:cNvPr id="1608" name="Shape 1608"/>
        <p:cNvGrpSpPr/>
        <p:nvPr/>
      </p:nvGrpSpPr>
      <p:grpSpPr>
        <a:xfrm>
          <a:off x="0" y="0"/>
          <a:ext cx="0" cy="0"/>
          <a:chOff x="0" y="0"/>
          <a:chExt cx="0" cy="0"/>
        </a:xfrm>
      </p:grpSpPr>
      <p:sp>
        <p:nvSpPr>
          <p:cNvPr id="1609" name="Google Shape;1609;p46:notes"/>
          <p:cNvSpPr txBox="1"/>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t/>
            </a:r>
            <a:endParaRPr/>
          </a:p>
        </p:txBody>
      </p:sp>
      <p:sp>
        <p:nvSpPr>
          <p:cNvPr id="1610" name="Google Shape;1610;p46:notes"/>
          <p:cNvSpPr/>
          <p:nvPr>
            <p:ph type="sldImg" idx="2"/>
          </p:nvPr>
        </p:nvSpPr>
        <p:spPr>
          <a:xfrm>
            <a:off x="2338388" y="1143000"/>
            <a:ext cx="2181225" cy="3086100"/>
          </a:xfrm>
          <a:custGeom>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showMasterPhAnim="0">
  <p:cSld>
    <p:spTree>
      <p:nvGrpSpPr>
        <p:cNvPr id="1691" name="Shape 1691"/>
        <p:cNvGrpSpPr/>
        <p:nvPr/>
      </p:nvGrpSpPr>
      <p:grpSpPr>
        <a:xfrm>
          <a:off x="0" y="0"/>
          <a:ext cx="0" cy="0"/>
          <a:chOff x="0" y="0"/>
          <a:chExt cx="0" cy="0"/>
        </a:xfrm>
      </p:grpSpPr>
      <p:sp>
        <p:nvSpPr>
          <p:cNvPr id="1692" name="Google Shape;1692;p47:notes"/>
          <p:cNvSpPr txBox="1"/>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t/>
            </a:r>
            <a:endParaRPr/>
          </a:p>
        </p:txBody>
      </p:sp>
      <p:sp>
        <p:nvSpPr>
          <p:cNvPr id="1693" name="Google Shape;1693;p47:notes"/>
          <p:cNvSpPr/>
          <p:nvPr>
            <p:ph type="sldImg" idx="2"/>
          </p:nvPr>
        </p:nvSpPr>
        <p:spPr>
          <a:xfrm>
            <a:off x="2338388" y="1143000"/>
            <a:ext cx="2181225" cy="3086100"/>
          </a:xfrm>
          <a:custGeom>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showMasterPhAnim="0">
  <p:cSld>
    <p:spTree>
      <p:nvGrpSpPr>
        <p:cNvPr id="1753" name="Shape 1753"/>
        <p:cNvGrpSpPr/>
        <p:nvPr/>
      </p:nvGrpSpPr>
      <p:grpSpPr>
        <a:xfrm>
          <a:off x="0" y="0"/>
          <a:ext cx="0" cy="0"/>
          <a:chOff x="0" y="0"/>
          <a:chExt cx="0" cy="0"/>
        </a:xfrm>
      </p:grpSpPr>
      <p:sp>
        <p:nvSpPr>
          <p:cNvPr id="1754" name="Google Shape;1754;p48:notes"/>
          <p:cNvSpPr txBox="1"/>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t/>
            </a:r>
            <a:endParaRPr/>
          </a:p>
        </p:txBody>
      </p:sp>
      <p:sp>
        <p:nvSpPr>
          <p:cNvPr id="1755" name="Google Shape;1755;p48:notes"/>
          <p:cNvSpPr/>
          <p:nvPr>
            <p:ph type="sldImg" idx="2"/>
          </p:nvPr>
        </p:nvSpPr>
        <p:spPr>
          <a:xfrm>
            <a:off x="2338388" y="1143000"/>
            <a:ext cx="2181225" cy="3086100"/>
          </a:xfrm>
          <a:custGeom>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showMasterPhAnim="0">
  <p:cSld>
    <p:spTree>
      <p:nvGrpSpPr>
        <p:cNvPr id="1810" name="Shape 1810"/>
        <p:cNvGrpSpPr/>
        <p:nvPr/>
      </p:nvGrpSpPr>
      <p:grpSpPr>
        <a:xfrm>
          <a:off x="0" y="0"/>
          <a:ext cx="0" cy="0"/>
          <a:chOff x="0" y="0"/>
          <a:chExt cx="0" cy="0"/>
        </a:xfrm>
      </p:grpSpPr>
      <p:sp>
        <p:nvSpPr>
          <p:cNvPr id="1811" name="Google Shape;1811;p49:notes"/>
          <p:cNvSpPr txBox="1"/>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t/>
            </a:r>
            <a:endParaRPr/>
          </a:p>
        </p:txBody>
      </p:sp>
      <p:sp>
        <p:nvSpPr>
          <p:cNvPr id="1812" name="Google Shape;1812;p49:notes"/>
          <p:cNvSpPr/>
          <p:nvPr>
            <p:ph type="sldImg" idx="2"/>
          </p:nvPr>
        </p:nvSpPr>
        <p:spPr>
          <a:xfrm>
            <a:off x="2338388" y="1143000"/>
            <a:ext cx="2181225" cy="3086100"/>
          </a:xfrm>
          <a:custGeom>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showMasterPhAnim="0">
  <p:cSld>
    <p:spTree>
      <p:nvGrpSpPr>
        <p:cNvPr id="624" name="Shape 624"/>
        <p:cNvGrpSpPr/>
        <p:nvPr/>
      </p:nvGrpSpPr>
      <p:grpSpPr>
        <a:xfrm>
          <a:off x="0" y="0"/>
          <a:ext cx="0" cy="0"/>
          <a:chOff x="0" y="0"/>
          <a:chExt cx="0" cy="0"/>
        </a:xfrm>
      </p:grpSpPr>
      <p:sp>
        <p:nvSpPr>
          <p:cNvPr id="625" name="Google Shape;625;p5:notes"/>
          <p:cNvSpPr txBox="1"/>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t/>
            </a:r>
            <a:endParaRPr/>
          </a:p>
        </p:txBody>
      </p:sp>
      <p:sp>
        <p:nvSpPr>
          <p:cNvPr id="626" name="Google Shape;626;p5:notes"/>
          <p:cNvSpPr/>
          <p:nvPr>
            <p:ph type="sldImg" idx="2"/>
          </p:nvPr>
        </p:nvSpPr>
        <p:spPr>
          <a:xfrm>
            <a:off x="2338388" y="1143000"/>
            <a:ext cx="2181225" cy="3086100"/>
          </a:xfrm>
          <a:custGeom>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showMasterPhAnim="0">
  <p:cSld>
    <p:spTree>
      <p:nvGrpSpPr>
        <p:cNvPr id="1821" name="Shape 1821"/>
        <p:cNvGrpSpPr/>
        <p:nvPr/>
      </p:nvGrpSpPr>
      <p:grpSpPr>
        <a:xfrm>
          <a:off x="0" y="0"/>
          <a:ext cx="0" cy="0"/>
          <a:chOff x="0" y="0"/>
          <a:chExt cx="0" cy="0"/>
        </a:xfrm>
      </p:grpSpPr>
      <p:sp>
        <p:nvSpPr>
          <p:cNvPr id="1822" name="Google Shape;1822;p50:notes"/>
          <p:cNvSpPr txBox="1"/>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t/>
            </a:r>
            <a:endParaRPr/>
          </a:p>
        </p:txBody>
      </p:sp>
      <p:sp>
        <p:nvSpPr>
          <p:cNvPr id="1823" name="Google Shape;1823;p50:notes"/>
          <p:cNvSpPr/>
          <p:nvPr>
            <p:ph type="sldImg" idx="2"/>
          </p:nvPr>
        </p:nvSpPr>
        <p:spPr>
          <a:xfrm>
            <a:off x="2338388" y="1143000"/>
            <a:ext cx="2181225" cy="3086100"/>
          </a:xfrm>
          <a:custGeom>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showMasterPhAnim="0">
  <p:cSld>
    <p:spTree>
      <p:nvGrpSpPr>
        <p:cNvPr id="1840" name="Shape 1840"/>
        <p:cNvGrpSpPr/>
        <p:nvPr/>
      </p:nvGrpSpPr>
      <p:grpSpPr>
        <a:xfrm>
          <a:off x="0" y="0"/>
          <a:ext cx="0" cy="0"/>
          <a:chOff x="0" y="0"/>
          <a:chExt cx="0" cy="0"/>
        </a:xfrm>
      </p:grpSpPr>
      <p:sp>
        <p:nvSpPr>
          <p:cNvPr id="1841" name="Google Shape;1841;p51:notes"/>
          <p:cNvSpPr txBox="1"/>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t/>
            </a:r>
            <a:endParaRPr/>
          </a:p>
        </p:txBody>
      </p:sp>
      <p:sp>
        <p:nvSpPr>
          <p:cNvPr id="1842" name="Google Shape;1842;p51:notes"/>
          <p:cNvSpPr/>
          <p:nvPr>
            <p:ph type="sldImg" idx="2"/>
          </p:nvPr>
        </p:nvSpPr>
        <p:spPr>
          <a:xfrm>
            <a:off x="2338388" y="1143000"/>
            <a:ext cx="2181225" cy="3086100"/>
          </a:xfrm>
          <a:custGeom>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showMasterPhAnim="0">
  <p:cSld>
    <p:spTree>
      <p:nvGrpSpPr>
        <p:cNvPr id="1853" name="Shape 1853"/>
        <p:cNvGrpSpPr/>
        <p:nvPr/>
      </p:nvGrpSpPr>
      <p:grpSpPr>
        <a:xfrm>
          <a:off x="0" y="0"/>
          <a:ext cx="0" cy="0"/>
          <a:chOff x="0" y="0"/>
          <a:chExt cx="0" cy="0"/>
        </a:xfrm>
      </p:grpSpPr>
      <p:sp>
        <p:nvSpPr>
          <p:cNvPr id="1854" name="Google Shape;1854;p52:notes"/>
          <p:cNvSpPr txBox="1"/>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t/>
            </a:r>
            <a:endParaRPr/>
          </a:p>
        </p:txBody>
      </p:sp>
      <p:sp>
        <p:nvSpPr>
          <p:cNvPr id="1855" name="Google Shape;1855;p52:notes"/>
          <p:cNvSpPr/>
          <p:nvPr>
            <p:ph type="sldImg" idx="2"/>
          </p:nvPr>
        </p:nvSpPr>
        <p:spPr>
          <a:xfrm>
            <a:off x="2338388" y="1143000"/>
            <a:ext cx="2181225" cy="3086100"/>
          </a:xfrm>
          <a:custGeom>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showMasterPhAnim="0">
  <p:cSld>
    <p:spTree>
      <p:nvGrpSpPr>
        <p:cNvPr id="1862" name="Shape 1862"/>
        <p:cNvGrpSpPr/>
        <p:nvPr/>
      </p:nvGrpSpPr>
      <p:grpSpPr>
        <a:xfrm>
          <a:off x="0" y="0"/>
          <a:ext cx="0" cy="0"/>
          <a:chOff x="0" y="0"/>
          <a:chExt cx="0" cy="0"/>
        </a:xfrm>
      </p:grpSpPr>
      <p:sp>
        <p:nvSpPr>
          <p:cNvPr id="1863" name="Google Shape;1863;p53:notes"/>
          <p:cNvSpPr txBox="1"/>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t/>
            </a:r>
            <a:endParaRPr/>
          </a:p>
        </p:txBody>
      </p:sp>
      <p:sp>
        <p:nvSpPr>
          <p:cNvPr id="1864" name="Google Shape;1864;p53:notes"/>
          <p:cNvSpPr/>
          <p:nvPr>
            <p:ph type="sldImg" idx="2"/>
          </p:nvPr>
        </p:nvSpPr>
        <p:spPr>
          <a:xfrm>
            <a:off x="2338388" y="1143000"/>
            <a:ext cx="2181225" cy="3086100"/>
          </a:xfrm>
          <a:custGeom>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showMasterPhAnim="0">
  <p:cSld>
    <p:spTree>
      <p:nvGrpSpPr>
        <p:cNvPr id="1871" name="Shape 1871"/>
        <p:cNvGrpSpPr/>
        <p:nvPr/>
      </p:nvGrpSpPr>
      <p:grpSpPr>
        <a:xfrm>
          <a:off x="0" y="0"/>
          <a:ext cx="0" cy="0"/>
          <a:chOff x="0" y="0"/>
          <a:chExt cx="0" cy="0"/>
        </a:xfrm>
      </p:grpSpPr>
      <p:sp>
        <p:nvSpPr>
          <p:cNvPr id="1872" name="Google Shape;1872;p54:notes"/>
          <p:cNvSpPr txBox="1"/>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t/>
            </a:r>
            <a:endParaRPr/>
          </a:p>
        </p:txBody>
      </p:sp>
      <p:sp>
        <p:nvSpPr>
          <p:cNvPr id="1873" name="Google Shape;1873;p54:notes"/>
          <p:cNvSpPr/>
          <p:nvPr>
            <p:ph type="sldImg" idx="2"/>
          </p:nvPr>
        </p:nvSpPr>
        <p:spPr>
          <a:xfrm>
            <a:off x="2338388" y="1143000"/>
            <a:ext cx="2181225" cy="3086100"/>
          </a:xfrm>
          <a:custGeom>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showMasterPhAnim="0">
  <p:cSld>
    <p:spTree>
      <p:nvGrpSpPr>
        <p:cNvPr id="1882" name="Shape 1882"/>
        <p:cNvGrpSpPr/>
        <p:nvPr/>
      </p:nvGrpSpPr>
      <p:grpSpPr>
        <a:xfrm>
          <a:off x="0" y="0"/>
          <a:ext cx="0" cy="0"/>
          <a:chOff x="0" y="0"/>
          <a:chExt cx="0" cy="0"/>
        </a:xfrm>
      </p:grpSpPr>
      <p:sp>
        <p:nvSpPr>
          <p:cNvPr id="1883" name="Google Shape;1883;p55:notes"/>
          <p:cNvSpPr txBox="1"/>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t/>
            </a:r>
            <a:endParaRPr/>
          </a:p>
        </p:txBody>
      </p:sp>
      <p:sp>
        <p:nvSpPr>
          <p:cNvPr id="1884" name="Google Shape;1884;p55:notes"/>
          <p:cNvSpPr/>
          <p:nvPr>
            <p:ph type="sldImg" idx="2"/>
          </p:nvPr>
        </p:nvSpPr>
        <p:spPr>
          <a:xfrm>
            <a:off x="2338388" y="1143000"/>
            <a:ext cx="2181225" cy="3086100"/>
          </a:xfrm>
          <a:custGeom>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showMasterPhAnim="0">
  <p:cSld>
    <p:spTree>
      <p:nvGrpSpPr>
        <p:cNvPr id="1893" name="Shape 1893"/>
        <p:cNvGrpSpPr/>
        <p:nvPr/>
      </p:nvGrpSpPr>
      <p:grpSpPr>
        <a:xfrm>
          <a:off x="0" y="0"/>
          <a:ext cx="0" cy="0"/>
          <a:chOff x="0" y="0"/>
          <a:chExt cx="0" cy="0"/>
        </a:xfrm>
      </p:grpSpPr>
      <p:sp>
        <p:nvSpPr>
          <p:cNvPr id="1894" name="Google Shape;1894;p56:notes"/>
          <p:cNvSpPr txBox="1"/>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t/>
            </a:r>
            <a:endParaRPr/>
          </a:p>
        </p:txBody>
      </p:sp>
      <p:sp>
        <p:nvSpPr>
          <p:cNvPr id="1895" name="Google Shape;1895;p56:notes"/>
          <p:cNvSpPr/>
          <p:nvPr>
            <p:ph type="sldImg" idx="2"/>
          </p:nvPr>
        </p:nvSpPr>
        <p:spPr>
          <a:xfrm>
            <a:off x="2338388" y="1143000"/>
            <a:ext cx="2181225" cy="3086100"/>
          </a:xfrm>
          <a:custGeom>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showMasterPhAnim="0">
  <p:cSld>
    <p:spTree>
      <p:nvGrpSpPr>
        <p:cNvPr id="1978" name="Shape 1978"/>
        <p:cNvGrpSpPr/>
        <p:nvPr/>
      </p:nvGrpSpPr>
      <p:grpSpPr>
        <a:xfrm>
          <a:off x="0" y="0"/>
          <a:ext cx="0" cy="0"/>
          <a:chOff x="0" y="0"/>
          <a:chExt cx="0" cy="0"/>
        </a:xfrm>
      </p:grpSpPr>
      <p:sp>
        <p:nvSpPr>
          <p:cNvPr id="1979" name="Google Shape;1979;p57:notes"/>
          <p:cNvSpPr txBox="1"/>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t/>
            </a:r>
            <a:endParaRPr/>
          </a:p>
        </p:txBody>
      </p:sp>
      <p:sp>
        <p:nvSpPr>
          <p:cNvPr id="1980" name="Google Shape;1980;p57:notes"/>
          <p:cNvSpPr/>
          <p:nvPr>
            <p:ph type="sldImg" idx="2"/>
          </p:nvPr>
        </p:nvSpPr>
        <p:spPr>
          <a:xfrm>
            <a:off x="2338388" y="1143000"/>
            <a:ext cx="2181225" cy="3086100"/>
          </a:xfrm>
          <a:custGeom>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showMasterPhAnim="0">
  <p:cSld>
    <p:spTree>
      <p:nvGrpSpPr>
        <p:cNvPr id="2035" name="Shape 2035"/>
        <p:cNvGrpSpPr/>
        <p:nvPr/>
      </p:nvGrpSpPr>
      <p:grpSpPr>
        <a:xfrm>
          <a:off x="0" y="0"/>
          <a:ext cx="0" cy="0"/>
          <a:chOff x="0" y="0"/>
          <a:chExt cx="0" cy="0"/>
        </a:xfrm>
      </p:grpSpPr>
      <p:sp>
        <p:nvSpPr>
          <p:cNvPr id="2036" name="Google Shape;2036;p58:notes"/>
          <p:cNvSpPr txBox="1"/>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t/>
            </a:r>
            <a:endParaRPr/>
          </a:p>
        </p:txBody>
      </p:sp>
      <p:sp>
        <p:nvSpPr>
          <p:cNvPr id="2037" name="Google Shape;2037;p58:notes"/>
          <p:cNvSpPr/>
          <p:nvPr>
            <p:ph type="sldImg" idx="2"/>
          </p:nvPr>
        </p:nvSpPr>
        <p:spPr>
          <a:xfrm>
            <a:off x="2338388" y="1143000"/>
            <a:ext cx="2181225" cy="3086100"/>
          </a:xfrm>
          <a:custGeom>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showMasterPhAnim="0">
  <p:cSld>
    <p:spTree>
      <p:nvGrpSpPr>
        <p:cNvPr id="2046" name="Shape 2046"/>
        <p:cNvGrpSpPr/>
        <p:nvPr/>
      </p:nvGrpSpPr>
      <p:grpSpPr>
        <a:xfrm>
          <a:off x="0" y="0"/>
          <a:ext cx="0" cy="0"/>
          <a:chOff x="0" y="0"/>
          <a:chExt cx="0" cy="0"/>
        </a:xfrm>
      </p:grpSpPr>
      <p:sp>
        <p:nvSpPr>
          <p:cNvPr id="2047" name="Google Shape;2047;p59:notes"/>
          <p:cNvSpPr txBox="1"/>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t/>
            </a:r>
            <a:endParaRPr/>
          </a:p>
        </p:txBody>
      </p:sp>
      <p:sp>
        <p:nvSpPr>
          <p:cNvPr id="2048" name="Google Shape;2048;p59:notes"/>
          <p:cNvSpPr/>
          <p:nvPr>
            <p:ph type="sldImg" idx="2"/>
          </p:nvPr>
        </p:nvSpPr>
        <p:spPr>
          <a:xfrm>
            <a:off x="2338388" y="1143000"/>
            <a:ext cx="2181225" cy="3086100"/>
          </a:xfrm>
          <a:custGeom>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showMasterPhAnim="0">
  <p:cSld>
    <p:spTree>
      <p:nvGrpSpPr>
        <p:cNvPr id="631" name="Shape 631"/>
        <p:cNvGrpSpPr/>
        <p:nvPr/>
      </p:nvGrpSpPr>
      <p:grpSpPr>
        <a:xfrm>
          <a:off x="0" y="0"/>
          <a:ext cx="0" cy="0"/>
          <a:chOff x="0" y="0"/>
          <a:chExt cx="0" cy="0"/>
        </a:xfrm>
      </p:grpSpPr>
      <p:sp>
        <p:nvSpPr>
          <p:cNvPr id="632" name="Google Shape;632;p6:notes"/>
          <p:cNvSpPr txBox="1"/>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t/>
            </a:r>
            <a:endParaRPr/>
          </a:p>
        </p:txBody>
      </p:sp>
      <p:sp>
        <p:nvSpPr>
          <p:cNvPr id="633" name="Google Shape;633;p6:notes"/>
          <p:cNvSpPr/>
          <p:nvPr>
            <p:ph type="sldImg" idx="2"/>
          </p:nvPr>
        </p:nvSpPr>
        <p:spPr>
          <a:xfrm>
            <a:off x="2338388" y="1143000"/>
            <a:ext cx="2181225" cy="3086100"/>
          </a:xfrm>
          <a:custGeom>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showMasterPhAnim="0">
  <p:cSld>
    <p:spTree>
      <p:nvGrpSpPr>
        <p:cNvPr id="2065" name="Shape 2065"/>
        <p:cNvGrpSpPr/>
        <p:nvPr/>
      </p:nvGrpSpPr>
      <p:grpSpPr>
        <a:xfrm>
          <a:off x="0" y="0"/>
          <a:ext cx="0" cy="0"/>
          <a:chOff x="0" y="0"/>
          <a:chExt cx="0" cy="0"/>
        </a:xfrm>
      </p:grpSpPr>
      <p:sp>
        <p:nvSpPr>
          <p:cNvPr id="2066" name="Google Shape;2066;p60:notes"/>
          <p:cNvSpPr txBox="1"/>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t/>
            </a:r>
            <a:endParaRPr/>
          </a:p>
        </p:txBody>
      </p:sp>
      <p:sp>
        <p:nvSpPr>
          <p:cNvPr id="2067" name="Google Shape;2067;p60:notes"/>
          <p:cNvSpPr/>
          <p:nvPr>
            <p:ph type="sldImg" idx="2"/>
          </p:nvPr>
        </p:nvSpPr>
        <p:spPr>
          <a:xfrm>
            <a:off x="2338388" y="1143000"/>
            <a:ext cx="2181225" cy="3086100"/>
          </a:xfrm>
          <a:custGeom>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showMasterPhAnim="0">
  <p:cSld>
    <p:spTree>
      <p:nvGrpSpPr>
        <p:cNvPr id="2078" name="Shape 2078"/>
        <p:cNvGrpSpPr/>
        <p:nvPr/>
      </p:nvGrpSpPr>
      <p:grpSpPr>
        <a:xfrm>
          <a:off x="0" y="0"/>
          <a:ext cx="0" cy="0"/>
          <a:chOff x="0" y="0"/>
          <a:chExt cx="0" cy="0"/>
        </a:xfrm>
      </p:grpSpPr>
      <p:sp>
        <p:nvSpPr>
          <p:cNvPr id="2079" name="Google Shape;2079;p61:notes"/>
          <p:cNvSpPr txBox="1"/>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t/>
            </a:r>
            <a:endParaRPr/>
          </a:p>
        </p:txBody>
      </p:sp>
      <p:sp>
        <p:nvSpPr>
          <p:cNvPr id="2080" name="Google Shape;2080;p61:notes"/>
          <p:cNvSpPr/>
          <p:nvPr>
            <p:ph type="sldImg" idx="2"/>
          </p:nvPr>
        </p:nvSpPr>
        <p:spPr>
          <a:xfrm>
            <a:off x="2338388" y="1143000"/>
            <a:ext cx="2181225" cy="3086100"/>
          </a:xfrm>
          <a:custGeom>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showMasterPhAnim="0">
  <p:cSld>
    <p:spTree>
      <p:nvGrpSpPr>
        <p:cNvPr id="2087" name="Shape 2087"/>
        <p:cNvGrpSpPr/>
        <p:nvPr/>
      </p:nvGrpSpPr>
      <p:grpSpPr>
        <a:xfrm>
          <a:off x="0" y="0"/>
          <a:ext cx="0" cy="0"/>
          <a:chOff x="0" y="0"/>
          <a:chExt cx="0" cy="0"/>
        </a:xfrm>
      </p:grpSpPr>
      <p:sp>
        <p:nvSpPr>
          <p:cNvPr id="2088" name="Google Shape;2088;p62:notes"/>
          <p:cNvSpPr txBox="1"/>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t/>
            </a:r>
            <a:endParaRPr/>
          </a:p>
        </p:txBody>
      </p:sp>
      <p:sp>
        <p:nvSpPr>
          <p:cNvPr id="2089" name="Google Shape;2089;p62:notes"/>
          <p:cNvSpPr/>
          <p:nvPr>
            <p:ph type="sldImg" idx="2"/>
          </p:nvPr>
        </p:nvSpPr>
        <p:spPr>
          <a:xfrm>
            <a:off x="2338388" y="1143000"/>
            <a:ext cx="2181225" cy="3086100"/>
          </a:xfrm>
          <a:custGeom>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showMasterPhAnim="0">
  <p:cSld>
    <p:spTree>
      <p:nvGrpSpPr>
        <p:cNvPr id="2096" name="Shape 2096"/>
        <p:cNvGrpSpPr/>
        <p:nvPr/>
      </p:nvGrpSpPr>
      <p:grpSpPr>
        <a:xfrm>
          <a:off x="0" y="0"/>
          <a:ext cx="0" cy="0"/>
          <a:chOff x="0" y="0"/>
          <a:chExt cx="0" cy="0"/>
        </a:xfrm>
      </p:grpSpPr>
      <p:sp>
        <p:nvSpPr>
          <p:cNvPr id="2097" name="Google Shape;2097;p63:notes"/>
          <p:cNvSpPr txBox="1"/>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t/>
            </a:r>
            <a:endParaRPr/>
          </a:p>
        </p:txBody>
      </p:sp>
      <p:sp>
        <p:nvSpPr>
          <p:cNvPr id="2098" name="Google Shape;2098;p63:notes"/>
          <p:cNvSpPr/>
          <p:nvPr>
            <p:ph type="sldImg" idx="2"/>
          </p:nvPr>
        </p:nvSpPr>
        <p:spPr>
          <a:xfrm>
            <a:off x="2338388" y="1143000"/>
            <a:ext cx="2181225" cy="3086100"/>
          </a:xfrm>
          <a:custGeom>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showMasterPhAnim="0">
  <p:cSld>
    <p:spTree>
      <p:nvGrpSpPr>
        <p:cNvPr id="2107" name="Shape 2107"/>
        <p:cNvGrpSpPr/>
        <p:nvPr/>
      </p:nvGrpSpPr>
      <p:grpSpPr>
        <a:xfrm>
          <a:off x="0" y="0"/>
          <a:ext cx="0" cy="0"/>
          <a:chOff x="0" y="0"/>
          <a:chExt cx="0" cy="0"/>
        </a:xfrm>
      </p:grpSpPr>
      <p:sp>
        <p:nvSpPr>
          <p:cNvPr id="2108" name="Google Shape;2108;p64:notes"/>
          <p:cNvSpPr txBox="1"/>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t/>
            </a:r>
            <a:endParaRPr/>
          </a:p>
        </p:txBody>
      </p:sp>
      <p:sp>
        <p:nvSpPr>
          <p:cNvPr id="2109" name="Google Shape;2109;p64:notes"/>
          <p:cNvSpPr/>
          <p:nvPr>
            <p:ph type="sldImg" idx="2"/>
          </p:nvPr>
        </p:nvSpPr>
        <p:spPr>
          <a:xfrm>
            <a:off x="2338388" y="1143000"/>
            <a:ext cx="2181225" cy="3086100"/>
          </a:xfrm>
          <a:custGeom>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showMasterPhAnim="0">
  <p:cSld>
    <p:spTree>
      <p:nvGrpSpPr>
        <p:cNvPr id="2118" name="Shape 2118"/>
        <p:cNvGrpSpPr/>
        <p:nvPr/>
      </p:nvGrpSpPr>
      <p:grpSpPr>
        <a:xfrm>
          <a:off x="0" y="0"/>
          <a:ext cx="0" cy="0"/>
          <a:chOff x="0" y="0"/>
          <a:chExt cx="0" cy="0"/>
        </a:xfrm>
      </p:grpSpPr>
      <p:sp>
        <p:nvSpPr>
          <p:cNvPr id="2119" name="Google Shape;2119;p65:notes"/>
          <p:cNvSpPr txBox="1"/>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t/>
            </a:r>
            <a:endParaRPr/>
          </a:p>
        </p:txBody>
      </p:sp>
      <p:sp>
        <p:nvSpPr>
          <p:cNvPr id="2120" name="Google Shape;2120;p65:notes"/>
          <p:cNvSpPr/>
          <p:nvPr>
            <p:ph type="sldImg" idx="2"/>
          </p:nvPr>
        </p:nvSpPr>
        <p:spPr>
          <a:xfrm>
            <a:off x="2338388" y="1143000"/>
            <a:ext cx="2181225" cy="3086100"/>
          </a:xfrm>
          <a:custGeom>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showMasterPhAnim="0">
  <p:cSld>
    <p:spTree>
      <p:nvGrpSpPr>
        <p:cNvPr id="2140" name="Shape 2140"/>
        <p:cNvGrpSpPr/>
        <p:nvPr/>
      </p:nvGrpSpPr>
      <p:grpSpPr>
        <a:xfrm>
          <a:off x="0" y="0"/>
          <a:ext cx="0" cy="0"/>
          <a:chOff x="0" y="0"/>
          <a:chExt cx="0" cy="0"/>
        </a:xfrm>
      </p:grpSpPr>
      <p:sp>
        <p:nvSpPr>
          <p:cNvPr id="2141" name="Google Shape;2141;p66:notes"/>
          <p:cNvSpPr txBox="1"/>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t/>
            </a:r>
            <a:endParaRPr/>
          </a:p>
        </p:txBody>
      </p:sp>
      <p:sp>
        <p:nvSpPr>
          <p:cNvPr id="2142" name="Google Shape;2142;p66:notes"/>
          <p:cNvSpPr/>
          <p:nvPr>
            <p:ph type="sldImg" idx="2"/>
          </p:nvPr>
        </p:nvSpPr>
        <p:spPr>
          <a:xfrm>
            <a:off x="2338388" y="1143000"/>
            <a:ext cx="2181225" cy="3086100"/>
          </a:xfrm>
          <a:custGeom>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showMasterPhAnim="0">
  <p:cSld>
    <p:spTree>
      <p:nvGrpSpPr>
        <p:cNvPr id="2151" name="Shape 2151"/>
        <p:cNvGrpSpPr/>
        <p:nvPr/>
      </p:nvGrpSpPr>
      <p:grpSpPr>
        <a:xfrm>
          <a:off x="0" y="0"/>
          <a:ext cx="0" cy="0"/>
          <a:chOff x="0" y="0"/>
          <a:chExt cx="0" cy="0"/>
        </a:xfrm>
      </p:grpSpPr>
      <p:sp>
        <p:nvSpPr>
          <p:cNvPr id="2152" name="Google Shape;2152;p67:notes"/>
          <p:cNvSpPr txBox="1"/>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t/>
            </a:r>
            <a:endParaRPr/>
          </a:p>
        </p:txBody>
      </p:sp>
      <p:sp>
        <p:nvSpPr>
          <p:cNvPr id="2153" name="Google Shape;2153;p67:notes"/>
          <p:cNvSpPr/>
          <p:nvPr>
            <p:ph type="sldImg" idx="2"/>
          </p:nvPr>
        </p:nvSpPr>
        <p:spPr>
          <a:xfrm>
            <a:off x="2338388" y="1143000"/>
            <a:ext cx="2181225" cy="3086100"/>
          </a:xfrm>
          <a:custGeom>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showMasterPhAnim="0">
  <p:cSld>
    <p:spTree>
      <p:nvGrpSpPr>
        <p:cNvPr id="638" name="Shape 638"/>
        <p:cNvGrpSpPr/>
        <p:nvPr/>
      </p:nvGrpSpPr>
      <p:grpSpPr>
        <a:xfrm>
          <a:off x="0" y="0"/>
          <a:ext cx="0" cy="0"/>
          <a:chOff x="0" y="0"/>
          <a:chExt cx="0" cy="0"/>
        </a:xfrm>
      </p:grpSpPr>
      <p:sp>
        <p:nvSpPr>
          <p:cNvPr id="639" name="Google Shape;639;p7:notes"/>
          <p:cNvSpPr txBox="1"/>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t/>
            </a:r>
            <a:endParaRPr/>
          </a:p>
        </p:txBody>
      </p:sp>
      <p:sp>
        <p:nvSpPr>
          <p:cNvPr id="640" name="Google Shape;640;p7:notes"/>
          <p:cNvSpPr/>
          <p:nvPr>
            <p:ph type="sldImg" idx="2"/>
          </p:nvPr>
        </p:nvSpPr>
        <p:spPr>
          <a:xfrm>
            <a:off x="2338388" y="1143000"/>
            <a:ext cx="2181225" cy="3086100"/>
          </a:xfrm>
          <a:custGeom>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showMasterPhAnim="0">
  <p:cSld>
    <p:spTree>
      <p:nvGrpSpPr>
        <p:cNvPr id="646" name="Shape 646"/>
        <p:cNvGrpSpPr/>
        <p:nvPr/>
      </p:nvGrpSpPr>
      <p:grpSpPr>
        <a:xfrm>
          <a:off x="0" y="0"/>
          <a:ext cx="0" cy="0"/>
          <a:chOff x="0" y="0"/>
          <a:chExt cx="0" cy="0"/>
        </a:xfrm>
      </p:grpSpPr>
      <p:sp>
        <p:nvSpPr>
          <p:cNvPr id="647" name="Google Shape;647;p8:notes"/>
          <p:cNvSpPr txBox="1"/>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t/>
            </a:r>
            <a:endParaRPr/>
          </a:p>
        </p:txBody>
      </p:sp>
      <p:sp>
        <p:nvSpPr>
          <p:cNvPr id="648" name="Google Shape;648;p8:notes"/>
          <p:cNvSpPr/>
          <p:nvPr>
            <p:ph type="sldImg" idx="2"/>
          </p:nvPr>
        </p:nvSpPr>
        <p:spPr>
          <a:xfrm>
            <a:off x="2338388" y="1143000"/>
            <a:ext cx="2181225" cy="3086100"/>
          </a:xfrm>
          <a:custGeom>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showMasterPhAnim="0">
  <p:cSld>
    <p:spTree>
      <p:nvGrpSpPr>
        <p:cNvPr id="688" name="Shape 688"/>
        <p:cNvGrpSpPr/>
        <p:nvPr/>
      </p:nvGrpSpPr>
      <p:grpSpPr>
        <a:xfrm>
          <a:off x="0" y="0"/>
          <a:ext cx="0" cy="0"/>
          <a:chOff x="0" y="0"/>
          <a:chExt cx="0" cy="0"/>
        </a:xfrm>
      </p:grpSpPr>
      <p:sp>
        <p:nvSpPr>
          <p:cNvPr id="689" name="Google Shape;689;p9:notes"/>
          <p:cNvSpPr txBox="1"/>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t/>
            </a:r>
            <a:endParaRPr/>
          </a:p>
        </p:txBody>
      </p:sp>
      <p:sp>
        <p:nvSpPr>
          <p:cNvPr id="690" name="Google Shape;690;p9:notes"/>
          <p:cNvSpPr/>
          <p:nvPr>
            <p:ph type="sldImg" idx="2"/>
          </p:nvPr>
        </p:nvSpPr>
        <p:spPr>
          <a:xfrm>
            <a:off x="2338388" y="1143000"/>
            <a:ext cx="2181225" cy="3086100"/>
          </a:xfrm>
          <a:custGeom>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12.png"/><Relationship Id="rId4" Type="http://schemas.openxmlformats.org/officeDocument/2006/relationships/image" Target="../media/image3.png"/><Relationship Id="rId5" Type="http://schemas.openxmlformats.org/officeDocument/2006/relationships/image" Target="../media/image21.jp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png"/><Relationship Id="rId3" Type="http://schemas.openxmlformats.org/officeDocument/2006/relationships/image" Target="../media/image12.png"/><Relationship Id="rId4" Type="http://schemas.openxmlformats.org/officeDocument/2006/relationships/image" Target="../media/image3.pn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3.pn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0.png"/></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2.png"/><Relationship Id="rId3" Type="http://schemas.openxmlformats.org/officeDocument/2006/relationships/image" Target="../media/image3.png"/></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 Id="rId3" Type="http://schemas.openxmlformats.org/officeDocument/2006/relationships/image" Target="../media/image6.png"/><Relationship Id="rId4" Type="http://schemas.openxmlformats.org/officeDocument/2006/relationships/image" Target="../media/image3.png"/><Relationship Id="rId5" Type="http://schemas.openxmlformats.org/officeDocument/2006/relationships/image" Target="../media/image12.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3.png"/></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4.png"/></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5.png"/></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0.png"/><Relationship Id="rId3" Type="http://schemas.openxmlformats.org/officeDocument/2006/relationships/image" Target="../media/image16.png"/></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7.png"/></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0.png"/></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2.png"/><Relationship Id="rId3" Type="http://schemas.openxmlformats.org/officeDocument/2006/relationships/image" Target="../media/image3.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png"/></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0.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ver Slide">
  <p:cSld name="Cover Slide">
    <p:spTree>
      <p:nvGrpSpPr>
        <p:cNvPr id="13" name="Shape 13"/>
        <p:cNvGrpSpPr/>
        <p:nvPr/>
      </p:nvGrpSpPr>
      <p:grpSpPr>
        <a:xfrm>
          <a:off x="0" y="0"/>
          <a:ext cx="0" cy="0"/>
          <a:chOff x="0" y="0"/>
          <a:chExt cx="0" cy="0"/>
        </a:xfrm>
      </p:grpSpPr>
      <p:pic>
        <p:nvPicPr>
          <p:cNvPr id="14" name="Google Shape;14;p69"/>
          <p:cNvPicPr preferRelativeResize="0"/>
          <p:nvPr/>
        </p:nvPicPr>
        <p:blipFill rotWithShape="1">
          <a:blip r:embed="rId2">
            <a:alphaModFix/>
          </a:blip>
          <a:srcRect b="0" l="0" r="0" t="0"/>
          <a:stretch/>
        </p:blipFill>
        <p:spPr>
          <a:xfrm>
            <a:off x="-2520299" y="1636164"/>
            <a:ext cx="9110257" cy="9504955"/>
          </a:xfrm>
          <a:custGeom>
            <a:rect b="b" l="l" r="r" t="t"/>
            <a:pathLst>
              <a:path extrusionOk="0" h="9504955" w="9110257">
                <a:moveTo>
                  <a:pt x="258362" y="892575"/>
                </a:moveTo>
                <a:lnTo>
                  <a:pt x="258362" y="7758596"/>
                </a:lnTo>
                <a:lnTo>
                  <a:pt x="2520299" y="7758596"/>
                </a:lnTo>
                <a:lnTo>
                  <a:pt x="2520299" y="892575"/>
                </a:lnTo>
                <a:close/>
                <a:moveTo>
                  <a:pt x="0" y="0"/>
                </a:moveTo>
                <a:lnTo>
                  <a:pt x="9110257" y="0"/>
                </a:lnTo>
                <a:lnTo>
                  <a:pt x="9110257" y="9504955"/>
                </a:lnTo>
                <a:lnTo>
                  <a:pt x="0" y="9504955"/>
                </a:lnTo>
                <a:close/>
              </a:path>
            </a:pathLst>
          </a:custGeom>
          <a:noFill/>
          <a:ln>
            <a:noFill/>
          </a:ln>
        </p:spPr>
      </p:pic>
      <p:sp>
        <p:nvSpPr>
          <p:cNvPr id="15" name="Google Shape;15;p69"/>
          <p:cNvSpPr/>
          <p:nvPr>
            <p:ph idx="2" type="pic"/>
          </p:nvPr>
        </p:nvSpPr>
        <p:spPr>
          <a:xfrm>
            <a:off x="0" y="3629826"/>
            <a:ext cx="4786172" cy="5479825"/>
          </a:xfrm>
          <a:prstGeom prst="rect">
            <a:avLst/>
          </a:prstGeom>
          <a:noFill/>
          <a:ln>
            <a:noFill/>
          </a:ln>
        </p:spPr>
      </p:sp>
      <p:sp>
        <p:nvSpPr>
          <p:cNvPr id="16" name="Google Shape;16;p69"/>
          <p:cNvSpPr/>
          <p:nvPr/>
        </p:nvSpPr>
        <p:spPr>
          <a:xfrm>
            <a:off x="3137338" y="6985206"/>
            <a:ext cx="4438381" cy="446488"/>
          </a:xfrm>
          <a:prstGeom prst="rect">
            <a:avLst/>
          </a:prstGeom>
          <a:solidFill>
            <a:srgbClr val="69ADA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283" u="none" cap="none" strike="noStrike">
              <a:solidFill>
                <a:schemeClr val="lt1"/>
              </a:solidFill>
              <a:latin typeface="Century Schoolbook"/>
              <a:ea typeface="Century Schoolbook"/>
              <a:cs typeface="Century Schoolbook"/>
              <a:sym typeface="Century Schoolbook"/>
            </a:endParaRPr>
          </a:p>
        </p:txBody>
      </p:sp>
      <p:sp>
        <p:nvSpPr>
          <p:cNvPr id="17" name="Google Shape;17;p69"/>
          <p:cNvSpPr txBox="1"/>
          <p:nvPr>
            <p:ph idx="1" type="body"/>
          </p:nvPr>
        </p:nvSpPr>
        <p:spPr>
          <a:xfrm>
            <a:off x="4072852" y="2087466"/>
            <a:ext cx="2951698" cy="574616"/>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0"/>
              </a:spcBef>
              <a:spcAft>
                <a:spcPts val="0"/>
              </a:spcAft>
              <a:buClr>
                <a:srgbClr val="8AC03B"/>
              </a:buClr>
              <a:buSzPts val="2800"/>
              <a:buNone/>
              <a:defRPr b="1" i="0" sz="2800">
                <a:solidFill>
                  <a:srgbClr val="8AC03B"/>
                </a:solidFill>
                <a:latin typeface="Calibri"/>
                <a:ea typeface="Calibri"/>
                <a:cs typeface="Calibri"/>
                <a:sym typeface="Calibri"/>
              </a:defRPr>
            </a:lvl1pPr>
            <a:lvl2pPr indent="-228600" lvl="1" marL="9144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
        <p:nvSpPr>
          <p:cNvPr id="18" name="Google Shape;18;p69"/>
          <p:cNvSpPr txBox="1"/>
          <p:nvPr>
            <p:ph idx="3" type="body"/>
          </p:nvPr>
        </p:nvSpPr>
        <p:spPr>
          <a:xfrm>
            <a:off x="4072851" y="2785829"/>
            <a:ext cx="2980605" cy="751695"/>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0"/>
              </a:spcBef>
              <a:spcAft>
                <a:spcPts val="0"/>
              </a:spcAft>
              <a:buClr>
                <a:srgbClr val="6D6E71"/>
              </a:buClr>
              <a:buSzPts val="1800"/>
              <a:buNone/>
              <a:defRPr b="0" i="0" sz="1800">
                <a:solidFill>
                  <a:srgbClr val="6D6E71"/>
                </a:solidFill>
                <a:latin typeface="Calibri"/>
                <a:ea typeface="Calibri"/>
                <a:cs typeface="Calibri"/>
                <a:sym typeface="Calibri"/>
              </a:defRPr>
            </a:lvl1pPr>
            <a:lvl2pPr indent="-228600" lvl="1" marL="9144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cxnSp>
        <p:nvCxnSpPr>
          <p:cNvPr id="19" name="Google Shape;19;p69"/>
          <p:cNvCxnSpPr/>
          <p:nvPr/>
        </p:nvCxnSpPr>
        <p:spPr>
          <a:xfrm>
            <a:off x="4072851" y="2665192"/>
            <a:ext cx="3486824" cy="0"/>
          </a:xfrm>
          <a:prstGeom prst="straightConnector1">
            <a:avLst/>
          </a:prstGeom>
          <a:noFill/>
          <a:ln cap="flat" cmpd="sng" w="28575">
            <a:solidFill>
              <a:srgbClr val="69ADAD"/>
            </a:solidFill>
            <a:prstDash val="solid"/>
            <a:miter lim="800000"/>
            <a:headEnd len="sm" w="sm" type="none"/>
            <a:tailEnd len="sm" w="sm" type="none"/>
          </a:ln>
        </p:spPr>
      </p:cxnSp>
      <p:sp>
        <p:nvSpPr>
          <p:cNvPr id="20" name="Google Shape;20;p69"/>
          <p:cNvSpPr txBox="1"/>
          <p:nvPr>
            <p:ph idx="4" type="body"/>
          </p:nvPr>
        </p:nvSpPr>
        <p:spPr>
          <a:xfrm>
            <a:off x="3137338" y="6982095"/>
            <a:ext cx="4422335" cy="446489"/>
          </a:xfrm>
          <a:prstGeom prst="rect">
            <a:avLst/>
          </a:prstGeom>
          <a:noFill/>
          <a:ln>
            <a:noFill/>
          </a:ln>
        </p:spPr>
        <p:txBody>
          <a:bodyPr anchorCtr="0" anchor="t" bIns="45700" lIns="91425" spcFirstLastPara="1" rIns="91425" wrap="square" tIns="45700">
            <a:noAutofit/>
          </a:bodyPr>
          <a:lstStyle>
            <a:lvl1pPr indent="-228600" lvl="0" marL="457200" algn="ctr">
              <a:lnSpc>
                <a:spcPct val="100000"/>
              </a:lnSpc>
              <a:spcBef>
                <a:spcPts val="0"/>
              </a:spcBef>
              <a:spcAft>
                <a:spcPts val="0"/>
              </a:spcAft>
              <a:buClr>
                <a:schemeClr val="lt1"/>
              </a:buClr>
              <a:buSzPts val="2000"/>
              <a:buNone/>
              <a:defRPr b="1" i="0" sz="2000">
                <a:solidFill>
                  <a:schemeClr val="lt1"/>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
        <p:nvSpPr>
          <p:cNvPr id="21" name="Google Shape;21;p69"/>
          <p:cNvSpPr txBox="1"/>
          <p:nvPr/>
        </p:nvSpPr>
        <p:spPr>
          <a:xfrm>
            <a:off x="2098261" y="10046574"/>
            <a:ext cx="5181300" cy="630900"/>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Clr>
                <a:srgbClr val="6D6E71"/>
              </a:buClr>
              <a:buSzPts val="700"/>
              <a:buFont typeface="Roboto"/>
              <a:buNone/>
            </a:pPr>
            <a:r>
              <a:rPr b="0" i="0" lang="en-US" sz="700" u="none" cap="none" strike="noStrike">
                <a:solidFill>
                  <a:srgbClr val="6D6E71"/>
                </a:solidFill>
                <a:latin typeface="Roboto"/>
                <a:ea typeface="Roboto"/>
                <a:cs typeface="Roboto"/>
                <a:sym typeface="Roboto"/>
              </a:rPr>
              <a:t>This project has been funded with support from the European Commission. The author is solely responsible for this publication (communication) and the Commission accepts no responsibility for any use may be made of the information contained therein. In compliance of the new GDPR framework, please note that the Partnership will only process your personal data in the sole interest and purpose of the project and without any prejudice to your rights therein </a:t>
            </a:r>
            <a:r>
              <a:rPr b="1" i="0" lang="en-US" sz="700" u="none" cap="none" strike="noStrike">
                <a:solidFill>
                  <a:srgbClr val="6D6E71"/>
                </a:solidFill>
                <a:latin typeface="Roboto"/>
                <a:ea typeface="Roboto"/>
                <a:cs typeface="Roboto"/>
                <a:sym typeface="Roboto"/>
              </a:rPr>
              <a:t>2021-2-BE04-KA220-YOU-000050778</a:t>
            </a:r>
            <a:br>
              <a:rPr b="0" i="0" lang="en-US" sz="700" u="none" cap="none" strike="noStrike">
                <a:solidFill>
                  <a:srgbClr val="6D6E71"/>
                </a:solidFill>
                <a:latin typeface="Roboto"/>
                <a:ea typeface="Roboto"/>
                <a:cs typeface="Roboto"/>
                <a:sym typeface="Roboto"/>
              </a:rPr>
            </a:br>
            <a:endParaRPr b="0" i="0" sz="700" u="none" cap="none" strike="noStrike">
              <a:solidFill>
                <a:srgbClr val="6D6E71"/>
              </a:solidFill>
              <a:latin typeface="Roboto"/>
              <a:ea typeface="Roboto"/>
              <a:cs typeface="Roboto"/>
              <a:sym typeface="Roboto"/>
            </a:endParaRPr>
          </a:p>
        </p:txBody>
      </p:sp>
      <p:sp>
        <p:nvSpPr>
          <p:cNvPr id="22" name="Google Shape;22;p69"/>
          <p:cNvSpPr/>
          <p:nvPr/>
        </p:nvSpPr>
        <p:spPr>
          <a:xfrm>
            <a:off x="5962359" y="9743061"/>
            <a:ext cx="1255200" cy="4617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800"/>
              <a:buFont typeface="Calibri"/>
              <a:buNone/>
            </a:pPr>
            <a:r>
              <a:rPr b="1" i="0" lang="en-US" sz="800" u="none" cap="none" strike="noStrike">
                <a:solidFill>
                  <a:schemeClr val="dk1"/>
                </a:solidFill>
                <a:latin typeface="Calibri"/>
                <a:ea typeface="Calibri"/>
                <a:cs typeface="Calibri"/>
                <a:sym typeface="Calibri"/>
              </a:rPr>
              <a:t>This resource is licensed under CC BY 4.0</a:t>
            </a:r>
            <a:endParaRPr b="0" i="0" sz="1283" u="none" cap="none" strike="noStrike">
              <a:solidFill>
                <a:schemeClr val="dk1"/>
              </a:solidFill>
              <a:latin typeface="Century Schoolbook"/>
              <a:ea typeface="Century Schoolbook"/>
              <a:cs typeface="Century Schoolbook"/>
              <a:sym typeface="Century Schoolbook"/>
            </a:endParaRPr>
          </a:p>
          <a:p>
            <a:pPr indent="0" lvl="0" marL="0" marR="0" rtl="0" algn="l">
              <a:lnSpc>
                <a:spcPct val="100000"/>
              </a:lnSpc>
              <a:spcBef>
                <a:spcPts val="0"/>
              </a:spcBef>
              <a:spcAft>
                <a:spcPts val="0"/>
              </a:spcAft>
              <a:buClr>
                <a:schemeClr val="dk1"/>
              </a:buClr>
              <a:buSzPts val="800"/>
              <a:buFont typeface="Century Schoolbook"/>
              <a:buNone/>
            </a:pPr>
            <a:r>
              <a:t/>
            </a:r>
            <a:endParaRPr b="1" i="0" sz="800" u="none" cap="none" strike="noStrike">
              <a:solidFill>
                <a:schemeClr val="dk1"/>
              </a:solidFill>
              <a:latin typeface="Calibri"/>
              <a:ea typeface="Calibri"/>
              <a:cs typeface="Calibri"/>
              <a:sym typeface="Calibri"/>
            </a:endParaRPr>
          </a:p>
        </p:txBody>
      </p:sp>
      <p:pic>
        <p:nvPicPr>
          <p:cNvPr id="23" name="Google Shape;23;p69"/>
          <p:cNvPicPr preferRelativeResize="0"/>
          <p:nvPr/>
        </p:nvPicPr>
        <p:blipFill rotWithShape="1">
          <a:blip r:embed="rId3">
            <a:alphaModFix/>
          </a:blip>
          <a:srcRect b="0" l="0" r="0" t="0"/>
          <a:stretch/>
        </p:blipFill>
        <p:spPr>
          <a:xfrm>
            <a:off x="4726480" y="9616036"/>
            <a:ext cx="1244049" cy="433251"/>
          </a:xfrm>
          <a:prstGeom prst="rect">
            <a:avLst/>
          </a:prstGeom>
          <a:noFill/>
          <a:ln>
            <a:noFill/>
          </a:ln>
        </p:spPr>
      </p:pic>
      <p:pic>
        <p:nvPicPr>
          <p:cNvPr descr="Co-funded by the European Union logo in png for web usage" id="24" name="Google Shape;24;p69"/>
          <p:cNvPicPr preferRelativeResize="0"/>
          <p:nvPr/>
        </p:nvPicPr>
        <p:blipFill rotWithShape="1">
          <a:blip r:embed="rId4">
            <a:alphaModFix/>
          </a:blip>
          <a:srcRect b="0" l="0" r="0" t="0"/>
          <a:stretch/>
        </p:blipFill>
        <p:spPr>
          <a:xfrm>
            <a:off x="314577" y="10122987"/>
            <a:ext cx="1783683" cy="433251"/>
          </a:xfrm>
          <a:prstGeom prst="rect">
            <a:avLst/>
          </a:prstGeom>
          <a:noFill/>
          <a:ln>
            <a:noFill/>
          </a:ln>
        </p:spPr>
      </p:pic>
      <p:pic>
        <p:nvPicPr>
          <p:cNvPr descr="A logo for a company&#10;&#10;Description automatically generated" id="25" name="Google Shape;25;p69"/>
          <p:cNvPicPr preferRelativeResize="0"/>
          <p:nvPr/>
        </p:nvPicPr>
        <p:blipFill rotWithShape="1">
          <a:blip r:embed="rId5">
            <a:alphaModFix/>
          </a:blip>
          <a:srcRect b="29998" l="0" r="0" t="28676"/>
          <a:stretch/>
        </p:blipFill>
        <p:spPr>
          <a:xfrm>
            <a:off x="46196" y="74051"/>
            <a:ext cx="6280486" cy="1730278"/>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End Slide">
  <p:cSld name="End Slide">
    <p:spTree>
      <p:nvGrpSpPr>
        <p:cNvPr id="187" name="Shape 187"/>
        <p:cNvGrpSpPr/>
        <p:nvPr/>
      </p:nvGrpSpPr>
      <p:grpSpPr>
        <a:xfrm>
          <a:off x="0" y="0"/>
          <a:ext cx="0" cy="0"/>
          <a:chOff x="0" y="0"/>
          <a:chExt cx="0" cy="0"/>
        </a:xfrm>
      </p:grpSpPr>
      <p:pic>
        <p:nvPicPr>
          <p:cNvPr id="188" name="Google Shape;188;p78"/>
          <p:cNvPicPr preferRelativeResize="0"/>
          <p:nvPr/>
        </p:nvPicPr>
        <p:blipFill rotWithShape="1">
          <a:blip r:embed="rId2">
            <a:alphaModFix/>
          </a:blip>
          <a:srcRect b="0" l="0" r="0" t="0"/>
          <a:stretch/>
        </p:blipFill>
        <p:spPr>
          <a:xfrm>
            <a:off x="2089928" y="-1753300"/>
            <a:ext cx="6835648" cy="7131799"/>
          </a:xfrm>
          <a:custGeom>
            <a:rect b="b" l="l" r="r" t="t"/>
            <a:pathLst>
              <a:path extrusionOk="0" h="7131799" w="6835648">
                <a:moveTo>
                  <a:pt x="6691001" y="0"/>
                </a:moveTo>
                <a:lnTo>
                  <a:pt x="6835648" y="0"/>
                </a:lnTo>
                <a:lnTo>
                  <a:pt x="6835648" y="1378753"/>
                </a:lnTo>
                <a:lnTo>
                  <a:pt x="6691001" y="1378753"/>
                </a:lnTo>
                <a:close/>
                <a:moveTo>
                  <a:pt x="0" y="0"/>
                </a:moveTo>
                <a:lnTo>
                  <a:pt x="170016" y="0"/>
                </a:lnTo>
                <a:lnTo>
                  <a:pt x="170016" y="1753300"/>
                </a:lnTo>
                <a:lnTo>
                  <a:pt x="5469748" y="1753300"/>
                </a:lnTo>
                <a:lnTo>
                  <a:pt x="5469748" y="7131799"/>
                </a:lnTo>
                <a:lnTo>
                  <a:pt x="0" y="7131799"/>
                </a:lnTo>
                <a:close/>
              </a:path>
            </a:pathLst>
          </a:custGeom>
          <a:noFill/>
          <a:ln>
            <a:noFill/>
          </a:ln>
        </p:spPr>
      </p:pic>
      <p:sp>
        <p:nvSpPr>
          <p:cNvPr id="189" name="Google Shape;189;p78"/>
          <p:cNvSpPr/>
          <p:nvPr/>
        </p:nvSpPr>
        <p:spPr>
          <a:xfrm>
            <a:off x="-25603" y="1530175"/>
            <a:ext cx="4326669" cy="446488"/>
          </a:xfrm>
          <a:prstGeom prst="rect">
            <a:avLst/>
          </a:prstGeom>
          <a:solidFill>
            <a:srgbClr val="69ADA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190" name="Google Shape;190;p78"/>
          <p:cNvSpPr/>
          <p:nvPr>
            <p:ph idx="2" type="pic"/>
          </p:nvPr>
        </p:nvSpPr>
        <p:spPr>
          <a:xfrm>
            <a:off x="2783121" y="0"/>
            <a:ext cx="4789072" cy="4566547"/>
          </a:xfrm>
          <a:prstGeom prst="rect">
            <a:avLst/>
          </a:prstGeom>
          <a:noFill/>
          <a:ln>
            <a:noFill/>
          </a:ln>
        </p:spPr>
      </p:sp>
      <p:sp>
        <p:nvSpPr>
          <p:cNvPr id="191" name="Google Shape;191;p78"/>
          <p:cNvSpPr txBox="1"/>
          <p:nvPr>
            <p:ph idx="1" type="body"/>
          </p:nvPr>
        </p:nvSpPr>
        <p:spPr>
          <a:xfrm>
            <a:off x="0" y="1538257"/>
            <a:ext cx="4301066" cy="446489"/>
          </a:xfrm>
          <a:prstGeom prst="rect">
            <a:avLst/>
          </a:prstGeom>
          <a:noFill/>
          <a:ln>
            <a:noFill/>
          </a:ln>
        </p:spPr>
        <p:txBody>
          <a:bodyPr anchorCtr="0" anchor="t" bIns="45700" lIns="91425" spcFirstLastPara="1" rIns="91425" wrap="square" tIns="45700">
            <a:noAutofit/>
          </a:bodyPr>
          <a:lstStyle>
            <a:lvl1pPr indent="-228600" lvl="0" marL="457200" algn="ctr">
              <a:lnSpc>
                <a:spcPct val="100000"/>
              </a:lnSpc>
              <a:spcBef>
                <a:spcPts val="0"/>
              </a:spcBef>
              <a:spcAft>
                <a:spcPts val="0"/>
              </a:spcAft>
              <a:buClr>
                <a:schemeClr val="lt1"/>
              </a:buClr>
              <a:buSzPts val="2000"/>
              <a:buNone/>
              <a:defRPr b="1" i="0" sz="2000">
                <a:solidFill>
                  <a:schemeClr val="lt1"/>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
        <p:nvSpPr>
          <p:cNvPr id="192" name="Google Shape;192;p78"/>
          <p:cNvSpPr txBox="1"/>
          <p:nvPr>
            <p:ph idx="3" type="body"/>
          </p:nvPr>
        </p:nvSpPr>
        <p:spPr>
          <a:xfrm>
            <a:off x="2277980" y="6148998"/>
            <a:ext cx="4925962" cy="782354"/>
          </a:xfrm>
          <a:prstGeom prst="rect">
            <a:avLst/>
          </a:prstGeom>
          <a:noFill/>
          <a:ln>
            <a:noFill/>
          </a:ln>
        </p:spPr>
        <p:txBody>
          <a:bodyPr anchorCtr="0" anchor="t" bIns="45700" lIns="91425" spcFirstLastPara="1" rIns="91425" wrap="square" tIns="45700">
            <a:noAutofit/>
          </a:bodyPr>
          <a:lstStyle>
            <a:lvl1pPr indent="-228600" lvl="0" marL="457200" marR="0" algn="just">
              <a:lnSpc>
                <a:spcPct val="100000"/>
              </a:lnSpc>
              <a:spcBef>
                <a:spcPts val="0"/>
              </a:spcBef>
              <a:spcAft>
                <a:spcPts val="0"/>
              </a:spcAft>
              <a:buClr>
                <a:srgbClr val="6D6E71"/>
              </a:buClr>
              <a:buSzPts val="1800"/>
              <a:buFont typeface="Arial"/>
              <a:buNone/>
              <a:defRPr b="0" i="0" sz="1800">
                <a:solidFill>
                  <a:srgbClr val="6D6E71"/>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
        <p:nvSpPr>
          <p:cNvPr id="193" name="Google Shape;193;p78"/>
          <p:cNvSpPr txBox="1"/>
          <p:nvPr>
            <p:ph idx="4" type="body"/>
          </p:nvPr>
        </p:nvSpPr>
        <p:spPr>
          <a:xfrm>
            <a:off x="2259944" y="5481294"/>
            <a:ext cx="4925962" cy="665144"/>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0"/>
              </a:spcBef>
              <a:spcAft>
                <a:spcPts val="0"/>
              </a:spcAft>
              <a:buClr>
                <a:srgbClr val="8AC03B"/>
              </a:buClr>
              <a:buSzPts val="2800"/>
              <a:buNone/>
              <a:defRPr b="1" i="0" sz="2800">
                <a:solidFill>
                  <a:srgbClr val="8AC03B"/>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
        <p:nvSpPr>
          <p:cNvPr id="194" name="Google Shape;194;p78"/>
          <p:cNvSpPr txBox="1"/>
          <p:nvPr>
            <p:ph idx="5" type="body"/>
          </p:nvPr>
        </p:nvSpPr>
        <p:spPr>
          <a:xfrm>
            <a:off x="2277980" y="6996841"/>
            <a:ext cx="4925962" cy="2349433"/>
          </a:xfrm>
          <a:prstGeom prst="rect">
            <a:avLst/>
          </a:prstGeom>
          <a:noFill/>
          <a:ln>
            <a:noFill/>
          </a:ln>
        </p:spPr>
        <p:txBody>
          <a:bodyPr anchorCtr="0" anchor="t" bIns="45700" lIns="91425" spcFirstLastPara="1" rIns="91425" wrap="square" tIns="45700">
            <a:noAutofit/>
          </a:bodyPr>
          <a:lstStyle>
            <a:lvl1pPr indent="-228600" lvl="0" marL="457200" algn="just">
              <a:lnSpc>
                <a:spcPct val="100000"/>
              </a:lnSpc>
              <a:spcBef>
                <a:spcPts val="0"/>
              </a:spcBef>
              <a:spcAft>
                <a:spcPts val="0"/>
              </a:spcAft>
              <a:buClr>
                <a:srgbClr val="6D6E71"/>
              </a:buClr>
              <a:buSzPts val="1400"/>
              <a:buNone/>
              <a:defRPr b="0" i="0" sz="1400">
                <a:solidFill>
                  <a:srgbClr val="6D6E71"/>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cxnSp>
        <p:nvCxnSpPr>
          <p:cNvPr id="195" name="Google Shape;195;p78"/>
          <p:cNvCxnSpPr/>
          <p:nvPr/>
        </p:nvCxnSpPr>
        <p:spPr>
          <a:xfrm flipH="1" rot="10800000">
            <a:off x="2277980" y="6057133"/>
            <a:ext cx="5294213" cy="26376"/>
          </a:xfrm>
          <a:prstGeom prst="straightConnector1">
            <a:avLst/>
          </a:prstGeom>
          <a:noFill/>
          <a:ln cap="flat" cmpd="sng" w="28575">
            <a:solidFill>
              <a:srgbClr val="69ADAD"/>
            </a:solidFill>
            <a:prstDash val="solid"/>
            <a:miter lim="800000"/>
            <a:headEnd len="sm" w="sm" type="none"/>
            <a:tailEnd len="sm" w="sm" type="none"/>
          </a:ln>
        </p:spPr>
      </p:cxnSp>
      <p:sp>
        <p:nvSpPr>
          <p:cNvPr id="196" name="Google Shape;196;p78"/>
          <p:cNvSpPr txBox="1"/>
          <p:nvPr/>
        </p:nvSpPr>
        <p:spPr>
          <a:xfrm>
            <a:off x="6713756" y="10028654"/>
            <a:ext cx="374400" cy="465900"/>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Clr>
                <a:srgbClr val="8AC03B"/>
              </a:buClr>
              <a:buSzPts val="700"/>
              <a:buFont typeface="Calibri"/>
              <a:buNone/>
            </a:pPr>
            <a:fld id="{00000000-1234-1234-1234-123412341234}" type="slidenum">
              <a:rPr b="0" i="0" lang="en-US" sz="700">
                <a:solidFill>
                  <a:srgbClr val="8AC03B"/>
                </a:solidFill>
                <a:latin typeface="Calibri"/>
                <a:ea typeface="Calibri"/>
                <a:cs typeface="Calibri"/>
                <a:sym typeface="Calibri"/>
              </a:rPr>
              <a:t>‹#›</a:t>
            </a:fld>
            <a:endParaRPr b="0" i="0" sz="700">
              <a:solidFill>
                <a:srgbClr val="8AC03B"/>
              </a:solidFill>
              <a:latin typeface="Calibri"/>
              <a:ea typeface="Calibri"/>
              <a:cs typeface="Calibri"/>
              <a:sym typeface="Calibri"/>
            </a:endParaRPr>
          </a:p>
        </p:txBody>
      </p:sp>
      <p:sp>
        <p:nvSpPr>
          <p:cNvPr id="197" name="Google Shape;197;p78"/>
          <p:cNvSpPr txBox="1"/>
          <p:nvPr/>
        </p:nvSpPr>
        <p:spPr>
          <a:xfrm>
            <a:off x="1948383" y="9779577"/>
            <a:ext cx="5181300" cy="630900"/>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Clr>
                <a:srgbClr val="6D6E71"/>
              </a:buClr>
              <a:buSzPts val="700"/>
              <a:buFont typeface="Roboto"/>
              <a:buNone/>
            </a:pPr>
            <a:r>
              <a:rPr b="0" i="0" lang="en-US" sz="700">
                <a:solidFill>
                  <a:srgbClr val="6D6E71"/>
                </a:solidFill>
                <a:latin typeface="Roboto"/>
                <a:ea typeface="Roboto"/>
                <a:cs typeface="Roboto"/>
                <a:sym typeface="Roboto"/>
              </a:rPr>
              <a:t>This project has been funded with support from the European Commission. The author is solely responsible for this publication (communication) and the Commission accepts no responsibility for any use may be made of the information contained therein. In compliance of the new GDPR framework, please note that the Partnership will only process your personal data in the sole interest and purpose of the project and without any prejudice to your rights therein </a:t>
            </a:r>
            <a:r>
              <a:rPr b="1" i="0" lang="en-US" sz="700">
                <a:solidFill>
                  <a:srgbClr val="6D6E71"/>
                </a:solidFill>
                <a:latin typeface="Roboto"/>
                <a:ea typeface="Roboto"/>
                <a:cs typeface="Roboto"/>
                <a:sym typeface="Roboto"/>
              </a:rPr>
              <a:t>2021-2-BE04-KA220-YOU-000050778</a:t>
            </a:r>
            <a:br>
              <a:rPr lang="en-US" sz="700">
                <a:solidFill>
                  <a:srgbClr val="6D6E71"/>
                </a:solidFill>
                <a:latin typeface="Roboto"/>
                <a:ea typeface="Roboto"/>
                <a:cs typeface="Roboto"/>
                <a:sym typeface="Roboto"/>
              </a:rPr>
            </a:br>
            <a:endParaRPr sz="700">
              <a:solidFill>
                <a:srgbClr val="6D6E71"/>
              </a:solidFill>
              <a:latin typeface="Roboto"/>
              <a:ea typeface="Roboto"/>
              <a:cs typeface="Roboto"/>
              <a:sym typeface="Roboto"/>
            </a:endParaRPr>
          </a:p>
        </p:txBody>
      </p:sp>
      <p:sp>
        <p:nvSpPr>
          <p:cNvPr id="198" name="Google Shape;198;p78"/>
          <p:cNvSpPr/>
          <p:nvPr/>
        </p:nvSpPr>
        <p:spPr>
          <a:xfrm>
            <a:off x="1589709" y="9427611"/>
            <a:ext cx="1255200" cy="4617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800"/>
              <a:buFont typeface="Calibri"/>
              <a:buNone/>
            </a:pPr>
            <a:r>
              <a:rPr b="1" i="0" lang="en-US" sz="800">
                <a:solidFill>
                  <a:schemeClr val="dk1"/>
                </a:solidFill>
                <a:latin typeface="Calibri"/>
                <a:ea typeface="Calibri"/>
                <a:cs typeface="Calibri"/>
                <a:sym typeface="Calibri"/>
              </a:rPr>
              <a:t>This resource is licensed under CC BY 4.0</a:t>
            </a:r>
            <a:endParaRPr sz="1283">
              <a:solidFill>
                <a:schemeClr val="dk1"/>
              </a:solidFill>
              <a:latin typeface="Century Schoolbook"/>
              <a:ea typeface="Century Schoolbook"/>
              <a:cs typeface="Century Schoolbook"/>
              <a:sym typeface="Century Schoolbook"/>
            </a:endParaRPr>
          </a:p>
          <a:p>
            <a:pPr indent="0" lvl="0" marL="0" marR="0" rtl="0" algn="l">
              <a:lnSpc>
                <a:spcPct val="100000"/>
              </a:lnSpc>
              <a:spcBef>
                <a:spcPts val="0"/>
              </a:spcBef>
              <a:spcAft>
                <a:spcPts val="0"/>
              </a:spcAft>
              <a:buClr>
                <a:schemeClr val="dk1"/>
              </a:buClr>
              <a:buSzPts val="800"/>
              <a:buFont typeface="Century Schoolbook"/>
              <a:buNone/>
            </a:pPr>
            <a:r>
              <a:t/>
            </a:r>
            <a:endParaRPr b="1" i="0" sz="800">
              <a:solidFill>
                <a:schemeClr val="dk1"/>
              </a:solidFill>
              <a:latin typeface="Calibri"/>
              <a:ea typeface="Calibri"/>
              <a:cs typeface="Calibri"/>
              <a:sym typeface="Calibri"/>
            </a:endParaRPr>
          </a:p>
        </p:txBody>
      </p:sp>
      <p:pic>
        <p:nvPicPr>
          <p:cNvPr id="199" name="Google Shape;199;p78"/>
          <p:cNvPicPr preferRelativeResize="0"/>
          <p:nvPr/>
        </p:nvPicPr>
        <p:blipFill rotWithShape="1">
          <a:blip r:embed="rId3">
            <a:alphaModFix/>
          </a:blip>
          <a:srcRect b="0" l="0" r="0" t="0"/>
          <a:stretch/>
        </p:blipFill>
        <p:spPr>
          <a:xfrm>
            <a:off x="324486" y="9345402"/>
            <a:ext cx="1244049" cy="433251"/>
          </a:xfrm>
          <a:prstGeom prst="rect">
            <a:avLst/>
          </a:prstGeom>
          <a:noFill/>
          <a:ln>
            <a:noFill/>
          </a:ln>
        </p:spPr>
      </p:pic>
      <p:pic>
        <p:nvPicPr>
          <p:cNvPr descr="Co-funded by the European Union logo in png for web usage" id="200" name="Google Shape;200;p78"/>
          <p:cNvPicPr preferRelativeResize="0"/>
          <p:nvPr/>
        </p:nvPicPr>
        <p:blipFill rotWithShape="1">
          <a:blip r:embed="rId4">
            <a:alphaModFix/>
          </a:blip>
          <a:srcRect b="0" l="0" r="0" t="0"/>
          <a:stretch/>
        </p:blipFill>
        <p:spPr>
          <a:xfrm>
            <a:off x="314578" y="9857496"/>
            <a:ext cx="1724688" cy="433251"/>
          </a:xfrm>
          <a:prstGeom prst="rect">
            <a:avLst/>
          </a:prstGeom>
          <a:noFill/>
          <a:ln>
            <a:noFill/>
          </a:ln>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nstruction">
  <p:cSld name="Instruction">
    <p:spTree>
      <p:nvGrpSpPr>
        <p:cNvPr id="201" name="Shape 201"/>
        <p:cNvGrpSpPr/>
        <p:nvPr/>
      </p:nvGrpSpPr>
      <p:grpSpPr>
        <a:xfrm>
          <a:off x="0" y="0"/>
          <a:ext cx="0" cy="0"/>
          <a:chOff x="0" y="0"/>
          <a:chExt cx="0" cy="0"/>
        </a:xfrm>
      </p:grpSpPr>
      <p:sp>
        <p:nvSpPr>
          <p:cNvPr id="202" name="Google Shape;202;p79"/>
          <p:cNvSpPr/>
          <p:nvPr/>
        </p:nvSpPr>
        <p:spPr>
          <a:xfrm>
            <a:off x="0" y="0"/>
            <a:ext cx="7559675" cy="10691813"/>
          </a:xfrm>
          <a:prstGeom prst="rect">
            <a:avLst/>
          </a:pr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203" name="Google Shape;203;p79"/>
          <p:cNvSpPr/>
          <p:nvPr/>
        </p:nvSpPr>
        <p:spPr>
          <a:xfrm>
            <a:off x="-15240" y="9662696"/>
            <a:ext cx="7559675" cy="646331"/>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1800">
                <a:solidFill>
                  <a:schemeClr val="lt1"/>
                </a:solidFill>
                <a:latin typeface="Verdana"/>
                <a:ea typeface="Verdana"/>
                <a:cs typeface="Verdana"/>
                <a:sym typeface="Verdana"/>
              </a:rPr>
              <a:t>*** </a:t>
            </a:r>
            <a:r>
              <a:rPr b="1" lang="en-US" sz="1800">
                <a:solidFill>
                  <a:schemeClr val="lt1"/>
                </a:solidFill>
                <a:latin typeface="Verdana"/>
                <a:ea typeface="Verdana"/>
                <a:cs typeface="Verdana"/>
                <a:sym typeface="Verdana"/>
              </a:rPr>
              <a:t>PLEASE DELETE THIS INSTRUCTION SLIDE BEFORE PRESENTING FINAL PRESENTATION </a:t>
            </a:r>
            <a:r>
              <a:rPr lang="en-US" sz="1800">
                <a:solidFill>
                  <a:schemeClr val="lt1"/>
                </a:solidFill>
                <a:latin typeface="Verdana"/>
                <a:ea typeface="Verdana"/>
                <a:cs typeface="Verdana"/>
                <a:sym typeface="Verdana"/>
              </a:rPr>
              <a:t>*** </a:t>
            </a:r>
            <a:endParaRPr sz="1800">
              <a:solidFill>
                <a:schemeClr val="lt1"/>
              </a:solidFill>
              <a:latin typeface="Verdana"/>
              <a:ea typeface="Verdana"/>
              <a:cs typeface="Verdana"/>
              <a:sym typeface="Verdana"/>
            </a:endParaRPr>
          </a:p>
        </p:txBody>
      </p:sp>
      <p:sp>
        <p:nvSpPr>
          <p:cNvPr id="204" name="Google Shape;204;p79"/>
          <p:cNvSpPr/>
          <p:nvPr/>
        </p:nvSpPr>
        <p:spPr>
          <a:xfrm>
            <a:off x="586900" y="491138"/>
            <a:ext cx="6408259" cy="92333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Clr>
                <a:schemeClr val="dk1"/>
              </a:buClr>
              <a:buSzPts val="1100"/>
              <a:buFont typeface="Arial"/>
              <a:buNone/>
            </a:pPr>
            <a:r>
              <a:rPr b="0" i="1" lang="en-US" sz="1800">
                <a:solidFill>
                  <a:schemeClr val="lt1"/>
                </a:solidFill>
                <a:latin typeface="Verdana"/>
                <a:ea typeface="Verdana"/>
                <a:cs typeface="Verdana"/>
                <a:sym typeface="Verdana"/>
              </a:rPr>
              <a:t>Icons</a:t>
            </a:r>
            <a:r>
              <a:rPr b="0" i="1" lang="en-US" sz="1800">
                <a:solidFill>
                  <a:schemeClr val="lt1"/>
                </a:solidFill>
                <a:latin typeface="Verdana"/>
                <a:ea typeface="Verdana"/>
                <a:cs typeface="Verdana"/>
                <a:sym typeface="Verdana"/>
              </a:rPr>
              <a:t> which can be used within this template </a:t>
            </a:r>
            <a:r>
              <a:rPr i="1" lang="en-US" sz="1800">
                <a:solidFill>
                  <a:schemeClr val="lt1"/>
                </a:solidFill>
                <a:latin typeface="Verdana"/>
                <a:ea typeface="Verdana"/>
                <a:cs typeface="Verdana"/>
                <a:sym typeface="Verdana"/>
              </a:rPr>
              <a:t>without losing quality.</a:t>
            </a:r>
            <a:r>
              <a:rPr i="1" lang="en-US" sz="1800">
                <a:solidFill>
                  <a:schemeClr val="lt1"/>
                </a:solidFill>
                <a:latin typeface="Verdana"/>
                <a:ea typeface="Verdana"/>
                <a:cs typeface="Verdana"/>
                <a:sym typeface="Verdana"/>
              </a:rPr>
              <a:t> </a:t>
            </a:r>
            <a:r>
              <a:rPr i="1" lang="en-US" sz="1800">
                <a:solidFill>
                  <a:schemeClr val="lt1"/>
                </a:solidFill>
                <a:latin typeface="Verdana"/>
                <a:ea typeface="Verdana"/>
                <a:cs typeface="Verdana"/>
                <a:sym typeface="Verdana"/>
              </a:rPr>
              <a:t> Change line colour, width and style.</a:t>
            </a:r>
            <a:r>
              <a:rPr i="1" lang="en-US" sz="1800">
                <a:solidFill>
                  <a:schemeClr val="lt1"/>
                </a:solidFill>
                <a:latin typeface="Verdana"/>
                <a:ea typeface="Verdana"/>
                <a:cs typeface="Verdana"/>
                <a:sym typeface="Verdana"/>
              </a:rPr>
              <a:t>  </a:t>
            </a:r>
            <a:endParaRPr/>
          </a:p>
          <a:p>
            <a:pPr indent="0" lvl="0" marL="52388" marR="0" rtl="0" algn="l">
              <a:spcBef>
                <a:spcPts val="0"/>
              </a:spcBef>
              <a:spcAft>
                <a:spcPts val="0"/>
              </a:spcAft>
              <a:buClr>
                <a:schemeClr val="dk1"/>
              </a:buClr>
              <a:buSzPts val="900"/>
              <a:buFont typeface="Quattrocento Sans"/>
              <a:buNone/>
            </a:pPr>
            <a:r>
              <a:t/>
            </a:r>
            <a:endParaRPr i="1" sz="1800">
              <a:solidFill>
                <a:schemeClr val="lt1"/>
              </a:solidFill>
              <a:latin typeface="Calibri"/>
              <a:ea typeface="Calibri"/>
              <a:cs typeface="Calibri"/>
              <a:sym typeface="Calibri"/>
            </a:endParaRPr>
          </a:p>
        </p:txBody>
      </p:sp>
      <p:cxnSp>
        <p:nvCxnSpPr>
          <p:cNvPr id="205" name="Google Shape;205;p79"/>
          <p:cNvCxnSpPr/>
          <p:nvPr/>
        </p:nvCxnSpPr>
        <p:spPr>
          <a:xfrm>
            <a:off x="0" y="1584960"/>
            <a:ext cx="7559675" cy="0"/>
          </a:xfrm>
          <a:prstGeom prst="straightConnector1">
            <a:avLst/>
          </a:prstGeom>
          <a:noFill/>
          <a:ln cap="flat" cmpd="sng" w="28575">
            <a:solidFill>
              <a:schemeClr val="lt1"/>
            </a:solidFill>
            <a:prstDash val="solid"/>
            <a:miter lim="800000"/>
            <a:headEnd len="sm" w="sm" type="none"/>
            <a:tailEnd len="sm" w="sm" type="none"/>
          </a:ln>
        </p:spPr>
      </p:cxnSp>
      <p:cxnSp>
        <p:nvCxnSpPr>
          <p:cNvPr id="206" name="Google Shape;206;p79"/>
          <p:cNvCxnSpPr/>
          <p:nvPr/>
        </p:nvCxnSpPr>
        <p:spPr>
          <a:xfrm>
            <a:off x="-15240" y="9113520"/>
            <a:ext cx="7559675" cy="0"/>
          </a:xfrm>
          <a:prstGeom prst="straightConnector1">
            <a:avLst/>
          </a:prstGeom>
          <a:noFill/>
          <a:ln cap="flat" cmpd="sng" w="28575">
            <a:solidFill>
              <a:schemeClr val="lt1"/>
            </a:solidFill>
            <a:prstDash val="solid"/>
            <a:miter lim="800000"/>
            <a:headEnd len="sm" w="sm" type="none"/>
            <a:tailEnd len="sm" w="sm" type="none"/>
          </a:ln>
        </p:spPr>
      </p:cxn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 1">
  <p:cSld name="DIVIDER 1">
    <p:spTree>
      <p:nvGrpSpPr>
        <p:cNvPr id="207" name="Shape 207"/>
        <p:cNvGrpSpPr/>
        <p:nvPr/>
      </p:nvGrpSpPr>
      <p:grpSpPr>
        <a:xfrm>
          <a:off x="0" y="0"/>
          <a:ext cx="0" cy="0"/>
          <a:chOff x="0" y="0"/>
          <a:chExt cx="0" cy="0"/>
        </a:xfrm>
      </p:grpSpPr>
      <p:sp>
        <p:nvSpPr>
          <p:cNvPr id="208" name="Google Shape;208;p80"/>
          <p:cNvSpPr/>
          <p:nvPr/>
        </p:nvSpPr>
        <p:spPr>
          <a:xfrm>
            <a:off x="0" y="657726"/>
            <a:ext cx="7559675" cy="9366807"/>
          </a:xfrm>
          <a:prstGeom prst="rect">
            <a:avLst/>
          </a:pr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grpSp>
        <p:nvGrpSpPr>
          <p:cNvPr id="209" name="Google Shape;209;p80"/>
          <p:cNvGrpSpPr/>
          <p:nvPr/>
        </p:nvGrpSpPr>
        <p:grpSpPr>
          <a:xfrm>
            <a:off x="-1092535" y="5135055"/>
            <a:ext cx="6117329" cy="6119130"/>
            <a:chOff x="110688" y="1674538"/>
            <a:chExt cx="7339635" cy="7341798"/>
          </a:xfrm>
        </p:grpSpPr>
        <p:sp>
          <p:nvSpPr>
            <p:cNvPr id="210" name="Google Shape;210;p80"/>
            <p:cNvSpPr/>
            <p:nvPr/>
          </p:nvSpPr>
          <p:spPr>
            <a:xfrm>
              <a:off x="804025" y="2368014"/>
              <a:ext cx="5952959" cy="5954848"/>
            </a:xfrm>
            <a:custGeom>
              <a:rect b="b" l="l" r="r" t="t"/>
              <a:pathLst>
                <a:path extrusionOk="0" h="5954848" w="5952959">
                  <a:moveTo>
                    <a:pt x="588933" y="2320789"/>
                  </a:moveTo>
                  <a:cubicBezTo>
                    <a:pt x="459329" y="2624803"/>
                    <a:pt x="341355" y="2938110"/>
                    <a:pt x="233608" y="3246938"/>
                  </a:cubicBezTo>
                  <a:cubicBezTo>
                    <a:pt x="180269" y="3308316"/>
                    <a:pt x="128000" y="3376514"/>
                    <a:pt x="75530" y="3443441"/>
                  </a:cubicBezTo>
                  <a:cubicBezTo>
                    <a:pt x="77602" y="3344956"/>
                    <a:pt x="86826" y="3247874"/>
                    <a:pt x="85690" y="3149523"/>
                  </a:cubicBezTo>
                  <a:cubicBezTo>
                    <a:pt x="65103" y="3213909"/>
                    <a:pt x="43847" y="3278095"/>
                    <a:pt x="23060" y="3342415"/>
                  </a:cubicBezTo>
                  <a:cubicBezTo>
                    <a:pt x="8422" y="3222735"/>
                    <a:pt x="0" y="3101049"/>
                    <a:pt x="0" y="2977424"/>
                  </a:cubicBezTo>
                  <a:cubicBezTo>
                    <a:pt x="0" y="1631191"/>
                    <a:pt x="893459" y="494165"/>
                    <a:pt x="2119383" y="125965"/>
                  </a:cubicBezTo>
                  <a:cubicBezTo>
                    <a:pt x="1981691" y="216494"/>
                    <a:pt x="1843064" y="331627"/>
                    <a:pt x="1704035" y="476313"/>
                  </a:cubicBezTo>
                  <a:cubicBezTo>
                    <a:pt x="1493019" y="695882"/>
                    <a:pt x="1291227" y="971080"/>
                    <a:pt x="1098325" y="1297358"/>
                  </a:cubicBezTo>
                  <a:cubicBezTo>
                    <a:pt x="914647" y="1607857"/>
                    <a:pt x="745340" y="1953926"/>
                    <a:pt x="588933" y="2320789"/>
                  </a:cubicBezTo>
                  <a:close/>
                  <a:moveTo>
                    <a:pt x="4668083" y="5426786"/>
                  </a:moveTo>
                  <a:cubicBezTo>
                    <a:pt x="4831040" y="5313926"/>
                    <a:pt x="4982033" y="5185220"/>
                    <a:pt x="5119123" y="5042874"/>
                  </a:cubicBezTo>
                  <a:cubicBezTo>
                    <a:pt x="4846881" y="5102513"/>
                    <a:pt x="4561071" y="5168371"/>
                    <a:pt x="4268911" y="5243187"/>
                  </a:cubicBezTo>
                  <a:cubicBezTo>
                    <a:pt x="4418433" y="5294603"/>
                    <a:pt x="4550644" y="5358321"/>
                    <a:pt x="4668083" y="5426786"/>
                  </a:cubicBezTo>
                  <a:close/>
                  <a:moveTo>
                    <a:pt x="719472" y="4217884"/>
                  </a:moveTo>
                  <a:cubicBezTo>
                    <a:pt x="679368" y="4257867"/>
                    <a:pt x="639397" y="4298919"/>
                    <a:pt x="599494" y="4340840"/>
                  </a:cubicBezTo>
                  <a:cubicBezTo>
                    <a:pt x="496158" y="4449622"/>
                    <a:pt x="487001" y="4616372"/>
                    <a:pt x="576033" y="4737121"/>
                  </a:cubicBezTo>
                  <a:cubicBezTo>
                    <a:pt x="590002" y="4756043"/>
                    <a:pt x="604106" y="4774831"/>
                    <a:pt x="618476" y="4793418"/>
                  </a:cubicBezTo>
                  <a:cubicBezTo>
                    <a:pt x="644344" y="4754572"/>
                    <a:pt x="670411" y="4715526"/>
                    <a:pt x="696747" y="4676346"/>
                  </a:cubicBezTo>
                  <a:cubicBezTo>
                    <a:pt x="921866" y="4341576"/>
                    <a:pt x="1180138" y="3973576"/>
                    <a:pt x="1462272" y="3608252"/>
                  </a:cubicBezTo>
                  <a:cubicBezTo>
                    <a:pt x="1219641" y="3762097"/>
                    <a:pt x="971863" y="3966356"/>
                    <a:pt x="719472" y="4217884"/>
                  </a:cubicBezTo>
                  <a:close/>
                  <a:moveTo>
                    <a:pt x="1450308" y="3521266"/>
                  </a:moveTo>
                  <a:cubicBezTo>
                    <a:pt x="1495091" y="3497196"/>
                    <a:pt x="1539139" y="3475467"/>
                    <a:pt x="1582719" y="3454807"/>
                  </a:cubicBezTo>
                  <a:cubicBezTo>
                    <a:pt x="1745276" y="3250014"/>
                    <a:pt x="1914516" y="3047427"/>
                    <a:pt x="2090507" y="2853867"/>
                  </a:cubicBezTo>
                  <a:cubicBezTo>
                    <a:pt x="2350985" y="2567370"/>
                    <a:pt x="2619417" y="2305745"/>
                    <a:pt x="2895068" y="2080359"/>
                  </a:cubicBezTo>
                  <a:cubicBezTo>
                    <a:pt x="3184555" y="1843540"/>
                    <a:pt x="3471702" y="1655194"/>
                    <a:pt x="3756644" y="1517529"/>
                  </a:cubicBezTo>
                  <a:cubicBezTo>
                    <a:pt x="4076877" y="1362814"/>
                    <a:pt x="4377794" y="1280175"/>
                    <a:pt x="4660597" y="1252963"/>
                  </a:cubicBezTo>
                  <a:cubicBezTo>
                    <a:pt x="4963051" y="1223878"/>
                    <a:pt x="5226536" y="1260451"/>
                    <a:pt x="5449249" y="1319823"/>
                  </a:cubicBezTo>
                  <a:cubicBezTo>
                    <a:pt x="4914992" y="523918"/>
                    <a:pt x="4006962" y="0"/>
                    <a:pt x="2976547" y="0"/>
                  </a:cubicBezTo>
                  <a:cubicBezTo>
                    <a:pt x="2933969" y="0"/>
                    <a:pt x="2891593" y="936"/>
                    <a:pt x="2849483" y="2674"/>
                  </a:cubicBezTo>
                  <a:cubicBezTo>
                    <a:pt x="2432732" y="20392"/>
                    <a:pt x="2038505" y="207534"/>
                    <a:pt x="1767333" y="524586"/>
                  </a:cubicBezTo>
                  <a:cubicBezTo>
                    <a:pt x="1765729" y="526458"/>
                    <a:pt x="1764058" y="528397"/>
                    <a:pt x="1762454" y="530269"/>
                  </a:cubicBezTo>
                  <a:cubicBezTo>
                    <a:pt x="1570220" y="756190"/>
                    <a:pt x="1389349" y="1036201"/>
                    <a:pt x="1218973" y="1365622"/>
                  </a:cubicBezTo>
                  <a:cubicBezTo>
                    <a:pt x="1056817" y="1679264"/>
                    <a:pt x="909367" y="2027473"/>
                    <a:pt x="775151" y="2395940"/>
                  </a:cubicBezTo>
                  <a:cubicBezTo>
                    <a:pt x="718804" y="2550588"/>
                    <a:pt x="666000" y="2707576"/>
                    <a:pt x="615201" y="2864832"/>
                  </a:cubicBezTo>
                  <a:cubicBezTo>
                    <a:pt x="888512" y="2629884"/>
                    <a:pt x="1158549" y="2479382"/>
                    <a:pt x="1423171" y="2400553"/>
                  </a:cubicBezTo>
                  <a:cubicBezTo>
                    <a:pt x="1591943" y="2350274"/>
                    <a:pt x="1753430" y="2330283"/>
                    <a:pt x="1906696" y="2331888"/>
                  </a:cubicBezTo>
                  <a:cubicBezTo>
                    <a:pt x="1944528" y="2332289"/>
                    <a:pt x="1975074" y="2343455"/>
                    <a:pt x="2011435" y="2346330"/>
                  </a:cubicBezTo>
                  <a:cubicBezTo>
                    <a:pt x="1976477" y="2344591"/>
                    <a:pt x="1942857" y="2340179"/>
                    <a:pt x="1906763" y="2340981"/>
                  </a:cubicBezTo>
                  <a:cubicBezTo>
                    <a:pt x="1754299" y="2344190"/>
                    <a:pt x="1595352" y="2370600"/>
                    <a:pt x="1431726" y="2427632"/>
                  </a:cubicBezTo>
                  <a:cubicBezTo>
                    <a:pt x="1143042" y="2528190"/>
                    <a:pt x="853956" y="2719009"/>
                    <a:pt x="567477" y="3016270"/>
                  </a:cubicBezTo>
                  <a:cubicBezTo>
                    <a:pt x="567076" y="3016939"/>
                    <a:pt x="566675" y="3017607"/>
                    <a:pt x="566274" y="3018276"/>
                  </a:cubicBezTo>
                  <a:cubicBezTo>
                    <a:pt x="442284" y="3416363"/>
                    <a:pt x="335874" y="3812176"/>
                    <a:pt x="244703" y="4180309"/>
                  </a:cubicBezTo>
                  <a:cubicBezTo>
                    <a:pt x="251388" y="4184989"/>
                    <a:pt x="251989" y="4185457"/>
                    <a:pt x="258606" y="4190137"/>
                  </a:cubicBezTo>
                  <a:cubicBezTo>
                    <a:pt x="607113" y="3983338"/>
                    <a:pt x="892456" y="3813713"/>
                    <a:pt x="1143108" y="3652781"/>
                  </a:cubicBezTo>
                  <a:cubicBezTo>
                    <a:pt x="968721" y="3764772"/>
                    <a:pt x="622687" y="3991896"/>
                    <a:pt x="274514" y="4225907"/>
                  </a:cubicBezTo>
                  <a:cubicBezTo>
                    <a:pt x="297975" y="4276654"/>
                    <a:pt x="322573" y="4326800"/>
                    <a:pt x="348841" y="4376009"/>
                  </a:cubicBezTo>
                  <a:cubicBezTo>
                    <a:pt x="440680" y="4285079"/>
                    <a:pt x="532920" y="4197692"/>
                    <a:pt x="625561" y="4115320"/>
                  </a:cubicBezTo>
                  <a:cubicBezTo>
                    <a:pt x="907696" y="3864527"/>
                    <a:pt x="1182945" y="3664949"/>
                    <a:pt x="1450308" y="3521266"/>
                  </a:cubicBezTo>
                  <a:close/>
                  <a:moveTo>
                    <a:pt x="5449851" y="1320960"/>
                  </a:moveTo>
                  <a:cubicBezTo>
                    <a:pt x="5226135" y="1264529"/>
                    <a:pt x="4961781" y="1237852"/>
                    <a:pt x="4663805" y="1281178"/>
                  </a:cubicBezTo>
                  <a:cubicBezTo>
                    <a:pt x="4386283" y="1321495"/>
                    <a:pt x="4095860" y="1419779"/>
                    <a:pt x="3792671" y="1588802"/>
                  </a:cubicBezTo>
                  <a:cubicBezTo>
                    <a:pt x="3522836" y="1739171"/>
                    <a:pt x="3253735" y="1939485"/>
                    <a:pt x="2984902" y="2186600"/>
                  </a:cubicBezTo>
                  <a:cubicBezTo>
                    <a:pt x="2914452" y="2251388"/>
                    <a:pt x="2844737" y="2319385"/>
                    <a:pt x="2775491" y="2389254"/>
                  </a:cubicBezTo>
                  <a:cubicBezTo>
                    <a:pt x="2876219" y="2318850"/>
                    <a:pt x="2977149" y="2249783"/>
                    <a:pt x="3078880" y="2193754"/>
                  </a:cubicBezTo>
                  <a:cubicBezTo>
                    <a:pt x="3348983" y="2045124"/>
                    <a:pt x="3611800" y="1955932"/>
                    <a:pt x="3866062" y="1929455"/>
                  </a:cubicBezTo>
                  <a:cubicBezTo>
                    <a:pt x="3917061" y="1924173"/>
                    <a:pt x="3967326" y="1921365"/>
                    <a:pt x="4016921" y="1921098"/>
                  </a:cubicBezTo>
                  <a:cubicBezTo>
                    <a:pt x="4099536" y="1920630"/>
                    <a:pt x="4180146" y="1927115"/>
                    <a:pt x="4258818" y="1940019"/>
                  </a:cubicBezTo>
                  <a:cubicBezTo>
                    <a:pt x="4395239" y="1962418"/>
                    <a:pt x="4523774" y="2003938"/>
                    <a:pt x="4645157" y="2060702"/>
                  </a:cubicBezTo>
                  <a:cubicBezTo>
                    <a:pt x="4953024" y="2204786"/>
                    <a:pt x="5201872" y="2441472"/>
                    <a:pt x="5397916" y="2672876"/>
                  </a:cubicBezTo>
                  <a:cubicBezTo>
                    <a:pt x="5201137" y="2440536"/>
                    <a:pt x="4945070" y="2212609"/>
                    <a:pt x="4634061" y="2086778"/>
                  </a:cubicBezTo>
                  <a:cubicBezTo>
                    <a:pt x="4512077" y="2037435"/>
                    <a:pt x="4384745" y="2005008"/>
                    <a:pt x="4252201" y="1992304"/>
                  </a:cubicBezTo>
                  <a:cubicBezTo>
                    <a:pt x="4130016" y="1980604"/>
                    <a:pt x="4004957" y="1985819"/>
                    <a:pt x="3876957" y="2008752"/>
                  </a:cubicBezTo>
                  <a:cubicBezTo>
                    <a:pt x="3638336" y="2051476"/>
                    <a:pt x="3395638" y="2154708"/>
                    <a:pt x="3149196" y="2314237"/>
                  </a:cubicBezTo>
                  <a:cubicBezTo>
                    <a:pt x="2914318" y="2466210"/>
                    <a:pt x="2682716" y="2664919"/>
                    <a:pt x="2456594" y="2896925"/>
                  </a:cubicBezTo>
                  <a:cubicBezTo>
                    <a:pt x="2338553" y="3018009"/>
                    <a:pt x="2223788" y="3146849"/>
                    <a:pt x="2112365" y="3280034"/>
                  </a:cubicBezTo>
                  <a:cubicBezTo>
                    <a:pt x="2167575" y="3270005"/>
                    <a:pt x="2222050" y="3261982"/>
                    <a:pt x="2275055" y="3257837"/>
                  </a:cubicBezTo>
                  <a:cubicBezTo>
                    <a:pt x="2420834" y="3246403"/>
                    <a:pt x="2554315" y="3256633"/>
                    <a:pt x="2676433" y="3281438"/>
                  </a:cubicBezTo>
                  <a:cubicBezTo>
                    <a:pt x="2770076" y="3300493"/>
                    <a:pt x="2853293" y="3329310"/>
                    <a:pt x="2931630" y="3361270"/>
                  </a:cubicBezTo>
                  <a:cubicBezTo>
                    <a:pt x="2853226" y="3330982"/>
                    <a:pt x="2768138" y="3305642"/>
                    <a:pt x="2674828" y="3290398"/>
                  </a:cubicBezTo>
                  <a:cubicBezTo>
                    <a:pt x="2552577" y="3270406"/>
                    <a:pt x="2420299" y="3266996"/>
                    <a:pt x="2277929" y="3286052"/>
                  </a:cubicBezTo>
                  <a:cubicBezTo>
                    <a:pt x="2211155" y="3295011"/>
                    <a:pt x="2142443" y="3310924"/>
                    <a:pt x="2072795" y="3330046"/>
                  </a:cubicBezTo>
                  <a:cubicBezTo>
                    <a:pt x="1762320" y="3707071"/>
                    <a:pt x="1479651" y="4115253"/>
                    <a:pt x="1241698" y="4488401"/>
                  </a:cubicBezTo>
                  <a:cubicBezTo>
                    <a:pt x="1106547" y="4700281"/>
                    <a:pt x="982891" y="4904607"/>
                    <a:pt x="875412" y="5086199"/>
                  </a:cubicBezTo>
                  <a:cubicBezTo>
                    <a:pt x="876347" y="5087135"/>
                    <a:pt x="877283" y="5088071"/>
                    <a:pt x="878219" y="5089007"/>
                  </a:cubicBezTo>
                  <a:cubicBezTo>
                    <a:pt x="1036364" y="5246196"/>
                    <a:pt x="1279664" y="5278089"/>
                    <a:pt x="1477846" y="5175926"/>
                  </a:cubicBezTo>
                  <a:cubicBezTo>
                    <a:pt x="1697418" y="5062731"/>
                    <a:pt x="1928753" y="4962575"/>
                    <a:pt x="2171853" y="4876325"/>
                  </a:cubicBezTo>
                  <a:cubicBezTo>
                    <a:pt x="2374447" y="4804450"/>
                    <a:pt x="2577776" y="4745479"/>
                    <a:pt x="2780303" y="4695668"/>
                  </a:cubicBezTo>
                  <a:cubicBezTo>
                    <a:pt x="2813522" y="4673738"/>
                    <a:pt x="2846609" y="4652744"/>
                    <a:pt x="2879695" y="4632619"/>
                  </a:cubicBezTo>
                  <a:cubicBezTo>
                    <a:pt x="3171454" y="4455239"/>
                    <a:pt x="3440822" y="4358625"/>
                    <a:pt x="3689603" y="4325730"/>
                  </a:cubicBezTo>
                  <a:cubicBezTo>
                    <a:pt x="3762058" y="4316169"/>
                    <a:pt x="3831773" y="4312157"/>
                    <a:pt x="3898747" y="4312759"/>
                  </a:cubicBezTo>
                  <a:cubicBezTo>
                    <a:pt x="3965721" y="4313428"/>
                    <a:pt x="4030022" y="4318776"/>
                    <a:pt x="4091649" y="4327869"/>
                  </a:cubicBezTo>
                  <a:cubicBezTo>
                    <a:pt x="4186295" y="4341910"/>
                    <a:pt x="4270983" y="4366381"/>
                    <a:pt x="4350924" y="4394128"/>
                  </a:cubicBezTo>
                  <a:cubicBezTo>
                    <a:pt x="4270983" y="4367985"/>
                    <a:pt x="4184624" y="4347192"/>
                    <a:pt x="4090513" y="4336896"/>
                  </a:cubicBezTo>
                  <a:cubicBezTo>
                    <a:pt x="3967392" y="4323457"/>
                    <a:pt x="3835115" y="4327067"/>
                    <a:pt x="3693947" y="4353745"/>
                  </a:cubicBezTo>
                  <a:cubicBezTo>
                    <a:pt x="3477317" y="4394596"/>
                    <a:pt x="3248454" y="4488535"/>
                    <a:pt x="3006893" y="4643918"/>
                  </a:cubicBezTo>
                  <a:cubicBezTo>
                    <a:pt x="3341229" y="4573581"/>
                    <a:pt x="3671288" y="4528450"/>
                    <a:pt x="3988447" y="4502776"/>
                  </a:cubicBezTo>
                  <a:cubicBezTo>
                    <a:pt x="4559066" y="4456575"/>
                    <a:pt x="5056895" y="4472823"/>
                    <a:pt x="5387154" y="4485593"/>
                  </a:cubicBezTo>
                  <a:cubicBezTo>
                    <a:pt x="5056026" y="4472756"/>
                    <a:pt x="4558665" y="4482049"/>
                    <a:pt x="3995465" y="4565758"/>
                  </a:cubicBezTo>
                  <a:cubicBezTo>
                    <a:pt x="3562539" y="4630078"/>
                    <a:pt x="3113637" y="4734782"/>
                    <a:pt x="2671219" y="4893708"/>
                  </a:cubicBezTo>
                  <a:cubicBezTo>
                    <a:pt x="2502914" y="5035452"/>
                    <a:pt x="2333473" y="5202068"/>
                    <a:pt x="2162963" y="5393021"/>
                  </a:cubicBezTo>
                  <a:cubicBezTo>
                    <a:pt x="2163097" y="5393289"/>
                    <a:pt x="2162963" y="5393021"/>
                    <a:pt x="2163097" y="5393222"/>
                  </a:cubicBezTo>
                  <a:cubicBezTo>
                    <a:pt x="2487006" y="5271001"/>
                    <a:pt x="2796144" y="5188362"/>
                    <a:pt x="3089842" y="5148179"/>
                  </a:cubicBezTo>
                  <a:cubicBezTo>
                    <a:pt x="3419032" y="5103115"/>
                    <a:pt x="3712596" y="5113412"/>
                    <a:pt x="3976416" y="5165429"/>
                  </a:cubicBezTo>
                  <a:cubicBezTo>
                    <a:pt x="4400386" y="5082990"/>
                    <a:pt x="4815466" y="5017534"/>
                    <a:pt x="5196258" y="4960368"/>
                  </a:cubicBezTo>
                  <a:cubicBezTo>
                    <a:pt x="5666682" y="4433843"/>
                    <a:pt x="5952960" y="3739231"/>
                    <a:pt x="5952960" y="2977491"/>
                  </a:cubicBezTo>
                  <a:cubicBezTo>
                    <a:pt x="5952960" y="2364315"/>
                    <a:pt x="5767477" y="1794598"/>
                    <a:pt x="5449851" y="1320960"/>
                  </a:cubicBezTo>
                  <a:close/>
                  <a:moveTo>
                    <a:pt x="3879630" y="5184751"/>
                  </a:moveTo>
                  <a:cubicBezTo>
                    <a:pt x="3785519" y="5175057"/>
                    <a:pt x="3688466" y="5170510"/>
                    <a:pt x="3587671" y="5172717"/>
                  </a:cubicBezTo>
                  <a:cubicBezTo>
                    <a:pt x="3434071" y="5176060"/>
                    <a:pt x="3272584" y="5193711"/>
                    <a:pt x="3102742" y="5227275"/>
                  </a:cubicBezTo>
                  <a:cubicBezTo>
                    <a:pt x="2800355" y="5286914"/>
                    <a:pt x="2483597" y="5394358"/>
                    <a:pt x="2152937" y="5546399"/>
                  </a:cubicBezTo>
                  <a:cubicBezTo>
                    <a:pt x="2084893" y="5577690"/>
                    <a:pt x="2016649" y="5610986"/>
                    <a:pt x="1948338" y="5645553"/>
                  </a:cubicBezTo>
                  <a:cubicBezTo>
                    <a:pt x="1922604" y="5677178"/>
                    <a:pt x="1897004" y="5709605"/>
                    <a:pt x="1871404" y="5741899"/>
                  </a:cubicBezTo>
                  <a:cubicBezTo>
                    <a:pt x="1882232" y="5746244"/>
                    <a:pt x="1893060" y="5750524"/>
                    <a:pt x="1903955" y="5754736"/>
                  </a:cubicBezTo>
                  <a:cubicBezTo>
                    <a:pt x="2337885" y="5578157"/>
                    <a:pt x="2795476" y="5435144"/>
                    <a:pt x="3283479" y="5316065"/>
                  </a:cubicBezTo>
                  <a:cubicBezTo>
                    <a:pt x="3481929" y="5267592"/>
                    <a:pt x="3681448" y="5224467"/>
                    <a:pt x="3879630" y="5184751"/>
                  </a:cubicBezTo>
                  <a:close/>
                  <a:moveTo>
                    <a:pt x="2364354" y="5013255"/>
                  </a:moveTo>
                  <a:cubicBezTo>
                    <a:pt x="2324650" y="5030037"/>
                    <a:pt x="2284947" y="5047153"/>
                    <a:pt x="2245444" y="5064871"/>
                  </a:cubicBezTo>
                  <a:cubicBezTo>
                    <a:pt x="1948939" y="5197722"/>
                    <a:pt x="1676697" y="5350298"/>
                    <a:pt x="1426446" y="5519521"/>
                  </a:cubicBezTo>
                  <a:cubicBezTo>
                    <a:pt x="1489744" y="5558233"/>
                    <a:pt x="1554914" y="5594004"/>
                    <a:pt x="1621219" y="5627968"/>
                  </a:cubicBezTo>
                  <a:cubicBezTo>
                    <a:pt x="1694945" y="5592131"/>
                    <a:pt x="1768603" y="5557364"/>
                    <a:pt x="1842061" y="5524803"/>
                  </a:cubicBezTo>
                  <a:cubicBezTo>
                    <a:pt x="1923072" y="5436347"/>
                    <a:pt x="2004617" y="5350966"/>
                    <a:pt x="2086764" y="5269865"/>
                  </a:cubicBezTo>
                  <a:cubicBezTo>
                    <a:pt x="2179874" y="5177932"/>
                    <a:pt x="2272381" y="5092618"/>
                    <a:pt x="2364354" y="5013255"/>
                  </a:cubicBezTo>
                  <a:close/>
                  <a:moveTo>
                    <a:pt x="3337486" y="5511164"/>
                  </a:moveTo>
                  <a:cubicBezTo>
                    <a:pt x="2990183" y="5624091"/>
                    <a:pt x="2670283" y="5753198"/>
                    <a:pt x="2360945" y="5890730"/>
                  </a:cubicBezTo>
                  <a:cubicBezTo>
                    <a:pt x="2559595" y="5932518"/>
                    <a:pt x="2765398" y="5954849"/>
                    <a:pt x="2976480" y="5954849"/>
                  </a:cubicBezTo>
                  <a:cubicBezTo>
                    <a:pt x="3603779" y="5954849"/>
                    <a:pt x="4185426" y="5760285"/>
                    <a:pt x="4665343" y="5428792"/>
                  </a:cubicBezTo>
                  <a:cubicBezTo>
                    <a:pt x="4539481" y="5359257"/>
                    <a:pt x="4396710" y="5297545"/>
                    <a:pt x="4235490" y="5252080"/>
                  </a:cubicBezTo>
                  <a:cubicBezTo>
                    <a:pt x="3938317" y="5328702"/>
                    <a:pt x="3635997" y="5414082"/>
                    <a:pt x="3337486" y="5511164"/>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211" name="Google Shape;211;p80"/>
            <p:cNvSpPr/>
            <p:nvPr/>
          </p:nvSpPr>
          <p:spPr>
            <a:xfrm>
              <a:off x="110688" y="1674538"/>
              <a:ext cx="7339635" cy="7341798"/>
            </a:xfrm>
            <a:custGeom>
              <a:rect b="b" l="l" r="r" t="t"/>
              <a:pathLst>
                <a:path extrusionOk="0" h="7341798" w="7339635">
                  <a:moveTo>
                    <a:pt x="3669818" y="236752"/>
                  </a:moveTo>
                  <a:cubicBezTo>
                    <a:pt x="5562811" y="236752"/>
                    <a:pt x="7102953" y="1777281"/>
                    <a:pt x="7102953" y="3670900"/>
                  </a:cubicBezTo>
                  <a:cubicBezTo>
                    <a:pt x="7102953" y="5564518"/>
                    <a:pt x="5562878" y="7105047"/>
                    <a:pt x="3669818" y="7105047"/>
                  </a:cubicBezTo>
                  <a:cubicBezTo>
                    <a:pt x="1776758" y="7105047"/>
                    <a:pt x="236683" y="5564518"/>
                    <a:pt x="236683" y="3670900"/>
                  </a:cubicBezTo>
                  <a:cubicBezTo>
                    <a:pt x="236683" y="1777281"/>
                    <a:pt x="1776758" y="236752"/>
                    <a:pt x="3669818" y="236752"/>
                  </a:cubicBezTo>
                  <a:moveTo>
                    <a:pt x="3669818" y="0"/>
                  </a:moveTo>
                  <a:cubicBezTo>
                    <a:pt x="1643010" y="0"/>
                    <a:pt x="0" y="1643494"/>
                    <a:pt x="0" y="3670900"/>
                  </a:cubicBezTo>
                  <a:cubicBezTo>
                    <a:pt x="0" y="5698305"/>
                    <a:pt x="1643010" y="7341799"/>
                    <a:pt x="3669818" y="7341799"/>
                  </a:cubicBezTo>
                  <a:cubicBezTo>
                    <a:pt x="5696627" y="7341799"/>
                    <a:pt x="7339636" y="5698305"/>
                    <a:pt x="7339636" y="3670900"/>
                  </a:cubicBezTo>
                  <a:cubicBezTo>
                    <a:pt x="7339636" y="1643494"/>
                    <a:pt x="5696560" y="0"/>
                    <a:pt x="3669818" y="0"/>
                  </a:cubicBezTo>
                  <a:lnTo>
                    <a:pt x="3669818" y="0"/>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sp>
        <p:nvSpPr>
          <p:cNvPr id="212" name="Google Shape;212;p80"/>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US"/>
              <a:t>‹#›</a:t>
            </a:fld>
            <a:endParaRPr/>
          </a:p>
        </p:txBody>
      </p:sp>
      <p:sp>
        <p:nvSpPr>
          <p:cNvPr id="213" name="Google Shape;213;p80"/>
          <p:cNvSpPr txBox="1"/>
          <p:nvPr/>
        </p:nvSpPr>
        <p:spPr>
          <a:xfrm>
            <a:off x="3624944" y="10204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US" sz="500">
                <a:solidFill>
                  <a:srgbClr val="6D6E71"/>
                </a:solidFill>
                <a:latin typeface="Avenir"/>
                <a:ea typeface="Avenir"/>
                <a:cs typeface="Avenir"/>
                <a:sym typeface="Avenir"/>
              </a:rPr>
              <a:t>GRASSROOTS</a:t>
            </a:r>
            <a:r>
              <a:rPr lang="en-US"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cxnSp>
        <p:nvCxnSpPr>
          <p:cNvPr id="214" name="Google Shape;214;p80"/>
          <p:cNvCxnSpPr/>
          <p:nvPr/>
        </p:nvCxnSpPr>
        <p:spPr>
          <a:xfrm>
            <a:off x="3779837" y="2296621"/>
            <a:ext cx="3779838" cy="0"/>
          </a:xfrm>
          <a:prstGeom prst="straightConnector1">
            <a:avLst/>
          </a:prstGeom>
          <a:noFill/>
          <a:ln cap="flat" cmpd="sng" w="28575">
            <a:solidFill>
              <a:schemeClr val="lt1"/>
            </a:solidFill>
            <a:prstDash val="solid"/>
            <a:miter lim="800000"/>
            <a:headEnd len="sm" w="sm" type="none"/>
            <a:tailEnd len="sm" w="sm" type="none"/>
          </a:ln>
        </p:spPr>
      </p:cxnSp>
      <p:sp>
        <p:nvSpPr>
          <p:cNvPr id="215" name="Google Shape;215;p80"/>
          <p:cNvSpPr/>
          <p:nvPr/>
        </p:nvSpPr>
        <p:spPr>
          <a:xfrm>
            <a:off x="-1642533" y="0"/>
            <a:ext cx="1642533" cy="10691813"/>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216" name="Google Shape;216;p80"/>
          <p:cNvSpPr/>
          <p:nvPr/>
        </p:nvSpPr>
        <p:spPr>
          <a:xfrm rot="-5400000">
            <a:off x="2958571" y="7749116"/>
            <a:ext cx="1642533" cy="7559675"/>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217" name="Google Shape;217;p80"/>
          <p:cNvSpPr txBox="1"/>
          <p:nvPr>
            <p:ph idx="1" type="body"/>
          </p:nvPr>
        </p:nvSpPr>
        <p:spPr>
          <a:xfrm>
            <a:off x="3779837" y="833157"/>
            <a:ext cx="1955741" cy="2002900"/>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2267"/>
              </a:spcBef>
              <a:spcAft>
                <a:spcPts val="0"/>
              </a:spcAft>
              <a:buClr>
                <a:schemeClr val="lt1"/>
              </a:buClr>
              <a:buSzPts val="8000"/>
              <a:buNone/>
              <a:defRPr b="1" sz="8000">
                <a:solidFill>
                  <a:schemeClr val="lt1"/>
                </a:solidFill>
                <a:latin typeface="Verdana"/>
                <a:ea typeface="Verdana"/>
                <a:cs typeface="Verdana"/>
                <a:sym typeface="Verdana"/>
              </a:defRPr>
            </a:lvl1pPr>
            <a:lvl2pPr indent="-342900" lvl="1" marL="914400" algn="l">
              <a:lnSpc>
                <a:spcPct val="100000"/>
              </a:lnSpc>
              <a:spcBef>
                <a:spcPts val="1133"/>
              </a:spcBef>
              <a:spcAft>
                <a:spcPts val="0"/>
              </a:spcAft>
              <a:buClr>
                <a:srgbClr val="011E3B"/>
              </a:buClr>
              <a:buSzPts val="1800"/>
              <a:buChar char="•"/>
              <a:defRPr/>
            </a:lvl2pPr>
            <a:lvl3pPr indent="-342900" lvl="2" marL="1371600" algn="l">
              <a:lnSpc>
                <a:spcPct val="100000"/>
              </a:lnSpc>
              <a:spcBef>
                <a:spcPts val="1133"/>
              </a:spcBef>
              <a:spcAft>
                <a:spcPts val="0"/>
              </a:spcAft>
              <a:buClr>
                <a:srgbClr val="011E3B"/>
              </a:buClr>
              <a:buSzPts val="1800"/>
              <a:buChar char="•"/>
              <a:defRPr/>
            </a:lvl3pPr>
            <a:lvl4pPr indent="-342900" lvl="3" marL="1828800" algn="l">
              <a:lnSpc>
                <a:spcPct val="100000"/>
              </a:lnSpc>
              <a:spcBef>
                <a:spcPts val="1133"/>
              </a:spcBef>
              <a:spcAft>
                <a:spcPts val="0"/>
              </a:spcAft>
              <a:buClr>
                <a:srgbClr val="011E3B"/>
              </a:buClr>
              <a:buSzPts val="1800"/>
              <a:buChar char="•"/>
              <a:defRPr/>
            </a:lvl4pPr>
            <a:lvl5pPr indent="-342900" lvl="4" marL="2286000" algn="l">
              <a:lnSpc>
                <a:spcPct val="100000"/>
              </a:lnSpc>
              <a:spcBef>
                <a:spcPts val="1133"/>
              </a:spcBef>
              <a:spcAft>
                <a:spcPts val="0"/>
              </a:spcAft>
              <a:buClr>
                <a:srgbClr val="011E3B"/>
              </a:buClr>
              <a:buSzPts val="1800"/>
              <a:buChar char="•"/>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
        <p:nvSpPr>
          <p:cNvPr id="218" name="Google Shape;218;p80"/>
          <p:cNvSpPr txBox="1"/>
          <p:nvPr>
            <p:ph idx="2" type="body"/>
          </p:nvPr>
        </p:nvSpPr>
        <p:spPr>
          <a:xfrm>
            <a:off x="3779837" y="2592720"/>
            <a:ext cx="2830273" cy="2002900"/>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2267"/>
              </a:spcBef>
              <a:spcAft>
                <a:spcPts val="0"/>
              </a:spcAft>
              <a:buClr>
                <a:schemeClr val="lt1"/>
              </a:buClr>
              <a:buSzPts val="2800"/>
              <a:buNone/>
              <a:defRPr b="1" sz="2800">
                <a:solidFill>
                  <a:schemeClr val="lt1"/>
                </a:solidFill>
                <a:latin typeface="Verdana"/>
                <a:ea typeface="Verdana"/>
                <a:cs typeface="Verdana"/>
                <a:sym typeface="Verdana"/>
              </a:defRPr>
            </a:lvl1pPr>
            <a:lvl2pPr indent="-342900" lvl="1" marL="914400" algn="l">
              <a:lnSpc>
                <a:spcPct val="100000"/>
              </a:lnSpc>
              <a:spcBef>
                <a:spcPts val="1133"/>
              </a:spcBef>
              <a:spcAft>
                <a:spcPts val="0"/>
              </a:spcAft>
              <a:buClr>
                <a:srgbClr val="011E3B"/>
              </a:buClr>
              <a:buSzPts val="1800"/>
              <a:buChar char="•"/>
              <a:defRPr/>
            </a:lvl2pPr>
            <a:lvl3pPr indent="-342900" lvl="2" marL="1371600" algn="l">
              <a:lnSpc>
                <a:spcPct val="100000"/>
              </a:lnSpc>
              <a:spcBef>
                <a:spcPts val="1133"/>
              </a:spcBef>
              <a:spcAft>
                <a:spcPts val="0"/>
              </a:spcAft>
              <a:buClr>
                <a:srgbClr val="011E3B"/>
              </a:buClr>
              <a:buSzPts val="1800"/>
              <a:buChar char="•"/>
              <a:defRPr/>
            </a:lvl3pPr>
            <a:lvl4pPr indent="-342900" lvl="3" marL="1828800" algn="l">
              <a:lnSpc>
                <a:spcPct val="100000"/>
              </a:lnSpc>
              <a:spcBef>
                <a:spcPts val="1133"/>
              </a:spcBef>
              <a:spcAft>
                <a:spcPts val="0"/>
              </a:spcAft>
              <a:buClr>
                <a:srgbClr val="011E3B"/>
              </a:buClr>
              <a:buSzPts val="1800"/>
              <a:buChar char="•"/>
              <a:defRPr/>
            </a:lvl4pPr>
            <a:lvl5pPr indent="-342900" lvl="4" marL="2286000" algn="l">
              <a:lnSpc>
                <a:spcPct val="100000"/>
              </a:lnSpc>
              <a:spcBef>
                <a:spcPts val="1133"/>
              </a:spcBef>
              <a:spcAft>
                <a:spcPts val="0"/>
              </a:spcAft>
              <a:buClr>
                <a:srgbClr val="011E3B"/>
              </a:buClr>
              <a:buSzPts val="1800"/>
              <a:buChar char="•"/>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 2">
  <p:cSld name="DIVIDER 2">
    <p:spTree>
      <p:nvGrpSpPr>
        <p:cNvPr id="219" name="Shape 219"/>
        <p:cNvGrpSpPr/>
        <p:nvPr/>
      </p:nvGrpSpPr>
      <p:grpSpPr>
        <a:xfrm>
          <a:off x="0" y="0"/>
          <a:ext cx="0" cy="0"/>
          <a:chOff x="0" y="0"/>
          <a:chExt cx="0" cy="0"/>
        </a:xfrm>
      </p:grpSpPr>
      <p:sp>
        <p:nvSpPr>
          <p:cNvPr id="220" name="Google Shape;220;p81"/>
          <p:cNvSpPr/>
          <p:nvPr/>
        </p:nvSpPr>
        <p:spPr>
          <a:xfrm>
            <a:off x="0" y="657726"/>
            <a:ext cx="7559675" cy="9366807"/>
          </a:xfrm>
          <a:prstGeom prst="rect">
            <a:avLst/>
          </a:prstGeom>
          <a:solidFill>
            <a:srgbClr val="69ADA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grpSp>
        <p:nvGrpSpPr>
          <p:cNvPr id="221" name="Google Shape;221;p81"/>
          <p:cNvGrpSpPr/>
          <p:nvPr/>
        </p:nvGrpSpPr>
        <p:grpSpPr>
          <a:xfrm>
            <a:off x="-1092535" y="5135055"/>
            <a:ext cx="6117329" cy="6119130"/>
            <a:chOff x="110688" y="1674538"/>
            <a:chExt cx="7339635" cy="7341798"/>
          </a:xfrm>
        </p:grpSpPr>
        <p:sp>
          <p:nvSpPr>
            <p:cNvPr id="222" name="Google Shape;222;p81"/>
            <p:cNvSpPr/>
            <p:nvPr/>
          </p:nvSpPr>
          <p:spPr>
            <a:xfrm>
              <a:off x="804025" y="2368014"/>
              <a:ext cx="5952959" cy="5954848"/>
            </a:xfrm>
            <a:custGeom>
              <a:rect b="b" l="l" r="r" t="t"/>
              <a:pathLst>
                <a:path extrusionOk="0" h="5954848" w="5952959">
                  <a:moveTo>
                    <a:pt x="588933" y="2320789"/>
                  </a:moveTo>
                  <a:cubicBezTo>
                    <a:pt x="459329" y="2624803"/>
                    <a:pt x="341355" y="2938110"/>
                    <a:pt x="233608" y="3246938"/>
                  </a:cubicBezTo>
                  <a:cubicBezTo>
                    <a:pt x="180269" y="3308316"/>
                    <a:pt x="128000" y="3376514"/>
                    <a:pt x="75530" y="3443441"/>
                  </a:cubicBezTo>
                  <a:cubicBezTo>
                    <a:pt x="77602" y="3344956"/>
                    <a:pt x="86826" y="3247874"/>
                    <a:pt x="85690" y="3149523"/>
                  </a:cubicBezTo>
                  <a:cubicBezTo>
                    <a:pt x="65103" y="3213909"/>
                    <a:pt x="43847" y="3278095"/>
                    <a:pt x="23060" y="3342415"/>
                  </a:cubicBezTo>
                  <a:cubicBezTo>
                    <a:pt x="8422" y="3222735"/>
                    <a:pt x="0" y="3101049"/>
                    <a:pt x="0" y="2977424"/>
                  </a:cubicBezTo>
                  <a:cubicBezTo>
                    <a:pt x="0" y="1631191"/>
                    <a:pt x="893459" y="494165"/>
                    <a:pt x="2119383" y="125965"/>
                  </a:cubicBezTo>
                  <a:cubicBezTo>
                    <a:pt x="1981691" y="216494"/>
                    <a:pt x="1843064" y="331627"/>
                    <a:pt x="1704035" y="476313"/>
                  </a:cubicBezTo>
                  <a:cubicBezTo>
                    <a:pt x="1493019" y="695882"/>
                    <a:pt x="1291227" y="971080"/>
                    <a:pt x="1098325" y="1297358"/>
                  </a:cubicBezTo>
                  <a:cubicBezTo>
                    <a:pt x="914647" y="1607857"/>
                    <a:pt x="745340" y="1953926"/>
                    <a:pt x="588933" y="2320789"/>
                  </a:cubicBezTo>
                  <a:close/>
                  <a:moveTo>
                    <a:pt x="4668083" y="5426786"/>
                  </a:moveTo>
                  <a:cubicBezTo>
                    <a:pt x="4831040" y="5313926"/>
                    <a:pt x="4982033" y="5185220"/>
                    <a:pt x="5119123" y="5042874"/>
                  </a:cubicBezTo>
                  <a:cubicBezTo>
                    <a:pt x="4846881" y="5102513"/>
                    <a:pt x="4561071" y="5168371"/>
                    <a:pt x="4268911" y="5243187"/>
                  </a:cubicBezTo>
                  <a:cubicBezTo>
                    <a:pt x="4418433" y="5294603"/>
                    <a:pt x="4550644" y="5358321"/>
                    <a:pt x="4668083" y="5426786"/>
                  </a:cubicBezTo>
                  <a:close/>
                  <a:moveTo>
                    <a:pt x="719472" y="4217884"/>
                  </a:moveTo>
                  <a:cubicBezTo>
                    <a:pt x="679368" y="4257867"/>
                    <a:pt x="639397" y="4298919"/>
                    <a:pt x="599494" y="4340840"/>
                  </a:cubicBezTo>
                  <a:cubicBezTo>
                    <a:pt x="496158" y="4449622"/>
                    <a:pt x="487001" y="4616372"/>
                    <a:pt x="576033" y="4737121"/>
                  </a:cubicBezTo>
                  <a:cubicBezTo>
                    <a:pt x="590002" y="4756043"/>
                    <a:pt x="604106" y="4774831"/>
                    <a:pt x="618476" y="4793418"/>
                  </a:cubicBezTo>
                  <a:cubicBezTo>
                    <a:pt x="644344" y="4754572"/>
                    <a:pt x="670411" y="4715526"/>
                    <a:pt x="696747" y="4676346"/>
                  </a:cubicBezTo>
                  <a:cubicBezTo>
                    <a:pt x="921866" y="4341576"/>
                    <a:pt x="1180138" y="3973576"/>
                    <a:pt x="1462272" y="3608252"/>
                  </a:cubicBezTo>
                  <a:cubicBezTo>
                    <a:pt x="1219641" y="3762097"/>
                    <a:pt x="971863" y="3966356"/>
                    <a:pt x="719472" y="4217884"/>
                  </a:cubicBezTo>
                  <a:close/>
                  <a:moveTo>
                    <a:pt x="1450308" y="3521266"/>
                  </a:moveTo>
                  <a:cubicBezTo>
                    <a:pt x="1495091" y="3497196"/>
                    <a:pt x="1539139" y="3475467"/>
                    <a:pt x="1582719" y="3454807"/>
                  </a:cubicBezTo>
                  <a:cubicBezTo>
                    <a:pt x="1745276" y="3250014"/>
                    <a:pt x="1914516" y="3047427"/>
                    <a:pt x="2090507" y="2853867"/>
                  </a:cubicBezTo>
                  <a:cubicBezTo>
                    <a:pt x="2350985" y="2567370"/>
                    <a:pt x="2619417" y="2305745"/>
                    <a:pt x="2895068" y="2080359"/>
                  </a:cubicBezTo>
                  <a:cubicBezTo>
                    <a:pt x="3184555" y="1843540"/>
                    <a:pt x="3471702" y="1655194"/>
                    <a:pt x="3756644" y="1517529"/>
                  </a:cubicBezTo>
                  <a:cubicBezTo>
                    <a:pt x="4076877" y="1362814"/>
                    <a:pt x="4377794" y="1280175"/>
                    <a:pt x="4660597" y="1252963"/>
                  </a:cubicBezTo>
                  <a:cubicBezTo>
                    <a:pt x="4963051" y="1223878"/>
                    <a:pt x="5226536" y="1260451"/>
                    <a:pt x="5449249" y="1319823"/>
                  </a:cubicBezTo>
                  <a:cubicBezTo>
                    <a:pt x="4914992" y="523918"/>
                    <a:pt x="4006962" y="0"/>
                    <a:pt x="2976547" y="0"/>
                  </a:cubicBezTo>
                  <a:cubicBezTo>
                    <a:pt x="2933969" y="0"/>
                    <a:pt x="2891593" y="936"/>
                    <a:pt x="2849483" y="2674"/>
                  </a:cubicBezTo>
                  <a:cubicBezTo>
                    <a:pt x="2432732" y="20392"/>
                    <a:pt x="2038505" y="207534"/>
                    <a:pt x="1767333" y="524586"/>
                  </a:cubicBezTo>
                  <a:cubicBezTo>
                    <a:pt x="1765729" y="526458"/>
                    <a:pt x="1764058" y="528397"/>
                    <a:pt x="1762454" y="530269"/>
                  </a:cubicBezTo>
                  <a:cubicBezTo>
                    <a:pt x="1570220" y="756190"/>
                    <a:pt x="1389349" y="1036201"/>
                    <a:pt x="1218973" y="1365622"/>
                  </a:cubicBezTo>
                  <a:cubicBezTo>
                    <a:pt x="1056817" y="1679264"/>
                    <a:pt x="909367" y="2027473"/>
                    <a:pt x="775151" y="2395940"/>
                  </a:cubicBezTo>
                  <a:cubicBezTo>
                    <a:pt x="718804" y="2550588"/>
                    <a:pt x="666000" y="2707576"/>
                    <a:pt x="615201" y="2864832"/>
                  </a:cubicBezTo>
                  <a:cubicBezTo>
                    <a:pt x="888512" y="2629884"/>
                    <a:pt x="1158549" y="2479382"/>
                    <a:pt x="1423171" y="2400553"/>
                  </a:cubicBezTo>
                  <a:cubicBezTo>
                    <a:pt x="1591943" y="2350274"/>
                    <a:pt x="1753430" y="2330283"/>
                    <a:pt x="1906696" y="2331888"/>
                  </a:cubicBezTo>
                  <a:cubicBezTo>
                    <a:pt x="1944528" y="2332289"/>
                    <a:pt x="1975074" y="2343455"/>
                    <a:pt x="2011435" y="2346330"/>
                  </a:cubicBezTo>
                  <a:cubicBezTo>
                    <a:pt x="1976477" y="2344591"/>
                    <a:pt x="1942857" y="2340179"/>
                    <a:pt x="1906763" y="2340981"/>
                  </a:cubicBezTo>
                  <a:cubicBezTo>
                    <a:pt x="1754299" y="2344190"/>
                    <a:pt x="1595352" y="2370600"/>
                    <a:pt x="1431726" y="2427632"/>
                  </a:cubicBezTo>
                  <a:cubicBezTo>
                    <a:pt x="1143042" y="2528190"/>
                    <a:pt x="853956" y="2719009"/>
                    <a:pt x="567477" y="3016270"/>
                  </a:cubicBezTo>
                  <a:cubicBezTo>
                    <a:pt x="567076" y="3016939"/>
                    <a:pt x="566675" y="3017607"/>
                    <a:pt x="566274" y="3018276"/>
                  </a:cubicBezTo>
                  <a:cubicBezTo>
                    <a:pt x="442284" y="3416363"/>
                    <a:pt x="335874" y="3812176"/>
                    <a:pt x="244703" y="4180309"/>
                  </a:cubicBezTo>
                  <a:cubicBezTo>
                    <a:pt x="251388" y="4184989"/>
                    <a:pt x="251989" y="4185457"/>
                    <a:pt x="258606" y="4190137"/>
                  </a:cubicBezTo>
                  <a:cubicBezTo>
                    <a:pt x="607113" y="3983338"/>
                    <a:pt x="892456" y="3813713"/>
                    <a:pt x="1143108" y="3652781"/>
                  </a:cubicBezTo>
                  <a:cubicBezTo>
                    <a:pt x="968721" y="3764772"/>
                    <a:pt x="622687" y="3991896"/>
                    <a:pt x="274514" y="4225907"/>
                  </a:cubicBezTo>
                  <a:cubicBezTo>
                    <a:pt x="297975" y="4276654"/>
                    <a:pt x="322573" y="4326800"/>
                    <a:pt x="348841" y="4376009"/>
                  </a:cubicBezTo>
                  <a:cubicBezTo>
                    <a:pt x="440680" y="4285079"/>
                    <a:pt x="532920" y="4197692"/>
                    <a:pt x="625561" y="4115320"/>
                  </a:cubicBezTo>
                  <a:cubicBezTo>
                    <a:pt x="907696" y="3864527"/>
                    <a:pt x="1182945" y="3664949"/>
                    <a:pt x="1450308" y="3521266"/>
                  </a:cubicBezTo>
                  <a:close/>
                  <a:moveTo>
                    <a:pt x="5449851" y="1320960"/>
                  </a:moveTo>
                  <a:cubicBezTo>
                    <a:pt x="5226135" y="1264529"/>
                    <a:pt x="4961781" y="1237852"/>
                    <a:pt x="4663805" y="1281178"/>
                  </a:cubicBezTo>
                  <a:cubicBezTo>
                    <a:pt x="4386283" y="1321495"/>
                    <a:pt x="4095860" y="1419779"/>
                    <a:pt x="3792671" y="1588802"/>
                  </a:cubicBezTo>
                  <a:cubicBezTo>
                    <a:pt x="3522836" y="1739171"/>
                    <a:pt x="3253735" y="1939485"/>
                    <a:pt x="2984902" y="2186600"/>
                  </a:cubicBezTo>
                  <a:cubicBezTo>
                    <a:pt x="2914452" y="2251388"/>
                    <a:pt x="2844737" y="2319385"/>
                    <a:pt x="2775491" y="2389254"/>
                  </a:cubicBezTo>
                  <a:cubicBezTo>
                    <a:pt x="2876219" y="2318850"/>
                    <a:pt x="2977149" y="2249783"/>
                    <a:pt x="3078880" y="2193754"/>
                  </a:cubicBezTo>
                  <a:cubicBezTo>
                    <a:pt x="3348983" y="2045124"/>
                    <a:pt x="3611800" y="1955932"/>
                    <a:pt x="3866062" y="1929455"/>
                  </a:cubicBezTo>
                  <a:cubicBezTo>
                    <a:pt x="3917061" y="1924173"/>
                    <a:pt x="3967326" y="1921365"/>
                    <a:pt x="4016921" y="1921098"/>
                  </a:cubicBezTo>
                  <a:cubicBezTo>
                    <a:pt x="4099536" y="1920630"/>
                    <a:pt x="4180146" y="1927115"/>
                    <a:pt x="4258818" y="1940019"/>
                  </a:cubicBezTo>
                  <a:cubicBezTo>
                    <a:pt x="4395239" y="1962418"/>
                    <a:pt x="4523774" y="2003938"/>
                    <a:pt x="4645157" y="2060702"/>
                  </a:cubicBezTo>
                  <a:cubicBezTo>
                    <a:pt x="4953024" y="2204786"/>
                    <a:pt x="5201872" y="2441472"/>
                    <a:pt x="5397916" y="2672876"/>
                  </a:cubicBezTo>
                  <a:cubicBezTo>
                    <a:pt x="5201137" y="2440536"/>
                    <a:pt x="4945070" y="2212609"/>
                    <a:pt x="4634061" y="2086778"/>
                  </a:cubicBezTo>
                  <a:cubicBezTo>
                    <a:pt x="4512077" y="2037435"/>
                    <a:pt x="4384745" y="2005008"/>
                    <a:pt x="4252201" y="1992304"/>
                  </a:cubicBezTo>
                  <a:cubicBezTo>
                    <a:pt x="4130016" y="1980604"/>
                    <a:pt x="4004957" y="1985819"/>
                    <a:pt x="3876957" y="2008752"/>
                  </a:cubicBezTo>
                  <a:cubicBezTo>
                    <a:pt x="3638336" y="2051476"/>
                    <a:pt x="3395638" y="2154708"/>
                    <a:pt x="3149196" y="2314237"/>
                  </a:cubicBezTo>
                  <a:cubicBezTo>
                    <a:pt x="2914318" y="2466210"/>
                    <a:pt x="2682716" y="2664919"/>
                    <a:pt x="2456594" y="2896925"/>
                  </a:cubicBezTo>
                  <a:cubicBezTo>
                    <a:pt x="2338553" y="3018009"/>
                    <a:pt x="2223788" y="3146849"/>
                    <a:pt x="2112365" y="3280034"/>
                  </a:cubicBezTo>
                  <a:cubicBezTo>
                    <a:pt x="2167575" y="3270005"/>
                    <a:pt x="2222050" y="3261982"/>
                    <a:pt x="2275055" y="3257837"/>
                  </a:cubicBezTo>
                  <a:cubicBezTo>
                    <a:pt x="2420834" y="3246403"/>
                    <a:pt x="2554315" y="3256633"/>
                    <a:pt x="2676433" y="3281438"/>
                  </a:cubicBezTo>
                  <a:cubicBezTo>
                    <a:pt x="2770076" y="3300493"/>
                    <a:pt x="2853293" y="3329310"/>
                    <a:pt x="2931630" y="3361270"/>
                  </a:cubicBezTo>
                  <a:cubicBezTo>
                    <a:pt x="2853226" y="3330982"/>
                    <a:pt x="2768138" y="3305642"/>
                    <a:pt x="2674828" y="3290398"/>
                  </a:cubicBezTo>
                  <a:cubicBezTo>
                    <a:pt x="2552577" y="3270406"/>
                    <a:pt x="2420299" y="3266996"/>
                    <a:pt x="2277929" y="3286052"/>
                  </a:cubicBezTo>
                  <a:cubicBezTo>
                    <a:pt x="2211155" y="3295011"/>
                    <a:pt x="2142443" y="3310924"/>
                    <a:pt x="2072795" y="3330046"/>
                  </a:cubicBezTo>
                  <a:cubicBezTo>
                    <a:pt x="1762320" y="3707071"/>
                    <a:pt x="1479651" y="4115253"/>
                    <a:pt x="1241698" y="4488401"/>
                  </a:cubicBezTo>
                  <a:cubicBezTo>
                    <a:pt x="1106547" y="4700281"/>
                    <a:pt x="982891" y="4904607"/>
                    <a:pt x="875412" y="5086199"/>
                  </a:cubicBezTo>
                  <a:cubicBezTo>
                    <a:pt x="876347" y="5087135"/>
                    <a:pt x="877283" y="5088071"/>
                    <a:pt x="878219" y="5089007"/>
                  </a:cubicBezTo>
                  <a:cubicBezTo>
                    <a:pt x="1036364" y="5246196"/>
                    <a:pt x="1279664" y="5278089"/>
                    <a:pt x="1477846" y="5175926"/>
                  </a:cubicBezTo>
                  <a:cubicBezTo>
                    <a:pt x="1697418" y="5062731"/>
                    <a:pt x="1928753" y="4962575"/>
                    <a:pt x="2171853" y="4876325"/>
                  </a:cubicBezTo>
                  <a:cubicBezTo>
                    <a:pt x="2374447" y="4804450"/>
                    <a:pt x="2577776" y="4745479"/>
                    <a:pt x="2780303" y="4695668"/>
                  </a:cubicBezTo>
                  <a:cubicBezTo>
                    <a:pt x="2813522" y="4673738"/>
                    <a:pt x="2846609" y="4652744"/>
                    <a:pt x="2879695" y="4632619"/>
                  </a:cubicBezTo>
                  <a:cubicBezTo>
                    <a:pt x="3171454" y="4455239"/>
                    <a:pt x="3440822" y="4358625"/>
                    <a:pt x="3689603" y="4325730"/>
                  </a:cubicBezTo>
                  <a:cubicBezTo>
                    <a:pt x="3762058" y="4316169"/>
                    <a:pt x="3831773" y="4312157"/>
                    <a:pt x="3898747" y="4312759"/>
                  </a:cubicBezTo>
                  <a:cubicBezTo>
                    <a:pt x="3965721" y="4313428"/>
                    <a:pt x="4030022" y="4318776"/>
                    <a:pt x="4091649" y="4327869"/>
                  </a:cubicBezTo>
                  <a:cubicBezTo>
                    <a:pt x="4186295" y="4341910"/>
                    <a:pt x="4270983" y="4366381"/>
                    <a:pt x="4350924" y="4394128"/>
                  </a:cubicBezTo>
                  <a:cubicBezTo>
                    <a:pt x="4270983" y="4367985"/>
                    <a:pt x="4184624" y="4347192"/>
                    <a:pt x="4090513" y="4336896"/>
                  </a:cubicBezTo>
                  <a:cubicBezTo>
                    <a:pt x="3967392" y="4323457"/>
                    <a:pt x="3835115" y="4327067"/>
                    <a:pt x="3693947" y="4353745"/>
                  </a:cubicBezTo>
                  <a:cubicBezTo>
                    <a:pt x="3477317" y="4394596"/>
                    <a:pt x="3248454" y="4488535"/>
                    <a:pt x="3006893" y="4643918"/>
                  </a:cubicBezTo>
                  <a:cubicBezTo>
                    <a:pt x="3341229" y="4573581"/>
                    <a:pt x="3671288" y="4528450"/>
                    <a:pt x="3988447" y="4502776"/>
                  </a:cubicBezTo>
                  <a:cubicBezTo>
                    <a:pt x="4559066" y="4456575"/>
                    <a:pt x="5056895" y="4472823"/>
                    <a:pt x="5387154" y="4485593"/>
                  </a:cubicBezTo>
                  <a:cubicBezTo>
                    <a:pt x="5056026" y="4472756"/>
                    <a:pt x="4558665" y="4482049"/>
                    <a:pt x="3995465" y="4565758"/>
                  </a:cubicBezTo>
                  <a:cubicBezTo>
                    <a:pt x="3562539" y="4630078"/>
                    <a:pt x="3113637" y="4734782"/>
                    <a:pt x="2671219" y="4893708"/>
                  </a:cubicBezTo>
                  <a:cubicBezTo>
                    <a:pt x="2502914" y="5035452"/>
                    <a:pt x="2333473" y="5202068"/>
                    <a:pt x="2162963" y="5393021"/>
                  </a:cubicBezTo>
                  <a:cubicBezTo>
                    <a:pt x="2163097" y="5393289"/>
                    <a:pt x="2162963" y="5393021"/>
                    <a:pt x="2163097" y="5393222"/>
                  </a:cubicBezTo>
                  <a:cubicBezTo>
                    <a:pt x="2487006" y="5271001"/>
                    <a:pt x="2796144" y="5188362"/>
                    <a:pt x="3089842" y="5148179"/>
                  </a:cubicBezTo>
                  <a:cubicBezTo>
                    <a:pt x="3419032" y="5103115"/>
                    <a:pt x="3712596" y="5113412"/>
                    <a:pt x="3976416" y="5165429"/>
                  </a:cubicBezTo>
                  <a:cubicBezTo>
                    <a:pt x="4400386" y="5082990"/>
                    <a:pt x="4815466" y="5017534"/>
                    <a:pt x="5196258" y="4960368"/>
                  </a:cubicBezTo>
                  <a:cubicBezTo>
                    <a:pt x="5666682" y="4433843"/>
                    <a:pt x="5952960" y="3739231"/>
                    <a:pt x="5952960" y="2977491"/>
                  </a:cubicBezTo>
                  <a:cubicBezTo>
                    <a:pt x="5952960" y="2364315"/>
                    <a:pt x="5767477" y="1794598"/>
                    <a:pt x="5449851" y="1320960"/>
                  </a:cubicBezTo>
                  <a:close/>
                  <a:moveTo>
                    <a:pt x="3879630" y="5184751"/>
                  </a:moveTo>
                  <a:cubicBezTo>
                    <a:pt x="3785519" y="5175057"/>
                    <a:pt x="3688466" y="5170510"/>
                    <a:pt x="3587671" y="5172717"/>
                  </a:cubicBezTo>
                  <a:cubicBezTo>
                    <a:pt x="3434071" y="5176060"/>
                    <a:pt x="3272584" y="5193711"/>
                    <a:pt x="3102742" y="5227275"/>
                  </a:cubicBezTo>
                  <a:cubicBezTo>
                    <a:pt x="2800355" y="5286914"/>
                    <a:pt x="2483597" y="5394358"/>
                    <a:pt x="2152937" y="5546399"/>
                  </a:cubicBezTo>
                  <a:cubicBezTo>
                    <a:pt x="2084893" y="5577690"/>
                    <a:pt x="2016649" y="5610986"/>
                    <a:pt x="1948338" y="5645553"/>
                  </a:cubicBezTo>
                  <a:cubicBezTo>
                    <a:pt x="1922604" y="5677178"/>
                    <a:pt x="1897004" y="5709605"/>
                    <a:pt x="1871404" y="5741899"/>
                  </a:cubicBezTo>
                  <a:cubicBezTo>
                    <a:pt x="1882232" y="5746244"/>
                    <a:pt x="1893060" y="5750524"/>
                    <a:pt x="1903955" y="5754736"/>
                  </a:cubicBezTo>
                  <a:cubicBezTo>
                    <a:pt x="2337885" y="5578157"/>
                    <a:pt x="2795476" y="5435144"/>
                    <a:pt x="3283479" y="5316065"/>
                  </a:cubicBezTo>
                  <a:cubicBezTo>
                    <a:pt x="3481929" y="5267592"/>
                    <a:pt x="3681448" y="5224467"/>
                    <a:pt x="3879630" y="5184751"/>
                  </a:cubicBezTo>
                  <a:close/>
                  <a:moveTo>
                    <a:pt x="2364354" y="5013255"/>
                  </a:moveTo>
                  <a:cubicBezTo>
                    <a:pt x="2324650" y="5030037"/>
                    <a:pt x="2284947" y="5047153"/>
                    <a:pt x="2245444" y="5064871"/>
                  </a:cubicBezTo>
                  <a:cubicBezTo>
                    <a:pt x="1948939" y="5197722"/>
                    <a:pt x="1676697" y="5350298"/>
                    <a:pt x="1426446" y="5519521"/>
                  </a:cubicBezTo>
                  <a:cubicBezTo>
                    <a:pt x="1489744" y="5558233"/>
                    <a:pt x="1554914" y="5594004"/>
                    <a:pt x="1621219" y="5627968"/>
                  </a:cubicBezTo>
                  <a:cubicBezTo>
                    <a:pt x="1694945" y="5592131"/>
                    <a:pt x="1768603" y="5557364"/>
                    <a:pt x="1842061" y="5524803"/>
                  </a:cubicBezTo>
                  <a:cubicBezTo>
                    <a:pt x="1923072" y="5436347"/>
                    <a:pt x="2004617" y="5350966"/>
                    <a:pt x="2086764" y="5269865"/>
                  </a:cubicBezTo>
                  <a:cubicBezTo>
                    <a:pt x="2179874" y="5177932"/>
                    <a:pt x="2272381" y="5092618"/>
                    <a:pt x="2364354" y="5013255"/>
                  </a:cubicBezTo>
                  <a:close/>
                  <a:moveTo>
                    <a:pt x="3337486" y="5511164"/>
                  </a:moveTo>
                  <a:cubicBezTo>
                    <a:pt x="2990183" y="5624091"/>
                    <a:pt x="2670283" y="5753198"/>
                    <a:pt x="2360945" y="5890730"/>
                  </a:cubicBezTo>
                  <a:cubicBezTo>
                    <a:pt x="2559595" y="5932518"/>
                    <a:pt x="2765398" y="5954849"/>
                    <a:pt x="2976480" y="5954849"/>
                  </a:cubicBezTo>
                  <a:cubicBezTo>
                    <a:pt x="3603779" y="5954849"/>
                    <a:pt x="4185426" y="5760285"/>
                    <a:pt x="4665343" y="5428792"/>
                  </a:cubicBezTo>
                  <a:cubicBezTo>
                    <a:pt x="4539481" y="5359257"/>
                    <a:pt x="4396710" y="5297545"/>
                    <a:pt x="4235490" y="5252080"/>
                  </a:cubicBezTo>
                  <a:cubicBezTo>
                    <a:pt x="3938317" y="5328702"/>
                    <a:pt x="3635997" y="5414082"/>
                    <a:pt x="3337486" y="5511164"/>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223" name="Google Shape;223;p81"/>
            <p:cNvSpPr/>
            <p:nvPr/>
          </p:nvSpPr>
          <p:spPr>
            <a:xfrm>
              <a:off x="110688" y="1674538"/>
              <a:ext cx="7339635" cy="7341798"/>
            </a:xfrm>
            <a:custGeom>
              <a:rect b="b" l="l" r="r" t="t"/>
              <a:pathLst>
                <a:path extrusionOk="0" h="7341798" w="7339635">
                  <a:moveTo>
                    <a:pt x="3669818" y="236752"/>
                  </a:moveTo>
                  <a:cubicBezTo>
                    <a:pt x="5562811" y="236752"/>
                    <a:pt x="7102953" y="1777281"/>
                    <a:pt x="7102953" y="3670900"/>
                  </a:cubicBezTo>
                  <a:cubicBezTo>
                    <a:pt x="7102953" y="5564518"/>
                    <a:pt x="5562878" y="7105047"/>
                    <a:pt x="3669818" y="7105047"/>
                  </a:cubicBezTo>
                  <a:cubicBezTo>
                    <a:pt x="1776758" y="7105047"/>
                    <a:pt x="236683" y="5564518"/>
                    <a:pt x="236683" y="3670900"/>
                  </a:cubicBezTo>
                  <a:cubicBezTo>
                    <a:pt x="236683" y="1777281"/>
                    <a:pt x="1776758" y="236752"/>
                    <a:pt x="3669818" y="236752"/>
                  </a:cubicBezTo>
                  <a:moveTo>
                    <a:pt x="3669818" y="0"/>
                  </a:moveTo>
                  <a:cubicBezTo>
                    <a:pt x="1643010" y="0"/>
                    <a:pt x="0" y="1643494"/>
                    <a:pt x="0" y="3670900"/>
                  </a:cubicBezTo>
                  <a:cubicBezTo>
                    <a:pt x="0" y="5698305"/>
                    <a:pt x="1643010" y="7341799"/>
                    <a:pt x="3669818" y="7341799"/>
                  </a:cubicBezTo>
                  <a:cubicBezTo>
                    <a:pt x="5696627" y="7341799"/>
                    <a:pt x="7339636" y="5698305"/>
                    <a:pt x="7339636" y="3670900"/>
                  </a:cubicBezTo>
                  <a:cubicBezTo>
                    <a:pt x="7339636" y="1643494"/>
                    <a:pt x="5696560" y="0"/>
                    <a:pt x="3669818" y="0"/>
                  </a:cubicBezTo>
                  <a:lnTo>
                    <a:pt x="3669818" y="0"/>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sp>
        <p:nvSpPr>
          <p:cNvPr id="224" name="Google Shape;224;p81"/>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US"/>
              <a:t>‹#›</a:t>
            </a:fld>
            <a:endParaRPr/>
          </a:p>
        </p:txBody>
      </p:sp>
      <p:sp>
        <p:nvSpPr>
          <p:cNvPr id="225" name="Google Shape;225;p81"/>
          <p:cNvSpPr txBox="1"/>
          <p:nvPr/>
        </p:nvSpPr>
        <p:spPr>
          <a:xfrm>
            <a:off x="3624944" y="10204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US" sz="500">
                <a:solidFill>
                  <a:srgbClr val="6D6E71"/>
                </a:solidFill>
                <a:latin typeface="Avenir"/>
                <a:ea typeface="Avenir"/>
                <a:cs typeface="Avenir"/>
                <a:sym typeface="Avenir"/>
              </a:rPr>
              <a:t>GRASSROOTS</a:t>
            </a:r>
            <a:r>
              <a:rPr lang="en-US"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cxnSp>
        <p:nvCxnSpPr>
          <p:cNvPr id="226" name="Google Shape;226;p81"/>
          <p:cNvCxnSpPr/>
          <p:nvPr/>
        </p:nvCxnSpPr>
        <p:spPr>
          <a:xfrm>
            <a:off x="3779837" y="2296621"/>
            <a:ext cx="3779838" cy="0"/>
          </a:xfrm>
          <a:prstGeom prst="straightConnector1">
            <a:avLst/>
          </a:prstGeom>
          <a:noFill/>
          <a:ln cap="flat" cmpd="sng" w="28575">
            <a:solidFill>
              <a:schemeClr val="lt1"/>
            </a:solidFill>
            <a:prstDash val="solid"/>
            <a:miter lim="800000"/>
            <a:headEnd len="sm" w="sm" type="none"/>
            <a:tailEnd len="sm" w="sm" type="none"/>
          </a:ln>
        </p:spPr>
      </p:cxnSp>
      <p:sp>
        <p:nvSpPr>
          <p:cNvPr id="227" name="Google Shape;227;p81"/>
          <p:cNvSpPr/>
          <p:nvPr/>
        </p:nvSpPr>
        <p:spPr>
          <a:xfrm>
            <a:off x="-1642533" y="0"/>
            <a:ext cx="1642533" cy="10691813"/>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228" name="Google Shape;228;p81"/>
          <p:cNvSpPr/>
          <p:nvPr/>
        </p:nvSpPr>
        <p:spPr>
          <a:xfrm rot="-5400000">
            <a:off x="2958571" y="7749116"/>
            <a:ext cx="1642533" cy="7559675"/>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229" name="Google Shape;229;p81"/>
          <p:cNvSpPr txBox="1"/>
          <p:nvPr>
            <p:ph idx="1" type="body"/>
          </p:nvPr>
        </p:nvSpPr>
        <p:spPr>
          <a:xfrm>
            <a:off x="3779837" y="833157"/>
            <a:ext cx="1955741" cy="2002900"/>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2267"/>
              </a:spcBef>
              <a:spcAft>
                <a:spcPts val="0"/>
              </a:spcAft>
              <a:buClr>
                <a:schemeClr val="lt1"/>
              </a:buClr>
              <a:buSzPts val="8000"/>
              <a:buNone/>
              <a:defRPr b="1" sz="8000">
                <a:solidFill>
                  <a:schemeClr val="lt1"/>
                </a:solidFill>
                <a:latin typeface="Verdana"/>
                <a:ea typeface="Verdana"/>
                <a:cs typeface="Verdana"/>
                <a:sym typeface="Verdana"/>
              </a:defRPr>
            </a:lvl1pPr>
            <a:lvl2pPr indent="-342900" lvl="1" marL="914400" algn="l">
              <a:lnSpc>
                <a:spcPct val="100000"/>
              </a:lnSpc>
              <a:spcBef>
                <a:spcPts val="1133"/>
              </a:spcBef>
              <a:spcAft>
                <a:spcPts val="0"/>
              </a:spcAft>
              <a:buClr>
                <a:srgbClr val="011E3B"/>
              </a:buClr>
              <a:buSzPts val="1800"/>
              <a:buChar char="•"/>
              <a:defRPr/>
            </a:lvl2pPr>
            <a:lvl3pPr indent="-342900" lvl="2" marL="1371600" algn="l">
              <a:lnSpc>
                <a:spcPct val="100000"/>
              </a:lnSpc>
              <a:spcBef>
                <a:spcPts val="1133"/>
              </a:spcBef>
              <a:spcAft>
                <a:spcPts val="0"/>
              </a:spcAft>
              <a:buClr>
                <a:srgbClr val="011E3B"/>
              </a:buClr>
              <a:buSzPts val="1800"/>
              <a:buChar char="•"/>
              <a:defRPr/>
            </a:lvl3pPr>
            <a:lvl4pPr indent="-342900" lvl="3" marL="1828800" algn="l">
              <a:lnSpc>
                <a:spcPct val="100000"/>
              </a:lnSpc>
              <a:spcBef>
                <a:spcPts val="1133"/>
              </a:spcBef>
              <a:spcAft>
                <a:spcPts val="0"/>
              </a:spcAft>
              <a:buClr>
                <a:srgbClr val="011E3B"/>
              </a:buClr>
              <a:buSzPts val="1800"/>
              <a:buChar char="•"/>
              <a:defRPr/>
            </a:lvl4pPr>
            <a:lvl5pPr indent="-342900" lvl="4" marL="2286000" algn="l">
              <a:lnSpc>
                <a:spcPct val="100000"/>
              </a:lnSpc>
              <a:spcBef>
                <a:spcPts val="1133"/>
              </a:spcBef>
              <a:spcAft>
                <a:spcPts val="0"/>
              </a:spcAft>
              <a:buClr>
                <a:srgbClr val="011E3B"/>
              </a:buClr>
              <a:buSzPts val="1800"/>
              <a:buChar char="•"/>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
        <p:nvSpPr>
          <p:cNvPr id="230" name="Google Shape;230;p81"/>
          <p:cNvSpPr txBox="1"/>
          <p:nvPr>
            <p:ph idx="2" type="body"/>
          </p:nvPr>
        </p:nvSpPr>
        <p:spPr>
          <a:xfrm>
            <a:off x="3779837" y="2592720"/>
            <a:ext cx="2830273" cy="2002900"/>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2267"/>
              </a:spcBef>
              <a:spcAft>
                <a:spcPts val="0"/>
              </a:spcAft>
              <a:buClr>
                <a:schemeClr val="lt1"/>
              </a:buClr>
              <a:buSzPts val="2800"/>
              <a:buNone/>
              <a:defRPr b="1" sz="2800">
                <a:solidFill>
                  <a:schemeClr val="lt1"/>
                </a:solidFill>
                <a:latin typeface="Verdana"/>
                <a:ea typeface="Verdana"/>
                <a:cs typeface="Verdana"/>
                <a:sym typeface="Verdana"/>
              </a:defRPr>
            </a:lvl1pPr>
            <a:lvl2pPr indent="-342900" lvl="1" marL="914400" algn="l">
              <a:lnSpc>
                <a:spcPct val="100000"/>
              </a:lnSpc>
              <a:spcBef>
                <a:spcPts val="1133"/>
              </a:spcBef>
              <a:spcAft>
                <a:spcPts val="0"/>
              </a:spcAft>
              <a:buClr>
                <a:srgbClr val="011E3B"/>
              </a:buClr>
              <a:buSzPts val="1800"/>
              <a:buChar char="•"/>
              <a:defRPr/>
            </a:lvl2pPr>
            <a:lvl3pPr indent="-342900" lvl="2" marL="1371600" algn="l">
              <a:lnSpc>
                <a:spcPct val="100000"/>
              </a:lnSpc>
              <a:spcBef>
                <a:spcPts val="1133"/>
              </a:spcBef>
              <a:spcAft>
                <a:spcPts val="0"/>
              </a:spcAft>
              <a:buClr>
                <a:srgbClr val="011E3B"/>
              </a:buClr>
              <a:buSzPts val="1800"/>
              <a:buChar char="•"/>
              <a:defRPr/>
            </a:lvl3pPr>
            <a:lvl4pPr indent="-342900" lvl="3" marL="1828800" algn="l">
              <a:lnSpc>
                <a:spcPct val="100000"/>
              </a:lnSpc>
              <a:spcBef>
                <a:spcPts val="1133"/>
              </a:spcBef>
              <a:spcAft>
                <a:spcPts val="0"/>
              </a:spcAft>
              <a:buClr>
                <a:srgbClr val="011E3B"/>
              </a:buClr>
              <a:buSzPts val="1800"/>
              <a:buChar char="•"/>
              <a:defRPr/>
            </a:lvl4pPr>
            <a:lvl5pPr indent="-342900" lvl="4" marL="2286000" algn="l">
              <a:lnSpc>
                <a:spcPct val="100000"/>
              </a:lnSpc>
              <a:spcBef>
                <a:spcPts val="1133"/>
              </a:spcBef>
              <a:spcAft>
                <a:spcPts val="0"/>
              </a:spcAft>
              <a:buClr>
                <a:srgbClr val="011E3B"/>
              </a:buClr>
              <a:buSzPts val="1800"/>
              <a:buChar char="•"/>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 3">
  <p:cSld name="DIVIDER 3">
    <p:spTree>
      <p:nvGrpSpPr>
        <p:cNvPr id="231" name="Shape 231"/>
        <p:cNvGrpSpPr/>
        <p:nvPr/>
      </p:nvGrpSpPr>
      <p:grpSpPr>
        <a:xfrm>
          <a:off x="0" y="0"/>
          <a:ext cx="0" cy="0"/>
          <a:chOff x="0" y="0"/>
          <a:chExt cx="0" cy="0"/>
        </a:xfrm>
      </p:grpSpPr>
      <p:sp>
        <p:nvSpPr>
          <p:cNvPr id="232" name="Google Shape;232;p82"/>
          <p:cNvSpPr/>
          <p:nvPr/>
        </p:nvSpPr>
        <p:spPr>
          <a:xfrm>
            <a:off x="0" y="657726"/>
            <a:ext cx="7559675" cy="9366807"/>
          </a:xfrm>
          <a:prstGeom prst="rect">
            <a:avLst/>
          </a:prstGeom>
          <a:solidFill>
            <a:srgbClr val="97C87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grpSp>
        <p:nvGrpSpPr>
          <p:cNvPr id="233" name="Google Shape;233;p82"/>
          <p:cNvGrpSpPr/>
          <p:nvPr/>
        </p:nvGrpSpPr>
        <p:grpSpPr>
          <a:xfrm>
            <a:off x="-1092535" y="5135055"/>
            <a:ext cx="6117329" cy="6119130"/>
            <a:chOff x="110688" y="1674538"/>
            <a:chExt cx="7339635" cy="7341798"/>
          </a:xfrm>
        </p:grpSpPr>
        <p:sp>
          <p:nvSpPr>
            <p:cNvPr id="234" name="Google Shape;234;p82"/>
            <p:cNvSpPr/>
            <p:nvPr/>
          </p:nvSpPr>
          <p:spPr>
            <a:xfrm>
              <a:off x="804025" y="2368014"/>
              <a:ext cx="5952959" cy="5954848"/>
            </a:xfrm>
            <a:custGeom>
              <a:rect b="b" l="l" r="r" t="t"/>
              <a:pathLst>
                <a:path extrusionOk="0" h="5954848" w="5952959">
                  <a:moveTo>
                    <a:pt x="588933" y="2320789"/>
                  </a:moveTo>
                  <a:cubicBezTo>
                    <a:pt x="459329" y="2624803"/>
                    <a:pt x="341355" y="2938110"/>
                    <a:pt x="233608" y="3246938"/>
                  </a:cubicBezTo>
                  <a:cubicBezTo>
                    <a:pt x="180269" y="3308316"/>
                    <a:pt x="128000" y="3376514"/>
                    <a:pt x="75530" y="3443441"/>
                  </a:cubicBezTo>
                  <a:cubicBezTo>
                    <a:pt x="77602" y="3344956"/>
                    <a:pt x="86826" y="3247874"/>
                    <a:pt x="85690" y="3149523"/>
                  </a:cubicBezTo>
                  <a:cubicBezTo>
                    <a:pt x="65103" y="3213909"/>
                    <a:pt x="43847" y="3278095"/>
                    <a:pt x="23060" y="3342415"/>
                  </a:cubicBezTo>
                  <a:cubicBezTo>
                    <a:pt x="8422" y="3222735"/>
                    <a:pt x="0" y="3101049"/>
                    <a:pt x="0" y="2977424"/>
                  </a:cubicBezTo>
                  <a:cubicBezTo>
                    <a:pt x="0" y="1631191"/>
                    <a:pt x="893459" y="494165"/>
                    <a:pt x="2119383" y="125965"/>
                  </a:cubicBezTo>
                  <a:cubicBezTo>
                    <a:pt x="1981691" y="216494"/>
                    <a:pt x="1843064" y="331627"/>
                    <a:pt x="1704035" y="476313"/>
                  </a:cubicBezTo>
                  <a:cubicBezTo>
                    <a:pt x="1493019" y="695882"/>
                    <a:pt x="1291227" y="971080"/>
                    <a:pt x="1098325" y="1297358"/>
                  </a:cubicBezTo>
                  <a:cubicBezTo>
                    <a:pt x="914647" y="1607857"/>
                    <a:pt x="745340" y="1953926"/>
                    <a:pt x="588933" y="2320789"/>
                  </a:cubicBezTo>
                  <a:close/>
                  <a:moveTo>
                    <a:pt x="4668083" y="5426786"/>
                  </a:moveTo>
                  <a:cubicBezTo>
                    <a:pt x="4831040" y="5313926"/>
                    <a:pt x="4982033" y="5185220"/>
                    <a:pt x="5119123" y="5042874"/>
                  </a:cubicBezTo>
                  <a:cubicBezTo>
                    <a:pt x="4846881" y="5102513"/>
                    <a:pt x="4561071" y="5168371"/>
                    <a:pt x="4268911" y="5243187"/>
                  </a:cubicBezTo>
                  <a:cubicBezTo>
                    <a:pt x="4418433" y="5294603"/>
                    <a:pt x="4550644" y="5358321"/>
                    <a:pt x="4668083" y="5426786"/>
                  </a:cubicBezTo>
                  <a:close/>
                  <a:moveTo>
                    <a:pt x="719472" y="4217884"/>
                  </a:moveTo>
                  <a:cubicBezTo>
                    <a:pt x="679368" y="4257867"/>
                    <a:pt x="639397" y="4298919"/>
                    <a:pt x="599494" y="4340840"/>
                  </a:cubicBezTo>
                  <a:cubicBezTo>
                    <a:pt x="496158" y="4449622"/>
                    <a:pt x="487001" y="4616372"/>
                    <a:pt x="576033" y="4737121"/>
                  </a:cubicBezTo>
                  <a:cubicBezTo>
                    <a:pt x="590002" y="4756043"/>
                    <a:pt x="604106" y="4774831"/>
                    <a:pt x="618476" y="4793418"/>
                  </a:cubicBezTo>
                  <a:cubicBezTo>
                    <a:pt x="644344" y="4754572"/>
                    <a:pt x="670411" y="4715526"/>
                    <a:pt x="696747" y="4676346"/>
                  </a:cubicBezTo>
                  <a:cubicBezTo>
                    <a:pt x="921866" y="4341576"/>
                    <a:pt x="1180138" y="3973576"/>
                    <a:pt x="1462272" y="3608252"/>
                  </a:cubicBezTo>
                  <a:cubicBezTo>
                    <a:pt x="1219641" y="3762097"/>
                    <a:pt x="971863" y="3966356"/>
                    <a:pt x="719472" y="4217884"/>
                  </a:cubicBezTo>
                  <a:close/>
                  <a:moveTo>
                    <a:pt x="1450308" y="3521266"/>
                  </a:moveTo>
                  <a:cubicBezTo>
                    <a:pt x="1495091" y="3497196"/>
                    <a:pt x="1539139" y="3475467"/>
                    <a:pt x="1582719" y="3454807"/>
                  </a:cubicBezTo>
                  <a:cubicBezTo>
                    <a:pt x="1745276" y="3250014"/>
                    <a:pt x="1914516" y="3047427"/>
                    <a:pt x="2090507" y="2853867"/>
                  </a:cubicBezTo>
                  <a:cubicBezTo>
                    <a:pt x="2350985" y="2567370"/>
                    <a:pt x="2619417" y="2305745"/>
                    <a:pt x="2895068" y="2080359"/>
                  </a:cubicBezTo>
                  <a:cubicBezTo>
                    <a:pt x="3184555" y="1843540"/>
                    <a:pt x="3471702" y="1655194"/>
                    <a:pt x="3756644" y="1517529"/>
                  </a:cubicBezTo>
                  <a:cubicBezTo>
                    <a:pt x="4076877" y="1362814"/>
                    <a:pt x="4377794" y="1280175"/>
                    <a:pt x="4660597" y="1252963"/>
                  </a:cubicBezTo>
                  <a:cubicBezTo>
                    <a:pt x="4963051" y="1223878"/>
                    <a:pt x="5226536" y="1260451"/>
                    <a:pt x="5449249" y="1319823"/>
                  </a:cubicBezTo>
                  <a:cubicBezTo>
                    <a:pt x="4914992" y="523918"/>
                    <a:pt x="4006962" y="0"/>
                    <a:pt x="2976547" y="0"/>
                  </a:cubicBezTo>
                  <a:cubicBezTo>
                    <a:pt x="2933969" y="0"/>
                    <a:pt x="2891593" y="936"/>
                    <a:pt x="2849483" y="2674"/>
                  </a:cubicBezTo>
                  <a:cubicBezTo>
                    <a:pt x="2432732" y="20392"/>
                    <a:pt x="2038505" y="207534"/>
                    <a:pt x="1767333" y="524586"/>
                  </a:cubicBezTo>
                  <a:cubicBezTo>
                    <a:pt x="1765729" y="526458"/>
                    <a:pt x="1764058" y="528397"/>
                    <a:pt x="1762454" y="530269"/>
                  </a:cubicBezTo>
                  <a:cubicBezTo>
                    <a:pt x="1570220" y="756190"/>
                    <a:pt x="1389349" y="1036201"/>
                    <a:pt x="1218973" y="1365622"/>
                  </a:cubicBezTo>
                  <a:cubicBezTo>
                    <a:pt x="1056817" y="1679264"/>
                    <a:pt x="909367" y="2027473"/>
                    <a:pt x="775151" y="2395940"/>
                  </a:cubicBezTo>
                  <a:cubicBezTo>
                    <a:pt x="718804" y="2550588"/>
                    <a:pt x="666000" y="2707576"/>
                    <a:pt x="615201" y="2864832"/>
                  </a:cubicBezTo>
                  <a:cubicBezTo>
                    <a:pt x="888512" y="2629884"/>
                    <a:pt x="1158549" y="2479382"/>
                    <a:pt x="1423171" y="2400553"/>
                  </a:cubicBezTo>
                  <a:cubicBezTo>
                    <a:pt x="1591943" y="2350274"/>
                    <a:pt x="1753430" y="2330283"/>
                    <a:pt x="1906696" y="2331888"/>
                  </a:cubicBezTo>
                  <a:cubicBezTo>
                    <a:pt x="1944528" y="2332289"/>
                    <a:pt x="1975074" y="2343455"/>
                    <a:pt x="2011435" y="2346330"/>
                  </a:cubicBezTo>
                  <a:cubicBezTo>
                    <a:pt x="1976477" y="2344591"/>
                    <a:pt x="1942857" y="2340179"/>
                    <a:pt x="1906763" y="2340981"/>
                  </a:cubicBezTo>
                  <a:cubicBezTo>
                    <a:pt x="1754299" y="2344190"/>
                    <a:pt x="1595352" y="2370600"/>
                    <a:pt x="1431726" y="2427632"/>
                  </a:cubicBezTo>
                  <a:cubicBezTo>
                    <a:pt x="1143042" y="2528190"/>
                    <a:pt x="853956" y="2719009"/>
                    <a:pt x="567477" y="3016270"/>
                  </a:cubicBezTo>
                  <a:cubicBezTo>
                    <a:pt x="567076" y="3016939"/>
                    <a:pt x="566675" y="3017607"/>
                    <a:pt x="566274" y="3018276"/>
                  </a:cubicBezTo>
                  <a:cubicBezTo>
                    <a:pt x="442284" y="3416363"/>
                    <a:pt x="335874" y="3812176"/>
                    <a:pt x="244703" y="4180309"/>
                  </a:cubicBezTo>
                  <a:cubicBezTo>
                    <a:pt x="251388" y="4184989"/>
                    <a:pt x="251989" y="4185457"/>
                    <a:pt x="258606" y="4190137"/>
                  </a:cubicBezTo>
                  <a:cubicBezTo>
                    <a:pt x="607113" y="3983338"/>
                    <a:pt x="892456" y="3813713"/>
                    <a:pt x="1143108" y="3652781"/>
                  </a:cubicBezTo>
                  <a:cubicBezTo>
                    <a:pt x="968721" y="3764772"/>
                    <a:pt x="622687" y="3991896"/>
                    <a:pt x="274514" y="4225907"/>
                  </a:cubicBezTo>
                  <a:cubicBezTo>
                    <a:pt x="297975" y="4276654"/>
                    <a:pt x="322573" y="4326800"/>
                    <a:pt x="348841" y="4376009"/>
                  </a:cubicBezTo>
                  <a:cubicBezTo>
                    <a:pt x="440680" y="4285079"/>
                    <a:pt x="532920" y="4197692"/>
                    <a:pt x="625561" y="4115320"/>
                  </a:cubicBezTo>
                  <a:cubicBezTo>
                    <a:pt x="907696" y="3864527"/>
                    <a:pt x="1182945" y="3664949"/>
                    <a:pt x="1450308" y="3521266"/>
                  </a:cubicBezTo>
                  <a:close/>
                  <a:moveTo>
                    <a:pt x="5449851" y="1320960"/>
                  </a:moveTo>
                  <a:cubicBezTo>
                    <a:pt x="5226135" y="1264529"/>
                    <a:pt x="4961781" y="1237852"/>
                    <a:pt x="4663805" y="1281178"/>
                  </a:cubicBezTo>
                  <a:cubicBezTo>
                    <a:pt x="4386283" y="1321495"/>
                    <a:pt x="4095860" y="1419779"/>
                    <a:pt x="3792671" y="1588802"/>
                  </a:cubicBezTo>
                  <a:cubicBezTo>
                    <a:pt x="3522836" y="1739171"/>
                    <a:pt x="3253735" y="1939485"/>
                    <a:pt x="2984902" y="2186600"/>
                  </a:cubicBezTo>
                  <a:cubicBezTo>
                    <a:pt x="2914452" y="2251388"/>
                    <a:pt x="2844737" y="2319385"/>
                    <a:pt x="2775491" y="2389254"/>
                  </a:cubicBezTo>
                  <a:cubicBezTo>
                    <a:pt x="2876219" y="2318850"/>
                    <a:pt x="2977149" y="2249783"/>
                    <a:pt x="3078880" y="2193754"/>
                  </a:cubicBezTo>
                  <a:cubicBezTo>
                    <a:pt x="3348983" y="2045124"/>
                    <a:pt x="3611800" y="1955932"/>
                    <a:pt x="3866062" y="1929455"/>
                  </a:cubicBezTo>
                  <a:cubicBezTo>
                    <a:pt x="3917061" y="1924173"/>
                    <a:pt x="3967326" y="1921365"/>
                    <a:pt x="4016921" y="1921098"/>
                  </a:cubicBezTo>
                  <a:cubicBezTo>
                    <a:pt x="4099536" y="1920630"/>
                    <a:pt x="4180146" y="1927115"/>
                    <a:pt x="4258818" y="1940019"/>
                  </a:cubicBezTo>
                  <a:cubicBezTo>
                    <a:pt x="4395239" y="1962418"/>
                    <a:pt x="4523774" y="2003938"/>
                    <a:pt x="4645157" y="2060702"/>
                  </a:cubicBezTo>
                  <a:cubicBezTo>
                    <a:pt x="4953024" y="2204786"/>
                    <a:pt x="5201872" y="2441472"/>
                    <a:pt x="5397916" y="2672876"/>
                  </a:cubicBezTo>
                  <a:cubicBezTo>
                    <a:pt x="5201137" y="2440536"/>
                    <a:pt x="4945070" y="2212609"/>
                    <a:pt x="4634061" y="2086778"/>
                  </a:cubicBezTo>
                  <a:cubicBezTo>
                    <a:pt x="4512077" y="2037435"/>
                    <a:pt x="4384745" y="2005008"/>
                    <a:pt x="4252201" y="1992304"/>
                  </a:cubicBezTo>
                  <a:cubicBezTo>
                    <a:pt x="4130016" y="1980604"/>
                    <a:pt x="4004957" y="1985819"/>
                    <a:pt x="3876957" y="2008752"/>
                  </a:cubicBezTo>
                  <a:cubicBezTo>
                    <a:pt x="3638336" y="2051476"/>
                    <a:pt x="3395638" y="2154708"/>
                    <a:pt x="3149196" y="2314237"/>
                  </a:cubicBezTo>
                  <a:cubicBezTo>
                    <a:pt x="2914318" y="2466210"/>
                    <a:pt x="2682716" y="2664919"/>
                    <a:pt x="2456594" y="2896925"/>
                  </a:cubicBezTo>
                  <a:cubicBezTo>
                    <a:pt x="2338553" y="3018009"/>
                    <a:pt x="2223788" y="3146849"/>
                    <a:pt x="2112365" y="3280034"/>
                  </a:cubicBezTo>
                  <a:cubicBezTo>
                    <a:pt x="2167575" y="3270005"/>
                    <a:pt x="2222050" y="3261982"/>
                    <a:pt x="2275055" y="3257837"/>
                  </a:cubicBezTo>
                  <a:cubicBezTo>
                    <a:pt x="2420834" y="3246403"/>
                    <a:pt x="2554315" y="3256633"/>
                    <a:pt x="2676433" y="3281438"/>
                  </a:cubicBezTo>
                  <a:cubicBezTo>
                    <a:pt x="2770076" y="3300493"/>
                    <a:pt x="2853293" y="3329310"/>
                    <a:pt x="2931630" y="3361270"/>
                  </a:cubicBezTo>
                  <a:cubicBezTo>
                    <a:pt x="2853226" y="3330982"/>
                    <a:pt x="2768138" y="3305642"/>
                    <a:pt x="2674828" y="3290398"/>
                  </a:cubicBezTo>
                  <a:cubicBezTo>
                    <a:pt x="2552577" y="3270406"/>
                    <a:pt x="2420299" y="3266996"/>
                    <a:pt x="2277929" y="3286052"/>
                  </a:cubicBezTo>
                  <a:cubicBezTo>
                    <a:pt x="2211155" y="3295011"/>
                    <a:pt x="2142443" y="3310924"/>
                    <a:pt x="2072795" y="3330046"/>
                  </a:cubicBezTo>
                  <a:cubicBezTo>
                    <a:pt x="1762320" y="3707071"/>
                    <a:pt x="1479651" y="4115253"/>
                    <a:pt x="1241698" y="4488401"/>
                  </a:cubicBezTo>
                  <a:cubicBezTo>
                    <a:pt x="1106547" y="4700281"/>
                    <a:pt x="982891" y="4904607"/>
                    <a:pt x="875412" y="5086199"/>
                  </a:cubicBezTo>
                  <a:cubicBezTo>
                    <a:pt x="876347" y="5087135"/>
                    <a:pt x="877283" y="5088071"/>
                    <a:pt x="878219" y="5089007"/>
                  </a:cubicBezTo>
                  <a:cubicBezTo>
                    <a:pt x="1036364" y="5246196"/>
                    <a:pt x="1279664" y="5278089"/>
                    <a:pt x="1477846" y="5175926"/>
                  </a:cubicBezTo>
                  <a:cubicBezTo>
                    <a:pt x="1697418" y="5062731"/>
                    <a:pt x="1928753" y="4962575"/>
                    <a:pt x="2171853" y="4876325"/>
                  </a:cubicBezTo>
                  <a:cubicBezTo>
                    <a:pt x="2374447" y="4804450"/>
                    <a:pt x="2577776" y="4745479"/>
                    <a:pt x="2780303" y="4695668"/>
                  </a:cubicBezTo>
                  <a:cubicBezTo>
                    <a:pt x="2813522" y="4673738"/>
                    <a:pt x="2846609" y="4652744"/>
                    <a:pt x="2879695" y="4632619"/>
                  </a:cubicBezTo>
                  <a:cubicBezTo>
                    <a:pt x="3171454" y="4455239"/>
                    <a:pt x="3440822" y="4358625"/>
                    <a:pt x="3689603" y="4325730"/>
                  </a:cubicBezTo>
                  <a:cubicBezTo>
                    <a:pt x="3762058" y="4316169"/>
                    <a:pt x="3831773" y="4312157"/>
                    <a:pt x="3898747" y="4312759"/>
                  </a:cubicBezTo>
                  <a:cubicBezTo>
                    <a:pt x="3965721" y="4313428"/>
                    <a:pt x="4030022" y="4318776"/>
                    <a:pt x="4091649" y="4327869"/>
                  </a:cubicBezTo>
                  <a:cubicBezTo>
                    <a:pt x="4186295" y="4341910"/>
                    <a:pt x="4270983" y="4366381"/>
                    <a:pt x="4350924" y="4394128"/>
                  </a:cubicBezTo>
                  <a:cubicBezTo>
                    <a:pt x="4270983" y="4367985"/>
                    <a:pt x="4184624" y="4347192"/>
                    <a:pt x="4090513" y="4336896"/>
                  </a:cubicBezTo>
                  <a:cubicBezTo>
                    <a:pt x="3967392" y="4323457"/>
                    <a:pt x="3835115" y="4327067"/>
                    <a:pt x="3693947" y="4353745"/>
                  </a:cubicBezTo>
                  <a:cubicBezTo>
                    <a:pt x="3477317" y="4394596"/>
                    <a:pt x="3248454" y="4488535"/>
                    <a:pt x="3006893" y="4643918"/>
                  </a:cubicBezTo>
                  <a:cubicBezTo>
                    <a:pt x="3341229" y="4573581"/>
                    <a:pt x="3671288" y="4528450"/>
                    <a:pt x="3988447" y="4502776"/>
                  </a:cubicBezTo>
                  <a:cubicBezTo>
                    <a:pt x="4559066" y="4456575"/>
                    <a:pt x="5056895" y="4472823"/>
                    <a:pt x="5387154" y="4485593"/>
                  </a:cubicBezTo>
                  <a:cubicBezTo>
                    <a:pt x="5056026" y="4472756"/>
                    <a:pt x="4558665" y="4482049"/>
                    <a:pt x="3995465" y="4565758"/>
                  </a:cubicBezTo>
                  <a:cubicBezTo>
                    <a:pt x="3562539" y="4630078"/>
                    <a:pt x="3113637" y="4734782"/>
                    <a:pt x="2671219" y="4893708"/>
                  </a:cubicBezTo>
                  <a:cubicBezTo>
                    <a:pt x="2502914" y="5035452"/>
                    <a:pt x="2333473" y="5202068"/>
                    <a:pt x="2162963" y="5393021"/>
                  </a:cubicBezTo>
                  <a:cubicBezTo>
                    <a:pt x="2163097" y="5393289"/>
                    <a:pt x="2162963" y="5393021"/>
                    <a:pt x="2163097" y="5393222"/>
                  </a:cubicBezTo>
                  <a:cubicBezTo>
                    <a:pt x="2487006" y="5271001"/>
                    <a:pt x="2796144" y="5188362"/>
                    <a:pt x="3089842" y="5148179"/>
                  </a:cubicBezTo>
                  <a:cubicBezTo>
                    <a:pt x="3419032" y="5103115"/>
                    <a:pt x="3712596" y="5113412"/>
                    <a:pt x="3976416" y="5165429"/>
                  </a:cubicBezTo>
                  <a:cubicBezTo>
                    <a:pt x="4400386" y="5082990"/>
                    <a:pt x="4815466" y="5017534"/>
                    <a:pt x="5196258" y="4960368"/>
                  </a:cubicBezTo>
                  <a:cubicBezTo>
                    <a:pt x="5666682" y="4433843"/>
                    <a:pt x="5952960" y="3739231"/>
                    <a:pt x="5952960" y="2977491"/>
                  </a:cubicBezTo>
                  <a:cubicBezTo>
                    <a:pt x="5952960" y="2364315"/>
                    <a:pt x="5767477" y="1794598"/>
                    <a:pt x="5449851" y="1320960"/>
                  </a:cubicBezTo>
                  <a:close/>
                  <a:moveTo>
                    <a:pt x="3879630" y="5184751"/>
                  </a:moveTo>
                  <a:cubicBezTo>
                    <a:pt x="3785519" y="5175057"/>
                    <a:pt x="3688466" y="5170510"/>
                    <a:pt x="3587671" y="5172717"/>
                  </a:cubicBezTo>
                  <a:cubicBezTo>
                    <a:pt x="3434071" y="5176060"/>
                    <a:pt x="3272584" y="5193711"/>
                    <a:pt x="3102742" y="5227275"/>
                  </a:cubicBezTo>
                  <a:cubicBezTo>
                    <a:pt x="2800355" y="5286914"/>
                    <a:pt x="2483597" y="5394358"/>
                    <a:pt x="2152937" y="5546399"/>
                  </a:cubicBezTo>
                  <a:cubicBezTo>
                    <a:pt x="2084893" y="5577690"/>
                    <a:pt x="2016649" y="5610986"/>
                    <a:pt x="1948338" y="5645553"/>
                  </a:cubicBezTo>
                  <a:cubicBezTo>
                    <a:pt x="1922604" y="5677178"/>
                    <a:pt x="1897004" y="5709605"/>
                    <a:pt x="1871404" y="5741899"/>
                  </a:cubicBezTo>
                  <a:cubicBezTo>
                    <a:pt x="1882232" y="5746244"/>
                    <a:pt x="1893060" y="5750524"/>
                    <a:pt x="1903955" y="5754736"/>
                  </a:cubicBezTo>
                  <a:cubicBezTo>
                    <a:pt x="2337885" y="5578157"/>
                    <a:pt x="2795476" y="5435144"/>
                    <a:pt x="3283479" y="5316065"/>
                  </a:cubicBezTo>
                  <a:cubicBezTo>
                    <a:pt x="3481929" y="5267592"/>
                    <a:pt x="3681448" y="5224467"/>
                    <a:pt x="3879630" y="5184751"/>
                  </a:cubicBezTo>
                  <a:close/>
                  <a:moveTo>
                    <a:pt x="2364354" y="5013255"/>
                  </a:moveTo>
                  <a:cubicBezTo>
                    <a:pt x="2324650" y="5030037"/>
                    <a:pt x="2284947" y="5047153"/>
                    <a:pt x="2245444" y="5064871"/>
                  </a:cubicBezTo>
                  <a:cubicBezTo>
                    <a:pt x="1948939" y="5197722"/>
                    <a:pt x="1676697" y="5350298"/>
                    <a:pt x="1426446" y="5519521"/>
                  </a:cubicBezTo>
                  <a:cubicBezTo>
                    <a:pt x="1489744" y="5558233"/>
                    <a:pt x="1554914" y="5594004"/>
                    <a:pt x="1621219" y="5627968"/>
                  </a:cubicBezTo>
                  <a:cubicBezTo>
                    <a:pt x="1694945" y="5592131"/>
                    <a:pt x="1768603" y="5557364"/>
                    <a:pt x="1842061" y="5524803"/>
                  </a:cubicBezTo>
                  <a:cubicBezTo>
                    <a:pt x="1923072" y="5436347"/>
                    <a:pt x="2004617" y="5350966"/>
                    <a:pt x="2086764" y="5269865"/>
                  </a:cubicBezTo>
                  <a:cubicBezTo>
                    <a:pt x="2179874" y="5177932"/>
                    <a:pt x="2272381" y="5092618"/>
                    <a:pt x="2364354" y="5013255"/>
                  </a:cubicBezTo>
                  <a:close/>
                  <a:moveTo>
                    <a:pt x="3337486" y="5511164"/>
                  </a:moveTo>
                  <a:cubicBezTo>
                    <a:pt x="2990183" y="5624091"/>
                    <a:pt x="2670283" y="5753198"/>
                    <a:pt x="2360945" y="5890730"/>
                  </a:cubicBezTo>
                  <a:cubicBezTo>
                    <a:pt x="2559595" y="5932518"/>
                    <a:pt x="2765398" y="5954849"/>
                    <a:pt x="2976480" y="5954849"/>
                  </a:cubicBezTo>
                  <a:cubicBezTo>
                    <a:pt x="3603779" y="5954849"/>
                    <a:pt x="4185426" y="5760285"/>
                    <a:pt x="4665343" y="5428792"/>
                  </a:cubicBezTo>
                  <a:cubicBezTo>
                    <a:pt x="4539481" y="5359257"/>
                    <a:pt x="4396710" y="5297545"/>
                    <a:pt x="4235490" y="5252080"/>
                  </a:cubicBezTo>
                  <a:cubicBezTo>
                    <a:pt x="3938317" y="5328702"/>
                    <a:pt x="3635997" y="5414082"/>
                    <a:pt x="3337486" y="5511164"/>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235" name="Google Shape;235;p82"/>
            <p:cNvSpPr/>
            <p:nvPr/>
          </p:nvSpPr>
          <p:spPr>
            <a:xfrm>
              <a:off x="110688" y="1674538"/>
              <a:ext cx="7339635" cy="7341798"/>
            </a:xfrm>
            <a:custGeom>
              <a:rect b="b" l="l" r="r" t="t"/>
              <a:pathLst>
                <a:path extrusionOk="0" h="7341798" w="7339635">
                  <a:moveTo>
                    <a:pt x="3669818" y="236752"/>
                  </a:moveTo>
                  <a:cubicBezTo>
                    <a:pt x="5562811" y="236752"/>
                    <a:pt x="7102953" y="1777281"/>
                    <a:pt x="7102953" y="3670900"/>
                  </a:cubicBezTo>
                  <a:cubicBezTo>
                    <a:pt x="7102953" y="5564518"/>
                    <a:pt x="5562878" y="7105047"/>
                    <a:pt x="3669818" y="7105047"/>
                  </a:cubicBezTo>
                  <a:cubicBezTo>
                    <a:pt x="1776758" y="7105047"/>
                    <a:pt x="236683" y="5564518"/>
                    <a:pt x="236683" y="3670900"/>
                  </a:cubicBezTo>
                  <a:cubicBezTo>
                    <a:pt x="236683" y="1777281"/>
                    <a:pt x="1776758" y="236752"/>
                    <a:pt x="3669818" y="236752"/>
                  </a:cubicBezTo>
                  <a:moveTo>
                    <a:pt x="3669818" y="0"/>
                  </a:moveTo>
                  <a:cubicBezTo>
                    <a:pt x="1643010" y="0"/>
                    <a:pt x="0" y="1643494"/>
                    <a:pt x="0" y="3670900"/>
                  </a:cubicBezTo>
                  <a:cubicBezTo>
                    <a:pt x="0" y="5698305"/>
                    <a:pt x="1643010" y="7341799"/>
                    <a:pt x="3669818" y="7341799"/>
                  </a:cubicBezTo>
                  <a:cubicBezTo>
                    <a:pt x="5696627" y="7341799"/>
                    <a:pt x="7339636" y="5698305"/>
                    <a:pt x="7339636" y="3670900"/>
                  </a:cubicBezTo>
                  <a:cubicBezTo>
                    <a:pt x="7339636" y="1643494"/>
                    <a:pt x="5696560" y="0"/>
                    <a:pt x="3669818" y="0"/>
                  </a:cubicBezTo>
                  <a:lnTo>
                    <a:pt x="3669818" y="0"/>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sp>
        <p:nvSpPr>
          <p:cNvPr id="236" name="Google Shape;236;p82"/>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US"/>
              <a:t>‹#›</a:t>
            </a:fld>
            <a:endParaRPr/>
          </a:p>
        </p:txBody>
      </p:sp>
      <p:sp>
        <p:nvSpPr>
          <p:cNvPr id="237" name="Google Shape;237;p82"/>
          <p:cNvSpPr txBox="1"/>
          <p:nvPr/>
        </p:nvSpPr>
        <p:spPr>
          <a:xfrm>
            <a:off x="3624944" y="10204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US" sz="500">
                <a:solidFill>
                  <a:srgbClr val="6D6E71"/>
                </a:solidFill>
                <a:latin typeface="Avenir"/>
                <a:ea typeface="Avenir"/>
                <a:cs typeface="Avenir"/>
                <a:sym typeface="Avenir"/>
              </a:rPr>
              <a:t>GRASSROOTS</a:t>
            </a:r>
            <a:r>
              <a:rPr lang="en-US"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cxnSp>
        <p:nvCxnSpPr>
          <p:cNvPr id="238" name="Google Shape;238;p82"/>
          <p:cNvCxnSpPr/>
          <p:nvPr/>
        </p:nvCxnSpPr>
        <p:spPr>
          <a:xfrm>
            <a:off x="3779837" y="2296621"/>
            <a:ext cx="3779838" cy="0"/>
          </a:xfrm>
          <a:prstGeom prst="straightConnector1">
            <a:avLst/>
          </a:prstGeom>
          <a:noFill/>
          <a:ln cap="flat" cmpd="sng" w="28575">
            <a:solidFill>
              <a:schemeClr val="lt1"/>
            </a:solidFill>
            <a:prstDash val="solid"/>
            <a:miter lim="800000"/>
            <a:headEnd len="sm" w="sm" type="none"/>
            <a:tailEnd len="sm" w="sm" type="none"/>
          </a:ln>
        </p:spPr>
      </p:cxnSp>
      <p:sp>
        <p:nvSpPr>
          <p:cNvPr id="239" name="Google Shape;239;p82"/>
          <p:cNvSpPr/>
          <p:nvPr/>
        </p:nvSpPr>
        <p:spPr>
          <a:xfrm>
            <a:off x="-1642533" y="0"/>
            <a:ext cx="1642533" cy="10691813"/>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240" name="Google Shape;240;p82"/>
          <p:cNvSpPr/>
          <p:nvPr/>
        </p:nvSpPr>
        <p:spPr>
          <a:xfrm rot="-5400000">
            <a:off x="2958571" y="7749116"/>
            <a:ext cx="1642533" cy="7559675"/>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241" name="Google Shape;241;p82"/>
          <p:cNvSpPr txBox="1"/>
          <p:nvPr>
            <p:ph idx="1" type="body"/>
          </p:nvPr>
        </p:nvSpPr>
        <p:spPr>
          <a:xfrm>
            <a:off x="3779837" y="833157"/>
            <a:ext cx="1955741" cy="2002900"/>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2267"/>
              </a:spcBef>
              <a:spcAft>
                <a:spcPts val="0"/>
              </a:spcAft>
              <a:buClr>
                <a:schemeClr val="lt1"/>
              </a:buClr>
              <a:buSzPts val="8000"/>
              <a:buNone/>
              <a:defRPr b="1" sz="8000">
                <a:solidFill>
                  <a:schemeClr val="lt1"/>
                </a:solidFill>
                <a:latin typeface="Verdana"/>
                <a:ea typeface="Verdana"/>
                <a:cs typeface="Verdana"/>
                <a:sym typeface="Verdana"/>
              </a:defRPr>
            </a:lvl1pPr>
            <a:lvl2pPr indent="-342900" lvl="1" marL="914400" algn="l">
              <a:lnSpc>
                <a:spcPct val="100000"/>
              </a:lnSpc>
              <a:spcBef>
                <a:spcPts val="1133"/>
              </a:spcBef>
              <a:spcAft>
                <a:spcPts val="0"/>
              </a:spcAft>
              <a:buClr>
                <a:srgbClr val="011E3B"/>
              </a:buClr>
              <a:buSzPts val="1800"/>
              <a:buChar char="•"/>
              <a:defRPr/>
            </a:lvl2pPr>
            <a:lvl3pPr indent="-342900" lvl="2" marL="1371600" algn="l">
              <a:lnSpc>
                <a:spcPct val="100000"/>
              </a:lnSpc>
              <a:spcBef>
                <a:spcPts val="1133"/>
              </a:spcBef>
              <a:spcAft>
                <a:spcPts val="0"/>
              </a:spcAft>
              <a:buClr>
                <a:srgbClr val="011E3B"/>
              </a:buClr>
              <a:buSzPts val="1800"/>
              <a:buChar char="•"/>
              <a:defRPr/>
            </a:lvl3pPr>
            <a:lvl4pPr indent="-342900" lvl="3" marL="1828800" algn="l">
              <a:lnSpc>
                <a:spcPct val="100000"/>
              </a:lnSpc>
              <a:spcBef>
                <a:spcPts val="1133"/>
              </a:spcBef>
              <a:spcAft>
                <a:spcPts val="0"/>
              </a:spcAft>
              <a:buClr>
                <a:srgbClr val="011E3B"/>
              </a:buClr>
              <a:buSzPts val="1800"/>
              <a:buChar char="•"/>
              <a:defRPr/>
            </a:lvl4pPr>
            <a:lvl5pPr indent="-342900" lvl="4" marL="2286000" algn="l">
              <a:lnSpc>
                <a:spcPct val="100000"/>
              </a:lnSpc>
              <a:spcBef>
                <a:spcPts val="1133"/>
              </a:spcBef>
              <a:spcAft>
                <a:spcPts val="0"/>
              </a:spcAft>
              <a:buClr>
                <a:srgbClr val="011E3B"/>
              </a:buClr>
              <a:buSzPts val="1800"/>
              <a:buChar char="•"/>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
        <p:nvSpPr>
          <p:cNvPr id="242" name="Google Shape;242;p82"/>
          <p:cNvSpPr txBox="1"/>
          <p:nvPr>
            <p:ph idx="2" type="body"/>
          </p:nvPr>
        </p:nvSpPr>
        <p:spPr>
          <a:xfrm>
            <a:off x="3779837" y="2592720"/>
            <a:ext cx="2830273" cy="2002900"/>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2267"/>
              </a:spcBef>
              <a:spcAft>
                <a:spcPts val="0"/>
              </a:spcAft>
              <a:buClr>
                <a:schemeClr val="lt1"/>
              </a:buClr>
              <a:buSzPts val="2800"/>
              <a:buNone/>
              <a:defRPr b="1" sz="2800">
                <a:solidFill>
                  <a:schemeClr val="lt1"/>
                </a:solidFill>
                <a:latin typeface="Verdana"/>
                <a:ea typeface="Verdana"/>
                <a:cs typeface="Verdana"/>
                <a:sym typeface="Verdana"/>
              </a:defRPr>
            </a:lvl1pPr>
            <a:lvl2pPr indent="-342900" lvl="1" marL="914400" algn="l">
              <a:lnSpc>
                <a:spcPct val="100000"/>
              </a:lnSpc>
              <a:spcBef>
                <a:spcPts val="1133"/>
              </a:spcBef>
              <a:spcAft>
                <a:spcPts val="0"/>
              </a:spcAft>
              <a:buClr>
                <a:srgbClr val="011E3B"/>
              </a:buClr>
              <a:buSzPts val="1800"/>
              <a:buChar char="•"/>
              <a:defRPr/>
            </a:lvl2pPr>
            <a:lvl3pPr indent="-342900" lvl="2" marL="1371600" algn="l">
              <a:lnSpc>
                <a:spcPct val="100000"/>
              </a:lnSpc>
              <a:spcBef>
                <a:spcPts val="1133"/>
              </a:spcBef>
              <a:spcAft>
                <a:spcPts val="0"/>
              </a:spcAft>
              <a:buClr>
                <a:srgbClr val="011E3B"/>
              </a:buClr>
              <a:buSzPts val="1800"/>
              <a:buChar char="•"/>
              <a:defRPr/>
            </a:lvl3pPr>
            <a:lvl4pPr indent="-342900" lvl="3" marL="1828800" algn="l">
              <a:lnSpc>
                <a:spcPct val="100000"/>
              </a:lnSpc>
              <a:spcBef>
                <a:spcPts val="1133"/>
              </a:spcBef>
              <a:spcAft>
                <a:spcPts val="0"/>
              </a:spcAft>
              <a:buClr>
                <a:srgbClr val="011E3B"/>
              </a:buClr>
              <a:buSzPts val="1800"/>
              <a:buChar char="•"/>
              <a:defRPr/>
            </a:lvl4pPr>
            <a:lvl5pPr indent="-342900" lvl="4" marL="2286000" algn="l">
              <a:lnSpc>
                <a:spcPct val="100000"/>
              </a:lnSpc>
              <a:spcBef>
                <a:spcPts val="1133"/>
              </a:spcBef>
              <a:spcAft>
                <a:spcPts val="0"/>
              </a:spcAft>
              <a:buClr>
                <a:srgbClr val="011E3B"/>
              </a:buClr>
              <a:buSzPts val="1800"/>
              <a:buChar char="•"/>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Slide with photo">
  <p:cSld name="Quote Slide with photo">
    <p:spTree>
      <p:nvGrpSpPr>
        <p:cNvPr id="243" name="Shape 243"/>
        <p:cNvGrpSpPr/>
        <p:nvPr/>
      </p:nvGrpSpPr>
      <p:grpSpPr>
        <a:xfrm>
          <a:off x="0" y="0"/>
          <a:ext cx="0" cy="0"/>
          <a:chOff x="0" y="0"/>
          <a:chExt cx="0" cy="0"/>
        </a:xfrm>
      </p:grpSpPr>
      <p:pic>
        <p:nvPicPr>
          <p:cNvPr id="244" name="Google Shape;244;p83"/>
          <p:cNvPicPr preferRelativeResize="0"/>
          <p:nvPr/>
        </p:nvPicPr>
        <p:blipFill rotWithShape="1">
          <a:blip r:embed="rId2">
            <a:alphaModFix/>
          </a:blip>
          <a:srcRect b="0" l="0" r="0" t="0"/>
          <a:stretch/>
        </p:blipFill>
        <p:spPr>
          <a:xfrm>
            <a:off x="-3100039" y="4333668"/>
            <a:ext cx="8519936" cy="8889058"/>
          </a:xfrm>
          <a:custGeom>
            <a:rect b="b" l="l" r="r" t="t"/>
            <a:pathLst>
              <a:path extrusionOk="0" h="8889058" w="8519936">
                <a:moveTo>
                  <a:pt x="0" y="0"/>
                </a:moveTo>
                <a:lnTo>
                  <a:pt x="8519936" y="0"/>
                </a:lnTo>
                <a:lnTo>
                  <a:pt x="8519936" y="6358146"/>
                </a:lnTo>
                <a:lnTo>
                  <a:pt x="3100039" y="6358146"/>
                </a:lnTo>
                <a:lnTo>
                  <a:pt x="3100039" y="103861"/>
                </a:lnTo>
                <a:lnTo>
                  <a:pt x="1351921" y="103861"/>
                </a:lnTo>
                <a:lnTo>
                  <a:pt x="1351921" y="447803"/>
                </a:lnTo>
                <a:lnTo>
                  <a:pt x="179125" y="447803"/>
                </a:lnTo>
                <a:lnTo>
                  <a:pt x="179125" y="7881482"/>
                </a:lnTo>
                <a:lnTo>
                  <a:pt x="1351921" y="7881482"/>
                </a:lnTo>
                <a:lnTo>
                  <a:pt x="1351921" y="7930050"/>
                </a:lnTo>
                <a:lnTo>
                  <a:pt x="1701684" y="7930050"/>
                </a:lnTo>
                <a:lnTo>
                  <a:pt x="1701684" y="8329294"/>
                </a:lnTo>
                <a:lnTo>
                  <a:pt x="6985860" y="8329294"/>
                </a:lnTo>
                <a:lnTo>
                  <a:pt x="6985860" y="8106264"/>
                </a:lnTo>
                <a:lnTo>
                  <a:pt x="8519936" y="8106264"/>
                </a:lnTo>
                <a:lnTo>
                  <a:pt x="8519936" y="8889058"/>
                </a:lnTo>
                <a:lnTo>
                  <a:pt x="0" y="8889058"/>
                </a:lnTo>
                <a:close/>
              </a:path>
            </a:pathLst>
          </a:custGeom>
          <a:noFill/>
          <a:ln>
            <a:noFill/>
          </a:ln>
        </p:spPr>
      </p:pic>
      <p:sp>
        <p:nvSpPr>
          <p:cNvPr id="245" name="Google Shape;245;p83"/>
          <p:cNvSpPr/>
          <p:nvPr/>
        </p:nvSpPr>
        <p:spPr>
          <a:xfrm>
            <a:off x="0" y="0"/>
            <a:ext cx="7559675" cy="4097053"/>
          </a:xfrm>
          <a:prstGeom prst="rect">
            <a:avLst/>
          </a:pr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246" name="Google Shape;246;p83"/>
          <p:cNvSpPr txBox="1"/>
          <p:nvPr>
            <p:ph idx="1" type="body"/>
          </p:nvPr>
        </p:nvSpPr>
        <p:spPr>
          <a:xfrm>
            <a:off x="3128102" y="2738011"/>
            <a:ext cx="785328" cy="1056986"/>
          </a:xfrm>
          <a:prstGeom prst="rect">
            <a:avLst/>
          </a:prstGeom>
          <a:noFill/>
          <a:ln>
            <a:noFill/>
          </a:ln>
        </p:spPr>
        <p:txBody>
          <a:bodyPr anchorCtr="0" anchor="t" bIns="45700" lIns="91425" spcFirstLastPara="1" rIns="91425" wrap="square" tIns="45700">
            <a:normAutofit/>
          </a:bodyPr>
          <a:lstStyle>
            <a:lvl1pPr indent="-228600" lvl="0" marL="457200" algn="r">
              <a:lnSpc>
                <a:spcPct val="100000"/>
              </a:lnSpc>
              <a:spcBef>
                <a:spcPts val="2267"/>
              </a:spcBef>
              <a:spcAft>
                <a:spcPts val="0"/>
              </a:spcAft>
              <a:buClr>
                <a:schemeClr val="lt1"/>
              </a:buClr>
              <a:buSzPts val="9600"/>
              <a:buNone/>
              <a:defRPr b="1" i="0" sz="9600">
                <a:solidFill>
                  <a:schemeClr val="lt1"/>
                </a:solidFill>
                <a:latin typeface="Times"/>
                <a:ea typeface="Times"/>
                <a:cs typeface="Times"/>
                <a:sym typeface="Times"/>
              </a:defRPr>
            </a:lvl1pPr>
            <a:lvl2pPr indent="-342900" lvl="1" marL="914400" algn="l">
              <a:lnSpc>
                <a:spcPct val="100000"/>
              </a:lnSpc>
              <a:spcBef>
                <a:spcPts val="1133"/>
              </a:spcBef>
              <a:spcAft>
                <a:spcPts val="0"/>
              </a:spcAft>
              <a:buClr>
                <a:srgbClr val="011E3B"/>
              </a:buClr>
              <a:buSzPts val="1800"/>
              <a:buChar char="•"/>
              <a:defRPr/>
            </a:lvl2pPr>
            <a:lvl3pPr indent="-342900" lvl="2" marL="1371600" algn="l">
              <a:lnSpc>
                <a:spcPct val="100000"/>
              </a:lnSpc>
              <a:spcBef>
                <a:spcPts val="1133"/>
              </a:spcBef>
              <a:spcAft>
                <a:spcPts val="0"/>
              </a:spcAft>
              <a:buClr>
                <a:srgbClr val="011E3B"/>
              </a:buClr>
              <a:buSzPts val="1800"/>
              <a:buChar char="•"/>
              <a:defRPr/>
            </a:lvl3pPr>
            <a:lvl4pPr indent="-342900" lvl="3" marL="1828800" algn="l">
              <a:lnSpc>
                <a:spcPct val="100000"/>
              </a:lnSpc>
              <a:spcBef>
                <a:spcPts val="1133"/>
              </a:spcBef>
              <a:spcAft>
                <a:spcPts val="0"/>
              </a:spcAft>
              <a:buClr>
                <a:srgbClr val="011E3B"/>
              </a:buClr>
              <a:buSzPts val="1800"/>
              <a:buChar char="•"/>
              <a:defRPr/>
            </a:lvl4pPr>
            <a:lvl5pPr indent="-342900" lvl="4" marL="2286000" algn="l">
              <a:lnSpc>
                <a:spcPct val="100000"/>
              </a:lnSpc>
              <a:spcBef>
                <a:spcPts val="1133"/>
              </a:spcBef>
              <a:spcAft>
                <a:spcPts val="0"/>
              </a:spcAft>
              <a:buClr>
                <a:srgbClr val="011E3B"/>
              </a:buClr>
              <a:buSzPts val="1800"/>
              <a:buChar char="•"/>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
        <p:nvSpPr>
          <p:cNvPr id="247" name="Google Shape;247;p83"/>
          <p:cNvSpPr txBox="1"/>
          <p:nvPr>
            <p:ph idx="2" type="body"/>
          </p:nvPr>
        </p:nvSpPr>
        <p:spPr>
          <a:xfrm>
            <a:off x="615910" y="805650"/>
            <a:ext cx="2003444" cy="936605"/>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2267"/>
              </a:spcBef>
              <a:spcAft>
                <a:spcPts val="0"/>
              </a:spcAft>
              <a:buClr>
                <a:schemeClr val="lt1"/>
              </a:buClr>
              <a:buSzPts val="9600"/>
              <a:buNone/>
              <a:defRPr b="1" i="0" sz="9600">
                <a:solidFill>
                  <a:schemeClr val="lt1"/>
                </a:solidFill>
                <a:latin typeface="Times"/>
                <a:ea typeface="Times"/>
                <a:cs typeface="Times"/>
                <a:sym typeface="Times"/>
              </a:defRPr>
            </a:lvl1pPr>
            <a:lvl2pPr indent="-342900" lvl="1" marL="914400" algn="l">
              <a:lnSpc>
                <a:spcPct val="100000"/>
              </a:lnSpc>
              <a:spcBef>
                <a:spcPts val="1133"/>
              </a:spcBef>
              <a:spcAft>
                <a:spcPts val="0"/>
              </a:spcAft>
              <a:buClr>
                <a:srgbClr val="011E3B"/>
              </a:buClr>
              <a:buSzPts val="1800"/>
              <a:buChar char="•"/>
              <a:defRPr/>
            </a:lvl2pPr>
            <a:lvl3pPr indent="-342900" lvl="2" marL="1371600" algn="l">
              <a:lnSpc>
                <a:spcPct val="100000"/>
              </a:lnSpc>
              <a:spcBef>
                <a:spcPts val="1133"/>
              </a:spcBef>
              <a:spcAft>
                <a:spcPts val="0"/>
              </a:spcAft>
              <a:buClr>
                <a:srgbClr val="011E3B"/>
              </a:buClr>
              <a:buSzPts val="1800"/>
              <a:buChar char="•"/>
              <a:defRPr/>
            </a:lvl3pPr>
            <a:lvl4pPr indent="-342900" lvl="3" marL="1828800" algn="l">
              <a:lnSpc>
                <a:spcPct val="100000"/>
              </a:lnSpc>
              <a:spcBef>
                <a:spcPts val="1133"/>
              </a:spcBef>
              <a:spcAft>
                <a:spcPts val="0"/>
              </a:spcAft>
              <a:buClr>
                <a:srgbClr val="011E3B"/>
              </a:buClr>
              <a:buSzPts val="1800"/>
              <a:buChar char="•"/>
              <a:defRPr/>
            </a:lvl4pPr>
            <a:lvl5pPr indent="-342900" lvl="4" marL="2286000" algn="l">
              <a:lnSpc>
                <a:spcPct val="100000"/>
              </a:lnSpc>
              <a:spcBef>
                <a:spcPts val="1133"/>
              </a:spcBef>
              <a:spcAft>
                <a:spcPts val="0"/>
              </a:spcAft>
              <a:buClr>
                <a:srgbClr val="011E3B"/>
              </a:buClr>
              <a:buSzPts val="1800"/>
              <a:buChar char="•"/>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
        <p:nvSpPr>
          <p:cNvPr id="248" name="Google Shape;248;p83"/>
          <p:cNvSpPr txBox="1"/>
          <p:nvPr>
            <p:ph idx="3" type="body"/>
          </p:nvPr>
        </p:nvSpPr>
        <p:spPr>
          <a:xfrm>
            <a:off x="615910" y="803767"/>
            <a:ext cx="3288612" cy="2623117"/>
          </a:xfrm>
          <a:prstGeom prst="rect">
            <a:avLst/>
          </a:prstGeom>
          <a:noFill/>
          <a:ln>
            <a:noFill/>
          </a:ln>
        </p:spPr>
        <p:txBody>
          <a:bodyPr anchorCtr="0" anchor="ctr" bIns="45700" lIns="91425" spcFirstLastPara="1" rIns="91425" wrap="square" tIns="45700">
            <a:normAutofit/>
          </a:bodyPr>
          <a:lstStyle>
            <a:lvl1pPr indent="-228600" lvl="0" marL="457200" algn="ctr">
              <a:lnSpc>
                <a:spcPct val="100000"/>
              </a:lnSpc>
              <a:spcBef>
                <a:spcPts val="0"/>
              </a:spcBef>
              <a:spcAft>
                <a:spcPts val="0"/>
              </a:spcAft>
              <a:buClr>
                <a:schemeClr val="lt1"/>
              </a:buClr>
              <a:buSzPts val="1400"/>
              <a:buNone/>
              <a:defRPr b="0" i="1" sz="1400">
                <a:solidFill>
                  <a:schemeClr val="lt1"/>
                </a:solidFill>
                <a:latin typeface="Verdana"/>
                <a:ea typeface="Verdana"/>
                <a:cs typeface="Verdana"/>
                <a:sym typeface="Verdana"/>
              </a:defRPr>
            </a:lvl1pPr>
            <a:lvl2pPr indent="-342900" lvl="1" marL="914400" algn="l">
              <a:lnSpc>
                <a:spcPct val="100000"/>
              </a:lnSpc>
              <a:spcBef>
                <a:spcPts val="1133"/>
              </a:spcBef>
              <a:spcAft>
                <a:spcPts val="0"/>
              </a:spcAft>
              <a:buClr>
                <a:srgbClr val="011E3B"/>
              </a:buClr>
              <a:buSzPts val="1800"/>
              <a:buChar char="•"/>
              <a:defRPr/>
            </a:lvl2pPr>
            <a:lvl3pPr indent="-342900" lvl="2" marL="1371600" algn="l">
              <a:lnSpc>
                <a:spcPct val="100000"/>
              </a:lnSpc>
              <a:spcBef>
                <a:spcPts val="1133"/>
              </a:spcBef>
              <a:spcAft>
                <a:spcPts val="0"/>
              </a:spcAft>
              <a:buClr>
                <a:srgbClr val="011E3B"/>
              </a:buClr>
              <a:buSzPts val="1800"/>
              <a:buChar char="•"/>
              <a:defRPr/>
            </a:lvl3pPr>
            <a:lvl4pPr indent="-342900" lvl="3" marL="1828800" algn="l">
              <a:lnSpc>
                <a:spcPct val="100000"/>
              </a:lnSpc>
              <a:spcBef>
                <a:spcPts val="1133"/>
              </a:spcBef>
              <a:spcAft>
                <a:spcPts val="0"/>
              </a:spcAft>
              <a:buClr>
                <a:srgbClr val="011E3B"/>
              </a:buClr>
              <a:buSzPts val="1800"/>
              <a:buChar char="•"/>
              <a:defRPr/>
            </a:lvl4pPr>
            <a:lvl5pPr indent="-342900" lvl="4" marL="2286000" algn="l">
              <a:lnSpc>
                <a:spcPct val="100000"/>
              </a:lnSpc>
              <a:spcBef>
                <a:spcPts val="1133"/>
              </a:spcBef>
              <a:spcAft>
                <a:spcPts val="0"/>
              </a:spcAft>
              <a:buClr>
                <a:srgbClr val="011E3B"/>
              </a:buClr>
              <a:buSzPts val="1800"/>
              <a:buChar char="•"/>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
        <p:nvSpPr>
          <p:cNvPr id="249" name="Google Shape;249;p83"/>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US"/>
              <a:t>‹#›</a:t>
            </a:fld>
            <a:endParaRPr/>
          </a:p>
        </p:txBody>
      </p:sp>
      <p:sp>
        <p:nvSpPr>
          <p:cNvPr id="250" name="Google Shape;250;p83"/>
          <p:cNvSpPr txBox="1"/>
          <p:nvPr/>
        </p:nvSpPr>
        <p:spPr>
          <a:xfrm rot="-5400000">
            <a:off x="5099908" y="8023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US" sz="500">
                <a:solidFill>
                  <a:srgbClr val="6D6E71"/>
                </a:solidFill>
                <a:latin typeface="Avenir"/>
                <a:ea typeface="Avenir"/>
                <a:cs typeface="Avenir"/>
                <a:sym typeface="Avenir"/>
              </a:rPr>
              <a:t>GRASSROOTS</a:t>
            </a:r>
            <a:r>
              <a:rPr lang="en-US"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grpSp>
        <p:nvGrpSpPr>
          <p:cNvPr id="251" name="Google Shape;251;p83"/>
          <p:cNvGrpSpPr/>
          <p:nvPr/>
        </p:nvGrpSpPr>
        <p:grpSpPr>
          <a:xfrm>
            <a:off x="5203685" y="-757463"/>
            <a:ext cx="3314240" cy="3315216"/>
            <a:chOff x="110688" y="1674538"/>
            <a:chExt cx="7339635" cy="7341798"/>
          </a:xfrm>
        </p:grpSpPr>
        <p:sp>
          <p:nvSpPr>
            <p:cNvPr id="252" name="Google Shape;252;p83"/>
            <p:cNvSpPr/>
            <p:nvPr/>
          </p:nvSpPr>
          <p:spPr>
            <a:xfrm>
              <a:off x="804025" y="2368014"/>
              <a:ext cx="5952959" cy="5954848"/>
            </a:xfrm>
            <a:custGeom>
              <a:rect b="b" l="l" r="r" t="t"/>
              <a:pathLst>
                <a:path extrusionOk="0" h="5954848" w="5952959">
                  <a:moveTo>
                    <a:pt x="588933" y="2320789"/>
                  </a:moveTo>
                  <a:cubicBezTo>
                    <a:pt x="459329" y="2624803"/>
                    <a:pt x="341355" y="2938110"/>
                    <a:pt x="233608" y="3246938"/>
                  </a:cubicBezTo>
                  <a:cubicBezTo>
                    <a:pt x="180269" y="3308316"/>
                    <a:pt x="128000" y="3376514"/>
                    <a:pt x="75530" y="3443441"/>
                  </a:cubicBezTo>
                  <a:cubicBezTo>
                    <a:pt x="77602" y="3344956"/>
                    <a:pt x="86826" y="3247874"/>
                    <a:pt x="85690" y="3149523"/>
                  </a:cubicBezTo>
                  <a:cubicBezTo>
                    <a:pt x="65103" y="3213909"/>
                    <a:pt x="43847" y="3278095"/>
                    <a:pt x="23060" y="3342415"/>
                  </a:cubicBezTo>
                  <a:cubicBezTo>
                    <a:pt x="8422" y="3222735"/>
                    <a:pt x="0" y="3101049"/>
                    <a:pt x="0" y="2977424"/>
                  </a:cubicBezTo>
                  <a:cubicBezTo>
                    <a:pt x="0" y="1631191"/>
                    <a:pt x="893459" y="494165"/>
                    <a:pt x="2119383" y="125965"/>
                  </a:cubicBezTo>
                  <a:cubicBezTo>
                    <a:pt x="1981691" y="216494"/>
                    <a:pt x="1843064" y="331627"/>
                    <a:pt x="1704035" y="476313"/>
                  </a:cubicBezTo>
                  <a:cubicBezTo>
                    <a:pt x="1493019" y="695882"/>
                    <a:pt x="1291227" y="971080"/>
                    <a:pt x="1098325" y="1297358"/>
                  </a:cubicBezTo>
                  <a:cubicBezTo>
                    <a:pt x="914647" y="1607857"/>
                    <a:pt x="745340" y="1953926"/>
                    <a:pt x="588933" y="2320789"/>
                  </a:cubicBezTo>
                  <a:close/>
                  <a:moveTo>
                    <a:pt x="4668083" y="5426786"/>
                  </a:moveTo>
                  <a:cubicBezTo>
                    <a:pt x="4831040" y="5313926"/>
                    <a:pt x="4982033" y="5185220"/>
                    <a:pt x="5119123" y="5042874"/>
                  </a:cubicBezTo>
                  <a:cubicBezTo>
                    <a:pt x="4846881" y="5102513"/>
                    <a:pt x="4561071" y="5168371"/>
                    <a:pt x="4268911" y="5243187"/>
                  </a:cubicBezTo>
                  <a:cubicBezTo>
                    <a:pt x="4418433" y="5294603"/>
                    <a:pt x="4550644" y="5358321"/>
                    <a:pt x="4668083" y="5426786"/>
                  </a:cubicBezTo>
                  <a:close/>
                  <a:moveTo>
                    <a:pt x="719472" y="4217884"/>
                  </a:moveTo>
                  <a:cubicBezTo>
                    <a:pt x="679368" y="4257867"/>
                    <a:pt x="639397" y="4298919"/>
                    <a:pt x="599494" y="4340840"/>
                  </a:cubicBezTo>
                  <a:cubicBezTo>
                    <a:pt x="496158" y="4449622"/>
                    <a:pt x="487001" y="4616372"/>
                    <a:pt x="576033" y="4737121"/>
                  </a:cubicBezTo>
                  <a:cubicBezTo>
                    <a:pt x="590002" y="4756043"/>
                    <a:pt x="604106" y="4774831"/>
                    <a:pt x="618476" y="4793418"/>
                  </a:cubicBezTo>
                  <a:cubicBezTo>
                    <a:pt x="644344" y="4754572"/>
                    <a:pt x="670411" y="4715526"/>
                    <a:pt x="696747" y="4676346"/>
                  </a:cubicBezTo>
                  <a:cubicBezTo>
                    <a:pt x="921866" y="4341576"/>
                    <a:pt x="1180138" y="3973576"/>
                    <a:pt x="1462272" y="3608252"/>
                  </a:cubicBezTo>
                  <a:cubicBezTo>
                    <a:pt x="1219641" y="3762097"/>
                    <a:pt x="971863" y="3966356"/>
                    <a:pt x="719472" y="4217884"/>
                  </a:cubicBezTo>
                  <a:close/>
                  <a:moveTo>
                    <a:pt x="1450308" y="3521266"/>
                  </a:moveTo>
                  <a:cubicBezTo>
                    <a:pt x="1495091" y="3497196"/>
                    <a:pt x="1539139" y="3475467"/>
                    <a:pt x="1582719" y="3454807"/>
                  </a:cubicBezTo>
                  <a:cubicBezTo>
                    <a:pt x="1745276" y="3250014"/>
                    <a:pt x="1914516" y="3047427"/>
                    <a:pt x="2090507" y="2853867"/>
                  </a:cubicBezTo>
                  <a:cubicBezTo>
                    <a:pt x="2350985" y="2567370"/>
                    <a:pt x="2619417" y="2305745"/>
                    <a:pt x="2895068" y="2080359"/>
                  </a:cubicBezTo>
                  <a:cubicBezTo>
                    <a:pt x="3184555" y="1843540"/>
                    <a:pt x="3471702" y="1655194"/>
                    <a:pt x="3756644" y="1517529"/>
                  </a:cubicBezTo>
                  <a:cubicBezTo>
                    <a:pt x="4076877" y="1362814"/>
                    <a:pt x="4377794" y="1280175"/>
                    <a:pt x="4660597" y="1252963"/>
                  </a:cubicBezTo>
                  <a:cubicBezTo>
                    <a:pt x="4963051" y="1223878"/>
                    <a:pt x="5226536" y="1260451"/>
                    <a:pt x="5449249" y="1319823"/>
                  </a:cubicBezTo>
                  <a:cubicBezTo>
                    <a:pt x="4914992" y="523918"/>
                    <a:pt x="4006962" y="0"/>
                    <a:pt x="2976547" y="0"/>
                  </a:cubicBezTo>
                  <a:cubicBezTo>
                    <a:pt x="2933969" y="0"/>
                    <a:pt x="2891593" y="936"/>
                    <a:pt x="2849483" y="2674"/>
                  </a:cubicBezTo>
                  <a:cubicBezTo>
                    <a:pt x="2432732" y="20392"/>
                    <a:pt x="2038505" y="207534"/>
                    <a:pt x="1767333" y="524586"/>
                  </a:cubicBezTo>
                  <a:cubicBezTo>
                    <a:pt x="1765729" y="526458"/>
                    <a:pt x="1764058" y="528397"/>
                    <a:pt x="1762454" y="530269"/>
                  </a:cubicBezTo>
                  <a:cubicBezTo>
                    <a:pt x="1570220" y="756190"/>
                    <a:pt x="1389349" y="1036201"/>
                    <a:pt x="1218973" y="1365622"/>
                  </a:cubicBezTo>
                  <a:cubicBezTo>
                    <a:pt x="1056817" y="1679264"/>
                    <a:pt x="909367" y="2027473"/>
                    <a:pt x="775151" y="2395940"/>
                  </a:cubicBezTo>
                  <a:cubicBezTo>
                    <a:pt x="718804" y="2550588"/>
                    <a:pt x="666000" y="2707576"/>
                    <a:pt x="615201" y="2864832"/>
                  </a:cubicBezTo>
                  <a:cubicBezTo>
                    <a:pt x="888512" y="2629884"/>
                    <a:pt x="1158549" y="2479382"/>
                    <a:pt x="1423171" y="2400553"/>
                  </a:cubicBezTo>
                  <a:cubicBezTo>
                    <a:pt x="1591943" y="2350274"/>
                    <a:pt x="1753430" y="2330283"/>
                    <a:pt x="1906696" y="2331888"/>
                  </a:cubicBezTo>
                  <a:cubicBezTo>
                    <a:pt x="1944528" y="2332289"/>
                    <a:pt x="1975074" y="2343455"/>
                    <a:pt x="2011435" y="2346330"/>
                  </a:cubicBezTo>
                  <a:cubicBezTo>
                    <a:pt x="1976477" y="2344591"/>
                    <a:pt x="1942857" y="2340179"/>
                    <a:pt x="1906763" y="2340981"/>
                  </a:cubicBezTo>
                  <a:cubicBezTo>
                    <a:pt x="1754299" y="2344190"/>
                    <a:pt x="1595352" y="2370600"/>
                    <a:pt x="1431726" y="2427632"/>
                  </a:cubicBezTo>
                  <a:cubicBezTo>
                    <a:pt x="1143042" y="2528190"/>
                    <a:pt x="853956" y="2719009"/>
                    <a:pt x="567477" y="3016270"/>
                  </a:cubicBezTo>
                  <a:cubicBezTo>
                    <a:pt x="567076" y="3016939"/>
                    <a:pt x="566675" y="3017607"/>
                    <a:pt x="566274" y="3018276"/>
                  </a:cubicBezTo>
                  <a:cubicBezTo>
                    <a:pt x="442284" y="3416363"/>
                    <a:pt x="335874" y="3812176"/>
                    <a:pt x="244703" y="4180309"/>
                  </a:cubicBezTo>
                  <a:cubicBezTo>
                    <a:pt x="251388" y="4184989"/>
                    <a:pt x="251989" y="4185457"/>
                    <a:pt x="258606" y="4190137"/>
                  </a:cubicBezTo>
                  <a:cubicBezTo>
                    <a:pt x="607113" y="3983338"/>
                    <a:pt x="892456" y="3813713"/>
                    <a:pt x="1143108" y="3652781"/>
                  </a:cubicBezTo>
                  <a:cubicBezTo>
                    <a:pt x="968721" y="3764772"/>
                    <a:pt x="622687" y="3991896"/>
                    <a:pt x="274514" y="4225907"/>
                  </a:cubicBezTo>
                  <a:cubicBezTo>
                    <a:pt x="297975" y="4276654"/>
                    <a:pt x="322573" y="4326800"/>
                    <a:pt x="348841" y="4376009"/>
                  </a:cubicBezTo>
                  <a:cubicBezTo>
                    <a:pt x="440680" y="4285079"/>
                    <a:pt x="532920" y="4197692"/>
                    <a:pt x="625561" y="4115320"/>
                  </a:cubicBezTo>
                  <a:cubicBezTo>
                    <a:pt x="907696" y="3864527"/>
                    <a:pt x="1182945" y="3664949"/>
                    <a:pt x="1450308" y="3521266"/>
                  </a:cubicBezTo>
                  <a:close/>
                  <a:moveTo>
                    <a:pt x="5449851" y="1320960"/>
                  </a:moveTo>
                  <a:cubicBezTo>
                    <a:pt x="5226135" y="1264529"/>
                    <a:pt x="4961781" y="1237852"/>
                    <a:pt x="4663805" y="1281178"/>
                  </a:cubicBezTo>
                  <a:cubicBezTo>
                    <a:pt x="4386283" y="1321495"/>
                    <a:pt x="4095860" y="1419779"/>
                    <a:pt x="3792671" y="1588802"/>
                  </a:cubicBezTo>
                  <a:cubicBezTo>
                    <a:pt x="3522836" y="1739171"/>
                    <a:pt x="3253735" y="1939485"/>
                    <a:pt x="2984902" y="2186600"/>
                  </a:cubicBezTo>
                  <a:cubicBezTo>
                    <a:pt x="2914452" y="2251388"/>
                    <a:pt x="2844737" y="2319385"/>
                    <a:pt x="2775491" y="2389254"/>
                  </a:cubicBezTo>
                  <a:cubicBezTo>
                    <a:pt x="2876219" y="2318850"/>
                    <a:pt x="2977149" y="2249783"/>
                    <a:pt x="3078880" y="2193754"/>
                  </a:cubicBezTo>
                  <a:cubicBezTo>
                    <a:pt x="3348983" y="2045124"/>
                    <a:pt x="3611800" y="1955932"/>
                    <a:pt x="3866062" y="1929455"/>
                  </a:cubicBezTo>
                  <a:cubicBezTo>
                    <a:pt x="3917061" y="1924173"/>
                    <a:pt x="3967326" y="1921365"/>
                    <a:pt x="4016921" y="1921098"/>
                  </a:cubicBezTo>
                  <a:cubicBezTo>
                    <a:pt x="4099536" y="1920630"/>
                    <a:pt x="4180146" y="1927115"/>
                    <a:pt x="4258818" y="1940019"/>
                  </a:cubicBezTo>
                  <a:cubicBezTo>
                    <a:pt x="4395239" y="1962418"/>
                    <a:pt x="4523774" y="2003938"/>
                    <a:pt x="4645157" y="2060702"/>
                  </a:cubicBezTo>
                  <a:cubicBezTo>
                    <a:pt x="4953024" y="2204786"/>
                    <a:pt x="5201872" y="2441472"/>
                    <a:pt x="5397916" y="2672876"/>
                  </a:cubicBezTo>
                  <a:cubicBezTo>
                    <a:pt x="5201137" y="2440536"/>
                    <a:pt x="4945070" y="2212609"/>
                    <a:pt x="4634061" y="2086778"/>
                  </a:cubicBezTo>
                  <a:cubicBezTo>
                    <a:pt x="4512077" y="2037435"/>
                    <a:pt x="4384745" y="2005008"/>
                    <a:pt x="4252201" y="1992304"/>
                  </a:cubicBezTo>
                  <a:cubicBezTo>
                    <a:pt x="4130016" y="1980604"/>
                    <a:pt x="4004957" y="1985819"/>
                    <a:pt x="3876957" y="2008752"/>
                  </a:cubicBezTo>
                  <a:cubicBezTo>
                    <a:pt x="3638336" y="2051476"/>
                    <a:pt x="3395638" y="2154708"/>
                    <a:pt x="3149196" y="2314237"/>
                  </a:cubicBezTo>
                  <a:cubicBezTo>
                    <a:pt x="2914318" y="2466210"/>
                    <a:pt x="2682716" y="2664919"/>
                    <a:pt x="2456594" y="2896925"/>
                  </a:cubicBezTo>
                  <a:cubicBezTo>
                    <a:pt x="2338553" y="3018009"/>
                    <a:pt x="2223788" y="3146849"/>
                    <a:pt x="2112365" y="3280034"/>
                  </a:cubicBezTo>
                  <a:cubicBezTo>
                    <a:pt x="2167575" y="3270005"/>
                    <a:pt x="2222050" y="3261982"/>
                    <a:pt x="2275055" y="3257837"/>
                  </a:cubicBezTo>
                  <a:cubicBezTo>
                    <a:pt x="2420834" y="3246403"/>
                    <a:pt x="2554315" y="3256633"/>
                    <a:pt x="2676433" y="3281438"/>
                  </a:cubicBezTo>
                  <a:cubicBezTo>
                    <a:pt x="2770076" y="3300493"/>
                    <a:pt x="2853293" y="3329310"/>
                    <a:pt x="2931630" y="3361270"/>
                  </a:cubicBezTo>
                  <a:cubicBezTo>
                    <a:pt x="2853226" y="3330982"/>
                    <a:pt x="2768138" y="3305642"/>
                    <a:pt x="2674828" y="3290398"/>
                  </a:cubicBezTo>
                  <a:cubicBezTo>
                    <a:pt x="2552577" y="3270406"/>
                    <a:pt x="2420299" y="3266996"/>
                    <a:pt x="2277929" y="3286052"/>
                  </a:cubicBezTo>
                  <a:cubicBezTo>
                    <a:pt x="2211155" y="3295011"/>
                    <a:pt x="2142443" y="3310924"/>
                    <a:pt x="2072795" y="3330046"/>
                  </a:cubicBezTo>
                  <a:cubicBezTo>
                    <a:pt x="1762320" y="3707071"/>
                    <a:pt x="1479651" y="4115253"/>
                    <a:pt x="1241698" y="4488401"/>
                  </a:cubicBezTo>
                  <a:cubicBezTo>
                    <a:pt x="1106547" y="4700281"/>
                    <a:pt x="982891" y="4904607"/>
                    <a:pt x="875412" y="5086199"/>
                  </a:cubicBezTo>
                  <a:cubicBezTo>
                    <a:pt x="876347" y="5087135"/>
                    <a:pt x="877283" y="5088071"/>
                    <a:pt x="878219" y="5089007"/>
                  </a:cubicBezTo>
                  <a:cubicBezTo>
                    <a:pt x="1036364" y="5246196"/>
                    <a:pt x="1279664" y="5278089"/>
                    <a:pt x="1477846" y="5175926"/>
                  </a:cubicBezTo>
                  <a:cubicBezTo>
                    <a:pt x="1697418" y="5062731"/>
                    <a:pt x="1928753" y="4962575"/>
                    <a:pt x="2171853" y="4876325"/>
                  </a:cubicBezTo>
                  <a:cubicBezTo>
                    <a:pt x="2374447" y="4804450"/>
                    <a:pt x="2577776" y="4745479"/>
                    <a:pt x="2780303" y="4695668"/>
                  </a:cubicBezTo>
                  <a:cubicBezTo>
                    <a:pt x="2813522" y="4673738"/>
                    <a:pt x="2846609" y="4652744"/>
                    <a:pt x="2879695" y="4632619"/>
                  </a:cubicBezTo>
                  <a:cubicBezTo>
                    <a:pt x="3171454" y="4455239"/>
                    <a:pt x="3440822" y="4358625"/>
                    <a:pt x="3689603" y="4325730"/>
                  </a:cubicBezTo>
                  <a:cubicBezTo>
                    <a:pt x="3762058" y="4316169"/>
                    <a:pt x="3831773" y="4312157"/>
                    <a:pt x="3898747" y="4312759"/>
                  </a:cubicBezTo>
                  <a:cubicBezTo>
                    <a:pt x="3965721" y="4313428"/>
                    <a:pt x="4030022" y="4318776"/>
                    <a:pt x="4091649" y="4327869"/>
                  </a:cubicBezTo>
                  <a:cubicBezTo>
                    <a:pt x="4186295" y="4341910"/>
                    <a:pt x="4270983" y="4366381"/>
                    <a:pt x="4350924" y="4394128"/>
                  </a:cubicBezTo>
                  <a:cubicBezTo>
                    <a:pt x="4270983" y="4367985"/>
                    <a:pt x="4184624" y="4347192"/>
                    <a:pt x="4090513" y="4336896"/>
                  </a:cubicBezTo>
                  <a:cubicBezTo>
                    <a:pt x="3967392" y="4323457"/>
                    <a:pt x="3835115" y="4327067"/>
                    <a:pt x="3693947" y="4353745"/>
                  </a:cubicBezTo>
                  <a:cubicBezTo>
                    <a:pt x="3477317" y="4394596"/>
                    <a:pt x="3248454" y="4488535"/>
                    <a:pt x="3006893" y="4643918"/>
                  </a:cubicBezTo>
                  <a:cubicBezTo>
                    <a:pt x="3341229" y="4573581"/>
                    <a:pt x="3671288" y="4528450"/>
                    <a:pt x="3988447" y="4502776"/>
                  </a:cubicBezTo>
                  <a:cubicBezTo>
                    <a:pt x="4559066" y="4456575"/>
                    <a:pt x="5056895" y="4472823"/>
                    <a:pt x="5387154" y="4485593"/>
                  </a:cubicBezTo>
                  <a:cubicBezTo>
                    <a:pt x="5056026" y="4472756"/>
                    <a:pt x="4558665" y="4482049"/>
                    <a:pt x="3995465" y="4565758"/>
                  </a:cubicBezTo>
                  <a:cubicBezTo>
                    <a:pt x="3562539" y="4630078"/>
                    <a:pt x="3113637" y="4734782"/>
                    <a:pt x="2671219" y="4893708"/>
                  </a:cubicBezTo>
                  <a:cubicBezTo>
                    <a:pt x="2502914" y="5035452"/>
                    <a:pt x="2333473" y="5202068"/>
                    <a:pt x="2162963" y="5393021"/>
                  </a:cubicBezTo>
                  <a:cubicBezTo>
                    <a:pt x="2163097" y="5393289"/>
                    <a:pt x="2162963" y="5393021"/>
                    <a:pt x="2163097" y="5393222"/>
                  </a:cubicBezTo>
                  <a:cubicBezTo>
                    <a:pt x="2487006" y="5271001"/>
                    <a:pt x="2796144" y="5188362"/>
                    <a:pt x="3089842" y="5148179"/>
                  </a:cubicBezTo>
                  <a:cubicBezTo>
                    <a:pt x="3419032" y="5103115"/>
                    <a:pt x="3712596" y="5113412"/>
                    <a:pt x="3976416" y="5165429"/>
                  </a:cubicBezTo>
                  <a:cubicBezTo>
                    <a:pt x="4400386" y="5082990"/>
                    <a:pt x="4815466" y="5017534"/>
                    <a:pt x="5196258" y="4960368"/>
                  </a:cubicBezTo>
                  <a:cubicBezTo>
                    <a:pt x="5666682" y="4433843"/>
                    <a:pt x="5952960" y="3739231"/>
                    <a:pt x="5952960" y="2977491"/>
                  </a:cubicBezTo>
                  <a:cubicBezTo>
                    <a:pt x="5952960" y="2364315"/>
                    <a:pt x="5767477" y="1794598"/>
                    <a:pt x="5449851" y="1320960"/>
                  </a:cubicBezTo>
                  <a:close/>
                  <a:moveTo>
                    <a:pt x="3879630" y="5184751"/>
                  </a:moveTo>
                  <a:cubicBezTo>
                    <a:pt x="3785519" y="5175057"/>
                    <a:pt x="3688466" y="5170510"/>
                    <a:pt x="3587671" y="5172717"/>
                  </a:cubicBezTo>
                  <a:cubicBezTo>
                    <a:pt x="3434071" y="5176060"/>
                    <a:pt x="3272584" y="5193711"/>
                    <a:pt x="3102742" y="5227275"/>
                  </a:cubicBezTo>
                  <a:cubicBezTo>
                    <a:pt x="2800355" y="5286914"/>
                    <a:pt x="2483597" y="5394358"/>
                    <a:pt x="2152937" y="5546399"/>
                  </a:cubicBezTo>
                  <a:cubicBezTo>
                    <a:pt x="2084893" y="5577690"/>
                    <a:pt x="2016649" y="5610986"/>
                    <a:pt x="1948338" y="5645553"/>
                  </a:cubicBezTo>
                  <a:cubicBezTo>
                    <a:pt x="1922604" y="5677178"/>
                    <a:pt x="1897004" y="5709605"/>
                    <a:pt x="1871404" y="5741899"/>
                  </a:cubicBezTo>
                  <a:cubicBezTo>
                    <a:pt x="1882232" y="5746244"/>
                    <a:pt x="1893060" y="5750524"/>
                    <a:pt x="1903955" y="5754736"/>
                  </a:cubicBezTo>
                  <a:cubicBezTo>
                    <a:pt x="2337885" y="5578157"/>
                    <a:pt x="2795476" y="5435144"/>
                    <a:pt x="3283479" y="5316065"/>
                  </a:cubicBezTo>
                  <a:cubicBezTo>
                    <a:pt x="3481929" y="5267592"/>
                    <a:pt x="3681448" y="5224467"/>
                    <a:pt x="3879630" y="5184751"/>
                  </a:cubicBezTo>
                  <a:close/>
                  <a:moveTo>
                    <a:pt x="2364354" y="5013255"/>
                  </a:moveTo>
                  <a:cubicBezTo>
                    <a:pt x="2324650" y="5030037"/>
                    <a:pt x="2284947" y="5047153"/>
                    <a:pt x="2245444" y="5064871"/>
                  </a:cubicBezTo>
                  <a:cubicBezTo>
                    <a:pt x="1948939" y="5197722"/>
                    <a:pt x="1676697" y="5350298"/>
                    <a:pt x="1426446" y="5519521"/>
                  </a:cubicBezTo>
                  <a:cubicBezTo>
                    <a:pt x="1489744" y="5558233"/>
                    <a:pt x="1554914" y="5594004"/>
                    <a:pt x="1621219" y="5627968"/>
                  </a:cubicBezTo>
                  <a:cubicBezTo>
                    <a:pt x="1694945" y="5592131"/>
                    <a:pt x="1768603" y="5557364"/>
                    <a:pt x="1842061" y="5524803"/>
                  </a:cubicBezTo>
                  <a:cubicBezTo>
                    <a:pt x="1923072" y="5436347"/>
                    <a:pt x="2004617" y="5350966"/>
                    <a:pt x="2086764" y="5269865"/>
                  </a:cubicBezTo>
                  <a:cubicBezTo>
                    <a:pt x="2179874" y="5177932"/>
                    <a:pt x="2272381" y="5092618"/>
                    <a:pt x="2364354" y="5013255"/>
                  </a:cubicBezTo>
                  <a:close/>
                  <a:moveTo>
                    <a:pt x="3337486" y="5511164"/>
                  </a:moveTo>
                  <a:cubicBezTo>
                    <a:pt x="2990183" y="5624091"/>
                    <a:pt x="2670283" y="5753198"/>
                    <a:pt x="2360945" y="5890730"/>
                  </a:cubicBezTo>
                  <a:cubicBezTo>
                    <a:pt x="2559595" y="5932518"/>
                    <a:pt x="2765398" y="5954849"/>
                    <a:pt x="2976480" y="5954849"/>
                  </a:cubicBezTo>
                  <a:cubicBezTo>
                    <a:pt x="3603779" y="5954849"/>
                    <a:pt x="4185426" y="5760285"/>
                    <a:pt x="4665343" y="5428792"/>
                  </a:cubicBezTo>
                  <a:cubicBezTo>
                    <a:pt x="4539481" y="5359257"/>
                    <a:pt x="4396710" y="5297545"/>
                    <a:pt x="4235490" y="5252080"/>
                  </a:cubicBezTo>
                  <a:cubicBezTo>
                    <a:pt x="3938317" y="5328702"/>
                    <a:pt x="3635997" y="5414082"/>
                    <a:pt x="3337486" y="5511164"/>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253" name="Google Shape;253;p83"/>
            <p:cNvSpPr/>
            <p:nvPr/>
          </p:nvSpPr>
          <p:spPr>
            <a:xfrm>
              <a:off x="110688" y="1674538"/>
              <a:ext cx="7339635" cy="7341798"/>
            </a:xfrm>
            <a:custGeom>
              <a:rect b="b" l="l" r="r" t="t"/>
              <a:pathLst>
                <a:path extrusionOk="0" h="7341798" w="7339635">
                  <a:moveTo>
                    <a:pt x="3669818" y="236752"/>
                  </a:moveTo>
                  <a:cubicBezTo>
                    <a:pt x="5562811" y="236752"/>
                    <a:pt x="7102953" y="1777281"/>
                    <a:pt x="7102953" y="3670900"/>
                  </a:cubicBezTo>
                  <a:cubicBezTo>
                    <a:pt x="7102953" y="5564518"/>
                    <a:pt x="5562878" y="7105047"/>
                    <a:pt x="3669818" y="7105047"/>
                  </a:cubicBezTo>
                  <a:cubicBezTo>
                    <a:pt x="1776758" y="7105047"/>
                    <a:pt x="236683" y="5564518"/>
                    <a:pt x="236683" y="3670900"/>
                  </a:cubicBezTo>
                  <a:cubicBezTo>
                    <a:pt x="236683" y="1777281"/>
                    <a:pt x="1776758" y="236752"/>
                    <a:pt x="3669818" y="236752"/>
                  </a:cubicBezTo>
                  <a:moveTo>
                    <a:pt x="3669818" y="0"/>
                  </a:moveTo>
                  <a:cubicBezTo>
                    <a:pt x="1643010" y="0"/>
                    <a:pt x="0" y="1643494"/>
                    <a:pt x="0" y="3670900"/>
                  </a:cubicBezTo>
                  <a:cubicBezTo>
                    <a:pt x="0" y="5698305"/>
                    <a:pt x="1643010" y="7341799"/>
                    <a:pt x="3669818" y="7341799"/>
                  </a:cubicBezTo>
                  <a:cubicBezTo>
                    <a:pt x="5696627" y="7341799"/>
                    <a:pt x="7339636" y="5698305"/>
                    <a:pt x="7339636" y="3670900"/>
                  </a:cubicBezTo>
                  <a:cubicBezTo>
                    <a:pt x="7339636" y="1643494"/>
                    <a:pt x="5696560" y="0"/>
                    <a:pt x="3669818" y="0"/>
                  </a:cubicBezTo>
                  <a:lnTo>
                    <a:pt x="3669818" y="0"/>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sp>
        <p:nvSpPr>
          <p:cNvPr id="254" name="Google Shape;254;p83"/>
          <p:cNvSpPr/>
          <p:nvPr/>
        </p:nvSpPr>
        <p:spPr>
          <a:xfrm>
            <a:off x="0" y="-1014153"/>
            <a:ext cx="7559675" cy="1014153"/>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255" name="Google Shape;255;p83"/>
          <p:cNvSpPr/>
          <p:nvPr/>
        </p:nvSpPr>
        <p:spPr>
          <a:xfrm>
            <a:off x="7559675" y="-1014153"/>
            <a:ext cx="1351569" cy="11705966"/>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256" name="Google Shape;256;p83"/>
          <p:cNvSpPr/>
          <p:nvPr>
            <p:ph idx="4" type="pic"/>
          </p:nvPr>
        </p:nvSpPr>
        <p:spPr>
          <a:xfrm>
            <a:off x="1" y="6188950"/>
            <a:ext cx="3739789" cy="4502865"/>
          </a:xfrm>
          <a:prstGeom prst="rect">
            <a:avLst/>
          </a:prstGeom>
          <a:noFill/>
          <a:ln>
            <a:noFill/>
          </a:ln>
        </p:spPr>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Welcome Slide">
  <p:cSld name="Welcome Slide">
    <p:spTree>
      <p:nvGrpSpPr>
        <p:cNvPr id="257" name="Shape 257"/>
        <p:cNvGrpSpPr/>
        <p:nvPr/>
      </p:nvGrpSpPr>
      <p:grpSpPr>
        <a:xfrm>
          <a:off x="0" y="0"/>
          <a:ext cx="0" cy="0"/>
          <a:chOff x="0" y="0"/>
          <a:chExt cx="0" cy="0"/>
        </a:xfrm>
      </p:grpSpPr>
      <p:sp>
        <p:nvSpPr>
          <p:cNvPr id="258" name="Google Shape;258;p84"/>
          <p:cNvSpPr/>
          <p:nvPr/>
        </p:nvSpPr>
        <p:spPr>
          <a:xfrm>
            <a:off x="3779838" y="570538"/>
            <a:ext cx="3779837" cy="4947558"/>
          </a:xfrm>
          <a:custGeom>
            <a:rect b="b" l="l" r="r" t="t"/>
            <a:pathLst>
              <a:path extrusionOk="0" h="4947558" w="3779837">
                <a:moveTo>
                  <a:pt x="2473779" y="0"/>
                </a:moveTo>
                <a:cubicBezTo>
                  <a:pt x="2900726" y="0"/>
                  <a:pt x="3302411" y="108159"/>
                  <a:pt x="3652929" y="298572"/>
                </a:cubicBezTo>
                <a:lnTo>
                  <a:pt x="3779837" y="375671"/>
                </a:lnTo>
                <a:lnTo>
                  <a:pt x="3779837" y="4571888"/>
                </a:lnTo>
                <a:lnTo>
                  <a:pt x="3652929" y="4648986"/>
                </a:lnTo>
                <a:cubicBezTo>
                  <a:pt x="3302411" y="4839399"/>
                  <a:pt x="2900726" y="4947558"/>
                  <a:pt x="2473779" y="4947558"/>
                </a:cubicBezTo>
                <a:cubicBezTo>
                  <a:pt x="1107549" y="4947558"/>
                  <a:pt x="0" y="3840009"/>
                  <a:pt x="0" y="2473779"/>
                </a:cubicBezTo>
                <a:cubicBezTo>
                  <a:pt x="0" y="1107549"/>
                  <a:pt x="1107549" y="0"/>
                  <a:pt x="2473779" y="0"/>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259" name="Google Shape;259;p84"/>
          <p:cNvSpPr txBox="1"/>
          <p:nvPr>
            <p:ph idx="1" type="body"/>
          </p:nvPr>
        </p:nvSpPr>
        <p:spPr>
          <a:xfrm>
            <a:off x="6747565" y="4061020"/>
            <a:ext cx="785328" cy="1056986"/>
          </a:xfrm>
          <a:prstGeom prst="rect">
            <a:avLst/>
          </a:prstGeom>
          <a:noFill/>
          <a:ln>
            <a:noFill/>
          </a:ln>
        </p:spPr>
        <p:txBody>
          <a:bodyPr anchorCtr="0" anchor="t" bIns="45700" lIns="91425" spcFirstLastPara="1" rIns="91425" wrap="square" tIns="45700">
            <a:normAutofit/>
          </a:bodyPr>
          <a:lstStyle>
            <a:lvl1pPr indent="-228600" lvl="0" marL="457200" algn="r">
              <a:lnSpc>
                <a:spcPct val="100000"/>
              </a:lnSpc>
              <a:spcBef>
                <a:spcPts val="2267"/>
              </a:spcBef>
              <a:spcAft>
                <a:spcPts val="0"/>
              </a:spcAft>
              <a:buClr>
                <a:schemeClr val="lt1"/>
              </a:buClr>
              <a:buSzPts val="9600"/>
              <a:buNone/>
              <a:defRPr b="1" i="0" sz="9600">
                <a:solidFill>
                  <a:schemeClr val="lt1"/>
                </a:solidFill>
                <a:latin typeface="Times"/>
                <a:ea typeface="Times"/>
                <a:cs typeface="Times"/>
                <a:sym typeface="Times"/>
              </a:defRPr>
            </a:lvl1pPr>
            <a:lvl2pPr indent="-342900" lvl="1" marL="914400" algn="l">
              <a:lnSpc>
                <a:spcPct val="100000"/>
              </a:lnSpc>
              <a:spcBef>
                <a:spcPts val="1133"/>
              </a:spcBef>
              <a:spcAft>
                <a:spcPts val="0"/>
              </a:spcAft>
              <a:buClr>
                <a:srgbClr val="011E3B"/>
              </a:buClr>
              <a:buSzPts val="1800"/>
              <a:buChar char="•"/>
              <a:defRPr/>
            </a:lvl2pPr>
            <a:lvl3pPr indent="-342900" lvl="2" marL="1371600" algn="l">
              <a:lnSpc>
                <a:spcPct val="100000"/>
              </a:lnSpc>
              <a:spcBef>
                <a:spcPts val="1133"/>
              </a:spcBef>
              <a:spcAft>
                <a:spcPts val="0"/>
              </a:spcAft>
              <a:buClr>
                <a:srgbClr val="011E3B"/>
              </a:buClr>
              <a:buSzPts val="1800"/>
              <a:buChar char="•"/>
              <a:defRPr/>
            </a:lvl3pPr>
            <a:lvl4pPr indent="-342900" lvl="3" marL="1828800" algn="l">
              <a:lnSpc>
                <a:spcPct val="100000"/>
              </a:lnSpc>
              <a:spcBef>
                <a:spcPts val="1133"/>
              </a:spcBef>
              <a:spcAft>
                <a:spcPts val="0"/>
              </a:spcAft>
              <a:buClr>
                <a:srgbClr val="011E3B"/>
              </a:buClr>
              <a:buSzPts val="1800"/>
              <a:buChar char="•"/>
              <a:defRPr/>
            </a:lvl4pPr>
            <a:lvl5pPr indent="-342900" lvl="4" marL="2286000" algn="l">
              <a:lnSpc>
                <a:spcPct val="100000"/>
              </a:lnSpc>
              <a:spcBef>
                <a:spcPts val="1133"/>
              </a:spcBef>
              <a:spcAft>
                <a:spcPts val="0"/>
              </a:spcAft>
              <a:buClr>
                <a:srgbClr val="011E3B"/>
              </a:buClr>
              <a:buSzPts val="1800"/>
              <a:buChar char="•"/>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
        <p:nvSpPr>
          <p:cNvPr id="260" name="Google Shape;260;p84"/>
          <p:cNvSpPr txBox="1"/>
          <p:nvPr>
            <p:ph idx="2" type="body"/>
          </p:nvPr>
        </p:nvSpPr>
        <p:spPr>
          <a:xfrm>
            <a:off x="4256944" y="1538407"/>
            <a:ext cx="3264178" cy="3438394"/>
          </a:xfrm>
          <a:prstGeom prst="rect">
            <a:avLst/>
          </a:prstGeom>
          <a:noFill/>
          <a:ln>
            <a:noFill/>
          </a:ln>
        </p:spPr>
        <p:txBody>
          <a:bodyPr anchorCtr="0" anchor="ctr" bIns="45700" lIns="91425" spcFirstLastPara="1" rIns="91425" wrap="square" tIns="45700">
            <a:normAutofit/>
          </a:bodyPr>
          <a:lstStyle>
            <a:lvl1pPr indent="-228600" lvl="0" marL="457200" algn="ctr">
              <a:lnSpc>
                <a:spcPct val="100000"/>
              </a:lnSpc>
              <a:spcBef>
                <a:spcPts val="0"/>
              </a:spcBef>
              <a:spcAft>
                <a:spcPts val="0"/>
              </a:spcAft>
              <a:buClr>
                <a:schemeClr val="lt1"/>
              </a:buClr>
              <a:buSzPts val="1400"/>
              <a:buNone/>
              <a:defRPr b="0" i="1" sz="1400">
                <a:solidFill>
                  <a:schemeClr val="lt1"/>
                </a:solidFill>
                <a:latin typeface="Verdana"/>
                <a:ea typeface="Verdana"/>
                <a:cs typeface="Verdana"/>
                <a:sym typeface="Verdana"/>
              </a:defRPr>
            </a:lvl1pPr>
            <a:lvl2pPr indent="-342900" lvl="1" marL="914400" algn="l">
              <a:lnSpc>
                <a:spcPct val="100000"/>
              </a:lnSpc>
              <a:spcBef>
                <a:spcPts val="1133"/>
              </a:spcBef>
              <a:spcAft>
                <a:spcPts val="0"/>
              </a:spcAft>
              <a:buClr>
                <a:srgbClr val="011E3B"/>
              </a:buClr>
              <a:buSzPts val="1800"/>
              <a:buChar char="•"/>
              <a:defRPr/>
            </a:lvl2pPr>
            <a:lvl3pPr indent="-342900" lvl="2" marL="1371600" algn="l">
              <a:lnSpc>
                <a:spcPct val="100000"/>
              </a:lnSpc>
              <a:spcBef>
                <a:spcPts val="1133"/>
              </a:spcBef>
              <a:spcAft>
                <a:spcPts val="0"/>
              </a:spcAft>
              <a:buClr>
                <a:srgbClr val="011E3B"/>
              </a:buClr>
              <a:buSzPts val="1800"/>
              <a:buChar char="•"/>
              <a:defRPr/>
            </a:lvl3pPr>
            <a:lvl4pPr indent="-342900" lvl="3" marL="1828800" algn="l">
              <a:lnSpc>
                <a:spcPct val="100000"/>
              </a:lnSpc>
              <a:spcBef>
                <a:spcPts val="1133"/>
              </a:spcBef>
              <a:spcAft>
                <a:spcPts val="0"/>
              </a:spcAft>
              <a:buClr>
                <a:srgbClr val="011E3B"/>
              </a:buClr>
              <a:buSzPts val="1800"/>
              <a:buChar char="•"/>
              <a:defRPr/>
            </a:lvl4pPr>
            <a:lvl5pPr indent="-342900" lvl="4" marL="2286000" algn="l">
              <a:lnSpc>
                <a:spcPct val="100000"/>
              </a:lnSpc>
              <a:spcBef>
                <a:spcPts val="1133"/>
              </a:spcBef>
              <a:spcAft>
                <a:spcPts val="0"/>
              </a:spcAft>
              <a:buClr>
                <a:srgbClr val="011E3B"/>
              </a:buClr>
              <a:buSzPts val="1800"/>
              <a:buChar char="•"/>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
        <p:nvSpPr>
          <p:cNvPr id="261" name="Google Shape;261;p84"/>
          <p:cNvSpPr txBox="1"/>
          <p:nvPr>
            <p:ph idx="3" type="body"/>
          </p:nvPr>
        </p:nvSpPr>
        <p:spPr>
          <a:xfrm>
            <a:off x="4571311" y="1081146"/>
            <a:ext cx="2003444" cy="936605"/>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2267"/>
              </a:spcBef>
              <a:spcAft>
                <a:spcPts val="0"/>
              </a:spcAft>
              <a:buClr>
                <a:schemeClr val="lt1"/>
              </a:buClr>
              <a:buSzPts val="9600"/>
              <a:buNone/>
              <a:defRPr b="1" i="0" sz="9600">
                <a:solidFill>
                  <a:schemeClr val="lt1"/>
                </a:solidFill>
                <a:latin typeface="Times"/>
                <a:ea typeface="Times"/>
                <a:cs typeface="Times"/>
                <a:sym typeface="Times"/>
              </a:defRPr>
            </a:lvl1pPr>
            <a:lvl2pPr indent="-342900" lvl="1" marL="914400" algn="l">
              <a:lnSpc>
                <a:spcPct val="100000"/>
              </a:lnSpc>
              <a:spcBef>
                <a:spcPts val="1133"/>
              </a:spcBef>
              <a:spcAft>
                <a:spcPts val="0"/>
              </a:spcAft>
              <a:buClr>
                <a:srgbClr val="011E3B"/>
              </a:buClr>
              <a:buSzPts val="1800"/>
              <a:buChar char="•"/>
              <a:defRPr/>
            </a:lvl2pPr>
            <a:lvl3pPr indent="-342900" lvl="2" marL="1371600" algn="l">
              <a:lnSpc>
                <a:spcPct val="100000"/>
              </a:lnSpc>
              <a:spcBef>
                <a:spcPts val="1133"/>
              </a:spcBef>
              <a:spcAft>
                <a:spcPts val="0"/>
              </a:spcAft>
              <a:buClr>
                <a:srgbClr val="011E3B"/>
              </a:buClr>
              <a:buSzPts val="1800"/>
              <a:buChar char="•"/>
              <a:defRPr/>
            </a:lvl3pPr>
            <a:lvl4pPr indent="-342900" lvl="3" marL="1828800" algn="l">
              <a:lnSpc>
                <a:spcPct val="100000"/>
              </a:lnSpc>
              <a:spcBef>
                <a:spcPts val="1133"/>
              </a:spcBef>
              <a:spcAft>
                <a:spcPts val="0"/>
              </a:spcAft>
              <a:buClr>
                <a:srgbClr val="011E3B"/>
              </a:buClr>
              <a:buSzPts val="1800"/>
              <a:buChar char="•"/>
              <a:defRPr/>
            </a:lvl4pPr>
            <a:lvl5pPr indent="-342900" lvl="4" marL="2286000" algn="l">
              <a:lnSpc>
                <a:spcPct val="100000"/>
              </a:lnSpc>
              <a:spcBef>
                <a:spcPts val="1133"/>
              </a:spcBef>
              <a:spcAft>
                <a:spcPts val="0"/>
              </a:spcAft>
              <a:buClr>
                <a:srgbClr val="011E3B"/>
              </a:buClr>
              <a:buSzPts val="1800"/>
              <a:buChar char="•"/>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
        <p:nvSpPr>
          <p:cNvPr id="262" name="Google Shape;262;p84"/>
          <p:cNvSpPr txBox="1"/>
          <p:nvPr>
            <p:ph idx="4" type="body"/>
          </p:nvPr>
        </p:nvSpPr>
        <p:spPr>
          <a:xfrm>
            <a:off x="578969" y="9701768"/>
            <a:ext cx="2966985" cy="243891"/>
          </a:xfrm>
          <a:prstGeom prst="rect">
            <a:avLst/>
          </a:prstGeom>
          <a:noFill/>
          <a:ln>
            <a:noFill/>
          </a:ln>
        </p:spPr>
        <p:txBody>
          <a:bodyPr anchorCtr="0" anchor="t" bIns="45700" lIns="91425" spcFirstLastPara="1" rIns="91425" wrap="square" tIns="45700">
            <a:noAutofit/>
          </a:bodyPr>
          <a:lstStyle>
            <a:lvl1pPr indent="-228600" lvl="0" marL="457200" algn="just">
              <a:lnSpc>
                <a:spcPct val="100000"/>
              </a:lnSpc>
              <a:spcBef>
                <a:spcPts val="0"/>
              </a:spcBef>
              <a:spcAft>
                <a:spcPts val="0"/>
              </a:spcAft>
              <a:buClr>
                <a:srgbClr val="69ADAD"/>
              </a:buClr>
              <a:buSzPts val="1200"/>
              <a:buNone/>
              <a:defRPr b="1" i="0" sz="1200">
                <a:solidFill>
                  <a:srgbClr val="69ADAD"/>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
        <p:nvSpPr>
          <p:cNvPr id="263" name="Google Shape;263;p84"/>
          <p:cNvSpPr txBox="1"/>
          <p:nvPr>
            <p:ph idx="5" type="body"/>
          </p:nvPr>
        </p:nvSpPr>
        <p:spPr>
          <a:xfrm>
            <a:off x="578969" y="9920274"/>
            <a:ext cx="2966985" cy="243891"/>
          </a:xfrm>
          <a:prstGeom prst="rect">
            <a:avLst/>
          </a:prstGeom>
          <a:noFill/>
          <a:ln>
            <a:noFill/>
          </a:ln>
        </p:spPr>
        <p:txBody>
          <a:bodyPr anchorCtr="0" anchor="t" bIns="45700" lIns="91425" spcFirstLastPara="1" rIns="91425" wrap="square" tIns="45700">
            <a:noAutofit/>
          </a:bodyPr>
          <a:lstStyle>
            <a:lvl1pPr indent="-228600" lvl="0" marL="457200" algn="just">
              <a:lnSpc>
                <a:spcPct val="100000"/>
              </a:lnSpc>
              <a:spcBef>
                <a:spcPts val="0"/>
              </a:spcBef>
              <a:spcAft>
                <a:spcPts val="0"/>
              </a:spcAft>
              <a:buClr>
                <a:srgbClr val="6D6E71"/>
              </a:buClr>
              <a:buSzPts val="1000"/>
              <a:buNone/>
              <a:defRPr b="0" i="0" sz="1000">
                <a:solidFill>
                  <a:srgbClr val="6D6E71"/>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
        <p:nvSpPr>
          <p:cNvPr id="264" name="Google Shape;264;p84"/>
          <p:cNvSpPr txBox="1"/>
          <p:nvPr>
            <p:ph idx="6" type="body"/>
          </p:nvPr>
        </p:nvSpPr>
        <p:spPr>
          <a:xfrm>
            <a:off x="578969" y="1542975"/>
            <a:ext cx="2662335" cy="3802931"/>
          </a:xfrm>
          <a:prstGeom prst="rect">
            <a:avLst/>
          </a:prstGeom>
          <a:noFill/>
          <a:ln>
            <a:noFill/>
          </a:ln>
        </p:spPr>
        <p:txBody>
          <a:bodyPr anchorCtr="0" anchor="t" bIns="45700" lIns="91425" spcFirstLastPara="1" rIns="91425" wrap="square" tIns="45700">
            <a:noAutofit/>
          </a:bodyPr>
          <a:lstStyle>
            <a:lvl1pPr indent="-228600" lvl="0" marL="457200" marR="0" algn="just">
              <a:lnSpc>
                <a:spcPct val="100000"/>
              </a:lnSpc>
              <a:spcBef>
                <a:spcPts val="0"/>
              </a:spcBef>
              <a:spcAft>
                <a:spcPts val="0"/>
              </a:spcAft>
              <a:buClr>
                <a:srgbClr val="6D6E71"/>
              </a:buClr>
              <a:buSzPts val="1800"/>
              <a:buFont typeface="Arial"/>
              <a:buNone/>
              <a:defRPr b="0" i="0" sz="1800">
                <a:solidFill>
                  <a:srgbClr val="6D6E71"/>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
        <p:nvSpPr>
          <p:cNvPr id="265" name="Google Shape;265;p84"/>
          <p:cNvSpPr txBox="1"/>
          <p:nvPr>
            <p:ph idx="7" type="body"/>
          </p:nvPr>
        </p:nvSpPr>
        <p:spPr>
          <a:xfrm>
            <a:off x="560933" y="549846"/>
            <a:ext cx="3657458" cy="665144"/>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0"/>
              </a:spcBef>
              <a:spcAft>
                <a:spcPts val="0"/>
              </a:spcAft>
              <a:buClr>
                <a:srgbClr val="8AC03B"/>
              </a:buClr>
              <a:buSzPts val="2800"/>
              <a:buNone/>
              <a:defRPr b="1" i="0" sz="2800">
                <a:solidFill>
                  <a:srgbClr val="8AC03B"/>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
        <p:nvSpPr>
          <p:cNvPr id="266" name="Google Shape;266;p84"/>
          <p:cNvSpPr txBox="1"/>
          <p:nvPr>
            <p:ph idx="8" type="body"/>
          </p:nvPr>
        </p:nvSpPr>
        <p:spPr>
          <a:xfrm>
            <a:off x="578969" y="6096000"/>
            <a:ext cx="6656220" cy="3442610"/>
          </a:xfrm>
          <a:prstGeom prst="rect">
            <a:avLst/>
          </a:prstGeom>
          <a:noFill/>
          <a:ln>
            <a:noFill/>
          </a:ln>
        </p:spPr>
        <p:txBody>
          <a:bodyPr anchorCtr="0" anchor="t" bIns="45700" lIns="91425" spcFirstLastPara="1" rIns="91425" wrap="square" tIns="45700">
            <a:noAutofit/>
          </a:bodyPr>
          <a:lstStyle>
            <a:lvl1pPr indent="-228600" lvl="0" marL="457200" algn="just">
              <a:lnSpc>
                <a:spcPct val="100000"/>
              </a:lnSpc>
              <a:spcBef>
                <a:spcPts val="0"/>
              </a:spcBef>
              <a:spcAft>
                <a:spcPts val="0"/>
              </a:spcAft>
              <a:buClr>
                <a:srgbClr val="6D6E71"/>
              </a:buClr>
              <a:buSzPts val="1400"/>
              <a:buNone/>
              <a:defRPr b="0" i="0" sz="1400">
                <a:solidFill>
                  <a:srgbClr val="6D6E71"/>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cxnSp>
        <p:nvCxnSpPr>
          <p:cNvPr id="267" name="Google Shape;267;p84"/>
          <p:cNvCxnSpPr/>
          <p:nvPr/>
        </p:nvCxnSpPr>
        <p:spPr>
          <a:xfrm>
            <a:off x="0" y="1531321"/>
            <a:ext cx="3779838" cy="11654"/>
          </a:xfrm>
          <a:prstGeom prst="straightConnector1">
            <a:avLst/>
          </a:prstGeom>
          <a:noFill/>
          <a:ln cap="flat" cmpd="sng" w="28575">
            <a:solidFill>
              <a:srgbClr val="69ADAD"/>
            </a:solidFill>
            <a:prstDash val="solid"/>
            <a:miter lim="800000"/>
            <a:headEnd len="sm" w="sm" type="none"/>
            <a:tailEnd len="sm" w="sm" type="none"/>
          </a:ln>
        </p:spPr>
      </p:cxnSp>
      <p:sp>
        <p:nvSpPr>
          <p:cNvPr id="268" name="Google Shape;268;p84"/>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US"/>
              <a:t>‹#›</a:t>
            </a:fld>
            <a:endParaRPr/>
          </a:p>
        </p:txBody>
      </p:sp>
      <p:sp>
        <p:nvSpPr>
          <p:cNvPr id="269" name="Google Shape;269;p84"/>
          <p:cNvSpPr txBox="1"/>
          <p:nvPr/>
        </p:nvSpPr>
        <p:spPr>
          <a:xfrm>
            <a:off x="3624944" y="10204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US" sz="500">
                <a:solidFill>
                  <a:srgbClr val="6D6E71"/>
                </a:solidFill>
                <a:latin typeface="Avenir"/>
                <a:ea typeface="Avenir"/>
                <a:cs typeface="Avenir"/>
                <a:sym typeface="Avenir"/>
              </a:rPr>
              <a:t>GRASSROOTS</a:t>
            </a:r>
            <a:r>
              <a:rPr lang="en-US"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stimonial/Quote Page">
  <p:cSld name="Testimonial/Quote Page">
    <p:spTree>
      <p:nvGrpSpPr>
        <p:cNvPr id="270" name="Shape 270"/>
        <p:cNvGrpSpPr/>
        <p:nvPr/>
      </p:nvGrpSpPr>
      <p:grpSpPr>
        <a:xfrm>
          <a:off x="0" y="0"/>
          <a:ext cx="0" cy="0"/>
          <a:chOff x="0" y="0"/>
          <a:chExt cx="0" cy="0"/>
        </a:xfrm>
      </p:grpSpPr>
      <p:sp>
        <p:nvSpPr>
          <p:cNvPr id="271" name="Google Shape;271;p85"/>
          <p:cNvSpPr/>
          <p:nvPr/>
        </p:nvSpPr>
        <p:spPr>
          <a:xfrm>
            <a:off x="0" y="2690806"/>
            <a:ext cx="7559675" cy="2752450"/>
          </a:xfrm>
          <a:prstGeom prst="rect">
            <a:avLst/>
          </a:pr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272" name="Google Shape;272;p85"/>
          <p:cNvSpPr txBox="1"/>
          <p:nvPr>
            <p:ph idx="1" type="body"/>
          </p:nvPr>
        </p:nvSpPr>
        <p:spPr>
          <a:xfrm>
            <a:off x="769518" y="807607"/>
            <a:ext cx="5956470" cy="665144"/>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0"/>
              </a:spcBef>
              <a:spcAft>
                <a:spcPts val="0"/>
              </a:spcAft>
              <a:buClr>
                <a:srgbClr val="8AC03B"/>
              </a:buClr>
              <a:buSzPts val="2800"/>
              <a:buNone/>
              <a:defRPr b="1" i="0" sz="2800">
                <a:solidFill>
                  <a:srgbClr val="8AC03B"/>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cxnSp>
        <p:nvCxnSpPr>
          <p:cNvPr id="273" name="Google Shape;273;p85"/>
          <p:cNvCxnSpPr/>
          <p:nvPr/>
        </p:nvCxnSpPr>
        <p:spPr>
          <a:xfrm>
            <a:off x="0" y="1462432"/>
            <a:ext cx="3779838" cy="0"/>
          </a:xfrm>
          <a:prstGeom prst="straightConnector1">
            <a:avLst/>
          </a:prstGeom>
          <a:noFill/>
          <a:ln cap="flat" cmpd="sng" w="28575">
            <a:solidFill>
              <a:srgbClr val="69ADAD"/>
            </a:solidFill>
            <a:prstDash val="solid"/>
            <a:miter lim="800000"/>
            <a:headEnd len="sm" w="sm" type="none"/>
            <a:tailEnd len="sm" w="sm" type="none"/>
          </a:ln>
        </p:spPr>
      </p:cxnSp>
      <p:sp>
        <p:nvSpPr>
          <p:cNvPr id="274" name="Google Shape;274;p85"/>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US"/>
              <a:t>‹#›</a:t>
            </a:fld>
            <a:endParaRPr/>
          </a:p>
        </p:txBody>
      </p:sp>
      <p:sp>
        <p:nvSpPr>
          <p:cNvPr id="275" name="Google Shape;275;p85"/>
          <p:cNvSpPr txBox="1"/>
          <p:nvPr/>
        </p:nvSpPr>
        <p:spPr>
          <a:xfrm>
            <a:off x="3624944" y="10204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US" sz="500">
                <a:solidFill>
                  <a:srgbClr val="6D6E71"/>
                </a:solidFill>
                <a:latin typeface="Avenir"/>
                <a:ea typeface="Avenir"/>
                <a:cs typeface="Avenir"/>
                <a:sym typeface="Avenir"/>
              </a:rPr>
              <a:t>GRASSROOTS</a:t>
            </a:r>
            <a:r>
              <a:rPr lang="en-US"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sp>
        <p:nvSpPr>
          <p:cNvPr id="276" name="Google Shape;276;p85"/>
          <p:cNvSpPr txBox="1"/>
          <p:nvPr>
            <p:ph idx="2" type="body"/>
          </p:nvPr>
        </p:nvSpPr>
        <p:spPr>
          <a:xfrm>
            <a:off x="3128102" y="4078366"/>
            <a:ext cx="785328" cy="1056986"/>
          </a:xfrm>
          <a:prstGeom prst="rect">
            <a:avLst/>
          </a:prstGeom>
          <a:noFill/>
          <a:ln>
            <a:noFill/>
          </a:ln>
        </p:spPr>
        <p:txBody>
          <a:bodyPr anchorCtr="0" anchor="t" bIns="45700" lIns="91425" spcFirstLastPara="1" rIns="91425" wrap="square" tIns="45700">
            <a:normAutofit/>
          </a:bodyPr>
          <a:lstStyle>
            <a:lvl1pPr indent="-228600" lvl="0" marL="457200" algn="r">
              <a:lnSpc>
                <a:spcPct val="100000"/>
              </a:lnSpc>
              <a:spcBef>
                <a:spcPts val="2267"/>
              </a:spcBef>
              <a:spcAft>
                <a:spcPts val="0"/>
              </a:spcAft>
              <a:buClr>
                <a:schemeClr val="lt1"/>
              </a:buClr>
              <a:buSzPts val="9600"/>
              <a:buNone/>
              <a:defRPr b="1" i="0" sz="9600">
                <a:solidFill>
                  <a:schemeClr val="lt1"/>
                </a:solidFill>
                <a:latin typeface="Times"/>
                <a:ea typeface="Times"/>
                <a:cs typeface="Times"/>
                <a:sym typeface="Times"/>
              </a:defRPr>
            </a:lvl1pPr>
            <a:lvl2pPr indent="-342900" lvl="1" marL="914400" algn="l">
              <a:lnSpc>
                <a:spcPct val="100000"/>
              </a:lnSpc>
              <a:spcBef>
                <a:spcPts val="1133"/>
              </a:spcBef>
              <a:spcAft>
                <a:spcPts val="0"/>
              </a:spcAft>
              <a:buClr>
                <a:srgbClr val="011E3B"/>
              </a:buClr>
              <a:buSzPts val="1800"/>
              <a:buChar char="•"/>
              <a:defRPr/>
            </a:lvl2pPr>
            <a:lvl3pPr indent="-342900" lvl="2" marL="1371600" algn="l">
              <a:lnSpc>
                <a:spcPct val="100000"/>
              </a:lnSpc>
              <a:spcBef>
                <a:spcPts val="1133"/>
              </a:spcBef>
              <a:spcAft>
                <a:spcPts val="0"/>
              </a:spcAft>
              <a:buClr>
                <a:srgbClr val="011E3B"/>
              </a:buClr>
              <a:buSzPts val="1800"/>
              <a:buChar char="•"/>
              <a:defRPr/>
            </a:lvl3pPr>
            <a:lvl4pPr indent="-342900" lvl="3" marL="1828800" algn="l">
              <a:lnSpc>
                <a:spcPct val="100000"/>
              </a:lnSpc>
              <a:spcBef>
                <a:spcPts val="1133"/>
              </a:spcBef>
              <a:spcAft>
                <a:spcPts val="0"/>
              </a:spcAft>
              <a:buClr>
                <a:srgbClr val="011E3B"/>
              </a:buClr>
              <a:buSzPts val="1800"/>
              <a:buChar char="•"/>
              <a:defRPr/>
            </a:lvl4pPr>
            <a:lvl5pPr indent="-342900" lvl="4" marL="2286000" algn="l">
              <a:lnSpc>
                <a:spcPct val="100000"/>
              </a:lnSpc>
              <a:spcBef>
                <a:spcPts val="1133"/>
              </a:spcBef>
              <a:spcAft>
                <a:spcPts val="0"/>
              </a:spcAft>
              <a:buClr>
                <a:srgbClr val="011E3B"/>
              </a:buClr>
              <a:buSzPts val="1800"/>
              <a:buChar char="•"/>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
        <p:nvSpPr>
          <p:cNvPr id="277" name="Google Shape;277;p85"/>
          <p:cNvSpPr txBox="1"/>
          <p:nvPr>
            <p:ph idx="3" type="body"/>
          </p:nvPr>
        </p:nvSpPr>
        <p:spPr>
          <a:xfrm>
            <a:off x="615910" y="2948645"/>
            <a:ext cx="2003444" cy="936605"/>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2267"/>
              </a:spcBef>
              <a:spcAft>
                <a:spcPts val="0"/>
              </a:spcAft>
              <a:buClr>
                <a:schemeClr val="lt1"/>
              </a:buClr>
              <a:buSzPts val="9600"/>
              <a:buNone/>
              <a:defRPr b="1" i="0" sz="9600">
                <a:solidFill>
                  <a:schemeClr val="lt1"/>
                </a:solidFill>
                <a:latin typeface="Times"/>
                <a:ea typeface="Times"/>
                <a:cs typeface="Times"/>
                <a:sym typeface="Times"/>
              </a:defRPr>
            </a:lvl1pPr>
            <a:lvl2pPr indent="-342900" lvl="1" marL="914400" algn="l">
              <a:lnSpc>
                <a:spcPct val="100000"/>
              </a:lnSpc>
              <a:spcBef>
                <a:spcPts val="1133"/>
              </a:spcBef>
              <a:spcAft>
                <a:spcPts val="0"/>
              </a:spcAft>
              <a:buClr>
                <a:srgbClr val="011E3B"/>
              </a:buClr>
              <a:buSzPts val="1800"/>
              <a:buChar char="•"/>
              <a:defRPr/>
            </a:lvl2pPr>
            <a:lvl3pPr indent="-342900" lvl="2" marL="1371600" algn="l">
              <a:lnSpc>
                <a:spcPct val="100000"/>
              </a:lnSpc>
              <a:spcBef>
                <a:spcPts val="1133"/>
              </a:spcBef>
              <a:spcAft>
                <a:spcPts val="0"/>
              </a:spcAft>
              <a:buClr>
                <a:srgbClr val="011E3B"/>
              </a:buClr>
              <a:buSzPts val="1800"/>
              <a:buChar char="•"/>
              <a:defRPr/>
            </a:lvl3pPr>
            <a:lvl4pPr indent="-342900" lvl="3" marL="1828800" algn="l">
              <a:lnSpc>
                <a:spcPct val="100000"/>
              </a:lnSpc>
              <a:spcBef>
                <a:spcPts val="1133"/>
              </a:spcBef>
              <a:spcAft>
                <a:spcPts val="0"/>
              </a:spcAft>
              <a:buClr>
                <a:srgbClr val="011E3B"/>
              </a:buClr>
              <a:buSzPts val="1800"/>
              <a:buChar char="•"/>
              <a:defRPr/>
            </a:lvl4pPr>
            <a:lvl5pPr indent="-342900" lvl="4" marL="2286000" algn="l">
              <a:lnSpc>
                <a:spcPct val="100000"/>
              </a:lnSpc>
              <a:spcBef>
                <a:spcPts val="1133"/>
              </a:spcBef>
              <a:spcAft>
                <a:spcPts val="0"/>
              </a:spcAft>
              <a:buClr>
                <a:srgbClr val="011E3B"/>
              </a:buClr>
              <a:buSzPts val="1800"/>
              <a:buChar char="•"/>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
        <p:nvSpPr>
          <p:cNvPr id="278" name="Google Shape;278;p85"/>
          <p:cNvSpPr txBox="1"/>
          <p:nvPr>
            <p:ph idx="4" type="body"/>
          </p:nvPr>
        </p:nvSpPr>
        <p:spPr>
          <a:xfrm>
            <a:off x="615910" y="2956923"/>
            <a:ext cx="3288612" cy="2066172"/>
          </a:xfrm>
          <a:prstGeom prst="rect">
            <a:avLst/>
          </a:prstGeom>
          <a:noFill/>
          <a:ln>
            <a:noFill/>
          </a:ln>
        </p:spPr>
        <p:txBody>
          <a:bodyPr anchorCtr="0" anchor="ctr" bIns="45700" lIns="91425" spcFirstLastPara="1" rIns="91425" wrap="square" tIns="45700">
            <a:normAutofit/>
          </a:bodyPr>
          <a:lstStyle>
            <a:lvl1pPr indent="-228600" lvl="0" marL="457200" algn="ctr">
              <a:lnSpc>
                <a:spcPct val="100000"/>
              </a:lnSpc>
              <a:spcBef>
                <a:spcPts val="0"/>
              </a:spcBef>
              <a:spcAft>
                <a:spcPts val="0"/>
              </a:spcAft>
              <a:buClr>
                <a:schemeClr val="lt1"/>
              </a:buClr>
              <a:buSzPts val="1400"/>
              <a:buNone/>
              <a:defRPr b="0" i="1" sz="1400">
                <a:solidFill>
                  <a:schemeClr val="lt1"/>
                </a:solidFill>
                <a:latin typeface="Verdana"/>
                <a:ea typeface="Verdana"/>
                <a:cs typeface="Verdana"/>
                <a:sym typeface="Verdana"/>
              </a:defRPr>
            </a:lvl1pPr>
            <a:lvl2pPr indent="-342900" lvl="1" marL="914400" algn="l">
              <a:lnSpc>
                <a:spcPct val="100000"/>
              </a:lnSpc>
              <a:spcBef>
                <a:spcPts val="1133"/>
              </a:spcBef>
              <a:spcAft>
                <a:spcPts val="0"/>
              </a:spcAft>
              <a:buClr>
                <a:srgbClr val="011E3B"/>
              </a:buClr>
              <a:buSzPts val="1800"/>
              <a:buChar char="•"/>
              <a:defRPr/>
            </a:lvl2pPr>
            <a:lvl3pPr indent="-342900" lvl="2" marL="1371600" algn="l">
              <a:lnSpc>
                <a:spcPct val="100000"/>
              </a:lnSpc>
              <a:spcBef>
                <a:spcPts val="1133"/>
              </a:spcBef>
              <a:spcAft>
                <a:spcPts val="0"/>
              </a:spcAft>
              <a:buClr>
                <a:srgbClr val="011E3B"/>
              </a:buClr>
              <a:buSzPts val="1800"/>
              <a:buChar char="•"/>
              <a:defRPr/>
            </a:lvl3pPr>
            <a:lvl4pPr indent="-342900" lvl="3" marL="1828800" algn="l">
              <a:lnSpc>
                <a:spcPct val="100000"/>
              </a:lnSpc>
              <a:spcBef>
                <a:spcPts val="1133"/>
              </a:spcBef>
              <a:spcAft>
                <a:spcPts val="0"/>
              </a:spcAft>
              <a:buClr>
                <a:srgbClr val="011E3B"/>
              </a:buClr>
              <a:buSzPts val="1800"/>
              <a:buChar char="•"/>
              <a:defRPr/>
            </a:lvl4pPr>
            <a:lvl5pPr indent="-342900" lvl="4" marL="2286000" algn="l">
              <a:lnSpc>
                <a:spcPct val="100000"/>
              </a:lnSpc>
              <a:spcBef>
                <a:spcPts val="1133"/>
              </a:spcBef>
              <a:spcAft>
                <a:spcPts val="0"/>
              </a:spcAft>
              <a:buClr>
                <a:srgbClr val="011E3B"/>
              </a:buClr>
              <a:buSzPts val="1800"/>
              <a:buChar char="•"/>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grpSp>
        <p:nvGrpSpPr>
          <p:cNvPr id="279" name="Google Shape;279;p85"/>
          <p:cNvGrpSpPr/>
          <p:nvPr/>
        </p:nvGrpSpPr>
        <p:grpSpPr>
          <a:xfrm>
            <a:off x="5203685" y="1933342"/>
            <a:ext cx="3314240" cy="3315216"/>
            <a:chOff x="110688" y="1674538"/>
            <a:chExt cx="7339635" cy="7341798"/>
          </a:xfrm>
        </p:grpSpPr>
        <p:sp>
          <p:nvSpPr>
            <p:cNvPr id="280" name="Google Shape;280;p85"/>
            <p:cNvSpPr/>
            <p:nvPr/>
          </p:nvSpPr>
          <p:spPr>
            <a:xfrm>
              <a:off x="804025" y="2368014"/>
              <a:ext cx="5952959" cy="5954848"/>
            </a:xfrm>
            <a:custGeom>
              <a:rect b="b" l="l" r="r" t="t"/>
              <a:pathLst>
                <a:path extrusionOk="0" h="5954848" w="5952959">
                  <a:moveTo>
                    <a:pt x="588933" y="2320789"/>
                  </a:moveTo>
                  <a:cubicBezTo>
                    <a:pt x="459329" y="2624803"/>
                    <a:pt x="341355" y="2938110"/>
                    <a:pt x="233608" y="3246938"/>
                  </a:cubicBezTo>
                  <a:cubicBezTo>
                    <a:pt x="180269" y="3308316"/>
                    <a:pt x="128000" y="3376514"/>
                    <a:pt x="75530" y="3443441"/>
                  </a:cubicBezTo>
                  <a:cubicBezTo>
                    <a:pt x="77602" y="3344956"/>
                    <a:pt x="86826" y="3247874"/>
                    <a:pt x="85690" y="3149523"/>
                  </a:cubicBezTo>
                  <a:cubicBezTo>
                    <a:pt x="65103" y="3213909"/>
                    <a:pt x="43847" y="3278095"/>
                    <a:pt x="23060" y="3342415"/>
                  </a:cubicBezTo>
                  <a:cubicBezTo>
                    <a:pt x="8422" y="3222735"/>
                    <a:pt x="0" y="3101049"/>
                    <a:pt x="0" y="2977424"/>
                  </a:cubicBezTo>
                  <a:cubicBezTo>
                    <a:pt x="0" y="1631191"/>
                    <a:pt x="893459" y="494165"/>
                    <a:pt x="2119383" y="125965"/>
                  </a:cubicBezTo>
                  <a:cubicBezTo>
                    <a:pt x="1981691" y="216494"/>
                    <a:pt x="1843064" y="331627"/>
                    <a:pt x="1704035" y="476313"/>
                  </a:cubicBezTo>
                  <a:cubicBezTo>
                    <a:pt x="1493019" y="695882"/>
                    <a:pt x="1291227" y="971080"/>
                    <a:pt x="1098325" y="1297358"/>
                  </a:cubicBezTo>
                  <a:cubicBezTo>
                    <a:pt x="914647" y="1607857"/>
                    <a:pt x="745340" y="1953926"/>
                    <a:pt x="588933" y="2320789"/>
                  </a:cubicBezTo>
                  <a:close/>
                  <a:moveTo>
                    <a:pt x="4668083" y="5426786"/>
                  </a:moveTo>
                  <a:cubicBezTo>
                    <a:pt x="4831040" y="5313926"/>
                    <a:pt x="4982033" y="5185220"/>
                    <a:pt x="5119123" y="5042874"/>
                  </a:cubicBezTo>
                  <a:cubicBezTo>
                    <a:pt x="4846881" y="5102513"/>
                    <a:pt x="4561071" y="5168371"/>
                    <a:pt x="4268911" y="5243187"/>
                  </a:cubicBezTo>
                  <a:cubicBezTo>
                    <a:pt x="4418433" y="5294603"/>
                    <a:pt x="4550644" y="5358321"/>
                    <a:pt x="4668083" y="5426786"/>
                  </a:cubicBezTo>
                  <a:close/>
                  <a:moveTo>
                    <a:pt x="719472" y="4217884"/>
                  </a:moveTo>
                  <a:cubicBezTo>
                    <a:pt x="679368" y="4257867"/>
                    <a:pt x="639397" y="4298919"/>
                    <a:pt x="599494" y="4340840"/>
                  </a:cubicBezTo>
                  <a:cubicBezTo>
                    <a:pt x="496158" y="4449622"/>
                    <a:pt x="487001" y="4616372"/>
                    <a:pt x="576033" y="4737121"/>
                  </a:cubicBezTo>
                  <a:cubicBezTo>
                    <a:pt x="590002" y="4756043"/>
                    <a:pt x="604106" y="4774831"/>
                    <a:pt x="618476" y="4793418"/>
                  </a:cubicBezTo>
                  <a:cubicBezTo>
                    <a:pt x="644344" y="4754572"/>
                    <a:pt x="670411" y="4715526"/>
                    <a:pt x="696747" y="4676346"/>
                  </a:cubicBezTo>
                  <a:cubicBezTo>
                    <a:pt x="921866" y="4341576"/>
                    <a:pt x="1180138" y="3973576"/>
                    <a:pt x="1462272" y="3608252"/>
                  </a:cubicBezTo>
                  <a:cubicBezTo>
                    <a:pt x="1219641" y="3762097"/>
                    <a:pt x="971863" y="3966356"/>
                    <a:pt x="719472" y="4217884"/>
                  </a:cubicBezTo>
                  <a:close/>
                  <a:moveTo>
                    <a:pt x="1450308" y="3521266"/>
                  </a:moveTo>
                  <a:cubicBezTo>
                    <a:pt x="1495091" y="3497196"/>
                    <a:pt x="1539139" y="3475467"/>
                    <a:pt x="1582719" y="3454807"/>
                  </a:cubicBezTo>
                  <a:cubicBezTo>
                    <a:pt x="1745276" y="3250014"/>
                    <a:pt x="1914516" y="3047427"/>
                    <a:pt x="2090507" y="2853867"/>
                  </a:cubicBezTo>
                  <a:cubicBezTo>
                    <a:pt x="2350985" y="2567370"/>
                    <a:pt x="2619417" y="2305745"/>
                    <a:pt x="2895068" y="2080359"/>
                  </a:cubicBezTo>
                  <a:cubicBezTo>
                    <a:pt x="3184555" y="1843540"/>
                    <a:pt x="3471702" y="1655194"/>
                    <a:pt x="3756644" y="1517529"/>
                  </a:cubicBezTo>
                  <a:cubicBezTo>
                    <a:pt x="4076877" y="1362814"/>
                    <a:pt x="4377794" y="1280175"/>
                    <a:pt x="4660597" y="1252963"/>
                  </a:cubicBezTo>
                  <a:cubicBezTo>
                    <a:pt x="4963051" y="1223878"/>
                    <a:pt x="5226536" y="1260451"/>
                    <a:pt x="5449249" y="1319823"/>
                  </a:cubicBezTo>
                  <a:cubicBezTo>
                    <a:pt x="4914992" y="523918"/>
                    <a:pt x="4006962" y="0"/>
                    <a:pt x="2976547" y="0"/>
                  </a:cubicBezTo>
                  <a:cubicBezTo>
                    <a:pt x="2933969" y="0"/>
                    <a:pt x="2891593" y="936"/>
                    <a:pt x="2849483" y="2674"/>
                  </a:cubicBezTo>
                  <a:cubicBezTo>
                    <a:pt x="2432732" y="20392"/>
                    <a:pt x="2038505" y="207534"/>
                    <a:pt x="1767333" y="524586"/>
                  </a:cubicBezTo>
                  <a:cubicBezTo>
                    <a:pt x="1765729" y="526458"/>
                    <a:pt x="1764058" y="528397"/>
                    <a:pt x="1762454" y="530269"/>
                  </a:cubicBezTo>
                  <a:cubicBezTo>
                    <a:pt x="1570220" y="756190"/>
                    <a:pt x="1389349" y="1036201"/>
                    <a:pt x="1218973" y="1365622"/>
                  </a:cubicBezTo>
                  <a:cubicBezTo>
                    <a:pt x="1056817" y="1679264"/>
                    <a:pt x="909367" y="2027473"/>
                    <a:pt x="775151" y="2395940"/>
                  </a:cubicBezTo>
                  <a:cubicBezTo>
                    <a:pt x="718804" y="2550588"/>
                    <a:pt x="666000" y="2707576"/>
                    <a:pt x="615201" y="2864832"/>
                  </a:cubicBezTo>
                  <a:cubicBezTo>
                    <a:pt x="888512" y="2629884"/>
                    <a:pt x="1158549" y="2479382"/>
                    <a:pt x="1423171" y="2400553"/>
                  </a:cubicBezTo>
                  <a:cubicBezTo>
                    <a:pt x="1591943" y="2350274"/>
                    <a:pt x="1753430" y="2330283"/>
                    <a:pt x="1906696" y="2331888"/>
                  </a:cubicBezTo>
                  <a:cubicBezTo>
                    <a:pt x="1944528" y="2332289"/>
                    <a:pt x="1975074" y="2343455"/>
                    <a:pt x="2011435" y="2346330"/>
                  </a:cubicBezTo>
                  <a:cubicBezTo>
                    <a:pt x="1976477" y="2344591"/>
                    <a:pt x="1942857" y="2340179"/>
                    <a:pt x="1906763" y="2340981"/>
                  </a:cubicBezTo>
                  <a:cubicBezTo>
                    <a:pt x="1754299" y="2344190"/>
                    <a:pt x="1595352" y="2370600"/>
                    <a:pt x="1431726" y="2427632"/>
                  </a:cubicBezTo>
                  <a:cubicBezTo>
                    <a:pt x="1143042" y="2528190"/>
                    <a:pt x="853956" y="2719009"/>
                    <a:pt x="567477" y="3016270"/>
                  </a:cubicBezTo>
                  <a:cubicBezTo>
                    <a:pt x="567076" y="3016939"/>
                    <a:pt x="566675" y="3017607"/>
                    <a:pt x="566274" y="3018276"/>
                  </a:cubicBezTo>
                  <a:cubicBezTo>
                    <a:pt x="442284" y="3416363"/>
                    <a:pt x="335874" y="3812176"/>
                    <a:pt x="244703" y="4180309"/>
                  </a:cubicBezTo>
                  <a:cubicBezTo>
                    <a:pt x="251388" y="4184989"/>
                    <a:pt x="251989" y="4185457"/>
                    <a:pt x="258606" y="4190137"/>
                  </a:cubicBezTo>
                  <a:cubicBezTo>
                    <a:pt x="607113" y="3983338"/>
                    <a:pt x="892456" y="3813713"/>
                    <a:pt x="1143108" y="3652781"/>
                  </a:cubicBezTo>
                  <a:cubicBezTo>
                    <a:pt x="968721" y="3764772"/>
                    <a:pt x="622687" y="3991896"/>
                    <a:pt x="274514" y="4225907"/>
                  </a:cubicBezTo>
                  <a:cubicBezTo>
                    <a:pt x="297975" y="4276654"/>
                    <a:pt x="322573" y="4326800"/>
                    <a:pt x="348841" y="4376009"/>
                  </a:cubicBezTo>
                  <a:cubicBezTo>
                    <a:pt x="440680" y="4285079"/>
                    <a:pt x="532920" y="4197692"/>
                    <a:pt x="625561" y="4115320"/>
                  </a:cubicBezTo>
                  <a:cubicBezTo>
                    <a:pt x="907696" y="3864527"/>
                    <a:pt x="1182945" y="3664949"/>
                    <a:pt x="1450308" y="3521266"/>
                  </a:cubicBezTo>
                  <a:close/>
                  <a:moveTo>
                    <a:pt x="5449851" y="1320960"/>
                  </a:moveTo>
                  <a:cubicBezTo>
                    <a:pt x="5226135" y="1264529"/>
                    <a:pt x="4961781" y="1237852"/>
                    <a:pt x="4663805" y="1281178"/>
                  </a:cubicBezTo>
                  <a:cubicBezTo>
                    <a:pt x="4386283" y="1321495"/>
                    <a:pt x="4095860" y="1419779"/>
                    <a:pt x="3792671" y="1588802"/>
                  </a:cubicBezTo>
                  <a:cubicBezTo>
                    <a:pt x="3522836" y="1739171"/>
                    <a:pt x="3253735" y="1939485"/>
                    <a:pt x="2984902" y="2186600"/>
                  </a:cubicBezTo>
                  <a:cubicBezTo>
                    <a:pt x="2914452" y="2251388"/>
                    <a:pt x="2844737" y="2319385"/>
                    <a:pt x="2775491" y="2389254"/>
                  </a:cubicBezTo>
                  <a:cubicBezTo>
                    <a:pt x="2876219" y="2318850"/>
                    <a:pt x="2977149" y="2249783"/>
                    <a:pt x="3078880" y="2193754"/>
                  </a:cubicBezTo>
                  <a:cubicBezTo>
                    <a:pt x="3348983" y="2045124"/>
                    <a:pt x="3611800" y="1955932"/>
                    <a:pt x="3866062" y="1929455"/>
                  </a:cubicBezTo>
                  <a:cubicBezTo>
                    <a:pt x="3917061" y="1924173"/>
                    <a:pt x="3967326" y="1921365"/>
                    <a:pt x="4016921" y="1921098"/>
                  </a:cubicBezTo>
                  <a:cubicBezTo>
                    <a:pt x="4099536" y="1920630"/>
                    <a:pt x="4180146" y="1927115"/>
                    <a:pt x="4258818" y="1940019"/>
                  </a:cubicBezTo>
                  <a:cubicBezTo>
                    <a:pt x="4395239" y="1962418"/>
                    <a:pt x="4523774" y="2003938"/>
                    <a:pt x="4645157" y="2060702"/>
                  </a:cubicBezTo>
                  <a:cubicBezTo>
                    <a:pt x="4953024" y="2204786"/>
                    <a:pt x="5201872" y="2441472"/>
                    <a:pt x="5397916" y="2672876"/>
                  </a:cubicBezTo>
                  <a:cubicBezTo>
                    <a:pt x="5201137" y="2440536"/>
                    <a:pt x="4945070" y="2212609"/>
                    <a:pt x="4634061" y="2086778"/>
                  </a:cubicBezTo>
                  <a:cubicBezTo>
                    <a:pt x="4512077" y="2037435"/>
                    <a:pt x="4384745" y="2005008"/>
                    <a:pt x="4252201" y="1992304"/>
                  </a:cubicBezTo>
                  <a:cubicBezTo>
                    <a:pt x="4130016" y="1980604"/>
                    <a:pt x="4004957" y="1985819"/>
                    <a:pt x="3876957" y="2008752"/>
                  </a:cubicBezTo>
                  <a:cubicBezTo>
                    <a:pt x="3638336" y="2051476"/>
                    <a:pt x="3395638" y="2154708"/>
                    <a:pt x="3149196" y="2314237"/>
                  </a:cubicBezTo>
                  <a:cubicBezTo>
                    <a:pt x="2914318" y="2466210"/>
                    <a:pt x="2682716" y="2664919"/>
                    <a:pt x="2456594" y="2896925"/>
                  </a:cubicBezTo>
                  <a:cubicBezTo>
                    <a:pt x="2338553" y="3018009"/>
                    <a:pt x="2223788" y="3146849"/>
                    <a:pt x="2112365" y="3280034"/>
                  </a:cubicBezTo>
                  <a:cubicBezTo>
                    <a:pt x="2167575" y="3270005"/>
                    <a:pt x="2222050" y="3261982"/>
                    <a:pt x="2275055" y="3257837"/>
                  </a:cubicBezTo>
                  <a:cubicBezTo>
                    <a:pt x="2420834" y="3246403"/>
                    <a:pt x="2554315" y="3256633"/>
                    <a:pt x="2676433" y="3281438"/>
                  </a:cubicBezTo>
                  <a:cubicBezTo>
                    <a:pt x="2770076" y="3300493"/>
                    <a:pt x="2853293" y="3329310"/>
                    <a:pt x="2931630" y="3361270"/>
                  </a:cubicBezTo>
                  <a:cubicBezTo>
                    <a:pt x="2853226" y="3330982"/>
                    <a:pt x="2768138" y="3305642"/>
                    <a:pt x="2674828" y="3290398"/>
                  </a:cubicBezTo>
                  <a:cubicBezTo>
                    <a:pt x="2552577" y="3270406"/>
                    <a:pt x="2420299" y="3266996"/>
                    <a:pt x="2277929" y="3286052"/>
                  </a:cubicBezTo>
                  <a:cubicBezTo>
                    <a:pt x="2211155" y="3295011"/>
                    <a:pt x="2142443" y="3310924"/>
                    <a:pt x="2072795" y="3330046"/>
                  </a:cubicBezTo>
                  <a:cubicBezTo>
                    <a:pt x="1762320" y="3707071"/>
                    <a:pt x="1479651" y="4115253"/>
                    <a:pt x="1241698" y="4488401"/>
                  </a:cubicBezTo>
                  <a:cubicBezTo>
                    <a:pt x="1106547" y="4700281"/>
                    <a:pt x="982891" y="4904607"/>
                    <a:pt x="875412" y="5086199"/>
                  </a:cubicBezTo>
                  <a:cubicBezTo>
                    <a:pt x="876347" y="5087135"/>
                    <a:pt x="877283" y="5088071"/>
                    <a:pt x="878219" y="5089007"/>
                  </a:cubicBezTo>
                  <a:cubicBezTo>
                    <a:pt x="1036364" y="5246196"/>
                    <a:pt x="1279664" y="5278089"/>
                    <a:pt x="1477846" y="5175926"/>
                  </a:cubicBezTo>
                  <a:cubicBezTo>
                    <a:pt x="1697418" y="5062731"/>
                    <a:pt x="1928753" y="4962575"/>
                    <a:pt x="2171853" y="4876325"/>
                  </a:cubicBezTo>
                  <a:cubicBezTo>
                    <a:pt x="2374447" y="4804450"/>
                    <a:pt x="2577776" y="4745479"/>
                    <a:pt x="2780303" y="4695668"/>
                  </a:cubicBezTo>
                  <a:cubicBezTo>
                    <a:pt x="2813522" y="4673738"/>
                    <a:pt x="2846609" y="4652744"/>
                    <a:pt x="2879695" y="4632619"/>
                  </a:cubicBezTo>
                  <a:cubicBezTo>
                    <a:pt x="3171454" y="4455239"/>
                    <a:pt x="3440822" y="4358625"/>
                    <a:pt x="3689603" y="4325730"/>
                  </a:cubicBezTo>
                  <a:cubicBezTo>
                    <a:pt x="3762058" y="4316169"/>
                    <a:pt x="3831773" y="4312157"/>
                    <a:pt x="3898747" y="4312759"/>
                  </a:cubicBezTo>
                  <a:cubicBezTo>
                    <a:pt x="3965721" y="4313428"/>
                    <a:pt x="4030022" y="4318776"/>
                    <a:pt x="4091649" y="4327869"/>
                  </a:cubicBezTo>
                  <a:cubicBezTo>
                    <a:pt x="4186295" y="4341910"/>
                    <a:pt x="4270983" y="4366381"/>
                    <a:pt x="4350924" y="4394128"/>
                  </a:cubicBezTo>
                  <a:cubicBezTo>
                    <a:pt x="4270983" y="4367985"/>
                    <a:pt x="4184624" y="4347192"/>
                    <a:pt x="4090513" y="4336896"/>
                  </a:cubicBezTo>
                  <a:cubicBezTo>
                    <a:pt x="3967392" y="4323457"/>
                    <a:pt x="3835115" y="4327067"/>
                    <a:pt x="3693947" y="4353745"/>
                  </a:cubicBezTo>
                  <a:cubicBezTo>
                    <a:pt x="3477317" y="4394596"/>
                    <a:pt x="3248454" y="4488535"/>
                    <a:pt x="3006893" y="4643918"/>
                  </a:cubicBezTo>
                  <a:cubicBezTo>
                    <a:pt x="3341229" y="4573581"/>
                    <a:pt x="3671288" y="4528450"/>
                    <a:pt x="3988447" y="4502776"/>
                  </a:cubicBezTo>
                  <a:cubicBezTo>
                    <a:pt x="4559066" y="4456575"/>
                    <a:pt x="5056895" y="4472823"/>
                    <a:pt x="5387154" y="4485593"/>
                  </a:cubicBezTo>
                  <a:cubicBezTo>
                    <a:pt x="5056026" y="4472756"/>
                    <a:pt x="4558665" y="4482049"/>
                    <a:pt x="3995465" y="4565758"/>
                  </a:cubicBezTo>
                  <a:cubicBezTo>
                    <a:pt x="3562539" y="4630078"/>
                    <a:pt x="3113637" y="4734782"/>
                    <a:pt x="2671219" y="4893708"/>
                  </a:cubicBezTo>
                  <a:cubicBezTo>
                    <a:pt x="2502914" y="5035452"/>
                    <a:pt x="2333473" y="5202068"/>
                    <a:pt x="2162963" y="5393021"/>
                  </a:cubicBezTo>
                  <a:cubicBezTo>
                    <a:pt x="2163097" y="5393289"/>
                    <a:pt x="2162963" y="5393021"/>
                    <a:pt x="2163097" y="5393222"/>
                  </a:cubicBezTo>
                  <a:cubicBezTo>
                    <a:pt x="2487006" y="5271001"/>
                    <a:pt x="2796144" y="5188362"/>
                    <a:pt x="3089842" y="5148179"/>
                  </a:cubicBezTo>
                  <a:cubicBezTo>
                    <a:pt x="3419032" y="5103115"/>
                    <a:pt x="3712596" y="5113412"/>
                    <a:pt x="3976416" y="5165429"/>
                  </a:cubicBezTo>
                  <a:cubicBezTo>
                    <a:pt x="4400386" y="5082990"/>
                    <a:pt x="4815466" y="5017534"/>
                    <a:pt x="5196258" y="4960368"/>
                  </a:cubicBezTo>
                  <a:cubicBezTo>
                    <a:pt x="5666682" y="4433843"/>
                    <a:pt x="5952960" y="3739231"/>
                    <a:pt x="5952960" y="2977491"/>
                  </a:cubicBezTo>
                  <a:cubicBezTo>
                    <a:pt x="5952960" y="2364315"/>
                    <a:pt x="5767477" y="1794598"/>
                    <a:pt x="5449851" y="1320960"/>
                  </a:cubicBezTo>
                  <a:close/>
                  <a:moveTo>
                    <a:pt x="3879630" y="5184751"/>
                  </a:moveTo>
                  <a:cubicBezTo>
                    <a:pt x="3785519" y="5175057"/>
                    <a:pt x="3688466" y="5170510"/>
                    <a:pt x="3587671" y="5172717"/>
                  </a:cubicBezTo>
                  <a:cubicBezTo>
                    <a:pt x="3434071" y="5176060"/>
                    <a:pt x="3272584" y="5193711"/>
                    <a:pt x="3102742" y="5227275"/>
                  </a:cubicBezTo>
                  <a:cubicBezTo>
                    <a:pt x="2800355" y="5286914"/>
                    <a:pt x="2483597" y="5394358"/>
                    <a:pt x="2152937" y="5546399"/>
                  </a:cubicBezTo>
                  <a:cubicBezTo>
                    <a:pt x="2084893" y="5577690"/>
                    <a:pt x="2016649" y="5610986"/>
                    <a:pt x="1948338" y="5645553"/>
                  </a:cubicBezTo>
                  <a:cubicBezTo>
                    <a:pt x="1922604" y="5677178"/>
                    <a:pt x="1897004" y="5709605"/>
                    <a:pt x="1871404" y="5741899"/>
                  </a:cubicBezTo>
                  <a:cubicBezTo>
                    <a:pt x="1882232" y="5746244"/>
                    <a:pt x="1893060" y="5750524"/>
                    <a:pt x="1903955" y="5754736"/>
                  </a:cubicBezTo>
                  <a:cubicBezTo>
                    <a:pt x="2337885" y="5578157"/>
                    <a:pt x="2795476" y="5435144"/>
                    <a:pt x="3283479" y="5316065"/>
                  </a:cubicBezTo>
                  <a:cubicBezTo>
                    <a:pt x="3481929" y="5267592"/>
                    <a:pt x="3681448" y="5224467"/>
                    <a:pt x="3879630" y="5184751"/>
                  </a:cubicBezTo>
                  <a:close/>
                  <a:moveTo>
                    <a:pt x="2364354" y="5013255"/>
                  </a:moveTo>
                  <a:cubicBezTo>
                    <a:pt x="2324650" y="5030037"/>
                    <a:pt x="2284947" y="5047153"/>
                    <a:pt x="2245444" y="5064871"/>
                  </a:cubicBezTo>
                  <a:cubicBezTo>
                    <a:pt x="1948939" y="5197722"/>
                    <a:pt x="1676697" y="5350298"/>
                    <a:pt x="1426446" y="5519521"/>
                  </a:cubicBezTo>
                  <a:cubicBezTo>
                    <a:pt x="1489744" y="5558233"/>
                    <a:pt x="1554914" y="5594004"/>
                    <a:pt x="1621219" y="5627968"/>
                  </a:cubicBezTo>
                  <a:cubicBezTo>
                    <a:pt x="1694945" y="5592131"/>
                    <a:pt x="1768603" y="5557364"/>
                    <a:pt x="1842061" y="5524803"/>
                  </a:cubicBezTo>
                  <a:cubicBezTo>
                    <a:pt x="1923072" y="5436347"/>
                    <a:pt x="2004617" y="5350966"/>
                    <a:pt x="2086764" y="5269865"/>
                  </a:cubicBezTo>
                  <a:cubicBezTo>
                    <a:pt x="2179874" y="5177932"/>
                    <a:pt x="2272381" y="5092618"/>
                    <a:pt x="2364354" y="5013255"/>
                  </a:cubicBezTo>
                  <a:close/>
                  <a:moveTo>
                    <a:pt x="3337486" y="5511164"/>
                  </a:moveTo>
                  <a:cubicBezTo>
                    <a:pt x="2990183" y="5624091"/>
                    <a:pt x="2670283" y="5753198"/>
                    <a:pt x="2360945" y="5890730"/>
                  </a:cubicBezTo>
                  <a:cubicBezTo>
                    <a:pt x="2559595" y="5932518"/>
                    <a:pt x="2765398" y="5954849"/>
                    <a:pt x="2976480" y="5954849"/>
                  </a:cubicBezTo>
                  <a:cubicBezTo>
                    <a:pt x="3603779" y="5954849"/>
                    <a:pt x="4185426" y="5760285"/>
                    <a:pt x="4665343" y="5428792"/>
                  </a:cubicBezTo>
                  <a:cubicBezTo>
                    <a:pt x="4539481" y="5359257"/>
                    <a:pt x="4396710" y="5297545"/>
                    <a:pt x="4235490" y="5252080"/>
                  </a:cubicBezTo>
                  <a:cubicBezTo>
                    <a:pt x="3938317" y="5328702"/>
                    <a:pt x="3635997" y="5414082"/>
                    <a:pt x="3337486" y="5511164"/>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281" name="Google Shape;281;p85"/>
            <p:cNvSpPr/>
            <p:nvPr/>
          </p:nvSpPr>
          <p:spPr>
            <a:xfrm>
              <a:off x="110688" y="1674538"/>
              <a:ext cx="7339635" cy="7341798"/>
            </a:xfrm>
            <a:custGeom>
              <a:rect b="b" l="l" r="r" t="t"/>
              <a:pathLst>
                <a:path extrusionOk="0" h="7341798" w="7339635">
                  <a:moveTo>
                    <a:pt x="3669818" y="236752"/>
                  </a:moveTo>
                  <a:cubicBezTo>
                    <a:pt x="5562811" y="236752"/>
                    <a:pt x="7102953" y="1777281"/>
                    <a:pt x="7102953" y="3670900"/>
                  </a:cubicBezTo>
                  <a:cubicBezTo>
                    <a:pt x="7102953" y="5564518"/>
                    <a:pt x="5562878" y="7105047"/>
                    <a:pt x="3669818" y="7105047"/>
                  </a:cubicBezTo>
                  <a:cubicBezTo>
                    <a:pt x="1776758" y="7105047"/>
                    <a:pt x="236683" y="5564518"/>
                    <a:pt x="236683" y="3670900"/>
                  </a:cubicBezTo>
                  <a:cubicBezTo>
                    <a:pt x="236683" y="1777281"/>
                    <a:pt x="1776758" y="236752"/>
                    <a:pt x="3669818" y="236752"/>
                  </a:cubicBezTo>
                  <a:moveTo>
                    <a:pt x="3669818" y="0"/>
                  </a:moveTo>
                  <a:cubicBezTo>
                    <a:pt x="1643010" y="0"/>
                    <a:pt x="0" y="1643494"/>
                    <a:pt x="0" y="3670900"/>
                  </a:cubicBezTo>
                  <a:cubicBezTo>
                    <a:pt x="0" y="5698305"/>
                    <a:pt x="1643010" y="7341799"/>
                    <a:pt x="3669818" y="7341799"/>
                  </a:cubicBezTo>
                  <a:cubicBezTo>
                    <a:pt x="5696627" y="7341799"/>
                    <a:pt x="7339636" y="5698305"/>
                    <a:pt x="7339636" y="3670900"/>
                  </a:cubicBezTo>
                  <a:cubicBezTo>
                    <a:pt x="7339636" y="1643494"/>
                    <a:pt x="5696560" y="0"/>
                    <a:pt x="3669818" y="0"/>
                  </a:cubicBezTo>
                  <a:lnTo>
                    <a:pt x="3669818" y="0"/>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sp>
        <p:nvSpPr>
          <p:cNvPr id="282" name="Google Shape;282;p85"/>
          <p:cNvSpPr txBox="1"/>
          <p:nvPr>
            <p:ph idx="5" type="body"/>
          </p:nvPr>
        </p:nvSpPr>
        <p:spPr>
          <a:xfrm>
            <a:off x="615910" y="5006693"/>
            <a:ext cx="3297520" cy="215410"/>
          </a:xfrm>
          <a:prstGeom prst="rect">
            <a:avLst/>
          </a:prstGeom>
          <a:noFill/>
          <a:ln>
            <a:noFill/>
          </a:ln>
        </p:spPr>
        <p:txBody>
          <a:bodyPr anchorCtr="0" anchor="t" bIns="45700" lIns="91425" spcFirstLastPara="1" rIns="91425" wrap="square" tIns="45700">
            <a:noAutofit/>
          </a:bodyPr>
          <a:lstStyle>
            <a:lvl1pPr indent="-228600" lvl="0" marL="457200" algn="ctr">
              <a:lnSpc>
                <a:spcPct val="100000"/>
              </a:lnSpc>
              <a:spcBef>
                <a:spcPts val="0"/>
              </a:spcBef>
              <a:spcAft>
                <a:spcPts val="0"/>
              </a:spcAft>
              <a:buClr>
                <a:schemeClr val="lt1"/>
              </a:buClr>
              <a:buSzPts val="1200"/>
              <a:buNone/>
              <a:defRPr b="1" i="0" sz="1200">
                <a:solidFill>
                  <a:schemeClr val="lt1"/>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
        <p:nvSpPr>
          <p:cNvPr id="283" name="Google Shape;283;p85"/>
          <p:cNvSpPr/>
          <p:nvPr/>
        </p:nvSpPr>
        <p:spPr>
          <a:xfrm>
            <a:off x="7559675" y="-1014153"/>
            <a:ext cx="1351569" cy="11705966"/>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284" name="Google Shape;284;p85"/>
          <p:cNvSpPr txBox="1"/>
          <p:nvPr>
            <p:ph idx="6" type="body"/>
          </p:nvPr>
        </p:nvSpPr>
        <p:spPr>
          <a:xfrm>
            <a:off x="3913430" y="5729275"/>
            <a:ext cx="3290511" cy="447681"/>
          </a:xfrm>
          <a:prstGeom prst="rect">
            <a:avLst/>
          </a:prstGeom>
          <a:noFill/>
          <a:ln>
            <a:noFill/>
          </a:ln>
        </p:spPr>
        <p:txBody>
          <a:bodyPr anchorCtr="0" anchor="t" bIns="45700" lIns="91425" spcFirstLastPara="1" rIns="91425" wrap="square" tIns="45700">
            <a:noAutofit/>
          </a:bodyPr>
          <a:lstStyle>
            <a:lvl1pPr indent="-228600" lvl="0" marL="457200" marR="0" algn="just">
              <a:lnSpc>
                <a:spcPct val="100000"/>
              </a:lnSpc>
              <a:spcBef>
                <a:spcPts val="0"/>
              </a:spcBef>
              <a:spcAft>
                <a:spcPts val="0"/>
              </a:spcAft>
              <a:buClr>
                <a:srgbClr val="69ADAD"/>
              </a:buClr>
              <a:buSzPts val="1800"/>
              <a:buFont typeface="Arial"/>
              <a:buNone/>
              <a:defRPr b="0" i="0" sz="1800">
                <a:solidFill>
                  <a:srgbClr val="69ADAD"/>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
        <p:nvSpPr>
          <p:cNvPr id="285" name="Google Shape;285;p85"/>
          <p:cNvSpPr txBox="1"/>
          <p:nvPr>
            <p:ph idx="7" type="body"/>
          </p:nvPr>
        </p:nvSpPr>
        <p:spPr>
          <a:xfrm>
            <a:off x="3913430" y="6307299"/>
            <a:ext cx="3290512" cy="1044511"/>
          </a:xfrm>
          <a:prstGeom prst="rect">
            <a:avLst/>
          </a:prstGeom>
          <a:noFill/>
          <a:ln>
            <a:noFill/>
          </a:ln>
        </p:spPr>
        <p:txBody>
          <a:bodyPr anchorCtr="0" anchor="t" bIns="45700" lIns="91425" spcFirstLastPara="1" rIns="91425" wrap="square" tIns="45700">
            <a:noAutofit/>
          </a:bodyPr>
          <a:lstStyle>
            <a:lvl1pPr indent="-228600" lvl="0" marL="457200" algn="just">
              <a:lnSpc>
                <a:spcPct val="100000"/>
              </a:lnSpc>
              <a:spcBef>
                <a:spcPts val="0"/>
              </a:spcBef>
              <a:spcAft>
                <a:spcPts val="0"/>
              </a:spcAft>
              <a:buClr>
                <a:srgbClr val="6D6E71"/>
              </a:buClr>
              <a:buSzPts val="1400"/>
              <a:buNone/>
              <a:defRPr b="0" i="1" sz="1400">
                <a:solidFill>
                  <a:srgbClr val="6D6E71"/>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cxnSp>
        <p:nvCxnSpPr>
          <p:cNvPr id="286" name="Google Shape;286;p85"/>
          <p:cNvCxnSpPr/>
          <p:nvPr/>
        </p:nvCxnSpPr>
        <p:spPr>
          <a:xfrm>
            <a:off x="3951983" y="7966228"/>
            <a:ext cx="3607692" cy="0"/>
          </a:xfrm>
          <a:prstGeom prst="straightConnector1">
            <a:avLst/>
          </a:prstGeom>
          <a:noFill/>
          <a:ln cap="flat" cmpd="sng" w="28575">
            <a:solidFill>
              <a:srgbClr val="69ADAD"/>
            </a:solidFill>
            <a:prstDash val="solid"/>
            <a:miter lim="800000"/>
            <a:headEnd len="sm" w="sm" type="none"/>
            <a:tailEnd len="sm" w="sm" type="none"/>
          </a:ln>
        </p:spPr>
      </p:cxnSp>
      <p:sp>
        <p:nvSpPr>
          <p:cNvPr id="287" name="Google Shape;287;p85"/>
          <p:cNvSpPr txBox="1"/>
          <p:nvPr>
            <p:ph idx="8" type="body"/>
          </p:nvPr>
        </p:nvSpPr>
        <p:spPr>
          <a:xfrm>
            <a:off x="3898756" y="7420110"/>
            <a:ext cx="3297520" cy="215410"/>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0"/>
              </a:spcBef>
              <a:spcAft>
                <a:spcPts val="0"/>
              </a:spcAft>
              <a:buClr>
                <a:srgbClr val="6D6E71"/>
              </a:buClr>
              <a:buSzPts val="1200"/>
              <a:buNone/>
              <a:defRPr b="1" i="0" sz="1200">
                <a:solidFill>
                  <a:srgbClr val="6D6E71"/>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
        <p:nvSpPr>
          <p:cNvPr id="288" name="Google Shape;288;p85"/>
          <p:cNvSpPr txBox="1"/>
          <p:nvPr>
            <p:ph idx="9" type="body"/>
          </p:nvPr>
        </p:nvSpPr>
        <p:spPr>
          <a:xfrm>
            <a:off x="3898440" y="8241026"/>
            <a:ext cx="3290512" cy="1044511"/>
          </a:xfrm>
          <a:prstGeom prst="rect">
            <a:avLst/>
          </a:prstGeom>
          <a:noFill/>
          <a:ln>
            <a:noFill/>
          </a:ln>
        </p:spPr>
        <p:txBody>
          <a:bodyPr anchorCtr="0" anchor="t" bIns="45700" lIns="91425" spcFirstLastPara="1" rIns="91425" wrap="square" tIns="45700">
            <a:noAutofit/>
          </a:bodyPr>
          <a:lstStyle>
            <a:lvl1pPr indent="-228600" lvl="0" marL="457200" algn="just">
              <a:lnSpc>
                <a:spcPct val="100000"/>
              </a:lnSpc>
              <a:spcBef>
                <a:spcPts val="0"/>
              </a:spcBef>
              <a:spcAft>
                <a:spcPts val="0"/>
              </a:spcAft>
              <a:buClr>
                <a:srgbClr val="6D6E71"/>
              </a:buClr>
              <a:buSzPts val="1400"/>
              <a:buNone/>
              <a:defRPr b="0" i="1" sz="1400">
                <a:solidFill>
                  <a:srgbClr val="6D6E71"/>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
        <p:nvSpPr>
          <p:cNvPr id="289" name="Google Shape;289;p85"/>
          <p:cNvSpPr txBox="1"/>
          <p:nvPr>
            <p:ph idx="13" type="body"/>
          </p:nvPr>
        </p:nvSpPr>
        <p:spPr>
          <a:xfrm>
            <a:off x="3883766" y="9353837"/>
            <a:ext cx="3297520" cy="215410"/>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0"/>
              </a:spcBef>
              <a:spcAft>
                <a:spcPts val="0"/>
              </a:spcAft>
              <a:buClr>
                <a:srgbClr val="6D6E71"/>
              </a:buClr>
              <a:buSzPts val="1200"/>
              <a:buNone/>
              <a:defRPr b="1" i="0" sz="1200">
                <a:solidFill>
                  <a:srgbClr val="6D6E71"/>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pic>
        <p:nvPicPr>
          <p:cNvPr id="290" name="Google Shape;290;p85"/>
          <p:cNvPicPr preferRelativeResize="0"/>
          <p:nvPr/>
        </p:nvPicPr>
        <p:blipFill rotWithShape="1">
          <a:blip r:embed="rId2">
            <a:alphaModFix/>
          </a:blip>
          <a:srcRect b="0" l="0" r="0" t="0"/>
          <a:stretch/>
        </p:blipFill>
        <p:spPr>
          <a:xfrm>
            <a:off x="-2014157" y="6010436"/>
            <a:ext cx="6156989" cy="6335401"/>
          </a:xfrm>
          <a:custGeom>
            <a:rect b="b" l="l" r="r" t="t"/>
            <a:pathLst>
              <a:path extrusionOk="0" h="6335401" w="6156989">
                <a:moveTo>
                  <a:pt x="129446" y="319158"/>
                </a:moveTo>
                <a:lnTo>
                  <a:pt x="129446" y="5617282"/>
                </a:lnTo>
                <a:lnTo>
                  <a:pt x="1000542" y="5617282"/>
                </a:lnTo>
                <a:lnTo>
                  <a:pt x="1000542" y="5911395"/>
                </a:lnTo>
                <a:lnTo>
                  <a:pt x="1229734" y="5911395"/>
                </a:lnTo>
                <a:lnTo>
                  <a:pt x="1229734" y="5936446"/>
                </a:lnTo>
                <a:lnTo>
                  <a:pt x="5048379" y="5936446"/>
                </a:lnTo>
                <a:lnTo>
                  <a:pt x="5048379" y="5911395"/>
                </a:lnTo>
                <a:lnTo>
                  <a:pt x="5855347" y="5911395"/>
                </a:lnTo>
                <a:lnTo>
                  <a:pt x="5855347" y="4685910"/>
                </a:lnTo>
                <a:lnTo>
                  <a:pt x="2014157" y="4685910"/>
                </a:lnTo>
                <a:lnTo>
                  <a:pt x="2014157" y="560046"/>
                </a:lnTo>
                <a:lnTo>
                  <a:pt x="1997859" y="560046"/>
                </a:lnTo>
                <a:lnTo>
                  <a:pt x="1997859" y="509095"/>
                </a:lnTo>
                <a:lnTo>
                  <a:pt x="1866175" y="509095"/>
                </a:lnTo>
                <a:lnTo>
                  <a:pt x="1866175" y="319158"/>
                </a:lnTo>
                <a:close/>
                <a:moveTo>
                  <a:pt x="0" y="0"/>
                </a:moveTo>
                <a:lnTo>
                  <a:pt x="6156989" y="0"/>
                </a:lnTo>
                <a:lnTo>
                  <a:pt x="6156989" y="6335401"/>
                </a:lnTo>
                <a:lnTo>
                  <a:pt x="0" y="6335401"/>
                </a:lnTo>
                <a:close/>
              </a:path>
            </a:pathLst>
          </a:custGeom>
          <a:noFill/>
          <a:ln>
            <a:noFill/>
          </a:ln>
        </p:spPr>
      </p:pic>
      <p:sp>
        <p:nvSpPr>
          <p:cNvPr id="291" name="Google Shape;291;p85"/>
          <p:cNvSpPr/>
          <p:nvPr>
            <p:ph idx="14" type="pic"/>
          </p:nvPr>
        </p:nvSpPr>
        <p:spPr>
          <a:xfrm>
            <a:off x="1" y="7328454"/>
            <a:ext cx="2938763" cy="3367892"/>
          </a:xfrm>
          <a:prstGeom prst="rect">
            <a:avLst/>
          </a:prstGeom>
          <a:noFill/>
          <a:ln>
            <a:noFill/>
          </a:ln>
        </p:spPr>
      </p:sp>
      <p:sp>
        <p:nvSpPr>
          <p:cNvPr id="292" name="Google Shape;292;p85"/>
          <p:cNvSpPr txBox="1"/>
          <p:nvPr>
            <p:ph idx="15" type="body"/>
          </p:nvPr>
        </p:nvSpPr>
        <p:spPr>
          <a:xfrm>
            <a:off x="753476" y="1475311"/>
            <a:ext cx="5956470" cy="782354"/>
          </a:xfrm>
          <a:prstGeom prst="rect">
            <a:avLst/>
          </a:prstGeom>
          <a:noFill/>
          <a:ln>
            <a:noFill/>
          </a:ln>
        </p:spPr>
        <p:txBody>
          <a:bodyPr anchorCtr="0" anchor="t" bIns="45700" lIns="91425" spcFirstLastPara="1" rIns="91425" wrap="square" tIns="45700">
            <a:noAutofit/>
          </a:bodyPr>
          <a:lstStyle>
            <a:lvl1pPr indent="-228600" lvl="0" marL="457200" marR="0" algn="just">
              <a:lnSpc>
                <a:spcPct val="100000"/>
              </a:lnSpc>
              <a:spcBef>
                <a:spcPts val="0"/>
              </a:spcBef>
              <a:spcAft>
                <a:spcPts val="0"/>
              </a:spcAft>
              <a:buClr>
                <a:srgbClr val="6D6E71"/>
              </a:buClr>
              <a:buSzPts val="1800"/>
              <a:buFont typeface="Arial"/>
              <a:buNone/>
              <a:defRPr b="0" i="0" sz="1800">
                <a:solidFill>
                  <a:srgbClr val="6D6E71"/>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Slide 1">
  <p:cSld name="Text Slide 1">
    <p:spTree>
      <p:nvGrpSpPr>
        <p:cNvPr id="293" name="Shape 293"/>
        <p:cNvGrpSpPr/>
        <p:nvPr/>
      </p:nvGrpSpPr>
      <p:grpSpPr>
        <a:xfrm>
          <a:off x="0" y="0"/>
          <a:ext cx="0" cy="0"/>
          <a:chOff x="0" y="0"/>
          <a:chExt cx="0" cy="0"/>
        </a:xfrm>
      </p:grpSpPr>
      <p:sp>
        <p:nvSpPr>
          <p:cNvPr id="294" name="Google Shape;294;p86"/>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US"/>
              <a:t>‹#›</a:t>
            </a:fld>
            <a:endParaRPr/>
          </a:p>
        </p:txBody>
      </p:sp>
      <p:sp>
        <p:nvSpPr>
          <p:cNvPr id="295" name="Google Shape;295;p86"/>
          <p:cNvSpPr txBox="1"/>
          <p:nvPr/>
        </p:nvSpPr>
        <p:spPr>
          <a:xfrm rot="-5400000">
            <a:off x="5099908" y="8023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US" sz="500">
                <a:solidFill>
                  <a:srgbClr val="6D6E71"/>
                </a:solidFill>
                <a:latin typeface="Avenir"/>
                <a:ea typeface="Avenir"/>
                <a:cs typeface="Avenir"/>
                <a:sym typeface="Avenir"/>
              </a:rPr>
              <a:t>GRASSROOTS</a:t>
            </a:r>
            <a:r>
              <a:rPr lang="en-US"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sp>
        <p:nvSpPr>
          <p:cNvPr id="296" name="Google Shape;296;p86"/>
          <p:cNvSpPr txBox="1"/>
          <p:nvPr>
            <p:ph idx="1" type="body"/>
          </p:nvPr>
        </p:nvSpPr>
        <p:spPr>
          <a:xfrm>
            <a:off x="801602" y="1475311"/>
            <a:ext cx="5956470" cy="782354"/>
          </a:xfrm>
          <a:prstGeom prst="rect">
            <a:avLst/>
          </a:prstGeom>
          <a:noFill/>
          <a:ln>
            <a:noFill/>
          </a:ln>
        </p:spPr>
        <p:txBody>
          <a:bodyPr anchorCtr="0" anchor="t" bIns="45700" lIns="91425" spcFirstLastPara="1" rIns="91425" wrap="square" tIns="45700">
            <a:noAutofit/>
          </a:bodyPr>
          <a:lstStyle>
            <a:lvl1pPr indent="-228600" lvl="0" marL="457200" marR="0" algn="just">
              <a:lnSpc>
                <a:spcPct val="100000"/>
              </a:lnSpc>
              <a:spcBef>
                <a:spcPts val="0"/>
              </a:spcBef>
              <a:spcAft>
                <a:spcPts val="0"/>
              </a:spcAft>
              <a:buClr>
                <a:srgbClr val="6D6E71"/>
              </a:buClr>
              <a:buSzPts val="1800"/>
              <a:buFont typeface="Arial"/>
              <a:buNone/>
              <a:defRPr b="0" i="0" sz="1800">
                <a:solidFill>
                  <a:srgbClr val="6D6E71"/>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
        <p:nvSpPr>
          <p:cNvPr id="297" name="Google Shape;297;p86"/>
          <p:cNvSpPr txBox="1"/>
          <p:nvPr>
            <p:ph idx="2" type="body"/>
          </p:nvPr>
        </p:nvSpPr>
        <p:spPr>
          <a:xfrm>
            <a:off x="801602" y="807607"/>
            <a:ext cx="5956470" cy="665144"/>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0"/>
              </a:spcBef>
              <a:spcAft>
                <a:spcPts val="0"/>
              </a:spcAft>
              <a:buClr>
                <a:srgbClr val="8AC03B"/>
              </a:buClr>
              <a:buSzPts val="2800"/>
              <a:buNone/>
              <a:defRPr b="1" i="0" sz="2800">
                <a:solidFill>
                  <a:srgbClr val="8AC03B"/>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
        <p:nvSpPr>
          <p:cNvPr id="298" name="Google Shape;298;p86"/>
          <p:cNvSpPr txBox="1"/>
          <p:nvPr>
            <p:ph idx="3" type="body"/>
          </p:nvPr>
        </p:nvSpPr>
        <p:spPr>
          <a:xfrm>
            <a:off x="801602" y="2403364"/>
            <a:ext cx="5956470" cy="7400632"/>
          </a:xfrm>
          <a:prstGeom prst="rect">
            <a:avLst/>
          </a:prstGeom>
          <a:noFill/>
          <a:ln>
            <a:noFill/>
          </a:ln>
        </p:spPr>
        <p:txBody>
          <a:bodyPr anchorCtr="0" anchor="t" bIns="45700" lIns="91425" spcFirstLastPara="1" rIns="91425" wrap="square" tIns="45700">
            <a:noAutofit/>
          </a:bodyPr>
          <a:lstStyle>
            <a:lvl1pPr indent="-228600" lvl="0" marL="457200" algn="just">
              <a:lnSpc>
                <a:spcPct val="100000"/>
              </a:lnSpc>
              <a:spcBef>
                <a:spcPts val="0"/>
              </a:spcBef>
              <a:spcAft>
                <a:spcPts val="0"/>
              </a:spcAft>
              <a:buClr>
                <a:srgbClr val="6D6E71"/>
              </a:buClr>
              <a:buSzPts val="1400"/>
              <a:buNone/>
              <a:defRPr b="0" i="0" sz="1400">
                <a:solidFill>
                  <a:srgbClr val="6D6E71"/>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cxnSp>
        <p:nvCxnSpPr>
          <p:cNvPr id="299" name="Google Shape;299;p86"/>
          <p:cNvCxnSpPr/>
          <p:nvPr/>
        </p:nvCxnSpPr>
        <p:spPr>
          <a:xfrm>
            <a:off x="0" y="1462432"/>
            <a:ext cx="3779838" cy="0"/>
          </a:xfrm>
          <a:prstGeom prst="straightConnector1">
            <a:avLst/>
          </a:prstGeom>
          <a:noFill/>
          <a:ln cap="flat" cmpd="sng" w="28575">
            <a:solidFill>
              <a:srgbClr val="69ADAD"/>
            </a:solidFill>
            <a:prstDash val="solid"/>
            <a:miter lim="800000"/>
            <a:headEnd len="sm" w="sm" type="none"/>
            <a:tailEnd len="sm" w="sm" type="none"/>
          </a:ln>
        </p:spPr>
      </p:cxnSp>
      <p:sp>
        <p:nvSpPr>
          <p:cNvPr id="300" name="Google Shape;300;p86"/>
          <p:cNvSpPr txBox="1"/>
          <p:nvPr/>
        </p:nvSpPr>
        <p:spPr>
          <a:xfrm>
            <a:off x="2098261" y="10046574"/>
            <a:ext cx="5181300" cy="630900"/>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Clr>
                <a:srgbClr val="6D6E71"/>
              </a:buClr>
              <a:buSzPts val="700"/>
              <a:buFont typeface="Roboto"/>
              <a:buNone/>
            </a:pPr>
            <a:r>
              <a:rPr b="0" i="0" lang="en-US" sz="700">
                <a:solidFill>
                  <a:srgbClr val="6D6E71"/>
                </a:solidFill>
                <a:latin typeface="Roboto"/>
                <a:ea typeface="Roboto"/>
                <a:cs typeface="Roboto"/>
                <a:sym typeface="Roboto"/>
              </a:rPr>
              <a:t>This project has been funded with support from the European Commission. The author is solely responsible for this publication (communication) and the Commission accepts no responsibility for any use may be made of the information contained therein. In compliance of the new GDPR framework, please note that the Partnership will only process your personal data in the sole interest and purpose of the project and without any prejudice to your rights therein </a:t>
            </a:r>
            <a:r>
              <a:rPr b="1" i="0" lang="en-US" sz="700">
                <a:solidFill>
                  <a:srgbClr val="6D6E71"/>
                </a:solidFill>
                <a:latin typeface="Roboto"/>
                <a:ea typeface="Roboto"/>
                <a:cs typeface="Roboto"/>
                <a:sym typeface="Roboto"/>
              </a:rPr>
              <a:t>2021-2-BE04-KA220-YOU-000050778</a:t>
            </a:r>
            <a:br>
              <a:rPr lang="en-US" sz="700">
                <a:solidFill>
                  <a:srgbClr val="6D6E71"/>
                </a:solidFill>
                <a:latin typeface="Roboto"/>
                <a:ea typeface="Roboto"/>
                <a:cs typeface="Roboto"/>
                <a:sym typeface="Roboto"/>
              </a:rPr>
            </a:br>
            <a:endParaRPr sz="700">
              <a:solidFill>
                <a:srgbClr val="6D6E71"/>
              </a:solidFill>
              <a:latin typeface="Roboto"/>
              <a:ea typeface="Roboto"/>
              <a:cs typeface="Roboto"/>
              <a:sym typeface="Roboto"/>
            </a:endParaRPr>
          </a:p>
        </p:txBody>
      </p:sp>
      <p:sp>
        <p:nvSpPr>
          <p:cNvPr id="301" name="Google Shape;301;p86"/>
          <p:cNvSpPr/>
          <p:nvPr/>
        </p:nvSpPr>
        <p:spPr>
          <a:xfrm>
            <a:off x="1589709" y="9743061"/>
            <a:ext cx="1255200" cy="4617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800"/>
              <a:buFont typeface="Calibri"/>
              <a:buNone/>
            </a:pPr>
            <a:r>
              <a:rPr b="1" i="0" lang="en-US" sz="800">
                <a:solidFill>
                  <a:schemeClr val="dk1"/>
                </a:solidFill>
                <a:latin typeface="Calibri"/>
                <a:ea typeface="Calibri"/>
                <a:cs typeface="Calibri"/>
                <a:sym typeface="Calibri"/>
              </a:rPr>
              <a:t>This resource is licensed under CC BY 4.0</a:t>
            </a:r>
            <a:endParaRPr sz="1283">
              <a:solidFill>
                <a:schemeClr val="dk1"/>
              </a:solidFill>
              <a:latin typeface="Century Schoolbook"/>
              <a:ea typeface="Century Schoolbook"/>
              <a:cs typeface="Century Schoolbook"/>
              <a:sym typeface="Century Schoolbook"/>
            </a:endParaRPr>
          </a:p>
          <a:p>
            <a:pPr indent="0" lvl="0" marL="0" marR="0" rtl="0" algn="l">
              <a:lnSpc>
                <a:spcPct val="100000"/>
              </a:lnSpc>
              <a:spcBef>
                <a:spcPts val="0"/>
              </a:spcBef>
              <a:spcAft>
                <a:spcPts val="0"/>
              </a:spcAft>
              <a:buClr>
                <a:schemeClr val="dk1"/>
              </a:buClr>
              <a:buSzPts val="800"/>
              <a:buFont typeface="Century Schoolbook"/>
              <a:buNone/>
            </a:pPr>
            <a:r>
              <a:t/>
            </a:r>
            <a:endParaRPr b="1" i="0" sz="800">
              <a:solidFill>
                <a:schemeClr val="dk1"/>
              </a:solidFill>
              <a:latin typeface="Calibri"/>
              <a:ea typeface="Calibri"/>
              <a:cs typeface="Calibri"/>
              <a:sym typeface="Calibri"/>
            </a:endParaRPr>
          </a:p>
        </p:txBody>
      </p:sp>
      <p:pic>
        <p:nvPicPr>
          <p:cNvPr id="302" name="Google Shape;302;p86"/>
          <p:cNvPicPr preferRelativeResize="0"/>
          <p:nvPr/>
        </p:nvPicPr>
        <p:blipFill rotWithShape="1">
          <a:blip r:embed="rId2">
            <a:alphaModFix/>
          </a:blip>
          <a:srcRect b="0" l="0" r="0" t="0"/>
          <a:stretch/>
        </p:blipFill>
        <p:spPr>
          <a:xfrm>
            <a:off x="324486" y="9660852"/>
            <a:ext cx="1244049" cy="433251"/>
          </a:xfrm>
          <a:prstGeom prst="rect">
            <a:avLst/>
          </a:prstGeom>
          <a:noFill/>
          <a:ln>
            <a:noFill/>
          </a:ln>
        </p:spPr>
      </p:pic>
      <p:pic>
        <p:nvPicPr>
          <p:cNvPr descr="Co-funded by the European Union logo in png for web usage" id="303" name="Google Shape;303;p86"/>
          <p:cNvPicPr preferRelativeResize="0"/>
          <p:nvPr/>
        </p:nvPicPr>
        <p:blipFill rotWithShape="1">
          <a:blip r:embed="rId3">
            <a:alphaModFix/>
          </a:blip>
          <a:srcRect b="0" l="0" r="0" t="0"/>
          <a:stretch/>
        </p:blipFill>
        <p:spPr>
          <a:xfrm>
            <a:off x="314577" y="10122987"/>
            <a:ext cx="1783683" cy="433251"/>
          </a:xfrm>
          <a:prstGeom prst="rect">
            <a:avLst/>
          </a:prstGeom>
          <a:noFill/>
          <a:ln>
            <a:noFill/>
          </a:ln>
        </p:spPr>
      </p:pic>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Slide 4">
  <p:cSld name="Text Slide 4">
    <p:spTree>
      <p:nvGrpSpPr>
        <p:cNvPr id="304" name="Shape 304"/>
        <p:cNvGrpSpPr/>
        <p:nvPr/>
      </p:nvGrpSpPr>
      <p:grpSpPr>
        <a:xfrm>
          <a:off x="0" y="0"/>
          <a:ext cx="0" cy="0"/>
          <a:chOff x="0" y="0"/>
          <a:chExt cx="0" cy="0"/>
        </a:xfrm>
      </p:grpSpPr>
      <p:sp>
        <p:nvSpPr>
          <p:cNvPr id="305" name="Google Shape;305;p87"/>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US"/>
              <a:t>‹#›</a:t>
            </a:fld>
            <a:endParaRPr/>
          </a:p>
        </p:txBody>
      </p:sp>
      <p:sp>
        <p:nvSpPr>
          <p:cNvPr id="306" name="Google Shape;306;p87"/>
          <p:cNvSpPr txBox="1"/>
          <p:nvPr/>
        </p:nvSpPr>
        <p:spPr>
          <a:xfrm>
            <a:off x="3624944" y="10204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US" sz="500">
                <a:solidFill>
                  <a:srgbClr val="6D6E71"/>
                </a:solidFill>
                <a:latin typeface="Avenir"/>
                <a:ea typeface="Avenir"/>
                <a:cs typeface="Avenir"/>
                <a:sym typeface="Avenir"/>
              </a:rPr>
              <a:t>GRASSROOTS</a:t>
            </a:r>
            <a:r>
              <a:rPr lang="en-US"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sp>
        <p:nvSpPr>
          <p:cNvPr id="307" name="Google Shape;307;p87"/>
          <p:cNvSpPr/>
          <p:nvPr/>
        </p:nvSpPr>
        <p:spPr>
          <a:xfrm>
            <a:off x="0" y="0"/>
            <a:ext cx="7559675" cy="10024533"/>
          </a:xfrm>
          <a:prstGeom prst="rect">
            <a:avLst/>
          </a:pr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308" name="Google Shape;308;p87"/>
          <p:cNvSpPr txBox="1"/>
          <p:nvPr>
            <p:ph idx="1" type="body"/>
          </p:nvPr>
        </p:nvSpPr>
        <p:spPr>
          <a:xfrm>
            <a:off x="801602" y="3132368"/>
            <a:ext cx="5956470" cy="6671628"/>
          </a:xfrm>
          <a:prstGeom prst="rect">
            <a:avLst/>
          </a:prstGeom>
          <a:noFill/>
          <a:ln>
            <a:noFill/>
          </a:ln>
        </p:spPr>
        <p:txBody>
          <a:bodyPr anchorCtr="0" anchor="t" bIns="45700" lIns="91425" spcFirstLastPara="1" rIns="91425" wrap="square" tIns="45700">
            <a:noAutofit/>
          </a:bodyPr>
          <a:lstStyle>
            <a:lvl1pPr indent="-228600" lvl="0" marL="457200" algn="just">
              <a:lnSpc>
                <a:spcPct val="100000"/>
              </a:lnSpc>
              <a:spcBef>
                <a:spcPts val="0"/>
              </a:spcBef>
              <a:spcAft>
                <a:spcPts val="0"/>
              </a:spcAft>
              <a:buClr>
                <a:schemeClr val="lt1"/>
              </a:buClr>
              <a:buSzPts val="1400"/>
              <a:buNone/>
              <a:defRPr b="0" i="0" sz="1400">
                <a:solidFill>
                  <a:schemeClr val="lt1"/>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cxnSp>
        <p:nvCxnSpPr>
          <p:cNvPr id="309" name="Google Shape;309;p87"/>
          <p:cNvCxnSpPr/>
          <p:nvPr/>
        </p:nvCxnSpPr>
        <p:spPr>
          <a:xfrm>
            <a:off x="0" y="1462432"/>
            <a:ext cx="3779838" cy="0"/>
          </a:xfrm>
          <a:prstGeom prst="straightConnector1">
            <a:avLst/>
          </a:prstGeom>
          <a:noFill/>
          <a:ln cap="flat" cmpd="sng" w="28575">
            <a:solidFill>
              <a:schemeClr val="lt1"/>
            </a:solidFill>
            <a:prstDash val="solid"/>
            <a:miter lim="800000"/>
            <a:headEnd len="sm" w="sm" type="none"/>
            <a:tailEnd len="sm" w="sm" type="none"/>
          </a:ln>
        </p:spPr>
      </p:cxnSp>
      <p:grpSp>
        <p:nvGrpSpPr>
          <p:cNvPr id="310" name="Google Shape;310;p87"/>
          <p:cNvGrpSpPr/>
          <p:nvPr/>
        </p:nvGrpSpPr>
        <p:grpSpPr>
          <a:xfrm>
            <a:off x="-855518" y="7571773"/>
            <a:ext cx="3314240" cy="3315216"/>
            <a:chOff x="110688" y="1674538"/>
            <a:chExt cx="7339635" cy="7341798"/>
          </a:xfrm>
        </p:grpSpPr>
        <p:sp>
          <p:nvSpPr>
            <p:cNvPr id="311" name="Google Shape;311;p87"/>
            <p:cNvSpPr/>
            <p:nvPr/>
          </p:nvSpPr>
          <p:spPr>
            <a:xfrm>
              <a:off x="804025" y="2368014"/>
              <a:ext cx="5952959" cy="5954848"/>
            </a:xfrm>
            <a:custGeom>
              <a:rect b="b" l="l" r="r" t="t"/>
              <a:pathLst>
                <a:path extrusionOk="0" h="5954848" w="5952959">
                  <a:moveTo>
                    <a:pt x="588933" y="2320789"/>
                  </a:moveTo>
                  <a:cubicBezTo>
                    <a:pt x="459329" y="2624803"/>
                    <a:pt x="341355" y="2938110"/>
                    <a:pt x="233608" y="3246938"/>
                  </a:cubicBezTo>
                  <a:cubicBezTo>
                    <a:pt x="180269" y="3308316"/>
                    <a:pt x="128000" y="3376514"/>
                    <a:pt x="75530" y="3443441"/>
                  </a:cubicBezTo>
                  <a:cubicBezTo>
                    <a:pt x="77602" y="3344956"/>
                    <a:pt x="86826" y="3247874"/>
                    <a:pt x="85690" y="3149523"/>
                  </a:cubicBezTo>
                  <a:cubicBezTo>
                    <a:pt x="65103" y="3213909"/>
                    <a:pt x="43847" y="3278095"/>
                    <a:pt x="23060" y="3342415"/>
                  </a:cubicBezTo>
                  <a:cubicBezTo>
                    <a:pt x="8422" y="3222735"/>
                    <a:pt x="0" y="3101049"/>
                    <a:pt x="0" y="2977424"/>
                  </a:cubicBezTo>
                  <a:cubicBezTo>
                    <a:pt x="0" y="1631191"/>
                    <a:pt x="893459" y="494165"/>
                    <a:pt x="2119383" y="125965"/>
                  </a:cubicBezTo>
                  <a:cubicBezTo>
                    <a:pt x="1981691" y="216494"/>
                    <a:pt x="1843064" y="331627"/>
                    <a:pt x="1704035" y="476313"/>
                  </a:cubicBezTo>
                  <a:cubicBezTo>
                    <a:pt x="1493019" y="695882"/>
                    <a:pt x="1291227" y="971080"/>
                    <a:pt x="1098325" y="1297358"/>
                  </a:cubicBezTo>
                  <a:cubicBezTo>
                    <a:pt x="914647" y="1607857"/>
                    <a:pt x="745340" y="1953926"/>
                    <a:pt x="588933" y="2320789"/>
                  </a:cubicBezTo>
                  <a:close/>
                  <a:moveTo>
                    <a:pt x="4668083" y="5426786"/>
                  </a:moveTo>
                  <a:cubicBezTo>
                    <a:pt x="4831040" y="5313926"/>
                    <a:pt x="4982033" y="5185220"/>
                    <a:pt x="5119123" y="5042874"/>
                  </a:cubicBezTo>
                  <a:cubicBezTo>
                    <a:pt x="4846881" y="5102513"/>
                    <a:pt x="4561071" y="5168371"/>
                    <a:pt x="4268911" y="5243187"/>
                  </a:cubicBezTo>
                  <a:cubicBezTo>
                    <a:pt x="4418433" y="5294603"/>
                    <a:pt x="4550644" y="5358321"/>
                    <a:pt x="4668083" y="5426786"/>
                  </a:cubicBezTo>
                  <a:close/>
                  <a:moveTo>
                    <a:pt x="719472" y="4217884"/>
                  </a:moveTo>
                  <a:cubicBezTo>
                    <a:pt x="679368" y="4257867"/>
                    <a:pt x="639397" y="4298919"/>
                    <a:pt x="599494" y="4340840"/>
                  </a:cubicBezTo>
                  <a:cubicBezTo>
                    <a:pt x="496158" y="4449622"/>
                    <a:pt x="487001" y="4616372"/>
                    <a:pt x="576033" y="4737121"/>
                  </a:cubicBezTo>
                  <a:cubicBezTo>
                    <a:pt x="590002" y="4756043"/>
                    <a:pt x="604106" y="4774831"/>
                    <a:pt x="618476" y="4793418"/>
                  </a:cubicBezTo>
                  <a:cubicBezTo>
                    <a:pt x="644344" y="4754572"/>
                    <a:pt x="670411" y="4715526"/>
                    <a:pt x="696747" y="4676346"/>
                  </a:cubicBezTo>
                  <a:cubicBezTo>
                    <a:pt x="921866" y="4341576"/>
                    <a:pt x="1180138" y="3973576"/>
                    <a:pt x="1462272" y="3608252"/>
                  </a:cubicBezTo>
                  <a:cubicBezTo>
                    <a:pt x="1219641" y="3762097"/>
                    <a:pt x="971863" y="3966356"/>
                    <a:pt x="719472" y="4217884"/>
                  </a:cubicBezTo>
                  <a:close/>
                  <a:moveTo>
                    <a:pt x="1450308" y="3521266"/>
                  </a:moveTo>
                  <a:cubicBezTo>
                    <a:pt x="1495091" y="3497196"/>
                    <a:pt x="1539139" y="3475467"/>
                    <a:pt x="1582719" y="3454807"/>
                  </a:cubicBezTo>
                  <a:cubicBezTo>
                    <a:pt x="1745276" y="3250014"/>
                    <a:pt x="1914516" y="3047427"/>
                    <a:pt x="2090507" y="2853867"/>
                  </a:cubicBezTo>
                  <a:cubicBezTo>
                    <a:pt x="2350985" y="2567370"/>
                    <a:pt x="2619417" y="2305745"/>
                    <a:pt x="2895068" y="2080359"/>
                  </a:cubicBezTo>
                  <a:cubicBezTo>
                    <a:pt x="3184555" y="1843540"/>
                    <a:pt x="3471702" y="1655194"/>
                    <a:pt x="3756644" y="1517529"/>
                  </a:cubicBezTo>
                  <a:cubicBezTo>
                    <a:pt x="4076877" y="1362814"/>
                    <a:pt x="4377794" y="1280175"/>
                    <a:pt x="4660597" y="1252963"/>
                  </a:cubicBezTo>
                  <a:cubicBezTo>
                    <a:pt x="4963051" y="1223878"/>
                    <a:pt x="5226536" y="1260451"/>
                    <a:pt x="5449249" y="1319823"/>
                  </a:cubicBezTo>
                  <a:cubicBezTo>
                    <a:pt x="4914992" y="523918"/>
                    <a:pt x="4006962" y="0"/>
                    <a:pt x="2976547" y="0"/>
                  </a:cubicBezTo>
                  <a:cubicBezTo>
                    <a:pt x="2933969" y="0"/>
                    <a:pt x="2891593" y="936"/>
                    <a:pt x="2849483" y="2674"/>
                  </a:cubicBezTo>
                  <a:cubicBezTo>
                    <a:pt x="2432732" y="20392"/>
                    <a:pt x="2038505" y="207534"/>
                    <a:pt x="1767333" y="524586"/>
                  </a:cubicBezTo>
                  <a:cubicBezTo>
                    <a:pt x="1765729" y="526458"/>
                    <a:pt x="1764058" y="528397"/>
                    <a:pt x="1762454" y="530269"/>
                  </a:cubicBezTo>
                  <a:cubicBezTo>
                    <a:pt x="1570220" y="756190"/>
                    <a:pt x="1389349" y="1036201"/>
                    <a:pt x="1218973" y="1365622"/>
                  </a:cubicBezTo>
                  <a:cubicBezTo>
                    <a:pt x="1056817" y="1679264"/>
                    <a:pt x="909367" y="2027473"/>
                    <a:pt x="775151" y="2395940"/>
                  </a:cubicBezTo>
                  <a:cubicBezTo>
                    <a:pt x="718804" y="2550588"/>
                    <a:pt x="666000" y="2707576"/>
                    <a:pt x="615201" y="2864832"/>
                  </a:cubicBezTo>
                  <a:cubicBezTo>
                    <a:pt x="888512" y="2629884"/>
                    <a:pt x="1158549" y="2479382"/>
                    <a:pt x="1423171" y="2400553"/>
                  </a:cubicBezTo>
                  <a:cubicBezTo>
                    <a:pt x="1591943" y="2350274"/>
                    <a:pt x="1753430" y="2330283"/>
                    <a:pt x="1906696" y="2331888"/>
                  </a:cubicBezTo>
                  <a:cubicBezTo>
                    <a:pt x="1944528" y="2332289"/>
                    <a:pt x="1975074" y="2343455"/>
                    <a:pt x="2011435" y="2346330"/>
                  </a:cubicBezTo>
                  <a:cubicBezTo>
                    <a:pt x="1976477" y="2344591"/>
                    <a:pt x="1942857" y="2340179"/>
                    <a:pt x="1906763" y="2340981"/>
                  </a:cubicBezTo>
                  <a:cubicBezTo>
                    <a:pt x="1754299" y="2344190"/>
                    <a:pt x="1595352" y="2370600"/>
                    <a:pt x="1431726" y="2427632"/>
                  </a:cubicBezTo>
                  <a:cubicBezTo>
                    <a:pt x="1143042" y="2528190"/>
                    <a:pt x="853956" y="2719009"/>
                    <a:pt x="567477" y="3016270"/>
                  </a:cubicBezTo>
                  <a:cubicBezTo>
                    <a:pt x="567076" y="3016939"/>
                    <a:pt x="566675" y="3017607"/>
                    <a:pt x="566274" y="3018276"/>
                  </a:cubicBezTo>
                  <a:cubicBezTo>
                    <a:pt x="442284" y="3416363"/>
                    <a:pt x="335874" y="3812176"/>
                    <a:pt x="244703" y="4180309"/>
                  </a:cubicBezTo>
                  <a:cubicBezTo>
                    <a:pt x="251388" y="4184989"/>
                    <a:pt x="251989" y="4185457"/>
                    <a:pt x="258606" y="4190137"/>
                  </a:cubicBezTo>
                  <a:cubicBezTo>
                    <a:pt x="607113" y="3983338"/>
                    <a:pt x="892456" y="3813713"/>
                    <a:pt x="1143108" y="3652781"/>
                  </a:cubicBezTo>
                  <a:cubicBezTo>
                    <a:pt x="968721" y="3764772"/>
                    <a:pt x="622687" y="3991896"/>
                    <a:pt x="274514" y="4225907"/>
                  </a:cubicBezTo>
                  <a:cubicBezTo>
                    <a:pt x="297975" y="4276654"/>
                    <a:pt x="322573" y="4326800"/>
                    <a:pt x="348841" y="4376009"/>
                  </a:cubicBezTo>
                  <a:cubicBezTo>
                    <a:pt x="440680" y="4285079"/>
                    <a:pt x="532920" y="4197692"/>
                    <a:pt x="625561" y="4115320"/>
                  </a:cubicBezTo>
                  <a:cubicBezTo>
                    <a:pt x="907696" y="3864527"/>
                    <a:pt x="1182945" y="3664949"/>
                    <a:pt x="1450308" y="3521266"/>
                  </a:cubicBezTo>
                  <a:close/>
                  <a:moveTo>
                    <a:pt x="5449851" y="1320960"/>
                  </a:moveTo>
                  <a:cubicBezTo>
                    <a:pt x="5226135" y="1264529"/>
                    <a:pt x="4961781" y="1237852"/>
                    <a:pt x="4663805" y="1281178"/>
                  </a:cubicBezTo>
                  <a:cubicBezTo>
                    <a:pt x="4386283" y="1321495"/>
                    <a:pt x="4095860" y="1419779"/>
                    <a:pt x="3792671" y="1588802"/>
                  </a:cubicBezTo>
                  <a:cubicBezTo>
                    <a:pt x="3522836" y="1739171"/>
                    <a:pt x="3253735" y="1939485"/>
                    <a:pt x="2984902" y="2186600"/>
                  </a:cubicBezTo>
                  <a:cubicBezTo>
                    <a:pt x="2914452" y="2251388"/>
                    <a:pt x="2844737" y="2319385"/>
                    <a:pt x="2775491" y="2389254"/>
                  </a:cubicBezTo>
                  <a:cubicBezTo>
                    <a:pt x="2876219" y="2318850"/>
                    <a:pt x="2977149" y="2249783"/>
                    <a:pt x="3078880" y="2193754"/>
                  </a:cubicBezTo>
                  <a:cubicBezTo>
                    <a:pt x="3348983" y="2045124"/>
                    <a:pt x="3611800" y="1955932"/>
                    <a:pt x="3866062" y="1929455"/>
                  </a:cubicBezTo>
                  <a:cubicBezTo>
                    <a:pt x="3917061" y="1924173"/>
                    <a:pt x="3967326" y="1921365"/>
                    <a:pt x="4016921" y="1921098"/>
                  </a:cubicBezTo>
                  <a:cubicBezTo>
                    <a:pt x="4099536" y="1920630"/>
                    <a:pt x="4180146" y="1927115"/>
                    <a:pt x="4258818" y="1940019"/>
                  </a:cubicBezTo>
                  <a:cubicBezTo>
                    <a:pt x="4395239" y="1962418"/>
                    <a:pt x="4523774" y="2003938"/>
                    <a:pt x="4645157" y="2060702"/>
                  </a:cubicBezTo>
                  <a:cubicBezTo>
                    <a:pt x="4953024" y="2204786"/>
                    <a:pt x="5201872" y="2441472"/>
                    <a:pt x="5397916" y="2672876"/>
                  </a:cubicBezTo>
                  <a:cubicBezTo>
                    <a:pt x="5201137" y="2440536"/>
                    <a:pt x="4945070" y="2212609"/>
                    <a:pt x="4634061" y="2086778"/>
                  </a:cubicBezTo>
                  <a:cubicBezTo>
                    <a:pt x="4512077" y="2037435"/>
                    <a:pt x="4384745" y="2005008"/>
                    <a:pt x="4252201" y="1992304"/>
                  </a:cubicBezTo>
                  <a:cubicBezTo>
                    <a:pt x="4130016" y="1980604"/>
                    <a:pt x="4004957" y="1985819"/>
                    <a:pt x="3876957" y="2008752"/>
                  </a:cubicBezTo>
                  <a:cubicBezTo>
                    <a:pt x="3638336" y="2051476"/>
                    <a:pt x="3395638" y="2154708"/>
                    <a:pt x="3149196" y="2314237"/>
                  </a:cubicBezTo>
                  <a:cubicBezTo>
                    <a:pt x="2914318" y="2466210"/>
                    <a:pt x="2682716" y="2664919"/>
                    <a:pt x="2456594" y="2896925"/>
                  </a:cubicBezTo>
                  <a:cubicBezTo>
                    <a:pt x="2338553" y="3018009"/>
                    <a:pt x="2223788" y="3146849"/>
                    <a:pt x="2112365" y="3280034"/>
                  </a:cubicBezTo>
                  <a:cubicBezTo>
                    <a:pt x="2167575" y="3270005"/>
                    <a:pt x="2222050" y="3261982"/>
                    <a:pt x="2275055" y="3257837"/>
                  </a:cubicBezTo>
                  <a:cubicBezTo>
                    <a:pt x="2420834" y="3246403"/>
                    <a:pt x="2554315" y="3256633"/>
                    <a:pt x="2676433" y="3281438"/>
                  </a:cubicBezTo>
                  <a:cubicBezTo>
                    <a:pt x="2770076" y="3300493"/>
                    <a:pt x="2853293" y="3329310"/>
                    <a:pt x="2931630" y="3361270"/>
                  </a:cubicBezTo>
                  <a:cubicBezTo>
                    <a:pt x="2853226" y="3330982"/>
                    <a:pt x="2768138" y="3305642"/>
                    <a:pt x="2674828" y="3290398"/>
                  </a:cubicBezTo>
                  <a:cubicBezTo>
                    <a:pt x="2552577" y="3270406"/>
                    <a:pt x="2420299" y="3266996"/>
                    <a:pt x="2277929" y="3286052"/>
                  </a:cubicBezTo>
                  <a:cubicBezTo>
                    <a:pt x="2211155" y="3295011"/>
                    <a:pt x="2142443" y="3310924"/>
                    <a:pt x="2072795" y="3330046"/>
                  </a:cubicBezTo>
                  <a:cubicBezTo>
                    <a:pt x="1762320" y="3707071"/>
                    <a:pt x="1479651" y="4115253"/>
                    <a:pt x="1241698" y="4488401"/>
                  </a:cubicBezTo>
                  <a:cubicBezTo>
                    <a:pt x="1106547" y="4700281"/>
                    <a:pt x="982891" y="4904607"/>
                    <a:pt x="875412" y="5086199"/>
                  </a:cubicBezTo>
                  <a:cubicBezTo>
                    <a:pt x="876347" y="5087135"/>
                    <a:pt x="877283" y="5088071"/>
                    <a:pt x="878219" y="5089007"/>
                  </a:cubicBezTo>
                  <a:cubicBezTo>
                    <a:pt x="1036364" y="5246196"/>
                    <a:pt x="1279664" y="5278089"/>
                    <a:pt x="1477846" y="5175926"/>
                  </a:cubicBezTo>
                  <a:cubicBezTo>
                    <a:pt x="1697418" y="5062731"/>
                    <a:pt x="1928753" y="4962575"/>
                    <a:pt x="2171853" y="4876325"/>
                  </a:cubicBezTo>
                  <a:cubicBezTo>
                    <a:pt x="2374447" y="4804450"/>
                    <a:pt x="2577776" y="4745479"/>
                    <a:pt x="2780303" y="4695668"/>
                  </a:cubicBezTo>
                  <a:cubicBezTo>
                    <a:pt x="2813522" y="4673738"/>
                    <a:pt x="2846609" y="4652744"/>
                    <a:pt x="2879695" y="4632619"/>
                  </a:cubicBezTo>
                  <a:cubicBezTo>
                    <a:pt x="3171454" y="4455239"/>
                    <a:pt x="3440822" y="4358625"/>
                    <a:pt x="3689603" y="4325730"/>
                  </a:cubicBezTo>
                  <a:cubicBezTo>
                    <a:pt x="3762058" y="4316169"/>
                    <a:pt x="3831773" y="4312157"/>
                    <a:pt x="3898747" y="4312759"/>
                  </a:cubicBezTo>
                  <a:cubicBezTo>
                    <a:pt x="3965721" y="4313428"/>
                    <a:pt x="4030022" y="4318776"/>
                    <a:pt x="4091649" y="4327869"/>
                  </a:cubicBezTo>
                  <a:cubicBezTo>
                    <a:pt x="4186295" y="4341910"/>
                    <a:pt x="4270983" y="4366381"/>
                    <a:pt x="4350924" y="4394128"/>
                  </a:cubicBezTo>
                  <a:cubicBezTo>
                    <a:pt x="4270983" y="4367985"/>
                    <a:pt x="4184624" y="4347192"/>
                    <a:pt x="4090513" y="4336896"/>
                  </a:cubicBezTo>
                  <a:cubicBezTo>
                    <a:pt x="3967392" y="4323457"/>
                    <a:pt x="3835115" y="4327067"/>
                    <a:pt x="3693947" y="4353745"/>
                  </a:cubicBezTo>
                  <a:cubicBezTo>
                    <a:pt x="3477317" y="4394596"/>
                    <a:pt x="3248454" y="4488535"/>
                    <a:pt x="3006893" y="4643918"/>
                  </a:cubicBezTo>
                  <a:cubicBezTo>
                    <a:pt x="3341229" y="4573581"/>
                    <a:pt x="3671288" y="4528450"/>
                    <a:pt x="3988447" y="4502776"/>
                  </a:cubicBezTo>
                  <a:cubicBezTo>
                    <a:pt x="4559066" y="4456575"/>
                    <a:pt x="5056895" y="4472823"/>
                    <a:pt x="5387154" y="4485593"/>
                  </a:cubicBezTo>
                  <a:cubicBezTo>
                    <a:pt x="5056026" y="4472756"/>
                    <a:pt x="4558665" y="4482049"/>
                    <a:pt x="3995465" y="4565758"/>
                  </a:cubicBezTo>
                  <a:cubicBezTo>
                    <a:pt x="3562539" y="4630078"/>
                    <a:pt x="3113637" y="4734782"/>
                    <a:pt x="2671219" y="4893708"/>
                  </a:cubicBezTo>
                  <a:cubicBezTo>
                    <a:pt x="2502914" y="5035452"/>
                    <a:pt x="2333473" y="5202068"/>
                    <a:pt x="2162963" y="5393021"/>
                  </a:cubicBezTo>
                  <a:cubicBezTo>
                    <a:pt x="2163097" y="5393289"/>
                    <a:pt x="2162963" y="5393021"/>
                    <a:pt x="2163097" y="5393222"/>
                  </a:cubicBezTo>
                  <a:cubicBezTo>
                    <a:pt x="2487006" y="5271001"/>
                    <a:pt x="2796144" y="5188362"/>
                    <a:pt x="3089842" y="5148179"/>
                  </a:cubicBezTo>
                  <a:cubicBezTo>
                    <a:pt x="3419032" y="5103115"/>
                    <a:pt x="3712596" y="5113412"/>
                    <a:pt x="3976416" y="5165429"/>
                  </a:cubicBezTo>
                  <a:cubicBezTo>
                    <a:pt x="4400386" y="5082990"/>
                    <a:pt x="4815466" y="5017534"/>
                    <a:pt x="5196258" y="4960368"/>
                  </a:cubicBezTo>
                  <a:cubicBezTo>
                    <a:pt x="5666682" y="4433843"/>
                    <a:pt x="5952960" y="3739231"/>
                    <a:pt x="5952960" y="2977491"/>
                  </a:cubicBezTo>
                  <a:cubicBezTo>
                    <a:pt x="5952960" y="2364315"/>
                    <a:pt x="5767477" y="1794598"/>
                    <a:pt x="5449851" y="1320960"/>
                  </a:cubicBezTo>
                  <a:close/>
                  <a:moveTo>
                    <a:pt x="3879630" y="5184751"/>
                  </a:moveTo>
                  <a:cubicBezTo>
                    <a:pt x="3785519" y="5175057"/>
                    <a:pt x="3688466" y="5170510"/>
                    <a:pt x="3587671" y="5172717"/>
                  </a:cubicBezTo>
                  <a:cubicBezTo>
                    <a:pt x="3434071" y="5176060"/>
                    <a:pt x="3272584" y="5193711"/>
                    <a:pt x="3102742" y="5227275"/>
                  </a:cubicBezTo>
                  <a:cubicBezTo>
                    <a:pt x="2800355" y="5286914"/>
                    <a:pt x="2483597" y="5394358"/>
                    <a:pt x="2152937" y="5546399"/>
                  </a:cubicBezTo>
                  <a:cubicBezTo>
                    <a:pt x="2084893" y="5577690"/>
                    <a:pt x="2016649" y="5610986"/>
                    <a:pt x="1948338" y="5645553"/>
                  </a:cubicBezTo>
                  <a:cubicBezTo>
                    <a:pt x="1922604" y="5677178"/>
                    <a:pt x="1897004" y="5709605"/>
                    <a:pt x="1871404" y="5741899"/>
                  </a:cubicBezTo>
                  <a:cubicBezTo>
                    <a:pt x="1882232" y="5746244"/>
                    <a:pt x="1893060" y="5750524"/>
                    <a:pt x="1903955" y="5754736"/>
                  </a:cubicBezTo>
                  <a:cubicBezTo>
                    <a:pt x="2337885" y="5578157"/>
                    <a:pt x="2795476" y="5435144"/>
                    <a:pt x="3283479" y="5316065"/>
                  </a:cubicBezTo>
                  <a:cubicBezTo>
                    <a:pt x="3481929" y="5267592"/>
                    <a:pt x="3681448" y="5224467"/>
                    <a:pt x="3879630" y="5184751"/>
                  </a:cubicBezTo>
                  <a:close/>
                  <a:moveTo>
                    <a:pt x="2364354" y="5013255"/>
                  </a:moveTo>
                  <a:cubicBezTo>
                    <a:pt x="2324650" y="5030037"/>
                    <a:pt x="2284947" y="5047153"/>
                    <a:pt x="2245444" y="5064871"/>
                  </a:cubicBezTo>
                  <a:cubicBezTo>
                    <a:pt x="1948939" y="5197722"/>
                    <a:pt x="1676697" y="5350298"/>
                    <a:pt x="1426446" y="5519521"/>
                  </a:cubicBezTo>
                  <a:cubicBezTo>
                    <a:pt x="1489744" y="5558233"/>
                    <a:pt x="1554914" y="5594004"/>
                    <a:pt x="1621219" y="5627968"/>
                  </a:cubicBezTo>
                  <a:cubicBezTo>
                    <a:pt x="1694945" y="5592131"/>
                    <a:pt x="1768603" y="5557364"/>
                    <a:pt x="1842061" y="5524803"/>
                  </a:cubicBezTo>
                  <a:cubicBezTo>
                    <a:pt x="1923072" y="5436347"/>
                    <a:pt x="2004617" y="5350966"/>
                    <a:pt x="2086764" y="5269865"/>
                  </a:cubicBezTo>
                  <a:cubicBezTo>
                    <a:pt x="2179874" y="5177932"/>
                    <a:pt x="2272381" y="5092618"/>
                    <a:pt x="2364354" y="5013255"/>
                  </a:cubicBezTo>
                  <a:close/>
                  <a:moveTo>
                    <a:pt x="3337486" y="5511164"/>
                  </a:moveTo>
                  <a:cubicBezTo>
                    <a:pt x="2990183" y="5624091"/>
                    <a:pt x="2670283" y="5753198"/>
                    <a:pt x="2360945" y="5890730"/>
                  </a:cubicBezTo>
                  <a:cubicBezTo>
                    <a:pt x="2559595" y="5932518"/>
                    <a:pt x="2765398" y="5954849"/>
                    <a:pt x="2976480" y="5954849"/>
                  </a:cubicBezTo>
                  <a:cubicBezTo>
                    <a:pt x="3603779" y="5954849"/>
                    <a:pt x="4185426" y="5760285"/>
                    <a:pt x="4665343" y="5428792"/>
                  </a:cubicBezTo>
                  <a:cubicBezTo>
                    <a:pt x="4539481" y="5359257"/>
                    <a:pt x="4396710" y="5297545"/>
                    <a:pt x="4235490" y="5252080"/>
                  </a:cubicBezTo>
                  <a:cubicBezTo>
                    <a:pt x="3938317" y="5328702"/>
                    <a:pt x="3635997" y="5414082"/>
                    <a:pt x="3337486" y="5511164"/>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312" name="Google Shape;312;p87"/>
            <p:cNvSpPr/>
            <p:nvPr/>
          </p:nvSpPr>
          <p:spPr>
            <a:xfrm>
              <a:off x="110688" y="1674538"/>
              <a:ext cx="7339635" cy="7341798"/>
            </a:xfrm>
            <a:custGeom>
              <a:rect b="b" l="l" r="r" t="t"/>
              <a:pathLst>
                <a:path extrusionOk="0" h="7341798" w="7339635">
                  <a:moveTo>
                    <a:pt x="3669818" y="236752"/>
                  </a:moveTo>
                  <a:cubicBezTo>
                    <a:pt x="5562811" y="236752"/>
                    <a:pt x="7102953" y="1777281"/>
                    <a:pt x="7102953" y="3670900"/>
                  </a:cubicBezTo>
                  <a:cubicBezTo>
                    <a:pt x="7102953" y="5564518"/>
                    <a:pt x="5562878" y="7105047"/>
                    <a:pt x="3669818" y="7105047"/>
                  </a:cubicBezTo>
                  <a:cubicBezTo>
                    <a:pt x="1776758" y="7105047"/>
                    <a:pt x="236683" y="5564518"/>
                    <a:pt x="236683" y="3670900"/>
                  </a:cubicBezTo>
                  <a:cubicBezTo>
                    <a:pt x="236683" y="1777281"/>
                    <a:pt x="1776758" y="236752"/>
                    <a:pt x="3669818" y="236752"/>
                  </a:cubicBezTo>
                  <a:moveTo>
                    <a:pt x="3669818" y="0"/>
                  </a:moveTo>
                  <a:cubicBezTo>
                    <a:pt x="1643010" y="0"/>
                    <a:pt x="0" y="1643494"/>
                    <a:pt x="0" y="3670900"/>
                  </a:cubicBezTo>
                  <a:cubicBezTo>
                    <a:pt x="0" y="5698305"/>
                    <a:pt x="1643010" y="7341799"/>
                    <a:pt x="3669818" y="7341799"/>
                  </a:cubicBezTo>
                  <a:cubicBezTo>
                    <a:pt x="5696627" y="7341799"/>
                    <a:pt x="7339636" y="5698305"/>
                    <a:pt x="7339636" y="3670900"/>
                  </a:cubicBezTo>
                  <a:cubicBezTo>
                    <a:pt x="7339636" y="1643494"/>
                    <a:pt x="5696560" y="0"/>
                    <a:pt x="3669818" y="0"/>
                  </a:cubicBezTo>
                  <a:lnTo>
                    <a:pt x="3669818" y="0"/>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sp>
        <p:nvSpPr>
          <p:cNvPr id="313" name="Google Shape;313;p87"/>
          <p:cNvSpPr/>
          <p:nvPr/>
        </p:nvSpPr>
        <p:spPr>
          <a:xfrm>
            <a:off x="-1642533" y="0"/>
            <a:ext cx="1642533" cy="10691813"/>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314" name="Google Shape;314;p87"/>
          <p:cNvSpPr/>
          <p:nvPr/>
        </p:nvSpPr>
        <p:spPr>
          <a:xfrm rot="-5400000">
            <a:off x="2958571" y="7749116"/>
            <a:ext cx="1642533" cy="7559675"/>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315" name="Google Shape;315;p87"/>
          <p:cNvSpPr txBox="1"/>
          <p:nvPr>
            <p:ph idx="2" type="body"/>
          </p:nvPr>
        </p:nvSpPr>
        <p:spPr>
          <a:xfrm>
            <a:off x="801602" y="1475311"/>
            <a:ext cx="5956470" cy="782354"/>
          </a:xfrm>
          <a:prstGeom prst="rect">
            <a:avLst/>
          </a:prstGeom>
          <a:noFill/>
          <a:ln>
            <a:noFill/>
          </a:ln>
        </p:spPr>
        <p:txBody>
          <a:bodyPr anchorCtr="0" anchor="t" bIns="45700" lIns="91425" spcFirstLastPara="1" rIns="91425" wrap="square" tIns="45700">
            <a:noAutofit/>
          </a:bodyPr>
          <a:lstStyle>
            <a:lvl1pPr indent="-228600" lvl="0" marL="457200" marR="0" algn="just">
              <a:lnSpc>
                <a:spcPct val="100000"/>
              </a:lnSpc>
              <a:spcBef>
                <a:spcPts val="0"/>
              </a:spcBef>
              <a:spcAft>
                <a:spcPts val="0"/>
              </a:spcAft>
              <a:buClr>
                <a:schemeClr val="lt1"/>
              </a:buClr>
              <a:buSzPts val="1800"/>
              <a:buFont typeface="Arial"/>
              <a:buNone/>
              <a:defRPr b="0" i="0" sz="1800">
                <a:solidFill>
                  <a:schemeClr val="lt1"/>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
        <p:nvSpPr>
          <p:cNvPr id="316" name="Google Shape;316;p87"/>
          <p:cNvSpPr txBox="1"/>
          <p:nvPr>
            <p:ph idx="3" type="body"/>
          </p:nvPr>
        </p:nvSpPr>
        <p:spPr>
          <a:xfrm>
            <a:off x="801602" y="807607"/>
            <a:ext cx="5956470" cy="665144"/>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0"/>
              </a:spcBef>
              <a:spcAft>
                <a:spcPts val="0"/>
              </a:spcAft>
              <a:buClr>
                <a:schemeClr val="lt1"/>
              </a:buClr>
              <a:buSzPts val="2800"/>
              <a:buNone/>
              <a:defRPr b="1" i="0" sz="2800">
                <a:solidFill>
                  <a:schemeClr val="lt1"/>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gazine/Newsletter Cover">
  <p:cSld name="Magazine/Newsletter Cover">
    <p:spTree>
      <p:nvGrpSpPr>
        <p:cNvPr id="26" name="Shape 26"/>
        <p:cNvGrpSpPr/>
        <p:nvPr/>
      </p:nvGrpSpPr>
      <p:grpSpPr>
        <a:xfrm>
          <a:off x="0" y="0"/>
          <a:ext cx="0" cy="0"/>
          <a:chOff x="0" y="0"/>
          <a:chExt cx="0" cy="0"/>
        </a:xfrm>
      </p:grpSpPr>
      <p:pic>
        <p:nvPicPr>
          <p:cNvPr id="27" name="Google Shape;27;p70"/>
          <p:cNvPicPr preferRelativeResize="0"/>
          <p:nvPr/>
        </p:nvPicPr>
        <p:blipFill rotWithShape="1">
          <a:blip r:embed="rId2">
            <a:alphaModFix/>
          </a:blip>
          <a:srcRect b="0" l="0" r="0" t="0"/>
          <a:stretch/>
        </p:blipFill>
        <p:spPr>
          <a:xfrm rot="9000000">
            <a:off x="4156903" y="-1408070"/>
            <a:ext cx="5202335" cy="5427724"/>
          </a:xfrm>
          <a:custGeom>
            <a:rect b="b" l="l" r="r" t="t"/>
            <a:pathLst>
              <a:path extrusionOk="0" h="6547299" w="6275419">
                <a:moveTo>
                  <a:pt x="0" y="2338122"/>
                </a:moveTo>
                <a:lnTo>
                  <a:pt x="0" y="0"/>
                </a:lnTo>
                <a:lnTo>
                  <a:pt x="1349916" y="0"/>
                </a:lnTo>
                <a:lnTo>
                  <a:pt x="994942" y="614832"/>
                </a:lnTo>
                <a:lnTo>
                  <a:pt x="177967" y="614832"/>
                </a:lnTo>
                <a:lnTo>
                  <a:pt x="177967" y="2029874"/>
                </a:lnTo>
                <a:close/>
                <a:moveTo>
                  <a:pt x="3561392" y="6547299"/>
                </a:moveTo>
                <a:lnTo>
                  <a:pt x="4084033" y="5642058"/>
                </a:lnTo>
                <a:lnTo>
                  <a:pt x="1736058" y="4286454"/>
                </a:lnTo>
                <a:lnTo>
                  <a:pt x="1736058" y="3785708"/>
                </a:lnTo>
                <a:lnTo>
                  <a:pt x="3877337" y="76905"/>
                </a:lnTo>
                <a:lnTo>
                  <a:pt x="3744133" y="0"/>
                </a:lnTo>
                <a:lnTo>
                  <a:pt x="6275419" y="0"/>
                </a:lnTo>
                <a:lnTo>
                  <a:pt x="6275419" y="6547299"/>
                </a:lnTo>
                <a:close/>
                <a:moveTo>
                  <a:pt x="0" y="6547299"/>
                </a:moveTo>
                <a:lnTo>
                  <a:pt x="0" y="3284141"/>
                </a:lnTo>
                <a:lnTo>
                  <a:pt x="177967" y="3386890"/>
                </a:lnTo>
                <a:lnTo>
                  <a:pt x="177968" y="4620240"/>
                </a:lnTo>
                <a:lnTo>
                  <a:pt x="119092" y="4722215"/>
                </a:lnTo>
                <a:lnTo>
                  <a:pt x="177968" y="4756207"/>
                </a:lnTo>
                <a:lnTo>
                  <a:pt x="177968" y="5344355"/>
                </a:lnTo>
                <a:lnTo>
                  <a:pt x="1196669" y="5344354"/>
                </a:lnTo>
                <a:lnTo>
                  <a:pt x="3280230" y="6547299"/>
                </a:lnTo>
                <a:close/>
              </a:path>
            </a:pathLst>
          </a:custGeom>
          <a:noFill/>
          <a:ln>
            <a:noFill/>
          </a:ln>
        </p:spPr>
      </p:pic>
      <p:sp>
        <p:nvSpPr>
          <p:cNvPr id="28" name="Google Shape;28;p70"/>
          <p:cNvSpPr txBox="1"/>
          <p:nvPr>
            <p:ph idx="1" type="body"/>
          </p:nvPr>
        </p:nvSpPr>
        <p:spPr>
          <a:xfrm>
            <a:off x="336028" y="2871681"/>
            <a:ext cx="3383477" cy="782354"/>
          </a:xfrm>
          <a:prstGeom prst="rect">
            <a:avLst/>
          </a:prstGeom>
          <a:noFill/>
          <a:ln>
            <a:noFill/>
          </a:ln>
        </p:spPr>
        <p:txBody>
          <a:bodyPr anchorCtr="0" anchor="t" bIns="45700" lIns="91425" spcFirstLastPara="1" rIns="91425" wrap="square" tIns="45700">
            <a:noAutofit/>
          </a:bodyPr>
          <a:lstStyle>
            <a:lvl1pPr indent="-228600" lvl="0" marL="457200" marR="0" algn="just">
              <a:lnSpc>
                <a:spcPct val="100000"/>
              </a:lnSpc>
              <a:spcBef>
                <a:spcPts val="0"/>
              </a:spcBef>
              <a:spcAft>
                <a:spcPts val="0"/>
              </a:spcAft>
              <a:buClr>
                <a:srgbClr val="6D6E71"/>
              </a:buClr>
              <a:buSzPts val="1800"/>
              <a:buFont typeface="Arial"/>
              <a:buNone/>
              <a:defRPr b="0" i="0" sz="1800">
                <a:solidFill>
                  <a:srgbClr val="6D6E71"/>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
        <p:nvSpPr>
          <p:cNvPr id="29" name="Google Shape;29;p70"/>
          <p:cNvSpPr txBox="1"/>
          <p:nvPr>
            <p:ph idx="2" type="body"/>
          </p:nvPr>
        </p:nvSpPr>
        <p:spPr>
          <a:xfrm>
            <a:off x="317992" y="2203977"/>
            <a:ext cx="3383477" cy="665144"/>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0"/>
              </a:spcBef>
              <a:spcAft>
                <a:spcPts val="0"/>
              </a:spcAft>
              <a:buClr>
                <a:srgbClr val="8AC03B"/>
              </a:buClr>
              <a:buSzPts val="2800"/>
              <a:buNone/>
              <a:defRPr b="1" i="0" sz="2800">
                <a:solidFill>
                  <a:srgbClr val="8AC03B"/>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
        <p:nvSpPr>
          <p:cNvPr id="30" name="Google Shape;30;p70"/>
          <p:cNvSpPr/>
          <p:nvPr/>
        </p:nvSpPr>
        <p:spPr>
          <a:xfrm>
            <a:off x="-3025" y="2853117"/>
            <a:ext cx="7562700" cy="7451695"/>
          </a:xfrm>
          <a:custGeom>
            <a:rect b="b" l="l" r="r" t="t"/>
            <a:pathLst>
              <a:path extrusionOk="0" h="6074616" w="5317284">
                <a:moveTo>
                  <a:pt x="2260494" y="0"/>
                </a:moveTo>
                <a:cubicBezTo>
                  <a:pt x="3948713" y="0"/>
                  <a:pt x="5317284" y="1359849"/>
                  <a:pt x="5317284" y="3037308"/>
                </a:cubicBezTo>
                <a:cubicBezTo>
                  <a:pt x="5317284" y="4714767"/>
                  <a:pt x="3948713" y="6074616"/>
                  <a:pt x="2260494" y="6074616"/>
                </a:cubicBezTo>
                <a:cubicBezTo>
                  <a:pt x="1416385" y="6074616"/>
                  <a:pt x="652187" y="5734654"/>
                  <a:pt x="99017" y="5185009"/>
                </a:cubicBezTo>
                <a:lnTo>
                  <a:pt x="0" y="5076758"/>
                </a:lnTo>
                <a:lnTo>
                  <a:pt x="0" y="997859"/>
                </a:lnTo>
                <a:lnTo>
                  <a:pt x="99017" y="889607"/>
                </a:lnTo>
                <a:cubicBezTo>
                  <a:pt x="652187" y="339962"/>
                  <a:pt x="1416385" y="0"/>
                  <a:pt x="2260494" y="0"/>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283" u="none" cap="none" strike="noStrike">
              <a:solidFill>
                <a:schemeClr val="lt1"/>
              </a:solidFill>
              <a:latin typeface="Century Schoolbook"/>
              <a:ea typeface="Century Schoolbook"/>
              <a:cs typeface="Century Schoolbook"/>
              <a:sym typeface="Century Schoolbook"/>
            </a:endParaRPr>
          </a:p>
        </p:txBody>
      </p:sp>
      <p:sp>
        <p:nvSpPr>
          <p:cNvPr id="31" name="Google Shape;31;p70"/>
          <p:cNvSpPr txBox="1"/>
          <p:nvPr>
            <p:ph idx="3" type="body"/>
          </p:nvPr>
        </p:nvSpPr>
        <p:spPr>
          <a:xfrm>
            <a:off x="725135" y="3736875"/>
            <a:ext cx="412383" cy="406880"/>
          </a:xfrm>
          <a:prstGeom prst="rect">
            <a:avLst/>
          </a:prstGeom>
          <a:noFill/>
          <a:ln>
            <a:noFill/>
          </a:ln>
        </p:spPr>
        <p:txBody>
          <a:bodyPr anchorCtr="0" anchor="ctr" bIns="45700" lIns="91425" spcFirstLastPara="1" rIns="91425" wrap="square" tIns="45700">
            <a:noAutofit/>
          </a:bodyPr>
          <a:lstStyle>
            <a:lvl1pPr indent="-228600" lvl="0" marL="457200" algn="ctr">
              <a:lnSpc>
                <a:spcPct val="100000"/>
              </a:lnSpc>
              <a:spcBef>
                <a:spcPts val="0"/>
              </a:spcBef>
              <a:spcAft>
                <a:spcPts val="0"/>
              </a:spcAft>
              <a:buClr>
                <a:schemeClr val="lt1"/>
              </a:buClr>
              <a:buSzPts val="2800"/>
              <a:buNone/>
              <a:defRPr b="1" i="0" sz="2800">
                <a:solidFill>
                  <a:schemeClr val="lt1"/>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
        <p:nvSpPr>
          <p:cNvPr id="32" name="Google Shape;32;p70"/>
          <p:cNvSpPr txBox="1"/>
          <p:nvPr>
            <p:ph idx="4" type="body"/>
          </p:nvPr>
        </p:nvSpPr>
        <p:spPr>
          <a:xfrm>
            <a:off x="1339746" y="3727058"/>
            <a:ext cx="3075170" cy="406880"/>
          </a:xfrm>
          <a:prstGeom prst="rect">
            <a:avLst/>
          </a:prstGeom>
          <a:noFill/>
          <a:ln>
            <a:noFill/>
          </a:ln>
        </p:spPr>
        <p:txBody>
          <a:bodyPr anchorCtr="0" anchor="ctr" bIns="45700" lIns="91425" spcFirstLastPara="1" rIns="91425" wrap="square" tIns="45700">
            <a:noAutofit/>
          </a:bodyPr>
          <a:lstStyle>
            <a:lvl1pPr indent="-228600" lvl="0" marL="457200" algn="l">
              <a:lnSpc>
                <a:spcPct val="100000"/>
              </a:lnSpc>
              <a:spcBef>
                <a:spcPts val="0"/>
              </a:spcBef>
              <a:spcAft>
                <a:spcPts val="0"/>
              </a:spcAft>
              <a:buClr>
                <a:schemeClr val="lt1"/>
              </a:buClr>
              <a:buSzPts val="1800"/>
              <a:buNone/>
              <a:defRPr b="0" i="0" sz="1800">
                <a:solidFill>
                  <a:schemeClr val="lt1"/>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
        <p:nvSpPr>
          <p:cNvPr id="33" name="Google Shape;33;p70"/>
          <p:cNvSpPr txBox="1"/>
          <p:nvPr>
            <p:ph idx="5" type="body"/>
          </p:nvPr>
        </p:nvSpPr>
        <p:spPr>
          <a:xfrm>
            <a:off x="725135" y="4325185"/>
            <a:ext cx="412383" cy="406880"/>
          </a:xfrm>
          <a:prstGeom prst="rect">
            <a:avLst/>
          </a:prstGeom>
          <a:noFill/>
          <a:ln>
            <a:noFill/>
          </a:ln>
        </p:spPr>
        <p:txBody>
          <a:bodyPr anchorCtr="0" anchor="ctr" bIns="45700" lIns="91425" spcFirstLastPara="1" rIns="91425" wrap="square" tIns="45700">
            <a:noAutofit/>
          </a:bodyPr>
          <a:lstStyle>
            <a:lvl1pPr indent="-228600" lvl="0" marL="457200" algn="ctr">
              <a:lnSpc>
                <a:spcPct val="100000"/>
              </a:lnSpc>
              <a:spcBef>
                <a:spcPts val="0"/>
              </a:spcBef>
              <a:spcAft>
                <a:spcPts val="0"/>
              </a:spcAft>
              <a:buClr>
                <a:schemeClr val="lt1"/>
              </a:buClr>
              <a:buSzPts val="2800"/>
              <a:buNone/>
              <a:defRPr b="1" i="0" sz="2800">
                <a:solidFill>
                  <a:schemeClr val="lt1"/>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
        <p:nvSpPr>
          <p:cNvPr id="34" name="Google Shape;34;p70"/>
          <p:cNvSpPr txBox="1"/>
          <p:nvPr>
            <p:ph idx="6" type="body"/>
          </p:nvPr>
        </p:nvSpPr>
        <p:spPr>
          <a:xfrm>
            <a:off x="1339746" y="4324993"/>
            <a:ext cx="3075170" cy="406880"/>
          </a:xfrm>
          <a:prstGeom prst="rect">
            <a:avLst/>
          </a:prstGeom>
          <a:noFill/>
          <a:ln>
            <a:noFill/>
          </a:ln>
        </p:spPr>
        <p:txBody>
          <a:bodyPr anchorCtr="0" anchor="ctr" bIns="45700" lIns="91425" spcFirstLastPara="1" rIns="91425" wrap="square" tIns="45700">
            <a:noAutofit/>
          </a:bodyPr>
          <a:lstStyle>
            <a:lvl1pPr indent="-228600" lvl="0" marL="457200" algn="l">
              <a:lnSpc>
                <a:spcPct val="100000"/>
              </a:lnSpc>
              <a:spcBef>
                <a:spcPts val="0"/>
              </a:spcBef>
              <a:spcAft>
                <a:spcPts val="0"/>
              </a:spcAft>
              <a:buClr>
                <a:schemeClr val="lt1"/>
              </a:buClr>
              <a:buSzPts val="1800"/>
              <a:buNone/>
              <a:defRPr b="0" i="0" sz="1800">
                <a:solidFill>
                  <a:schemeClr val="lt1"/>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
        <p:nvSpPr>
          <p:cNvPr id="35" name="Google Shape;35;p70"/>
          <p:cNvSpPr txBox="1"/>
          <p:nvPr>
            <p:ph idx="7" type="body"/>
          </p:nvPr>
        </p:nvSpPr>
        <p:spPr>
          <a:xfrm>
            <a:off x="725135" y="4913495"/>
            <a:ext cx="412383" cy="406880"/>
          </a:xfrm>
          <a:prstGeom prst="rect">
            <a:avLst/>
          </a:prstGeom>
          <a:noFill/>
          <a:ln>
            <a:noFill/>
          </a:ln>
        </p:spPr>
        <p:txBody>
          <a:bodyPr anchorCtr="0" anchor="ctr" bIns="45700" lIns="91425" spcFirstLastPara="1" rIns="91425" wrap="square" tIns="45700">
            <a:noAutofit/>
          </a:bodyPr>
          <a:lstStyle>
            <a:lvl1pPr indent="-228600" lvl="0" marL="457200" algn="ctr">
              <a:lnSpc>
                <a:spcPct val="100000"/>
              </a:lnSpc>
              <a:spcBef>
                <a:spcPts val="0"/>
              </a:spcBef>
              <a:spcAft>
                <a:spcPts val="0"/>
              </a:spcAft>
              <a:buClr>
                <a:schemeClr val="lt1"/>
              </a:buClr>
              <a:buSzPts val="2800"/>
              <a:buNone/>
              <a:defRPr b="1" i="0" sz="2800">
                <a:solidFill>
                  <a:schemeClr val="lt1"/>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
        <p:nvSpPr>
          <p:cNvPr id="36" name="Google Shape;36;p70"/>
          <p:cNvSpPr txBox="1"/>
          <p:nvPr>
            <p:ph idx="8" type="body"/>
          </p:nvPr>
        </p:nvSpPr>
        <p:spPr>
          <a:xfrm>
            <a:off x="1339746" y="4922928"/>
            <a:ext cx="3075170" cy="406880"/>
          </a:xfrm>
          <a:prstGeom prst="rect">
            <a:avLst/>
          </a:prstGeom>
          <a:noFill/>
          <a:ln>
            <a:noFill/>
          </a:ln>
        </p:spPr>
        <p:txBody>
          <a:bodyPr anchorCtr="0" anchor="ctr" bIns="45700" lIns="91425" spcFirstLastPara="1" rIns="91425" wrap="square" tIns="45700">
            <a:noAutofit/>
          </a:bodyPr>
          <a:lstStyle>
            <a:lvl1pPr indent="-228600" lvl="0" marL="457200" algn="l">
              <a:lnSpc>
                <a:spcPct val="100000"/>
              </a:lnSpc>
              <a:spcBef>
                <a:spcPts val="0"/>
              </a:spcBef>
              <a:spcAft>
                <a:spcPts val="0"/>
              </a:spcAft>
              <a:buClr>
                <a:schemeClr val="lt1"/>
              </a:buClr>
              <a:buSzPts val="1800"/>
              <a:buNone/>
              <a:defRPr b="0" i="0" sz="1800">
                <a:solidFill>
                  <a:schemeClr val="lt1"/>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
        <p:nvSpPr>
          <p:cNvPr id="37" name="Google Shape;37;p70"/>
          <p:cNvSpPr txBox="1"/>
          <p:nvPr>
            <p:ph idx="9" type="body"/>
          </p:nvPr>
        </p:nvSpPr>
        <p:spPr>
          <a:xfrm>
            <a:off x="725135" y="5501805"/>
            <a:ext cx="412383" cy="406880"/>
          </a:xfrm>
          <a:prstGeom prst="rect">
            <a:avLst/>
          </a:prstGeom>
          <a:noFill/>
          <a:ln>
            <a:noFill/>
          </a:ln>
        </p:spPr>
        <p:txBody>
          <a:bodyPr anchorCtr="0" anchor="ctr" bIns="45700" lIns="91425" spcFirstLastPara="1" rIns="91425" wrap="square" tIns="45700">
            <a:noAutofit/>
          </a:bodyPr>
          <a:lstStyle>
            <a:lvl1pPr indent="-228600" lvl="0" marL="457200" algn="ctr">
              <a:lnSpc>
                <a:spcPct val="100000"/>
              </a:lnSpc>
              <a:spcBef>
                <a:spcPts val="0"/>
              </a:spcBef>
              <a:spcAft>
                <a:spcPts val="0"/>
              </a:spcAft>
              <a:buClr>
                <a:schemeClr val="lt1"/>
              </a:buClr>
              <a:buSzPts val="2800"/>
              <a:buNone/>
              <a:defRPr b="1" i="0" sz="2800">
                <a:solidFill>
                  <a:schemeClr val="lt1"/>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
        <p:nvSpPr>
          <p:cNvPr id="38" name="Google Shape;38;p70"/>
          <p:cNvSpPr txBox="1"/>
          <p:nvPr>
            <p:ph idx="13" type="body"/>
          </p:nvPr>
        </p:nvSpPr>
        <p:spPr>
          <a:xfrm>
            <a:off x="1339746" y="5520863"/>
            <a:ext cx="3075170" cy="406880"/>
          </a:xfrm>
          <a:prstGeom prst="rect">
            <a:avLst/>
          </a:prstGeom>
          <a:noFill/>
          <a:ln>
            <a:noFill/>
          </a:ln>
        </p:spPr>
        <p:txBody>
          <a:bodyPr anchorCtr="0" anchor="ctr" bIns="45700" lIns="91425" spcFirstLastPara="1" rIns="91425" wrap="square" tIns="45700">
            <a:noAutofit/>
          </a:bodyPr>
          <a:lstStyle>
            <a:lvl1pPr indent="-228600" lvl="0" marL="457200" algn="l">
              <a:lnSpc>
                <a:spcPct val="100000"/>
              </a:lnSpc>
              <a:spcBef>
                <a:spcPts val="0"/>
              </a:spcBef>
              <a:spcAft>
                <a:spcPts val="0"/>
              </a:spcAft>
              <a:buClr>
                <a:schemeClr val="lt1"/>
              </a:buClr>
              <a:buSzPts val="1800"/>
              <a:buNone/>
              <a:defRPr b="0" i="0" sz="1800">
                <a:solidFill>
                  <a:schemeClr val="lt1"/>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
        <p:nvSpPr>
          <p:cNvPr id="39" name="Google Shape;39;p70"/>
          <p:cNvSpPr txBox="1"/>
          <p:nvPr>
            <p:ph idx="14" type="body"/>
          </p:nvPr>
        </p:nvSpPr>
        <p:spPr>
          <a:xfrm>
            <a:off x="725135" y="6090115"/>
            <a:ext cx="412383" cy="406880"/>
          </a:xfrm>
          <a:prstGeom prst="rect">
            <a:avLst/>
          </a:prstGeom>
          <a:noFill/>
          <a:ln>
            <a:noFill/>
          </a:ln>
        </p:spPr>
        <p:txBody>
          <a:bodyPr anchorCtr="0" anchor="ctr" bIns="45700" lIns="91425" spcFirstLastPara="1" rIns="91425" wrap="square" tIns="45700">
            <a:noAutofit/>
          </a:bodyPr>
          <a:lstStyle>
            <a:lvl1pPr indent="-228600" lvl="0" marL="457200" algn="ctr">
              <a:lnSpc>
                <a:spcPct val="100000"/>
              </a:lnSpc>
              <a:spcBef>
                <a:spcPts val="0"/>
              </a:spcBef>
              <a:spcAft>
                <a:spcPts val="0"/>
              </a:spcAft>
              <a:buClr>
                <a:schemeClr val="lt1"/>
              </a:buClr>
              <a:buSzPts val="2800"/>
              <a:buNone/>
              <a:defRPr b="1" i="0" sz="2800">
                <a:solidFill>
                  <a:schemeClr val="lt1"/>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
        <p:nvSpPr>
          <p:cNvPr id="40" name="Google Shape;40;p70"/>
          <p:cNvSpPr txBox="1"/>
          <p:nvPr>
            <p:ph idx="15" type="body"/>
          </p:nvPr>
        </p:nvSpPr>
        <p:spPr>
          <a:xfrm>
            <a:off x="1339746" y="6118798"/>
            <a:ext cx="3075170" cy="406880"/>
          </a:xfrm>
          <a:prstGeom prst="rect">
            <a:avLst/>
          </a:prstGeom>
          <a:noFill/>
          <a:ln>
            <a:noFill/>
          </a:ln>
        </p:spPr>
        <p:txBody>
          <a:bodyPr anchorCtr="0" anchor="ctr" bIns="45700" lIns="91425" spcFirstLastPara="1" rIns="91425" wrap="square" tIns="45700">
            <a:noAutofit/>
          </a:bodyPr>
          <a:lstStyle>
            <a:lvl1pPr indent="-228600" lvl="0" marL="457200" algn="l">
              <a:lnSpc>
                <a:spcPct val="100000"/>
              </a:lnSpc>
              <a:spcBef>
                <a:spcPts val="0"/>
              </a:spcBef>
              <a:spcAft>
                <a:spcPts val="0"/>
              </a:spcAft>
              <a:buClr>
                <a:schemeClr val="lt1"/>
              </a:buClr>
              <a:buSzPts val="1800"/>
              <a:buNone/>
              <a:defRPr b="0" i="0" sz="1800">
                <a:solidFill>
                  <a:schemeClr val="lt1"/>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
        <p:nvSpPr>
          <p:cNvPr id="41" name="Google Shape;41;p70"/>
          <p:cNvSpPr txBox="1"/>
          <p:nvPr>
            <p:ph idx="16" type="body"/>
          </p:nvPr>
        </p:nvSpPr>
        <p:spPr>
          <a:xfrm>
            <a:off x="725135" y="6678426"/>
            <a:ext cx="412383" cy="406880"/>
          </a:xfrm>
          <a:prstGeom prst="rect">
            <a:avLst/>
          </a:prstGeom>
          <a:noFill/>
          <a:ln>
            <a:noFill/>
          </a:ln>
        </p:spPr>
        <p:txBody>
          <a:bodyPr anchorCtr="0" anchor="ctr" bIns="45700" lIns="91425" spcFirstLastPara="1" rIns="91425" wrap="square" tIns="45700">
            <a:noAutofit/>
          </a:bodyPr>
          <a:lstStyle>
            <a:lvl1pPr indent="-228600" lvl="0" marL="457200" algn="ctr">
              <a:lnSpc>
                <a:spcPct val="100000"/>
              </a:lnSpc>
              <a:spcBef>
                <a:spcPts val="0"/>
              </a:spcBef>
              <a:spcAft>
                <a:spcPts val="0"/>
              </a:spcAft>
              <a:buClr>
                <a:schemeClr val="lt1"/>
              </a:buClr>
              <a:buSzPts val="2800"/>
              <a:buNone/>
              <a:defRPr b="1" i="0" sz="2800">
                <a:solidFill>
                  <a:schemeClr val="lt1"/>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
        <p:nvSpPr>
          <p:cNvPr id="42" name="Google Shape;42;p70"/>
          <p:cNvSpPr txBox="1"/>
          <p:nvPr>
            <p:ph idx="17" type="body"/>
          </p:nvPr>
        </p:nvSpPr>
        <p:spPr>
          <a:xfrm>
            <a:off x="1339746" y="6716735"/>
            <a:ext cx="3075170" cy="406880"/>
          </a:xfrm>
          <a:prstGeom prst="rect">
            <a:avLst/>
          </a:prstGeom>
          <a:noFill/>
          <a:ln>
            <a:noFill/>
          </a:ln>
        </p:spPr>
        <p:txBody>
          <a:bodyPr anchorCtr="0" anchor="ctr" bIns="45700" lIns="91425" spcFirstLastPara="1" rIns="91425" wrap="square" tIns="45700">
            <a:noAutofit/>
          </a:bodyPr>
          <a:lstStyle>
            <a:lvl1pPr indent="-228600" lvl="0" marL="457200" algn="l">
              <a:lnSpc>
                <a:spcPct val="100000"/>
              </a:lnSpc>
              <a:spcBef>
                <a:spcPts val="0"/>
              </a:spcBef>
              <a:spcAft>
                <a:spcPts val="0"/>
              </a:spcAft>
              <a:buClr>
                <a:schemeClr val="lt1"/>
              </a:buClr>
              <a:buSzPts val="1800"/>
              <a:buNone/>
              <a:defRPr b="0" i="0" sz="1800">
                <a:solidFill>
                  <a:schemeClr val="lt1"/>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grpSp>
        <p:nvGrpSpPr>
          <p:cNvPr id="43" name="Google Shape;43;p70"/>
          <p:cNvGrpSpPr/>
          <p:nvPr/>
        </p:nvGrpSpPr>
        <p:grpSpPr>
          <a:xfrm>
            <a:off x="709093" y="4237970"/>
            <a:ext cx="3705823" cy="2967449"/>
            <a:chOff x="-3025" y="5942032"/>
            <a:chExt cx="3207651" cy="2490651"/>
          </a:xfrm>
        </p:grpSpPr>
        <p:cxnSp>
          <p:nvCxnSpPr>
            <p:cNvPr id="44" name="Google Shape;44;p70"/>
            <p:cNvCxnSpPr/>
            <p:nvPr/>
          </p:nvCxnSpPr>
          <p:spPr>
            <a:xfrm>
              <a:off x="0" y="5942032"/>
              <a:ext cx="3204626" cy="0"/>
            </a:xfrm>
            <a:prstGeom prst="straightConnector1">
              <a:avLst/>
            </a:prstGeom>
            <a:noFill/>
            <a:ln cap="flat" cmpd="sng" w="28575">
              <a:solidFill>
                <a:schemeClr val="lt1"/>
              </a:solidFill>
              <a:prstDash val="solid"/>
              <a:miter lim="800000"/>
              <a:headEnd len="sm" w="sm" type="none"/>
              <a:tailEnd len="sm" w="sm" type="none"/>
            </a:ln>
          </p:spPr>
        </p:cxnSp>
        <p:cxnSp>
          <p:nvCxnSpPr>
            <p:cNvPr id="45" name="Google Shape;45;p70"/>
            <p:cNvCxnSpPr/>
            <p:nvPr/>
          </p:nvCxnSpPr>
          <p:spPr>
            <a:xfrm>
              <a:off x="-3025" y="6440162"/>
              <a:ext cx="3207651" cy="0"/>
            </a:xfrm>
            <a:prstGeom prst="straightConnector1">
              <a:avLst/>
            </a:prstGeom>
            <a:noFill/>
            <a:ln cap="flat" cmpd="sng" w="28575">
              <a:solidFill>
                <a:schemeClr val="lt1"/>
              </a:solidFill>
              <a:prstDash val="solid"/>
              <a:miter lim="800000"/>
              <a:headEnd len="sm" w="sm" type="none"/>
              <a:tailEnd len="sm" w="sm" type="none"/>
            </a:ln>
          </p:spPr>
        </p:cxnSp>
        <p:cxnSp>
          <p:nvCxnSpPr>
            <p:cNvPr id="46" name="Google Shape;46;p70"/>
            <p:cNvCxnSpPr/>
            <p:nvPr/>
          </p:nvCxnSpPr>
          <p:spPr>
            <a:xfrm>
              <a:off x="0" y="6938292"/>
              <a:ext cx="3204626" cy="0"/>
            </a:xfrm>
            <a:prstGeom prst="straightConnector1">
              <a:avLst/>
            </a:prstGeom>
            <a:noFill/>
            <a:ln cap="flat" cmpd="sng" w="28575">
              <a:solidFill>
                <a:schemeClr val="lt1"/>
              </a:solidFill>
              <a:prstDash val="solid"/>
              <a:miter lim="800000"/>
              <a:headEnd len="sm" w="sm" type="none"/>
              <a:tailEnd len="sm" w="sm" type="none"/>
            </a:ln>
          </p:spPr>
        </p:cxnSp>
        <p:cxnSp>
          <p:nvCxnSpPr>
            <p:cNvPr id="47" name="Google Shape;47;p70"/>
            <p:cNvCxnSpPr/>
            <p:nvPr/>
          </p:nvCxnSpPr>
          <p:spPr>
            <a:xfrm>
              <a:off x="0" y="7436422"/>
              <a:ext cx="3204626" cy="0"/>
            </a:xfrm>
            <a:prstGeom prst="straightConnector1">
              <a:avLst/>
            </a:prstGeom>
            <a:noFill/>
            <a:ln cap="flat" cmpd="sng" w="28575">
              <a:solidFill>
                <a:schemeClr val="lt1"/>
              </a:solidFill>
              <a:prstDash val="solid"/>
              <a:miter lim="800000"/>
              <a:headEnd len="sm" w="sm" type="none"/>
              <a:tailEnd len="sm" w="sm" type="none"/>
            </a:ln>
          </p:spPr>
        </p:cxnSp>
        <p:cxnSp>
          <p:nvCxnSpPr>
            <p:cNvPr id="48" name="Google Shape;48;p70"/>
            <p:cNvCxnSpPr/>
            <p:nvPr/>
          </p:nvCxnSpPr>
          <p:spPr>
            <a:xfrm>
              <a:off x="0" y="7934552"/>
              <a:ext cx="3204626" cy="0"/>
            </a:xfrm>
            <a:prstGeom prst="straightConnector1">
              <a:avLst/>
            </a:prstGeom>
            <a:noFill/>
            <a:ln cap="flat" cmpd="sng" w="28575">
              <a:solidFill>
                <a:schemeClr val="lt1"/>
              </a:solidFill>
              <a:prstDash val="solid"/>
              <a:miter lim="800000"/>
              <a:headEnd len="sm" w="sm" type="none"/>
              <a:tailEnd len="sm" w="sm" type="none"/>
            </a:ln>
          </p:spPr>
        </p:cxnSp>
        <p:cxnSp>
          <p:nvCxnSpPr>
            <p:cNvPr id="49" name="Google Shape;49;p70"/>
            <p:cNvCxnSpPr/>
            <p:nvPr/>
          </p:nvCxnSpPr>
          <p:spPr>
            <a:xfrm>
              <a:off x="0" y="8417115"/>
              <a:ext cx="3204626" cy="15568"/>
            </a:xfrm>
            <a:prstGeom prst="straightConnector1">
              <a:avLst/>
            </a:prstGeom>
            <a:noFill/>
            <a:ln cap="flat" cmpd="sng" w="28575">
              <a:solidFill>
                <a:schemeClr val="lt1"/>
              </a:solidFill>
              <a:prstDash val="solid"/>
              <a:miter lim="800000"/>
              <a:headEnd len="sm" w="sm" type="none"/>
              <a:tailEnd len="sm" w="sm" type="none"/>
            </a:ln>
          </p:spPr>
        </p:cxnSp>
      </p:grpSp>
      <p:sp>
        <p:nvSpPr>
          <p:cNvPr id="50" name="Google Shape;50;p70"/>
          <p:cNvSpPr/>
          <p:nvPr/>
        </p:nvSpPr>
        <p:spPr>
          <a:xfrm>
            <a:off x="-3025" y="9279437"/>
            <a:ext cx="3836256" cy="531962"/>
          </a:xfrm>
          <a:prstGeom prst="rect">
            <a:avLst/>
          </a:prstGeom>
          <a:solidFill>
            <a:srgbClr val="69ADA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283" u="none" cap="none" strike="noStrike">
              <a:solidFill>
                <a:schemeClr val="lt1"/>
              </a:solidFill>
              <a:latin typeface="Century Schoolbook"/>
              <a:ea typeface="Century Schoolbook"/>
              <a:cs typeface="Century Schoolbook"/>
              <a:sym typeface="Century Schoolbook"/>
            </a:endParaRPr>
          </a:p>
        </p:txBody>
      </p:sp>
      <p:sp>
        <p:nvSpPr>
          <p:cNvPr id="51" name="Google Shape;51;p70"/>
          <p:cNvSpPr txBox="1"/>
          <p:nvPr>
            <p:ph idx="18" type="body"/>
          </p:nvPr>
        </p:nvSpPr>
        <p:spPr>
          <a:xfrm>
            <a:off x="19827" y="9343352"/>
            <a:ext cx="3794482" cy="497021"/>
          </a:xfrm>
          <a:prstGeom prst="rect">
            <a:avLst/>
          </a:prstGeom>
          <a:noFill/>
          <a:ln>
            <a:noFill/>
          </a:ln>
        </p:spPr>
        <p:txBody>
          <a:bodyPr anchorCtr="0" anchor="t" bIns="45700" lIns="91425" spcFirstLastPara="1" rIns="91425" wrap="square" tIns="45700">
            <a:noAutofit/>
          </a:bodyPr>
          <a:lstStyle>
            <a:lvl1pPr indent="-228600" lvl="0" marL="457200" algn="ctr">
              <a:lnSpc>
                <a:spcPct val="100000"/>
              </a:lnSpc>
              <a:spcBef>
                <a:spcPts val="0"/>
              </a:spcBef>
              <a:spcAft>
                <a:spcPts val="0"/>
              </a:spcAft>
              <a:buClr>
                <a:schemeClr val="lt1"/>
              </a:buClr>
              <a:buSzPts val="1800"/>
              <a:buNone/>
              <a:defRPr b="1" i="0" sz="1800">
                <a:solidFill>
                  <a:schemeClr val="lt1"/>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cxnSp>
        <p:nvCxnSpPr>
          <p:cNvPr id="52" name="Google Shape;52;p70"/>
          <p:cNvCxnSpPr/>
          <p:nvPr/>
        </p:nvCxnSpPr>
        <p:spPr>
          <a:xfrm>
            <a:off x="-3025" y="2857609"/>
            <a:ext cx="3769765" cy="0"/>
          </a:xfrm>
          <a:prstGeom prst="straightConnector1">
            <a:avLst/>
          </a:prstGeom>
          <a:noFill/>
          <a:ln cap="flat" cmpd="sng" w="28575">
            <a:solidFill>
              <a:srgbClr val="69ADAD"/>
            </a:solidFill>
            <a:prstDash val="solid"/>
            <a:miter lim="800000"/>
            <a:headEnd len="sm" w="sm" type="none"/>
            <a:tailEnd len="sm" w="sm" type="none"/>
          </a:ln>
        </p:spPr>
      </p:cxnSp>
      <p:sp>
        <p:nvSpPr>
          <p:cNvPr id="53" name="Google Shape;53;p70"/>
          <p:cNvSpPr txBox="1"/>
          <p:nvPr/>
        </p:nvSpPr>
        <p:spPr>
          <a:xfrm>
            <a:off x="317992" y="10005335"/>
            <a:ext cx="5181224" cy="630942"/>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b="0" i="0" lang="en-US" sz="700" u="none" cap="none" strike="noStrike">
                <a:solidFill>
                  <a:srgbClr val="6D6E71"/>
                </a:solidFill>
                <a:latin typeface="Roboto"/>
                <a:ea typeface="Roboto"/>
                <a:cs typeface="Roboto"/>
                <a:sym typeface="Roboto"/>
              </a:rPr>
              <a:t>This project has been funded with support from the European Commission. The author is solely responsible for this publication (communication) and the Commission accepts no responsibility for any use may be made of the information contained therein. In compliance of the new GDPR framework, please note that the Partnership will only process your personal data in the sole interest and purpose of the project and without any prejudice to your rights therein </a:t>
            </a:r>
            <a:r>
              <a:rPr b="1" i="0" lang="en-US" sz="700" u="none" cap="none" strike="noStrike">
                <a:solidFill>
                  <a:srgbClr val="6D6E71"/>
                </a:solidFill>
                <a:latin typeface="Roboto"/>
                <a:ea typeface="Roboto"/>
                <a:cs typeface="Roboto"/>
                <a:sym typeface="Roboto"/>
              </a:rPr>
              <a:t>2021-2-BE04-KA220-YOU-000050778</a:t>
            </a:r>
            <a:br>
              <a:rPr b="0" i="0" lang="en-US" sz="700" u="none" cap="none" strike="noStrike">
                <a:solidFill>
                  <a:srgbClr val="6D6E71"/>
                </a:solidFill>
                <a:latin typeface="Roboto"/>
                <a:ea typeface="Roboto"/>
                <a:cs typeface="Roboto"/>
                <a:sym typeface="Roboto"/>
              </a:rPr>
            </a:br>
            <a:endParaRPr b="0" i="0" sz="700" u="none" cap="none" strike="noStrike">
              <a:solidFill>
                <a:srgbClr val="6D6E71"/>
              </a:solidFill>
              <a:latin typeface="Roboto"/>
              <a:ea typeface="Roboto"/>
              <a:cs typeface="Roboto"/>
              <a:sym typeface="Roboto"/>
            </a:endParaRPr>
          </a:p>
        </p:txBody>
      </p:sp>
      <p:pic>
        <p:nvPicPr>
          <p:cNvPr id="54" name="Google Shape;54;p70"/>
          <p:cNvPicPr preferRelativeResize="0"/>
          <p:nvPr/>
        </p:nvPicPr>
        <p:blipFill rotWithShape="1">
          <a:blip r:embed="rId3">
            <a:alphaModFix/>
          </a:blip>
          <a:srcRect b="0" l="0" r="0" t="0"/>
          <a:stretch/>
        </p:blipFill>
        <p:spPr>
          <a:xfrm>
            <a:off x="232111" y="387001"/>
            <a:ext cx="4296822" cy="1242551"/>
          </a:xfrm>
          <a:prstGeom prst="rect">
            <a:avLst/>
          </a:prstGeom>
          <a:noFill/>
          <a:ln>
            <a:noFill/>
          </a:ln>
        </p:spPr>
      </p:pic>
      <p:sp>
        <p:nvSpPr>
          <p:cNvPr id="55" name="Google Shape;55;p70"/>
          <p:cNvSpPr/>
          <p:nvPr>
            <p:ph idx="19" type="pic"/>
          </p:nvPr>
        </p:nvSpPr>
        <p:spPr>
          <a:xfrm>
            <a:off x="5205348" y="0"/>
            <a:ext cx="2354327" cy="2862503"/>
          </a:xfrm>
          <a:prstGeom prst="rect">
            <a:avLst/>
          </a:prstGeom>
          <a:noFill/>
          <a:ln>
            <a:noFill/>
          </a:ln>
        </p:spPr>
      </p:sp>
      <p:pic>
        <p:nvPicPr>
          <p:cNvPr descr="Co-funded by the European Union logo in png for web usage" id="56" name="Google Shape;56;p70"/>
          <p:cNvPicPr preferRelativeResize="0"/>
          <p:nvPr/>
        </p:nvPicPr>
        <p:blipFill rotWithShape="1">
          <a:blip r:embed="rId4">
            <a:alphaModFix/>
          </a:blip>
          <a:srcRect b="0" l="0" r="0" t="0"/>
          <a:stretch/>
        </p:blipFill>
        <p:spPr>
          <a:xfrm>
            <a:off x="5499215" y="10058294"/>
            <a:ext cx="1895498" cy="461700"/>
          </a:xfrm>
          <a:prstGeom prst="rect">
            <a:avLst/>
          </a:prstGeom>
          <a:noFill/>
          <a:ln>
            <a:noFill/>
          </a:ln>
        </p:spPr>
      </p:pic>
      <p:sp>
        <p:nvSpPr>
          <p:cNvPr id="57" name="Google Shape;57;p70"/>
          <p:cNvSpPr/>
          <p:nvPr/>
        </p:nvSpPr>
        <p:spPr>
          <a:xfrm>
            <a:off x="5252213" y="9489331"/>
            <a:ext cx="1255200" cy="4617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800"/>
              <a:buFont typeface="Calibri"/>
              <a:buNone/>
            </a:pPr>
            <a:r>
              <a:rPr b="1" i="0" lang="en-US" sz="800" u="none" cap="none" strike="noStrike">
                <a:solidFill>
                  <a:schemeClr val="dk1"/>
                </a:solidFill>
                <a:latin typeface="Calibri"/>
                <a:ea typeface="Calibri"/>
                <a:cs typeface="Calibri"/>
                <a:sym typeface="Calibri"/>
              </a:rPr>
              <a:t>This resource is licensed under CC BY 4.0</a:t>
            </a:r>
            <a:endParaRPr b="0" i="0" sz="1283" u="none" cap="none" strike="noStrike">
              <a:solidFill>
                <a:schemeClr val="dk1"/>
              </a:solidFill>
              <a:latin typeface="Century Schoolbook"/>
              <a:ea typeface="Century Schoolbook"/>
              <a:cs typeface="Century Schoolbook"/>
              <a:sym typeface="Century Schoolbook"/>
            </a:endParaRPr>
          </a:p>
          <a:p>
            <a:pPr indent="0" lvl="0" marL="0" marR="0" rtl="0" algn="l">
              <a:lnSpc>
                <a:spcPct val="100000"/>
              </a:lnSpc>
              <a:spcBef>
                <a:spcPts val="0"/>
              </a:spcBef>
              <a:spcAft>
                <a:spcPts val="0"/>
              </a:spcAft>
              <a:buClr>
                <a:schemeClr val="dk1"/>
              </a:buClr>
              <a:buSzPts val="800"/>
              <a:buFont typeface="Century Schoolbook"/>
              <a:buNone/>
            </a:pPr>
            <a:r>
              <a:t/>
            </a:r>
            <a:endParaRPr b="1" i="0" sz="800" u="none" cap="none" strike="noStrike">
              <a:solidFill>
                <a:schemeClr val="dk1"/>
              </a:solidFill>
              <a:latin typeface="Calibri"/>
              <a:ea typeface="Calibri"/>
              <a:cs typeface="Calibri"/>
              <a:sym typeface="Calibri"/>
            </a:endParaRPr>
          </a:p>
        </p:txBody>
      </p:sp>
      <p:pic>
        <p:nvPicPr>
          <p:cNvPr id="58" name="Google Shape;58;p70"/>
          <p:cNvPicPr preferRelativeResize="0"/>
          <p:nvPr/>
        </p:nvPicPr>
        <p:blipFill rotWithShape="1">
          <a:blip r:embed="rId5">
            <a:alphaModFix/>
          </a:blip>
          <a:srcRect b="0" l="0" r="0" t="0"/>
          <a:stretch/>
        </p:blipFill>
        <p:spPr>
          <a:xfrm>
            <a:off x="3986990" y="9407122"/>
            <a:ext cx="1244049" cy="433251"/>
          </a:xfrm>
          <a:prstGeom prst="rect">
            <a:avLst/>
          </a:prstGeom>
          <a:noFill/>
          <a:ln>
            <a:noFill/>
          </a:ln>
        </p:spPr>
      </p:pic>
      <p:sp>
        <p:nvSpPr>
          <p:cNvPr id="59" name="Google Shape;59;p70"/>
          <p:cNvSpPr txBox="1"/>
          <p:nvPr>
            <p:ph idx="20" type="body"/>
          </p:nvPr>
        </p:nvSpPr>
        <p:spPr>
          <a:xfrm>
            <a:off x="725135" y="7362099"/>
            <a:ext cx="412383" cy="406880"/>
          </a:xfrm>
          <a:prstGeom prst="rect">
            <a:avLst/>
          </a:prstGeom>
          <a:noFill/>
          <a:ln>
            <a:noFill/>
          </a:ln>
        </p:spPr>
        <p:txBody>
          <a:bodyPr anchorCtr="0" anchor="ctr" bIns="45700" lIns="91425" spcFirstLastPara="1" rIns="91425" wrap="square" tIns="45700">
            <a:noAutofit/>
          </a:bodyPr>
          <a:lstStyle>
            <a:lvl1pPr indent="-228600" lvl="0" marL="457200" algn="ctr">
              <a:lnSpc>
                <a:spcPct val="100000"/>
              </a:lnSpc>
              <a:spcBef>
                <a:spcPts val="0"/>
              </a:spcBef>
              <a:spcAft>
                <a:spcPts val="0"/>
              </a:spcAft>
              <a:buClr>
                <a:schemeClr val="lt1"/>
              </a:buClr>
              <a:buSzPts val="2800"/>
              <a:buNone/>
              <a:defRPr b="1" i="0" sz="2800">
                <a:solidFill>
                  <a:schemeClr val="lt1"/>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
        <p:nvSpPr>
          <p:cNvPr id="60" name="Google Shape;60;p70"/>
          <p:cNvSpPr txBox="1"/>
          <p:nvPr>
            <p:ph idx="21" type="body"/>
          </p:nvPr>
        </p:nvSpPr>
        <p:spPr>
          <a:xfrm>
            <a:off x="1339746" y="7381157"/>
            <a:ext cx="3075170" cy="406880"/>
          </a:xfrm>
          <a:prstGeom prst="rect">
            <a:avLst/>
          </a:prstGeom>
          <a:noFill/>
          <a:ln>
            <a:noFill/>
          </a:ln>
        </p:spPr>
        <p:txBody>
          <a:bodyPr anchorCtr="0" anchor="ctr" bIns="45700" lIns="91425" spcFirstLastPara="1" rIns="91425" wrap="square" tIns="45700">
            <a:noAutofit/>
          </a:bodyPr>
          <a:lstStyle>
            <a:lvl1pPr indent="-228600" lvl="0" marL="457200" algn="l">
              <a:lnSpc>
                <a:spcPct val="100000"/>
              </a:lnSpc>
              <a:spcBef>
                <a:spcPts val="0"/>
              </a:spcBef>
              <a:spcAft>
                <a:spcPts val="0"/>
              </a:spcAft>
              <a:buClr>
                <a:schemeClr val="lt1"/>
              </a:buClr>
              <a:buSzPts val="1800"/>
              <a:buNone/>
              <a:defRPr b="0" i="0" sz="1800">
                <a:solidFill>
                  <a:schemeClr val="lt1"/>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
        <p:nvSpPr>
          <p:cNvPr id="61" name="Google Shape;61;p70"/>
          <p:cNvSpPr txBox="1"/>
          <p:nvPr>
            <p:ph idx="22" type="body"/>
          </p:nvPr>
        </p:nvSpPr>
        <p:spPr>
          <a:xfrm>
            <a:off x="725135" y="7950409"/>
            <a:ext cx="412383" cy="406880"/>
          </a:xfrm>
          <a:prstGeom prst="rect">
            <a:avLst/>
          </a:prstGeom>
          <a:noFill/>
          <a:ln>
            <a:noFill/>
          </a:ln>
        </p:spPr>
        <p:txBody>
          <a:bodyPr anchorCtr="0" anchor="ctr" bIns="45700" lIns="91425" spcFirstLastPara="1" rIns="91425" wrap="square" tIns="45700">
            <a:noAutofit/>
          </a:bodyPr>
          <a:lstStyle>
            <a:lvl1pPr indent="-228600" lvl="0" marL="457200" algn="ctr">
              <a:lnSpc>
                <a:spcPct val="100000"/>
              </a:lnSpc>
              <a:spcBef>
                <a:spcPts val="0"/>
              </a:spcBef>
              <a:spcAft>
                <a:spcPts val="0"/>
              </a:spcAft>
              <a:buClr>
                <a:schemeClr val="lt1"/>
              </a:buClr>
              <a:buSzPts val="2800"/>
              <a:buNone/>
              <a:defRPr b="1" i="0" sz="2800">
                <a:solidFill>
                  <a:schemeClr val="lt1"/>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
        <p:nvSpPr>
          <p:cNvPr id="62" name="Google Shape;62;p70"/>
          <p:cNvSpPr txBox="1"/>
          <p:nvPr>
            <p:ph idx="23" type="body"/>
          </p:nvPr>
        </p:nvSpPr>
        <p:spPr>
          <a:xfrm>
            <a:off x="1339746" y="7979092"/>
            <a:ext cx="3075170" cy="406880"/>
          </a:xfrm>
          <a:prstGeom prst="rect">
            <a:avLst/>
          </a:prstGeom>
          <a:noFill/>
          <a:ln>
            <a:noFill/>
          </a:ln>
        </p:spPr>
        <p:txBody>
          <a:bodyPr anchorCtr="0" anchor="ctr" bIns="45700" lIns="91425" spcFirstLastPara="1" rIns="91425" wrap="square" tIns="45700">
            <a:noAutofit/>
          </a:bodyPr>
          <a:lstStyle>
            <a:lvl1pPr indent="-228600" lvl="0" marL="457200" algn="l">
              <a:lnSpc>
                <a:spcPct val="100000"/>
              </a:lnSpc>
              <a:spcBef>
                <a:spcPts val="0"/>
              </a:spcBef>
              <a:spcAft>
                <a:spcPts val="0"/>
              </a:spcAft>
              <a:buClr>
                <a:schemeClr val="lt1"/>
              </a:buClr>
              <a:buSzPts val="1800"/>
              <a:buNone/>
              <a:defRPr b="0" i="0" sz="1800">
                <a:solidFill>
                  <a:schemeClr val="lt1"/>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
        <p:nvSpPr>
          <p:cNvPr id="63" name="Google Shape;63;p70"/>
          <p:cNvSpPr txBox="1"/>
          <p:nvPr>
            <p:ph idx="24" type="body"/>
          </p:nvPr>
        </p:nvSpPr>
        <p:spPr>
          <a:xfrm>
            <a:off x="725135" y="8538720"/>
            <a:ext cx="412383" cy="406880"/>
          </a:xfrm>
          <a:prstGeom prst="rect">
            <a:avLst/>
          </a:prstGeom>
          <a:noFill/>
          <a:ln>
            <a:noFill/>
          </a:ln>
        </p:spPr>
        <p:txBody>
          <a:bodyPr anchorCtr="0" anchor="ctr" bIns="45700" lIns="91425" spcFirstLastPara="1" rIns="91425" wrap="square" tIns="45700">
            <a:noAutofit/>
          </a:bodyPr>
          <a:lstStyle>
            <a:lvl1pPr indent="-228600" lvl="0" marL="457200" algn="ctr">
              <a:lnSpc>
                <a:spcPct val="100000"/>
              </a:lnSpc>
              <a:spcBef>
                <a:spcPts val="0"/>
              </a:spcBef>
              <a:spcAft>
                <a:spcPts val="0"/>
              </a:spcAft>
              <a:buClr>
                <a:schemeClr val="lt1"/>
              </a:buClr>
              <a:buSzPts val="2800"/>
              <a:buNone/>
              <a:defRPr b="1" i="0" sz="2800">
                <a:solidFill>
                  <a:schemeClr val="lt1"/>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
        <p:nvSpPr>
          <p:cNvPr id="64" name="Google Shape;64;p70"/>
          <p:cNvSpPr txBox="1"/>
          <p:nvPr>
            <p:ph idx="25" type="body"/>
          </p:nvPr>
        </p:nvSpPr>
        <p:spPr>
          <a:xfrm>
            <a:off x="1339746" y="8577029"/>
            <a:ext cx="3075170" cy="406880"/>
          </a:xfrm>
          <a:prstGeom prst="rect">
            <a:avLst/>
          </a:prstGeom>
          <a:noFill/>
          <a:ln>
            <a:noFill/>
          </a:ln>
        </p:spPr>
        <p:txBody>
          <a:bodyPr anchorCtr="0" anchor="ctr" bIns="45700" lIns="91425" spcFirstLastPara="1" rIns="91425" wrap="square" tIns="45700">
            <a:noAutofit/>
          </a:bodyPr>
          <a:lstStyle>
            <a:lvl1pPr indent="-228600" lvl="0" marL="457200" algn="l">
              <a:lnSpc>
                <a:spcPct val="100000"/>
              </a:lnSpc>
              <a:spcBef>
                <a:spcPts val="0"/>
              </a:spcBef>
              <a:spcAft>
                <a:spcPts val="0"/>
              </a:spcAft>
              <a:buClr>
                <a:schemeClr val="lt1"/>
              </a:buClr>
              <a:buSzPts val="1800"/>
              <a:buNone/>
              <a:defRPr b="0" i="0" sz="1800">
                <a:solidFill>
                  <a:schemeClr val="lt1"/>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cxnSp>
        <p:nvCxnSpPr>
          <p:cNvPr id="65" name="Google Shape;65;p70"/>
          <p:cNvCxnSpPr/>
          <p:nvPr/>
        </p:nvCxnSpPr>
        <p:spPr>
          <a:xfrm>
            <a:off x="725135" y="7828981"/>
            <a:ext cx="3702328" cy="0"/>
          </a:xfrm>
          <a:prstGeom prst="straightConnector1">
            <a:avLst/>
          </a:prstGeom>
          <a:noFill/>
          <a:ln cap="flat" cmpd="sng" w="28575">
            <a:solidFill>
              <a:schemeClr val="lt1"/>
            </a:solidFill>
            <a:prstDash val="solid"/>
            <a:miter lim="800000"/>
            <a:headEnd len="sm" w="sm" type="none"/>
            <a:tailEnd len="sm" w="sm" type="none"/>
          </a:ln>
        </p:spPr>
      </p:cxnSp>
      <p:cxnSp>
        <p:nvCxnSpPr>
          <p:cNvPr id="66" name="Google Shape;66;p70"/>
          <p:cNvCxnSpPr/>
          <p:nvPr/>
        </p:nvCxnSpPr>
        <p:spPr>
          <a:xfrm>
            <a:off x="725135" y="8454212"/>
            <a:ext cx="3702328" cy="0"/>
          </a:xfrm>
          <a:prstGeom prst="straightConnector1">
            <a:avLst/>
          </a:prstGeom>
          <a:noFill/>
          <a:ln cap="flat" cmpd="sng" w="28575">
            <a:solidFill>
              <a:schemeClr val="lt1"/>
            </a:solidFill>
            <a:prstDash val="solid"/>
            <a:miter lim="800000"/>
            <a:headEnd len="sm" w="sm" type="none"/>
            <a:tailEnd len="sm" w="sm" type="none"/>
          </a:ln>
        </p:spPr>
      </p:cxnSp>
      <p:cxnSp>
        <p:nvCxnSpPr>
          <p:cNvPr id="67" name="Google Shape;67;p70"/>
          <p:cNvCxnSpPr/>
          <p:nvPr/>
        </p:nvCxnSpPr>
        <p:spPr>
          <a:xfrm>
            <a:off x="799309" y="9141441"/>
            <a:ext cx="3702328" cy="0"/>
          </a:xfrm>
          <a:prstGeom prst="straightConnector1">
            <a:avLst/>
          </a:prstGeom>
          <a:noFill/>
          <a:ln cap="flat" cmpd="sng" w="28575">
            <a:solidFill>
              <a:schemeClr val="lt1"/>
            </a:solidFill>
            <a:prstDash val="solid"/>
            <a:miter lim="800000"/>
            <a:headEnd len="sm" w="sm" type="none"/>
            <a:tailEnd len="sm" w="sm" type="none"/>
          </a:ln>
        </p:spPr>
      </p:cxnSp>
    </p:spTree>
  </p:cSld>
  <p:clrMapOvr>
    <a:masterClrMapping/>
  </p:clrMapOvr>
  <p:extLst>
    <p:ext uri="{DCECCB84-F9BA-43D5-87BE-67443E8EF086}">
      <p15:sldGuideLst>
        <p15:guide id="1" orient="horz" pos="3367">
          <p15:clr>
            <a:srgbClr val="FBAE40"/>
          </p15:clr>
        </p15:guide>
        <p15:guide id="2" pos="238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with Photo ">
  <p:cSld name="Quote with Photo ">
    <p:spTree>
      <p:nvGrpSpPr>
        <p:cNvPr id="317" name="Shape 317"/>
        <p:cNvGrpSpPr/>
        <p:nvPr/>
      </p:nvGrpSpPr>
      <p:grpSpPr>
        <a:xfrm>
          <a:off x="0" y="0"/>
          <a:ext cx="0" cy="0"/>
          <a:chOff x="0" y="0"/>
          <a:chExt cx="0" cy="0"/>
        </a:xfrm>
      </p:grpSpPr>
      <p:pic>
        <p:nvPicPr>
          <p:cNvPr id="318" name="Google Shape;318;p88"/>
          <p:cNvPicPr preferRelativeResize="0"/>
          <p:nvPr/>
        </p:nvPicPr>
        <p:blipFill rotWithShape="1">
          <a:blip r:embed="rId2">
            <a:alphaModFix/>
          </a:blip>
          <a:srcRect b="0" l="0" r="0" t="0"/>
          <a:stretch/>
        </p:blipFill>
        <p:spPr>
          <a:xfrm rot="10800000">
            <a:off x="980346" y="2378135"/>
            <a:ext cx="9110257" cy="9504955"/>
          </a:xfrm>
          <a:custGeom>
            <a:rect b="b" l="l" r="r" t="t"/>
            <a:pathLst>
              <a:path extrusionOk="0" h="9504955" w="9110257">
                <a:moveTo>
                  <a:pt x="258362" y="892575"/>
                </a:moveTo>
                <a:lnTo>
                  <a:pt x="258362" y="7758596"/>
                </a:lnTo>
                <a:lnTo>
                  <a:pt x="2520299" y="7758596"/>
                </a:lnTo>
                <a:lnTo>
                  <a:pt x="2520299" y="892575"/>
                </a:lnTo>
                <a:close/>
                <a:moveTo>
                  <a:pt x="0" y="0"/>
                </a:moveTo>
                <a:lnTo>
                  <a:pt x="9110257" y="0"/>
                </a:lnTo>
                <a:lnTo>
                  <a:pt x="9110257" y="9504955"/>
                </a:lnTo>
                <a:lnTo>
                  <a:pt x="0" y="9504955"/>
                </a:lnTo>
                <a:close/>
              </a:path>
            </a:pathLst>
          </a:custGeom>
          <a:noFill/>
          <a:ln>
            <a:noFill/>
          </a:ln>
        </p:spPr>
      </p:pic>
      <p:sp>
        <p:nvSpPr>
          <p:cNvPr id="319" name="Google Shape;319;p88"/>
          <p:cNvSpPr/>
          <p:nvPr/>
        </p:nvSpPr>
        <p:spPr>
          <a:xfrm>
            <a:off x="0" y="0"/>
            <a:ext cx="4833258" cy="4526277"/>
          </a:xfrm>
          <a:custGeom>
            <a:rect b="b" l="l" r="r" t="t"/>
            <a:pathLst>
              <a:path extrusionOk="0" h="4526277" w="4833258">
                <a:moveTo>
                  <a:pt x="0" y="0"/>
                </a:moveTo>
                <a:lnTo>
                  <a:pt x="4218941" y="0"/>
                </a:lnTo>
                <a:lnTo>
                  <a:pt x="4357791" y="185682"/>
                </a:lnTo>
                <a:cubicBezTo>
                  <a:pt x="4657976" y="630015"/>
                  <a:pt x="4833258" y="1165665"/>
                  <a:pt x="4833258" y="1742255"/>
                </a:cubicBezTo>
                <a:cubicBezTo>
                  <a:pt x="4833258" y="3279828"/>
                  <a:pt x="3586809" y="4526277"/>
                  <a:pt x="2049236" y="4526277"/>
                </a:cubicBezTo>
                <a:cubicBezTo>
                  <a:pt x="1280450" y="4526277"/>
                  <a:pt x="584444" y="4214665"/>
                  <a:pt x="80635" y="3710856"/>
                </a:cubicBezTo>
                <a:lnTo>
                  <a:pt x="0" y="3622135"/>
                </a:lnTo>
                <a:close/>
              </a:path>
            </a:pathLst>
          </a:custGeom>
          <a:solidFill>
            <a:srgbClr val="8AC03B"/>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320" name="Google Shape;320;p88"/>
          <p:cNvSpPr txBox="1"/>
          <p:nvPr>
            <p:ph idx="1" type="body"/>
          </p:nvPr>
        </p:nvSpPr>
        <p:spPr>
          <a:xfrm>
            <a:off x="3128102" y="2738011"/>
            <a:ext cx="785328" cy="1056986"/>
          </a:xfrm>
          <a:prstGeom prst="rect">
            <a:avLst/>
          </a:prstGeom>
          <a:noFill/>
          <a:ln>
            <a:noFill/>
          </a:ln>
        </p:spPr>
        <p:txBody>
          <a:bodyPr anchorCtr="0" anchor="t" bIns="45700" lIns="91425" spcFirstLastPara="1" rIns="91425" wrap="square" tIns="45700">
            <a:normAutofit/>
          </a:bodyPr>
          <a:lstStyle>
            <a:lvl1pPr indent="-228600" lvl="0" marL="457200" algn="r">
              <a:lnSpc>
                <a:spcPct val="100000"/>
              </a:lnSpc>
              <a:spcBef>
                <a:spcPts val="2267"/>
              </a:spcBef>
              <a:spcAft>
                <a:spcPts val="0"/>
              </a:spcAft>
              <a:buClr>
                <a:schemeClr val="lt1"/>
              </a:buClr>
              <a:buSzPts val="9600"/>
              <a:buNone/>
              <a:defRPr b="1" i="0" sz="9600">
                <a:solidFill>
                  <a:schemeClr val="lt1"/>
                </a:solidFill>
                <a:latin typeface="Times"/>
                <a:ea typeface="Times"/>
                <a:cs typeface="Times"/>
                <a:sym typeface="Times"/>
              </a:defRPr>
            </a:lvl1pPr>
            <a:lvl2pPr indent="-342900" lvl="1" marL="914400" algn="l">
              <a:lnSpc>
                <a:spcPct val="100000"/>
              </a:lnSpc>
              <a:spcBef>
                <a:spcPts val="1133"/>
              </a:spcBef>
              <a:spcAft>
                <a:spcPts val="0"/>
              </a:spcAft>
              <a:buClr>
                <a:srgbClr val="011E3B"/>
              </a:buClr>
              <a:buSzPts val="1800"/>
              <a:buChar char="•"/>
              <a:defRPr/>
            </a:lvl2pPr>
            <a:lvl3pPr indent="-342900" lvl="2" marL="1371600" algn="l">
              <a:lnSpc>
                <a:spcPct val="100000"/>
              </a:lnSpc>
              <a:spcBef>
                <a:spcPts val="1133"/>
              </a:spcBef>
              <a:spcAft>
                <a:spcPts val="0"/>
              </a:spcAft>
              <a:buClr>
                <a:srgbClr val="011E3B"/>
              </a:buClr>
              <a:buSzPts val="1800"/>
              <a:buChar char="•"/>
              <a:defRPr/>
            </a:lvl3pPr>
            <a:lvl4pPr indent="-342900" lvl="3" marL="1828800" algn="l">
              <a:lnSpc>
                <a:spcPct val="100000"/>
              </a:lnSpc>
              <a:spcBef>
                <a:spcPts val="1133"/>
              </a:spcBef>
              <a:spcAft>
                <a:spcPts val="0"/>
              </a:spcAft>
              <a:buClr>
                <a:srgbClr val="011E3B"/>
              </a:buClr>
              <a:buSzPts val="1800"/>
              <a:buChar char="•"/>
              <a:defRPr/>
            </a:lvl4pPr>
            <a:lvl5pPr indent="-342900" lvl="4" marL="2286000" algn="l">
              <a:lnSpc>
                <a:spcPct val="100000"/>
              </a:lnSpc>
              <a:spcBef>
                <a:spcPts val="1133"/>
              </a:spcBef>
              <a:spcAft>
                <a:spcPts val="0"/>
              </a:spcAft>
              <a:buClr>
                <a:srgbClr val="011E3B"/>
              </a:buClr>
              <a:buSzPts val="1800"/>
              <a:buChar char="•"/>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
        <p:nvSpPr>
          <p:cNvPr id="321" name="Google Shape;321;p88"/>
          <p:cNvSpPr txBox="1"/>
          <p:nvPr>
            <p:ph idx="2" type="body"/>
          </p:nvPr>
        </p:nvSpPr>
        <p:spPr>
          <a:xfrm>
            <a:off x="615910" y="805650"/>
            <a:ext cx="2003444" cy="936605"/>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2267"/>
              </a:spcBef>
              <a:spcAft>
                <a:spcPts val="0"/>
              </a:spcAft>
              <a:buClr>
                <a:schemeClr val="lt1"/>
              </a:buClr>
              <a:buSzPts val="9600"/>
              <a:buNone/>
              <a:defRPr b="1" i="0" sz="9600">
                <a:solidFill>
                  <a:schemeClr val="lt1"/>
                </a:solidFill>
                <a:latin typeface="Times"/>
                <a:ea typeface="Times"/>
                <a:cs typeface="Times"/>
                <a:sym typeface="Times"/>
              </a:defRPr>
            </a:lvl1pPr>
            <a:lvl2pPr indent="-342900" lvl="1" marL="914400" algn="l">
              <a:lnSpc>
                <a:spcPct val="100000"/>
              </a:lnSpc>
              <a:spcBef>
                <a:spcPts val="1133"/>
              </a:spcBef>
              <a:spcAft>
                <a:spcPts val="0"/>
              </a:spcAft>
              <a:buClr>
                <a:srgbClr val="011E3B"/>
              </a:buClr>
              <a:buSzPts val="1800"/>
              <a:buChar char="•"/>
              <a:defRPr/>
            </a:lvl2pPr>
            <a:lvl3pPr indent="-342900" lvl="2" marL="1371600" algn="l">
              <a:lnSpc>
                <a:spcPct val="100000"/>
              </a:lnSpc>
              <a:spcBef>
                <a:spcPts val="1133"/>
              </a:spcBef>
              <a:spcAft>
                <a:spcPts val="0"/>
              </a:spcAft>
              <a:buClr>
                <a:srgbClr val="011E3B"/>
              </a:buClr>
              <a:buSzPts val="1800"/>
              <a:buChar char="•"/>
              <a:defRPr/>
            </a:lvl3pPr>
            <a:lvl4pPr indent="-342900" lvl="3" marL="1828800" algn="l">
              <a:lnSpc>
                <a:spcPct val="100000"/>
              </a:lnSpc>
              <a:spcBef>
                <a:spcPts val="1133"/>
              </a:spcBef>
              <a:spcAft>
                <a:spcPts val="0"/>
              </a:spcAft>
              <a:buClr>
                <a:srgbClr val="011E3B"/>
              </a:buClr>
              <a:buSzPts val="1800"/>
              <a:buChar char="•"/>
              <a:defRPr/>
            </a:lvl4pPr>
            <a:lvl5pPr indent="-342900" lvl="4" marL="2286000" algn="l">
              <a:lnSpc>
                <a:spcPct val="100000"/>
              </a:lnSpc>
              <a:spcBef>
                <a:spcPts val="1133"/>
              </a:spcBef>
              <a:spcAft>
                <a:spcPts val="0"/>
              </a:spcAft>
              <a:buClr>
                <a:srgbClr val="011E3B"/>
              </a:buClr>
              <a:buSzPts val="1800"/>
              <a:buChar char="•"/>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
        <p:nvSpPr>
          <p:cNvPr id="322" name="Google Shape;322;p88"/>
          <p:cNvSpPr txBox="1"/>
          <p:nvPr>
            <p:ph idx="3" type="body"/>
          </p:nvPr>
        </p:nvSpPr>
        <p:spPr>
          <a:xfrm>
            <a:off x="615910" y="803767"/>
            <a:ext cx="3288612" cy="2623117"/>
          </a:xfrm>
          <a:prstGeom prst="rect">
            <a:avLst/>
          </a:prstGeom>
          <a:noFill/>
          <a:ln>
            <a:noFill/>
          </a:ln>
        </p:spPr>
        <p:txBody>
          <a:bodyPr anchorCtr="0" anchor="ctr" bIns="45700" lIns="91425" spcFirstLastPara="1" rIns="91425" wrap="square" tIns="45700">
            <a:normAutofit/>
          </a:bodyPr>
          <a:lstStyle>
            <a:lvl1pPr indent="-228600" lvl="0" marL="457200" algn="ctr">
              <a:lnSpc>
                <a:spcPct val="100000"/>
              </a:lnSpc>
              <a:spcBef>
                <a:spcPts val="0"/>
              </a:spcBef>
              <a:spcAft>
                <a:spcPts val="0"/>
              </a:spcAft>
              <a:buClr>
                <a:schemeClr val="lt1"/>
              </a:buClr>
              <a:buSzPts val="1400"/>
              <a:buNone/>
              <a:defRPr b="0" i="1" sz="1400">
                <a:solidFill>
                  <a:schemeClr val="lt1"/>
                </a:solidFill>
                <a:latin typeface="Verdana"/>
                <a:ea typeface="Verdana"/>
                <a:cs typeface="Verdana"/>
                <a:sym typeface="Verdana"/>
              </a:defRPr>
            </a:lvl1pPr>
            <a:lvl2pPr indent="-342900" lvl="1" marL="914400" algn="l">
              <a:lnSpc>
                <a:spcPct val="100000"/>
              </a:lnSpc>
              <a:spcBef>
                <a:spcPts val="1133"/>
              </a:spcBef>
              <a:spcAft>
                <a:spcPts val="0"/>
              </a:spcAft>
              <a:buClr>
                <a:srgbClr val="011E3B"/>
              </a:buClr>
              <a:buSzPts val="1800"/>
              <a:buChar char="•"/>
              <a:defRPr/>
            </a:lvl2pPr>
            <a:lvl3pPr indent="-342900" lvl="2" marL="1371600" algn="l">
              <a:lnSpc>
                <a:spcPct val="100000"/>
              </a:lnSpc>
              <a:spcBef>
                <a:spcPts val="1133"/>
              </a:spcBef>
              <a:spcAft>
                <a:spcPts val="0"/>
              </a:spcAft>
              <a:buClr>
                <a:srgbClr val="011E3B"/>
              </a:buClr>
              <a:buSzPts val="1800"/>
              <a:buChar char="•"/>
              <a:defRPr/>
            </a:lvl3pPr>
            <a:lvl4pPr indent="-342900" lvl="3" marL="1828800" algn="l">
              <a:lnSpc>
                <a:spcPct val="100000"/>
              </a:lnSpc>
              <a:spcBef>
                <a:spcPts val="1133"/>
              </a:spcBef>
              <a:spcAft>
                <a:spcPts val="0"/>
              </a:spcAft>
              <a:buClr>
                <a:srgbClr val="011E3B"/>
              </a:buClr>
              <a:buSzPts val="1800"/>
              <a:buChar char="•"/>
              <a:defRPr/>
            </a:lvl4pPr>
            <a:lvl5pPr indent="-342900" lvl="4" marL="2286000" algn="l">
              <a:lnSpc>
                <a:spcPct val="100000"/>
              </a:lnSpc>
              <a:spcBef>
                <a:spcPts val="1133"/>
              </a:spcBef>
              <a:spcAft>
                <a:spcPts val="0"/>
              </a:spcAft>
              <a:buClr>
                <a:srgbClr val="011E3B"/>
              </a:buClr>
              <a:buSzPts val="1800"/>
              <a:buChar char="•"/>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
        <p:nvSpPr>
          <p:cNvPr id="323" name="Google Shape;323;p88"/>
          <p:cNvSpPr txBox="1"/>
          <p:nvPr>
            <p:ph idx="12" type="sldNum"/>
          </p:nvPr>
        </p:nvSpPr>
        <p:spPr>
          <a:xfrm>
            <a:off x="329367"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US"/>
              <a:t>‹#›</a:t>
            </a:fld>
            <a:endParaRPr/>
          </a:p>
        </p:txBody>
      </p:sp>
      <p:sp>
        <p:nvSpPr>
          <p:cNvPr id="324" name="Google Shape;324;p88"/>
          <p:cNvSpPr txBox="1"/>
          <p:nvPr/>
        </p:nvSpPr>
        <p:spPr>
          <a:xfrm rot="-5400000">
            <a:off x="-1431531" y="8023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US" sz="500">
                <a:solidFill>
                  <a:srgbClr val="6D6E71"/>
                </a:solidFill>
                <a:latin typeface="Avenir"/>
                <a:ea typeface="Avenir"/>
                <a:cs typeface="Avenir"/>
                <a:sym typeface="Avenir"/>
              </a:rPr>
              <a:t>GRASSROOTS</a:t>
            </a:r>
            <a:r>
              <a:rPr lang="en-US"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sp>
        <p:nvSpPr>
          <p:cNvPr id="325" name="Google Shape;325;p88"/>
          <p:cNvSpPr/>
          <p:nvPr>
            <p:ph idx="4" type="pic"/>
          </p:nvPr>
        </p:nvSpPr>
        <p:spPr>
          <a:xfrm>
            <a:off x="2777346" y="4368139"/>
            <a:ext cx="4782329" cy="5519907"/>
          </a:xfrm>
          <a:prstGeom prst="rect">
            <a:avLst/>
          </a:prstGeom>
          <a:noFill/>
          <a:ln>
            <a:noFill/>
          </a:ln>
        </p:spPr>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Slide with Photo">
  <p:cSld name="Text Slide with Photo">
    <p:spTree>
      <p:nvGrpSpPr>
        <p:cNvPr id="326" name="Shape 326"/>
        <p:cNvGrpSpPr/>
        <p:nvPr/>
      </p:nvGrpSpPr>
      <p:grpSpPr>
        <a:xfrm>
          <a:off x="0" y="0"/>
          <a:ext cx="0" cy="0"/>
          <a:chOff x="0" y="0"/>
          <a:chExt cx="0" cy="0"/>
        </a:xfrm>
      </p:grpSpPr>
      <p:sp>
        <p:nvSpPr>
          <p:cNvPr id="327" name="Google Shape;327;p89"/>
          <p:cNvSpPr/>
          <p:nvPr/>
        </p:nvSpPr>
        <p:spPr>
          <a:xfrm>
            <a:off x="0" y="0"/>
            <a:ext cx="7559675" cy="5345906"/>
          </a:xfrm>
          <a:prstGeom prst="rect">
            <a:avLst/>
          </a:pr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grpSp>
        <p:nvGrpSpPr>
          <p:cNvPr id="328" name="Google Shape;328;p89"/>
          <p:cNvGrpSpPr/>
          <p:nvPr/>
        </p:nvGrpSpPr>
        <p:grpSpPr>
          <a:xfrm>
            <a:off x="5757333" y="-757463"/>
            <a:ext cx="2760592" cy="2761405"/>
            <a:chOff x="110688" y="1674538"/>
            <a:chExt cx="7339635" cy="7341798"/>
          </a:xfrm>
        </p:grpSpPr>
        <p:sp>
          <p:nvSpPr>
            <p:cNvPr id="329" name="Google Shape;329;p89"/>
            <p:cNvSpPr/>
            <p:nvPr/>
          </p:nvSpPr>
          <p:spPr>
            <a:xfrm>
              <a:off x="804025" y="2368014"/>
              <a:ext cx="5952959" cy="5954848"/>
            </a:xfrm>
            <a:custGeom>
              <a:rect b="b" l="l" r="r" t="t"/>
              <a:pathLst>
                <a:path extrusionOk="0" h="5954848" w="5952959">
                  <a:moveTo>
                    <a:pt x="588933" y="2320789"/>
                  </a:moveTo>
                  <a:cubicBezTo>
                    <a:pt x="459329" y="2624803"/>
                    <a:pt x="341355" y="2938110"/>
                    <a:pt x="233608" y="3246938"/>
                  </a:cubicBezTo>
                  <a:cubicBezTo>
                    <a:pt x="180269" y="3308316"/>
                    <a:pt x="128000" y="3376514"/>
                    <a:pt x="75530" y="3443441"/>
                  </a:cubicBezTo>
                  <a:cubicBezTo>
                    <a:pt x="77602" y="3344956"/>
                    <a:pt x="86826" y="3247874"/>
                    <a:pt x="85690" y="3149523"/>
                  </a:cubicBezTo>
                  <a:cubicBezTo>
                    <a:pt x="65103" y="3213909"/>
                    <a:pt x="43847" y="3278095"/>
                    <a:pt x="23060" y="3342415"/>
                  </a:cubicBezTo>
                  <a:cubicBezTo>
                    <a:pt x="8422" y="3222735"/>
                    <a:pt x="0" y="3101049"/>
                    <a:pt x="0" y="2977424"/>
                  </a:cubicBezTo>
                  <a:cubicBezTo>
                    <a:pt x="0" y="1631191"/>
                    <a:pt x="893459" y="494165"/>
                    <a:pt x="2119383" y="125965"/>
                  </a:cubicBezTo>
                  <a:cubicBezTo>
                    <a:pt x="1981691" y="216494"/>
                    <a:pt x="1843064" y="331627"/>
                    <a:pt x="1704035" y="476313"/>
                  </a:cubicBezTo>
                  <a:cubicBezTo>
                    <a:pt x="1493019" y="695882"/>
                    <a:pt x="1291227" y="971080"/>
                    <a:pt x="1098325" y="1297358"/>
                  </a:cubicBezTo>
                  <a:cubicBezTo>
                    <a:pt x="914647" y="1607857"/>
                    <a:pt x="745340" y="1953926"/>
                    <a:pt x="588933" y="2320789"/>
                  </a:cubicBezTo>
                  <a:close/>
                  <a:moveTo>
                    <a:pt x="4668083" y="5426786"/>
                  </a:moveTo>
                  <a:cubicBezTo>
                    <a:pt x="4831040" y="5313926"/>
                    <a:pt x="4982033" y="5185220"/>
                    <a:pt x="5119123" y="5042874"/>
                  </a:cubicBezTo>
                  <a:cubicBezTo>
                    <a:pt x="4846881" y="5102513"/>
                    <a:pt x="4561071" y="5168371"/>
                    <a:pt x="4268911" y="5243187"/>
                  </a:cubicBezTo>
                  <a:cubicBezTo>
                    <a:pt x="4418433" y="5294603"/>
                    <a:pt x="4550644" y="5358321"/>
                    <a:pt x="4668083" y="5426786"/>
                  </a:cubicBezTo>
                  <a:close/>
                  <a:moveTo>
                    <a:pt x="719472" y="4217884"/>
                  </a:moveTo>
                  <a:cubicBezTo>
                    <a:pt x="679368" y="4257867"/>
                    <a:pt x="639397" y="4298919"/>
                    <a:pt x="599494" y="4340840"/>
                  </a:cubicBezTo>
                  <a:cubicBezTo>
                    <a:pt x="496158" y="4449622"/>
                    <a:pt x="487001" y="4616372"/>
                    <a:pt x="576033" y="4737121"/>
                  </a:cubicBezTo>
                  <a:cubicBezTo>
                    <a:pt x="590002" y="4756043"/>
                    <a:pt x="604106" y="4774831"/>
                    <a:pt x="618476" y="4793418"/>
                  </a:cubicBezTo>
                  <a:cubicBezTo>
                    <a:pt x="644344" y="4754572"/>
                    <a:pt x="670411" y="4715526"/>
                    <a:pt x="696747" y="4676346"/>
                  </a:cubicBezTo>
                  <a:cubicBezTo>
                    <a:pt x="921866" y="4341576"/>
                    <a:pt x="1180138" y="3973576"/>
                    <a:pt x="1462272" y="3608252"/>
                  </a:cubicBezTo>
                  <a:cubicBezTo>
                    <a:pt x="1219641" y="3762097"/>
                    <a:pt x="971863" y="3966356"/>
                    <a:pt x="719472" y="4217884"/>
                  </a:cubicBezTo>
                  <a:close/>
                  <a:moveTo>
                    <a:pt x="1450308" y="3521266"/>
                  </a:moveTo>
                  <a:cubicBezTo>
                    <a:pt x="1495091" y="3497196"/>
                    <a:pt x="1539139" y="3475467"/>
                    <a:pt x="1582719" y="3454807"/>
                  </a:cubicBezTo>
                  <a:cubicBezTo>
                    <a:pt x="1745276" y="3250014"/>
                    <a:pt x="1914516" y="3047427"/>
                    <a:pt x="2090507" y="2853867"/>
                  </a:cubicBezTo>
                  <a:cubicBezTo>
                    <a:pt x="2350985" y="2567370"/>
                    <a:pt x="2619417" y="2305745"/>
                    <a:pt x="2895068" y="2080359"/>
                  </a:cubicBezTo>
                  <a:cubicBezTo>
                    <a:pt x="3184555" y="1843540"/>
                    <a:pt x="3471702" y="1655194"/>
                    <a:pt x="3756644" y="1517529"/>
                  </a:cubicBezTo>
                  <a:cubicBezTo>
                    <a:pt x="4076877" y="1362814"/>
                    <a:pt x="4377794" y="1280175"/>
                    <a:pt x="4660597" y="1252963"/>
                  </a:cubicBezTo>
                  <a:cubicBezTo>
                    <a:pt x="4963051" y="1223878"/>
                    <a:pt x="5226536" y="1260451"/>
                    <a:pt x="5449249" y="1319823"/>
                  </a:cubicBezTo>
                  <a:cubicBezTo>
                    <a:pt x="4914992" y="523918"/>
                    <a:pt x="4006962" y="0"/>
                    <a:pt x="2976547" y="0"/>
                  </a:cubicBezTo>
                  <a:cubicBezTo>
                    <a:pt x="2933969" y="0"/>
                    <a:pt x="2891593" y="936"/>
                    <a:pt x="2849483" y="2674"/>
                  </a:cubicBezTo>
                  <a:cubicBezTo>
                    <a:pt x="2432732" y="20392"/>
                    <a:pt x="2038505" y="207534"/>
                    <a:pt x="1767333" y="524586"/>
                  </a:cubicBezTo>
                  <a:cubicBezTo>
                    <a:pt x="1765729" y="526458"/>
                    <a:pt x="1764058" y="528397"/>
                    <a:pt x="1762454" y="530269"/>
                  </a:cubicBezTo>
                  <a:cubicBezTo>
                    <a:pt x="1570220" y="756190"/>
                    <a:pt x="1389349" y="1036201"/>
                    <a:pt x="1218973" y="1365622"/>
                  </a:cubicBezTo>
                  <a:cubicBezTo>
                    <a:pt x="1056817" y="1679264"/>
                    <a:pt x="909367" y="2027473"/>
                    <a:pt x="775151" y="2395940"/>
                  </a:cubicBezTo>
                  <a:cubicBezTo>
                    <a:pt x="718804" y="2550588"/>
                    <a:pt x="666000" y="2707576"/>
                    <a:pt x="615201" y="2864832"/>
                  </a:cubicBezTo>
                  <a:cubicBezTo>
                    <a:pt x="888512" y="2629884"/>
                    <a:pt x="1158549" y="2479382"/>
                    <a:pt x="1423171" y="2400553"/>
                  </a:cubicBezTo>
                  <a:cubicBezTo>
                    <a:pt x="1591943" y="2350274"/>
                    <a:pt x="1753430" y="2330283"/>
                    <a:pt x="1906696" y="2331888"/>
                  </a:cubicBezTo>
                  <a:cubicBezTo>
                    <a:pt x="1944528" y="2332289"/>
                    <a:pt x="1975074" y="2343455"/>
                    <a:pt x="2011435" y="2346330"/>
                  </a:cubicBezTo>
                  <a:cubicBezTo>
                    <a:pt x="1976477" y="2344591"/>
                    <a:pt x="1942857" y="2340179"/>
                    <a:pt x="1906763" y="2340981"/>
                  </a:cubicBezTo>
                  <a:cubicBezTo>
                    <a:pt x="1754299" y="2344190"/>
                    <a:pt x="1595352" y="2370600"/>
                    <a:pt x="1431726" y="2427632"/>
                  </a:cubicBezTo>
                  <a:cubicBezTo>
                    <a:pt x="1143042" y="2528190"/>
                    <a:pt x="853956" y="2719009"/>
                    <a:pt x="567477" y="3016270"/>
                  </a:cubicBezTo>
                  <a:cubicBezTo>
                    <a:pt x="567076" y="3016939"/>
                    <a:pt x="566675" y="3017607"/>
                    <a:pt x="566274" y="3018276"/>
                  </a:cubicBezTo>
                  <a:cubicBezTo>
                    <a:pt x="442284" y="3416363"/>
                    <a:pt x="335874" y="3812176"/>
                    <a:pt x="244703" y="4180309"/>
                  </a:cubicBezTo>
                  <a:cubicBezTo>
                    <a:pt x="251388" y="4184989"/>
                    <a:pt x="251989" y="4185457"/>
                    <a:pt x="258606" y="4190137"/>
                  </a:cubicBezTo>
                  <a:cubicBezTo>
                    <a:pt x="607113" y="3983338"/>
                    <a:pt x="892456" y="3813713"/>
                    <a:pt x="1143108" y="3652781"/>
                  </a:cubicBezTo>
                  <a:cubicBezTo>
                    <a:pt x="968721" y="3764772"/>
                    <a:pt x="622687" y="3991896"/>
                    <a:pt x="274514" y="4225907"/>
                  </a:cubicBezTo>
                  <a:cubicBezTo>
                    <a:pt x="297975" y="4276654"/>
                    <a:pt x="322573" y="4326800"/>
                    <a:pt x="348841" y="4376009"/>
                  </a:cubicBezTo>
                  <a:cubicBezTo>
                    <a:pt x="440680" y="4285079"/>
                    <a:pt x="532920" y="4197692"/>
                    <a:pt x="625561" y="4115320"/>
                  </a:cubicBezTo>
                  <a:cubicBezTo>
                    <a:pt x="907696" y="3864527"/>
                    <a:pt x="1182945" y="3664949"/>
                    <a:pt x="1450308" y="3521266"/>
                  </a:cubicBezTo>
                  <a:close/>
                  <a:moveTo>
                    <a:pt x="5449851" y="1320960"/>
                  </a:moveTo>
                  <a:cubicBezTo>
                    <a:pt x="5226135" y="1264529"/>
                    <a:pt x="4961781" y="1237852"/>
                    <a:pt x="4663805" y="1281178"/>
                  </a:cubicBezTo>
                  <a:cubicBezTo>
                    <a:pt x="4386283" y="1321495"/>
                    <a:pt x="4095860" y="1419779"/>
                    <a:pt x="3792671" y="1588802"/>
                  </a:cubicBezTo>
                  <a:cubicBezTo>
                    <a:pt x="3522836" y="1739171"/>
                    <a:pt x="3253735" y="1939485"/>
                    <a:pt x="2984902" y="2186600"/>
                  </a:cubicBezTo>
                  <a:cubicBezTo>
                    <a:pt x="2914452" y="2251388"/>
                    <a:pt x="2844737" y="2319385"/>
                    <a:pt x="2775491" y="2389254"/>
                  </a:cubicBezTo>
                  <a:cubicBezTo>
                    <a:pt x="2876219" y="2318850"/>
                    <a:pt x="2977149" y="2249783"/>
                    <a:pt x="3078880" y="2193754"/>
                  </a:cubicBezTo>
                  <a:cubicBezTo>
                    <a:pt x="3348983" y="2045124"/>
                    <a:pt x="3611800" y="1955932"/>
                    <a:pt x="3866062" y="1929455"/>
                  </a:cubicBezTo>
                  <a:cubicBezTo>
                    <a:pt x="3917061" y="1924173"/>
                    <a:pt x="3967326" y="1921365"/>
                    <a:pt x="4016921" y="1921098"/>
                  </a:cubicBezTo>
                  <a:cubicBezTo>
                    <a:pt x="4099536" y="1920630"/>
                    <a:pt x="4180146" y="1927115"/>
                    <a:pt x="4258818" y="1940019"/>
                  </a:cubicBezTo>
                  <a:cubicBezTo>
                    <a:pt x="4395239" y="1962418"/>
                    <a:pt x="4523774" y="2003938"/>
                    <a:pt x="4645157" y="2060702"/>
                  </a:cubicBezTo>
                  <a:cubicBezTo>
                    <a:pt x="4953024" y="2204786"/>
                    <a:pt x="5201872" y="2441472"/>
                    <a:pt x="5397916" y="2672876"/>
                  </a:cubicBezTo>
                  <a:cubicBezTo>
                    <a:pt x="5201137" y="2440536"/>
                    <a:pt x="4945070" y="2212609"/>
                    <a:pt x="4634061" y="2086778"/>
                  </a:cubicBezTo>
                  <a:cubicBezTo>
                    <a:pt x="4512077" y="2037435"/>
                    <a:pt x="4384745" y="2005008"/>
                    <a:pt x="4252201" y="1992304"/>
                  </a:cubicBezTo>
                  <a:cubicBezTo>
                    <a:pt x="4130016" y="1980604"/>
                    <a:pt x="4004957" y="1985819"/>
                    <a:pt x="3876957" y="2008752"/>
                  </a:cubicBezTo>
                  <a:cubicBezTo>
                    <a:pt x="3638336" y="2051476"/>
                    <a:pt x="3395638" y="2154708"/>
                    <a:pt x="3149196" y="2314237"/>
                  </a:cubicBezTo>
                  <a:cubicBezTo>
                    <a:pt x="2914318" y="2466210"/>
                    <a:pt x="2682716" y="2664919"/>
                    <a:pt x="2456594" y="2896925"/>
                  </a:cubicBezTo>
                  <a:cubicBezTo>
                    <a:pt x="2338553" y="3018009"/>
                    <a:pt x="2223788" y="3146849"/>
                    <a:pt x="2112365" y="3280034"/>
                  </a:cubicBezTo>
                  <a:cubicBezTo>
                    <a:pt x="2167575" y="3270005"/>
                    <a:pt x="2222050" y="3261982"/>
                    <a:pt x="2275055" y="3257837"/>
                  </a:cubicBezTo>
                  <a:cubicBezTo>
                    <a:pt x="2420834" y="3246403"/>
                    <a:pt x="2554315" y="3256633"/>
                    <a:pt x="2676433" y="3281438"/>
                  </a:cubicBezTo>
                  <a:cubicBezTo>
                    <a:pt x="2770076" y="3300493"/>
                    <a:pt x="2853293" y="3329310"/>
                    <a:pt x="2931630" y="3361270"/>
                  </a:cubicBezTo>
                  <a:cubicBezTo>
                    <a:pt x="2853226" y="3330982"/>
                    <a:pt x="2768138" y="3305642"/>
                    <a:pt x="2674828" y="3290398"/>
                  </a:cubicBezTo>
                  <a:cubicBezTo>
                    <a:pt x="2552577" y="3270406"/>
                    <a:pt x="2420299" y="3266996"/>
                    <a:pt x="2277929" y="3286052"/>
                  </a:cubicBezTo>
                  <a:cubicBezTo>
                    <a:pt x="2211155" y="3295011"/>
                    <a:pt x="2142443" y="3310924"/>
                    <a:pt x="2072795" y="3330046"/>
                  </a:cubicBezTo>
                  <a:cubicBezTo>
                    <a:pt x="1762320" y="3707071"/>
                    <a:pt x="1479651" y="4115253"/>
                    <a:pt x="1241698" y="4488401"/>
                  </a:cubicBezTo>
                  <a:cubicBezTo>
                    <a:pt x="1106547" y="4700281"/>
                    <a:pt x="982891" y="4904607"/>
                    <a:pt x="875412" y="5086199"/>
                  </a:cubicBezTo>
                  <a:cubicBezTo>
                    <a:pt x="876347" y="5087135"/>
                    <a:pt x="877283" y="5088071"/>
                    <a:pt x="878219" y="5089007"/>
                  </a:cubicBezTo>
                  <a:cubicBezTo>
                    <a:pt x="1036364" y="5246196"/>
                    <a:pt x="1279664" y="5278089"/>
                    <a:pt x="1477846" y="5175926"/>
                  </a:cubicBezTo>
                  <a:cubicBezTo>
                    <a:pt x="1697418" y="5062731"/>
                    <a:pt x="1928753" y="4962575"/>
                    <a:pt x="2171853" y="4876325"/>
                  </a:cubicBezTo>
                  <a:cubicBezTo>
                    <a:pt x="2374447" y="4804450"/>
                    <a:pt x="2577776" y="4745479"/>
                    <a:pt x="2780303" y="4695668"/>
                  </a:cubicBezTo>
                  <a:cubicBezTo>
                    <a:pt x="2813522" y="4673738"/>
                    <a:pt x="2846609" y="4652744"/>
                    <a:pt x="2879695" y="4632619"/>
                  </a:cubicBezTo>
                  <a:cubicBezTo>
                    <a:pt x="3171454" y="4455239"/>
                    <a:pt x="3440822" y="4358625"/>
                    <a:pt x="3689603" y="4325730"/>
                  </a:cubicBezTo>
                  <a:cubicBezTo>
                    <a:pt x="3762058" y="4316169"/>
                    <a:pt x="3831773" y="4312157"/>
                    <a:pt x="3898747" y="4312759"/>
                  </a:cubicBezTo>
                  <a:cubicBezTo>
                    <a:pt x="3965721" y="4313428"/>
                    <a:pt x="4030022" y="4318776"/>
                    <a:pt x="4091649" y="4327869"/>
                  </a:cubicBezTo>
                  <a:cubicBezTo>
                    <a:pt x="4186295" y="4341910"/>
                    <a:pt x="4270983" y="4366381"/>
                    <a:pt x="4350924" y="4394128"/>
                  </a:cubicBezTo>
                  <a:cubicBezTo>
                    <a:pt x="4270983" y="4367985"/>
                    <a:pt x="4184624" y="4347192"/>
                    <a:pt x="4090513" y="4336896"/>
                  </a:cubicBezTo>
                  <a:cubicBezTo>
                    <a:pt x="3967392" y="4323457"/>
                    <a:pt x="3835115" y="4327067"/>
                    <a:pt x="3693947" y="4353745"/>
                  </a:cubicBezTo>
                  <a:cubicBezTo>
                    <a:pt x="3477317" y="4394596"/>
                    <a:pt x="3248454" y="4488535"/>
                    <a:pt x="3006893" y="4643918"/>
                  </a:cubicBezTo>
                  <a:cubicBezTo>
                    <a:pt x="3341229" y="4573581"/>
                    <a:pt x="3671288" y="4528450"/>
                    <a:pt x="3988447" y="4502776"/>
                  </a:cubicBezTo>
                  <a:cubicBezTo>
                    <a:pt x="4559066" y="4456575"/>
                    <a:pt x="5056895" y="4472823"/>
                    <a:pt x="5387154" y="4485593"/>
                  </a:cubicBezTo>
                  <a:cubicBezTo>
                    <a:pt x="5056026" y="4472756"/>
                    <a:pt x="4558665" y="4482049"/>
                    <a:pt x="3995465" y="4565758"/>
                  </a:cubicBezTo>
                  <a:cubicBezTo>
                    <a:pt x="3562539" y="4630078"/>
                    <a:pt x="3113637" y="4734782"/>
                    <a:pt x="2671219" y="4893708"/>
                  </a:cubicBezTo>
                  <a:cubicBezTo>
                    <a:pt x="2502914" y="5035452"/>
                    <a:pt x="2333473" y="5202068"/>
                    <a:pt x="2162963" y="5393021"/>
                  </a:cubicBezTo>
                  <a:cubicBezTo>
                    <a:pt x="2163097" y="5393289"/>
                    <a:pt x="2162963" y="5393021"/>
                    <a:pt x="2163097" y="5393222"/>
                  </a:cubicBezTo>
                  <a:cubicBezTo>
                    <a:pt x="2487006" y="5271001"/>
                    <a:pt x="2796144" y="5188362"/>
                    <a:pt x="3089842" y="5148179"/>
                  </a:cubicBezTo>
                  <a:cubicBezTo>
                    <a:pt x="3419032" y="5103115"/>
                    <a:pt x="3712596" y="5113412"/>
                    <a:pt x="3976416" y="5165429"/>
                  </a:cubicBezTo>
                  <a:cubicBezTo>
                    <a:pt x="4400386" y="5082990"/>
                    <a:pt x="4815466" y="5017534"/>
                    <a:pt x="5196258" y="4960368"/>
                  </a:cubicBezTo>
                  <a:cubicBezTo>
                    <a:pt x="5666682" y="4433843"/>
                    <a:pt x="5952960" y="3739231"/>
                    <a:pt x="5952960" y="2977491"/>
                  </a:cubicBezTo>
                  <a:cubicBezTo>
                    <a:pt x="5952960" y="2364315"/>
                    <a:pt x="5767477" y="1794598"/>
                    <a:pt x="5449851" y="1320960"/>
                  </a:cubicBezTo>
                  <a:close/>
                  <a:moveTo>
                    <a:pt x="3879630" y="5184751"/>
                  </a:moveTo>
                  <a:cubicBezTo>
                    <a:pt x="3785519" y="5175057"/>
                    <a:pt x="3688466" y="5170510"/>
                    <a:pt x="3587671" y="5172717"/>
                  </a:cubicBezTo>
                  <a:cubicBezTo>
                    <a:pt x="3434071" y="5176060"/>
                    <a:pt x="3272584" y="5193711"/>
                    <a:pt x="3102742" y="5227275"/>
                  </a:cubicBezTo>
                  <a:cubicBezTo>
                    <a:pt x="2800355" y="5286914"/>
                    <a:pt x="2483597" y="5394358"/>
                    <a:pt x="2152937" y="5546399"/>
                  </a:cubicBezTo>
                  <a:cubicBezTo>
                    <a:pt x="2084893" y="5577690"/>
                    <a:pt x="2016649" y="5610986"/>
                    <a:pt x="1948338" y="5645553"/>
                  </a:cubicBezTo>
                  <a:cubicBezTo>
                    <a:pt x="1922604" y="5677178"/>
                    <a:pt x="1897004" y="5709605"/>
                    <a:pt x="1871404" y="5741899"/>
                  </a:cubicBezTo>
                  <a:cubicBezTo>
                    <a:pt x="1882232" y="5746244"/>
                    <a:pt x="1893060" y="5750524"/>
                    <a:pt x="1903955" y="5754736"/>
                  </a:cubicBezTo>
                  <a:cubicBezTo>
                    <a:pt x="2337885" y="5578157"/>
                    <a:pt x="2795476" y="5435144"/>
                    <a:pt x="3283479" y="5316065"/>
                  </a:cubicBezTo>
                  <a:cubicBezTo>
                    <a:pt x="3481929" y="5267592"/>
                    <a:pt x="3681448" y="5224467"/>
                    <a:pt x="3879630" y="5184751"/>
                  </a:cubicBezTo>
                  <a:close/>
                  <a:moveTo>
                    <a:pt x="2364354" y="5013255"/>
                  </a:moveTo>
                  <a:cubicBezTo>
                    <a:pt x="2324650" y="5030037"/>
                    <a:pt x="2284947" y="5047153"/>
                    <a:pt x="2245444" y="5064871"/>
                  </a:cubicBezTo>
                  <a:cubicBezTo>
                    <a:pt x="1948939" y="5197722"/>
                    <a:pt x="1676697" y="5350298"/>
                    <a:pt x="1426446" y="5519521"/>
                  </a:cubicBezTo>
                  <a:cubicBezTo>
                    <a:pt x="1489744" y="5558233"/>
                    <a:pt x="1554914" y="5594004"/>
                    <a:pt x="1621219" y="5627968"/>
                  </a:cubicBezTo>
                  <a:cubicBezTo>
                    <a:pt x="1694945" y="5592131"/>
                    <a:pt x="1768603" y="5557364"/>
                    <a:pt x="1842061" y="5524803"/>
                  </a:cubicBezTo>
                  <a:cubicBezTo>
                    <a:pt x="1923072" y="5436347"/>
                    <a:pt x="2004617" y="5350966"/>
                    <a:pt x="2086764" y="5269865"/>
                  </a:cubicBezTo>
                  <a:cubicBezTo>
                    <a:pt x="2179874" y="5177932"/>
                    <a:pt x="2272381" y="5092618"/>
                    <a:pt x="2364354" y="5013255"/>
                  </a:cubicBezTo>
                  <a:close/>
                  <a:moveTo>
                    <a:pt x="3337486" y="5511164"/>
                  </a:moveTo>
                  <a:cubicBezTo>
                    <a:pt x="2990183" y="5624091"/>
                    <a:pt x="2670283" y="5753198"/>
                    <a:pt x="2360945" y="5890730"/>
                  </a:cubicBezTo>
                  <a:cubicBezTo>
                    <a:pt x="2559595" y="5932518"/>
                    <a:pt x="2765398" y="5954849"/>
                    <a:pt x="2976480" y="5954849"/>
                  </a:cubicBezTo>
                  <a:cubicBezTo>
                    <a:pt x="3603779" y="5954849"/>
                    <a:pt x="4185426" y="5760285"/>
                    <a:pt x="4665343" y="5428792"/>
                  </a:cubicBezTo>
                  <a:cubicBezTo>
                    <a:pt x="4539481" y="5359257"/>
                    <a:pt x="4396710" y="5297545"/>
                    <a:pt x="4235490" y="5252080"/>
                  </a:cubicBezTo>
                  <a:cubicBezTo>
                    <a:pt x="3938317" y="5328702"/>
                    <a:pt x="3635997" y="5414082"/>
                    <a:pt x="3337486" y="5511164"/>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330" name="Google Shape;330;p89"/>
            <p:cNvSpPr/>
            <p:nvPr/>
          </p:nvSpPr>
          <p:spPr>
            <a:xfrm>
              <a:off x="110688" y="1674538"/>
              <a:ext cx="7339635" cy="7341798"/>
            </a:xfrm>
            <a:custGeom>
              <a:rect b="b" l="l" r="r" t="t"/>
              <a:pathLst>
                <a:path extrusionOk="0" h="7341798" w="7339635">
                  <a:moveTo>
                    <a:pt x="3669818" y="236752"/>
                  </a:moveTo>
                  <a:cubicBezTo>
                    <a:pt x="5562811" y="236752"/>
                    <a:pt x="7102953" y="1777281"/>
                    <a:pt x="7102953" y="3670900"/>
                  </a:cubicBezTo>
                  <a:cubicBezTo>
                    <a:pt x="7102953" y="5564518"/>
                    <a:pt x="5562878" y="7105047"/>
                    <a:pt x="3669818" y="7105047"/>
                  </a:cubicBezTo>
                  <a:cubicBezTo>
                    <a:pt x="1776758" y="7105047"/>
                    <a:pt x="236683" y="5564518"/>
                    <a:pt x="236683" y="3670900"/>
                  </a:cubicBezTo>
                  <a:cubicBezTo>
                    <a:pt x="236683" y="1777281"/>
                    <a:pt x="1776758" y="236752"/>
                    <a:pt x="3669818" y="236752"/>
                  </a:cubicBezTo>
                  <a:moveTo>
                    <a:pt x="3669818" y="0"/>
                  </a:moveTo>
                  <a:cubicBezTo>
                    <a:pt x="1643010" y="0"/>
                    <a:pt x="0" y="1643494"/>
                    <a:pt x="0" y="3670900"/>
                  </a:cubicBezTo>
                  <a:cubicBezTo>
                    <a:pt x="0" y="5698305"/>
                    <a:pt x="1643010" y="7341799"/>
                    <a:pt x="3669818" y="7341799"/>
                  </a:cubicBezTo>
                  <a:cubicBezTo>
                    <a:pt x="5696627" y="7341799"/>
                    <a:pt x="7339636" y="5698305"/>
                    <a:pt x="7339636" y="3670900"/>
                  </a:cubicBezTo>
                  <a:cubicBezTo>
                    <a:pt x="7339636" y="1643494"/>
                    <a:pt x="5696560" y="0"/>
                    <a:pt x="3669818" y="0"/>
                  </a:cubicBezTo>
                  <a:lnTo>
                    <a:pt x="3669818" y="0"/>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sp>
        <p:nvSpPr>
          <p:cNvPr id="331" name="Google Shape;331;p89"/>
          <p:cNvSpPr/>
          <p:nvPr/>
        </p:nvSpPr>
        <p:spPr>
          <a:xfrm>
            <a:off x="0" y="-1014153"/>
            <a:ext cx="7559675" cy="1014153"/>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332" name="Google Shape;332;p89"/>
          <p:cNvSpPr/>
          <p:nvPr/>
        </p:nvSpPr>
        <p:spPr>
          <a:xfrm>
            <a:off x="7559675" y="-1014153"/>
            <a:ext cx="1351569" cy="11705966"/>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333" name="Google Shape;333;p89"/>
          <p:cNvSpPr txBox="1"/>
          <p:nvPr>
            <p:ph idx="1" type="body"/>
          </p:nvPr>
        </p:nvSpPr>
        <p:spPr>
          <a:xfrm>
            <a:off x="801602" y="1555521"/>
            <a:ext cx="5956470" cy="782354"/>
          </a:xfrm>
          <a:prstGeom prst="rect">
            <a:avLst/>
          </a:prstGeom>
          <a:noFill/>
          <a:ln>
            <a:noFill/>
          </a:ln>
        </p:spPr>
        <p:txBody>
          <a:bodyPr anchorCtr="0" anchor="t" bIns="45700" lIns="91425" spcFirstLastPara="1" rIns="91425" wrap="square" tIns="45700">
            <a:noAutofit/>
          </a:bodyPr>
          <a:lstStyle>
            <a:lvl1pPr indent="-228600" lvl="0" marL="457200" marR="0" algn="just">
              <a:lnSpc>
                <a:spcPct val="100000"/>
              </a:lnSpc>
              <a:spcBef>
                <a:spcPts val="0"/>
              </a:spcBef>
              <a:spcAft>
                <a:spcPts val="0"/>
              </a:spcAft>
              <a:buClr>
                <a:schemeClr val="lt1"/>
              </a:buClr>
              <a:buSzPts val="1800"/>
              <a:buFont typeface="Arial"/>
              <a:buNone/>
              <a:defRPr b="0" i="0" sz="1800">
                <a:solidFill>
                  <a:schemeClr val="lt1"/>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
        <p:nvSpPr>
          <p:cNvPr id="334" name="Google Shape;334;p89"/>
          <p:cNvSpPr txBox="1"/>
          <p:nvPr>
            <p:ph idx="2" type="body"/>
          </p:nvPr>
        </p:nvSpPr>
        <p:spPr>
          <a:xfrm>
            <a:off x="801602" y="887817"/>
            <a:ext cx="5956470" cy="665144"/>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0"/>
              </a:spcBef>
              <a:spcAft>
                <a:spcPts val="0"/>
              </a:spcAft>
              <a:buClr>
                <a:schemeClr val="lt1"/>
              </a:buClr>
              <a:buSzPts val="2800"/>
              <a:buNone/>
              <a:defRPr b="1" i="0" sz="2800">
                <a:solidFill>
                  <a:schemeClr val="lt1"/>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
        <p:nvSpPr>
          <p:cNvPr id="335" name="Google Shape;335;p89"/>
          <p:cNvSpPr txBox="1"/>
          <p:nvPr>
            <p:ph idx="3" type="body"/>
          </p:nvPr>
        </p:nvSpPr>
        <p:spPr>
          <a:xfrm>
            <a:off x="801602" y="2403364"/>
            <a:ext cx="5956470" cy="2621956"/>
          </a:xfrm>
          <a:prstGeom prst="rect">
            <a:avLst/>
          </a:prstGeom>
          <a:noFill/>
          <a:ln>
            <a:noFill/>
          </a:ln>
        </p:spPr>
        <p:txBody>
          <a:bodyPr anchorCtr="0" anchor="t" bIns="45700" lIns="91425" spcFirstLastPara="1" rIns="91425" wrap="square" tIns="45700">
            <a:noAutofit/>
          </a:bodyPr>
          <a:lstStyle>
            <a:lvl1pPr indent="-228600" lvl="0" marL="457200" algn="just">
              <a:lnSpc>
                <a:spcPct val="100000"/>
              </a:lnSpc>
              <a:spcBef>
                <a:spcPts val="0"/>
              </a:spcBef>
              <a:spcAft>
                <a:spcPts val="0"/>
              </a:spcAft>
              <a:buClr>
                <a:schemeClr val="lt1"/>
              </a:buClr>
              <a:buSzPts val="1400"/>
              <a:buNone/>
              <a:defRPr b="0" i="0" sz="1400">
                <a:solidFill>
                  <a:schemeClr val="lt1"/>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cxnSp>
        <p:nvCxnSpPr>
          <p:cNvPr id="336" name="Google Shape;336;p89"/>
          <p:cNvCxnSpPr/>
          <p:nvPr/>
        </p:nvCxnSpPr>
        <p:spPr>
          <a:xfrm>
            <a:off x="0" y="1462432"/>
            <a:ext cx="3779838" cy="0"/>
          </a:xfrm>
          <a:prstGeom prst="straightConnector1">
            <a:avLst/>
          </a:prstGeom>
          <a:noFill/>
          <a:ln cap="flat" cmpd="sng" w="28575">
            <a:solidFill>
              <a:schemeClr val="lt1"/>
            </a:solidFill>
            <a:prstDash val="solid"/>
            <a:miter lim="800000"/>
            <a:headEnd len="sm" w="sm" type="none"/>
            <a:tailEnd len="sm" w="sm" type="none"/>
          </a:ln>
        </p:spPr>
      </p:cxnSp>
      <p:sp>
        <p:nvSpPr>
          <p:cNvPr id="337" name="Google Shape;337;p89"/>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US"/>
              <a:t>‹#›</a:t>
            </a:fld>
            <a:endParaRPr/>
          </a:p>
        </p:txBody>
      </p:sp>
      <p:sp>
        <p:nvSpPr>
          <p:cNvPr id="338" name="Google Shape;338;p89"/>
          <p:cNvSpPr txBox="1"/>
          <p:nvPr/>
        </p:nvSpPr>
        <p:spPr>
          <a:xfrm rot="-5400000">
            <a:off x="5099908" y="8023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US" sz="500">
                <a:solidFill>
                  <a:srgbClr val="6D6E71"/>
                </a:solidFill>
                <a:latin typeface="Avenir"/>
                <a:ea typeface="Avenir"/>
                <a:cs typeface="Avenir"/>
                <a:sym typeface="Avenir"/>
              </a:rPr>
              <a:t>GRASSROOTS</a:t>
            </a:r>
            <a:r>
              <a:rPr lang="en-US"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pic>
        <p:nvPicPr>
          <p:cNvPr id="339" name="Google Shape;339;p89"/>
          <p:cNvPicPr preferRelativeResize="0"/>
          <p:nvPr/>
        </p:nvPicPr>
        <p:blipFill rotWithShape="1">
          <a:blip r:embed="rId2">
            <a:alphaModFix/>
          </a:blip>
          <a:srcRect b="0" l="0" r="0" t="0"/>
          <a:stretch/>
        </p:blipFill>
        <p:spPr>
          <a:xfrm>
            <a:off x="-3100039" y="4333668"/>
            <a:ext cx="8519936" cy="8889058"/>
          </a:xfrm>
          <a:custGeom>
            <a:rect b="b" l="l" r="r" t="t"/>
            <a:pathLst>
              <a:path extrusionOk="0" h="8889058" w="8519936">
                <a:moveTo>
                  <a:pt x="0" y="0"/>
                </a:moveTo>
                <a:lnTo>
                  <a:pt x="8519936" y="0"/>
                </a:lnTo>
                <a:lnTo>
                  <a:pt x="8519936" y="6358146"/>
                </a:lnTo>
                <a:lnTo>
                  <a:pt x="3100039" y="6358146"/>
                </a:lnTo>
                <a:lnTo>
                  <a:pt x="3100039" y="103861"/>
                </a:lnTo>
                <a:lnTo>
                  <a:pt x="1351921" y="103861"/>
                </a:lnTo>
                <a:lnTo>
                  <a:pt x="1351921" y="447803"/>
                </a:lnTo>
                <a:lnTo>
                  <a:pt x="179125" y="447803"/>
                </a:lnTo>
                <a:lnTo>
                  <a:pt x="179125" y="7881482"/>
                </a:lnTo>
                <a:lnTo>
                  <a:pt x="1351921" y="7881482"/>
                </a:lnTo>
                <a:lnTo>
                  <a:pt x="1351921" y="7930050"/>
                </a:lnTo>
                <a:lnTo>
                  <a:pt x="1701684" y="7930050"/>
                </a:lnTo>
                <a:lnTo>
                  <a:pt x="1701684" y="8329294"/>
                </a:lnTo>
                <a:lnTo>
                  <a:pt x="6985860" y="8329294"/>
                </a:lnTo>
                <a:lnTo>
                  <a:pt x="6985860" y="8106264"/>
                </a:lnTo>
                <a:lnTo>
                  <a:pt x="8519936" y="8106264"/>
                </a:lnTo>
                <a:lnTo>
                  <a:pt x="8519936" y="8889058"/>
                </a:lnTo>
                <a:lnTo>
                  <a:pt x="0" y="8889058"/>
                </a:lnTo>
                <a:close/>
              </a:path>
            </a:pathLst>
          </a:custGeom>
          <a:noFill/>
          <a:ln>
            <a:noFill/>
          </a:ln>
        </p:spPr>
      </p:pic>
      <p:sp>
        <p:nvSpPr>
          <p:cNvPr id="340" name="Google Shape;340;p89"/>
          <p:cNvSpPr/>
          <p:nvPr>
            <p:ph idx="4" type="pic"/>
          </p:nvPr>
        </p:nvSpPr>
        <p:spPr>
          <a:xfrm>
            <a:off x="1" y="6188950"/>
            <a:ext cx="3739789" cy="4502865"/>
          </a:xfrm>
          <a:prstGeom prst="rect">
            <a:avLst/>
          </a:prstGeom>
          <a:noFill/>
          <a:ln>
            <a:noFill/>
          </a:ln>
        </p:spPr>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hone Preview">
  <p:cSld name="Phone Preview">
    <p:spTree>
      <p:nvGrpSpPr>
        <p:cNvPr id="341" name="Shape 341"/>
        <p:cNvGrpSpPr/>
        <p:nvPr/>
      </p:nvGrpSpPr>
      <p:grpSpPr>
        <a:xfrm>
          <a:off x="0" y="0"/>
          <a:ext cx="0" cy="0"/>
          <a:chOff x="0" y="0"/>
          <a:chExt cx="0" cy="0"/>
        </a:xfrm>
      </p:grpSpPr>
      <p:sp>
        <p:nvSpPr>
          <p:cNvPr id="342" name="Google Shape;342;p90"/>
          <p:cNvSpPr/>
          <p:nvPr/>
        </p:nvSpPr>
        <p:spPr>
          <a:xfrm>
            <a:off x="2728780" y="570537"/>
            <a:ext cx="4830895" cy="6323323"/>
          </a:xfrm>
          <a:custGeom>
            <a:rect b="b" l="l" r="r" t="t"/>
            <a:pathLst>
              <a:path extrusionOk="0" h="4947558" w="3779837">
                <a:moveTo>
                  <a:pt x="2473779" y="0"/>
                </a:moveTo>
                <a:cubicBezTo>
                  <a:pt x="2900726" y="0"/>
                  <a:pt x="3302411" y="108159"/>
                  <a:pt x="3652929" y="298572"/>
                </a:cubicBezTo>
                <a:lnTo>
                  <a:pt x="3779837" y="375671"/>
                </a:lnTo>
                <a:lnTo>
                  <a:pt x="3779837" y="4571888"/>
                </a:lnTo>
                <a:lnTo>
                  <a:pt x="3652929" y="4648986"/>
                </a:lnTo>
                <a:cubicBezTo>
                  <a:pt x="3302411" y="4839399"/>
                  <a:pt x="2900726" y="4947558"/>
                  <a:pt x="2473779" y="4947558"/>
                </a:cubicBezTo>
                <a:cubicBezTo>
                  <a:pt x="1107549" y="4947558"/>
                  <a:pt x="0" y="3840009"/>
                  <a:pt x="0" y="2473779"/>
                </a:cubicBezTo>
                <a:cubicBezTo>
                  <a:pt x="0" y="1107549"/>
                  <a:pt x="1107549" y="0"/>
                  <a:pt x="2473779" y="0"/>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pic>
        <p:nvPicPr>
          <p:cNvPr id="343" name="Google Shape;343;p90"/>
          <p:cNvPicPr preferRelativeResize="0"/>
          <p:nvPr/>
        </p:nvPicPr>
        <p:blipFill rotWithShape="1">
          <a:blip r:embed="rId2">
            <a:alphaModFix/>
          </a:blip>
          <a:srcRect b="0" l="0" r="0" t="0"/>
          <a:stretch/>
        </p:blipFill>
        <p:spPr>
          <a:xfrm>
            <a:off x="178235" y="5196167"/>
            <a:ext cx="4812798" cy="5495646"/>
          </a:xfrm>
          <a:custGeom>
            <a:rect b="b" l="l" r="r" t="t"/>
            <a:pathLst>
              <a:path extrusionOk="0" h="5653816" w="4991918">
                <a:moveTo>
                  <a:pt x="0" y="0"/>
                </a:moveTo>
                <a:lnTo>
                  <a:pt x="4991918" y="0"/>
                </a:lnTo>
                <a:lnTo>
                  <a:pt x="4991918" y="5653816"/>
                </a:lnTo>
                <a:lnTo>
                  <a:pt x="0" y="5653816"/>
                </a:lnTo>
                <a:close/>
              </a:path>
            </a:pathLst>
          </a:custGeom>
          <a:noFill/>
          <a:ln>
            <a:noFill/>
          </a:ln>
        </p:spPr>
      </p:pic>
      <p:sp>
        <p:nvSpPr>
          <p:cNvPr id="344" name="Google Shape;344;p90"/>
          <p:cNvSpPr/>
          <p:nvPr>
            <p:ph idx="2" type="pic"/>
          </p:nvPr>
        </p:nvSpPr>
        <p:spPr>
          <a:xfrm>
            <a:off x="686565" y="6737513"/>
            <a:ext cx="3796138" cy="3954301"/>
          </a:xfrm>
          <a:prstGeom prst="rect">
            <a:avLst/>
          </a:prstGeom>
          <a:solidFill>
            <a:srgbClr val="BFBFBF"/>
          </a:solidFill>
          <a:ln>
            <a:noFill/>
          </a:ln>
        </p:spPr>
      </p:sp>
      <p:sp>
        <p:nvSpPr>
          <p:cNvPr id="345" name="Google Shape;345;p90"/>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US"/>
              <a:t>‹#›</a:t>
            </a:fld>
            <a:endParaRPr/>
          </a:p>
        </p:txBody>
      </p:sp>
      <p:sp>
        <p:nvSpPr>
          <p:cNvPr id="346" name="Google Shape;346;p90"/>
          <p:cNvSpPr txBox="1"/>
          <p:nvPr/>
        </p:nvSpPr>
        <p:spPr>
          <a:xfrm rot="-5400000">
            <a:off x="5099908" y="8023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US" sz="500">
                <a:solidFill>
                  <a:srgbClr val="6D6E71"/>
                </a:solidFill>
                <a:latin typeface="Avenir"/>
                <a:ea typeface="Avenir"/>
                <a:cs typeface="Avenir"/>
                <a:sym typeface="Avenir"/>
              </a:rPr>
              <a:t>GRASSROOTS</a:t>
            </a:r>
            <a:r>
              <a:rPr lang="en-US"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sp>
        <p:nvSpPr>
          <p:cNvPr id="347" name="Google Shape;347;p90"/>
          <p:cNvSpPr txBox="1"/>
          <p:nvPr>
            <p:ph idx="1" type="body"/>
          </p:nvPr>
        </p:nvSpPr>
        <p:spPr>
          <a:xfrm>
            <a:off x="3798030" y="2354654"/>
            <a:ext cx="3639422" cy="2074689"/>
          </a:xfrm>
          <a:prstGeom prst="rect">
            <a:avLst/>
          </a:prstGeom>
          <a:noFill/>
          <a:ln>
            <a:noFill/>
          </a:ln>
        </p:spPr>
        <p:txBody>
          <a:bodyPr anchorCtr="0" anchor="t" bIns="45700" lIns="91425" spcFirstLastPara="1" rIns="91425" wrap="square" tIns="45700">
            <a:noAutofit/>
          </a:bodyPr>
          <a:lstStyle>
            <a:lvl1pPr indent="-228600" lvl="0" marL="457200" marR="0" algn="just">
              <a:lnSpc>
                <a:spcPct val="100000"/>
              </a:lnSpc>
              <a:spcBef>
                <a:spcPts val="0"/>
              </a:spcBef>
              <a:spcAft>
                <a:spcPts val="0"/>
              </a:spcAft>
              <a:buClr>
                <a:schemeClr val="lt1"/>
              </a:buClr>
              <a:buSzPts val="1800"/>
              <a:buFont typeface="Arial"/>
              <a:buNone/>
              <a:defRPr b="0" i="0" sz="1800">
                <a:solidFill>
                  <a:schemeClr val="lt1"/>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
        <p:nvSpPr>
          <p:cNvPr id="348" name="Google Shape;348;p90"/>
          <p:cNvSpPr txBox="1"/>
          <p:nvPr>
            <p:ph idx="3" type="body"/>
          </p:nvPr>
        </p:nvSpPr>
        <p:spPr>
          <a:xfrm>
            <a:off x="3796036" y="1666323"/>
            <a:ext cx="3657458" cy="665144"/>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0"/>
              </a:spcBef>
              <a:spcAft>
                <a:spcPts val="0"/>
              </a:spcAft>
              <a:buClr>
                <a:schemeClr val="lt1"/>
              </a:buClr>
              <a:buSzPts val="2800"/>
              <a:buNone/>
              <a:defRPr b="1" i="0" sz="2800">
                <a:solidFill>
                  <a:schemeClr val="lt1"/>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cxnSp>
        <p:nvCxnSpPr>
          <p:cNvPr id="349" name="Google Shape;349;p90"/>
          <p:cNvCxnSpPr/>
          <p:nvPr/>
        </p:nvCxnSpPr>
        <p:spPr>
          <a:xfrm>
            <a:off x="3780532" y="2343000"/>
            <a:ext cx="3779838" cy="11654"/>
          </a:xfrm>
          <a:prstGeom prst="straightConnector1">
            <a:avLst/>
          </a:prstGeom>
          <a:noFill/>
          <a:ln cap="flat" cmpd="sng" w="28575">
            <a:solidFill>
              <a:schemeClr val="lt1"/>
            </a:solidFill>
            <a:prstDash val="solid"/>
            <a:miter lim="800000"/>
            <a:headEnd len="sm" w="sm" type="none"/>
            <a:tailEnd len="sm" w="sm" type="none"/>
          </a:ln>
        </p:spPr>
      </p:cxnSp>
    </p:spTree>
  </p:cSld>
  <p:clrMapOvr>
    <a:masterClrMapping/>
  </p:clrMapOvr>
  <p:transition spd="slow" p14:dur="1500">
    <p:random/>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343"/>
                                        </p:tgtEl>
                                        <p:attrNameLst>
                                          <p:attrName>style.visibility</p:attrName>
                                        </p:attrNameLst>
                                      </p:cBhvr>
                                      <p:to>
                                        <p:strVal val="visible"/>
                                      </p:to>
                                    </p:set>
                                    <p:animEffect filter="fade" transition="in">
                                      <p:cBhvr>
                                        <p:cTn dur="500"/>
                                        <p:tgtEl>
                                          <p:spTgt spid="34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creen Preview">
  <p:cSld name="Screen Preview">
    <p:spTree>
      <p:nvGrpSpPr>
        <p:cNvPr id="350" name="Shape 350"/>
        <p:cNvGrpSpPr/>
        <p:nvPr/>
      </p:nvGrpSpPr>
      <p:grpSpPr>
        <a:xfrm>
          <a:off x="0" y="0"/>
          <a:ext cx="0" cy="0"/>
          <a:chOff x="0" y="0"/>
          <a:chExt cx="0" cy="0"/>
        </a:xfrm>
      </p:grpSpPr>
      <p:sp>
        <p:nvSpPr>
          <p:cNvPr id="351" name="Google Shape;351;p91"/>
          <p:cNvSpPr/>
          <p:nvPr/>
        </p:nvSpPr>
        <p:spPr>
          <a:xfrm>
            <a:off x="0" y="2057399"/>
            <a:ext cx="7559675" cy="7967133"/>
          </a:xfrm>
          <a:prstGeom prst="rect">
            <a:avLst/>
          </a:pr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352" name="Google Shape;352;p91"/>
          <p:cNvSpPr txBox="1"/>
          <p:nvPr>
            <p:ph idx="1" type="body"/>
          </p:nvPr>
        </p:nvSpPr>
        <p:spPr>
          <a:xfrm>
            <a:off x="801602" y="7495821"/>
            <a:ext cx="5956470" cy="2327712"/>
          </a:xfrm>
          <a:prstGeom prst="rect">
            <a:avLst/>
          </a:prstGeom>
          <a:noFill/>
          <a:ln>
            <a:noFill/>
          </a:ln>
        </p:spPr>
        <p:txBody>
          <a:bodyPr anchorCtr="0" anchor="t" bIns="45700" lIns="91425" spcFirstLastPara="1" rIns="91425" wrap="square" tIns="45700">
            <a:noAutofit/>
          </a:bodyPr>
          <a:lstStyle>
            <a:lvl1pPr indent="-228600" lvl="0" marL="457200" algn="just">
              <a:lnSpc>
                <a:spcPct val="100000"/>
              </a:lnSpc>
              <a:spcBef>
                <a:spcPts val="0"/>
              </a:spcBef>
              <a:spcAft>
                <a:spcPts val="0"/>
              </a:spcAft>
              <a:buClr>
                <a:schemeClr val="lt1"/>
              </a:buClr>
              <a:buSzPts val="1400"/>
              <a:buNone/>
              <a:defRPr b="0" i="0" sz="1400">
                <a:solidFill>
                  <a:schemeClr val="lt1"/>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cxnSp>
        <p:nvCxnSpPr>
          <p:cNvPr id="353" name="Google Shape;353;p91"/>
          <p:cNvCxnSpPr/>
          <p:nvPr/>
        </p:nvCxnSpPr>
        <p:spPr>
          <a:xfrm>
            <a:off x="0" y="6403398"/>
            <a:ext cx="3779838" cy="0"/>
          </a:xfrm>
          <a:prstGeom prst="straightConnector1">
            <a:avLst/>
          </a:prstGeom>
          <a:noFill/>
          <a:ln cap="flat" cmpd="sng" w="28575">
            <a:solidFill>
              <a:schemeClr val="lt1"/>
            </a:solidFill>
            <a:prstDash val="solid"/>
            <a:miter lim="800000"/>
            <a:headEnd len="sm" w="sm" type="none"/>
            <a:tailEnd len="sm" w="sm" type="none"/>
          </a:ln>
        </p:spPr>
      </p:cxnSp>
      <p:sp>
        <p:nvSpPr>
          <p:cNvPr id="354" name="Google Shape;354;p91"/>
          <p:cNvSpPr txBox="1"/>
          <p:nvPr>
            <p:ph idx="2" type="body"/>
          </p:nvPr>
        </p:nvSpPr>
        <p:spPr>
          <a:xfrm>
            <a:off x="801602" y="6416277"/>
            <a:ext cx="5956470" cy="782354"/>
          </a:xfrm>
          <a:prstGeom prst="rect">
            <a:avLst/>
          </a:prstGeom>
          <a:noFill/>
          <a:ln>
            <a:noFill/>
          </a:ln>
        </p:spPr>
        <p:txBody>
          <a:bodyPr anchorCtr="0" anchor="t" bIns="45700" lIns="91425" spcFirstLastPara="1" rIns="91425" wrap="square" tIns="45700">
            <a:noAutofit/>
          </a:bodyPr>
          <a:lstStyle>
            <a:lvl1pPr indent="-228600" lvl="0" marL="457200" marR="0" algn="just">
              <a:lnSpc>
                <a:spcPct val="100000"/>
              </a:lnSpc>
              <a:spcBef>
                <a:spcPts val="0"/>
              </a:spcBef>
              <a:spcAft>
                <a:spcPts val="0"/>
              </a:spcAft>
              <a:buClr>
                <a:schemeClr val="lt1"/>
              </a:buClr>
              <a:buSzPts val="1800"/>
              <a:buFont typeface="Arial"/>
              <a:buNone/>
              <a:defRPr b="0" i="0" sz="1800">
                <a:solidFill>
                  <a:schemeClr val="lt1"/>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
        <p:nvSpPr>
          <p:cNvPr id="355" name="Google Shape;355;p91"/>
          <p:cNvSpPr txBox="1"/>
          <p:nvPr>
            <p:ph idx="3" type="body"/>
          </p:nvPr>
        </p:nvSpPr>
        <p:spPr>
          <a:xfrm>
            <a:off x="801602" y="5748573"/>
            <a:ext cx="5956470" cy="665144"/>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0"/>
              </a:spcBef>
              <a:spcAft>
                <a:spcPts val="0"/>
              </a:spcAft>
              <a:buClr>
                <a:schemeClr val="lt1"/>
              </a:buClr>
              <a:buSzPts val="2800"/>
              <a:buNone/>
              <a:defRPr b="1" i="0" sz="2800">
                <a:solidFill>
                  <a:schemeClr val="lt1"/>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
        <p:nvSpPr>
          <p:cNvPr id="356" name="Google Shape;356;p91"/>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US"/>
              <a:t>‹#›</a:t>
            </a:fld>
            <a:endParaRPr/>
          </a:p>
        </p:txBody>
      </p:sp>
      <p:sp>
        <p:nvSpPr>
          <p:cNvPr id="357" name="Google Shape;357;p91"/>
          <p:cNvSpPr txBox="1"/>
          <p:nvPr/>
        </p:nvSpPr>
        <p:spPr>
          <a:xfrm>
            <a:off x="3624944" y="10204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US" sz="500">
                <a:solidFill>
                  <a:srgbClr val="6D6E71"/>
                </a:solidFill>
                <a:latin typeface="Avenir"/>
                <a:ea typeface="Avenir"/>
                <a:cs typeface="Avenir"/>
                <a:sym typeface="Avenir"/>
              </a:rPr>
              <a:t>GRASSROOTS</a:t>
            </a:r>
            <a:r>
              <a:rPr lang="en-US"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pic>
        <p:nvPicPr>
          <p:cNvPr id="358" name="Google Shape;358;p91"/>
          <p:cNvPicPr preferRelativeResize="0"/>
          <p:nvPr/>
        </p:nvPicPr>
        <p:blipFill rotWithShape="1">
          <a:blip r:embed="rId2">
            <a:alphaModFix/>
          </a:blip>
          <a:srcRect b="0" l="0" r="0" t="0"/>
          <a:stretch/>
        </p:blipFill>
        <p:spPr>
          <a:xfrm>
            <a:off x="842411" y="562944"/>
            <a:ext cx="5831542" cy="4239955"/>
          </a:xfrm>
          <a:prstGeom prst="rect">
            <a:avLst/>
          </a:prstGeom>
          <a:noFill/>
          <a:ln>
            <a:noFill/>
          </a:ln>
        </p:spPr>
      </p:pic>
      <p:sp>
        <p:nvSpPr>
          <p:cNvPr id="359" name="Google Shape;359;p91"/>
          <p:cNvSpPr/>
          <p:nvPr>
            <p:ph idx="4" type="pic"/>
          </p:nvPr>
        </p:nvSpPr>
        <p:spPr>
          <a:xfrm>
            <a:off x="1716516" y="1017241"/>
            <a:ext cx="4126644" cy="2610075"/>
          </a:xfrm>
          <a:prstGeom prst="rect">
            <a:avLst/>
          </a:prstGeom>
          <a:solidFill>
            <a:srgbClr val="BFBFBF"/>
          </a:solidFill>
          <a:ln>
            <a:noFill/>
          </a:ln>
        </p:spPr>
      </p:sp>
    </p:spTree>
  </p:cSld>
  <p:clrMapOvr>
    <a:masterClrMapping/>
  </p:clrMapOvr>
  <p:transition spd="slow" p14:dur="1500">
    <p:random/>
  </p:transition>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ablet Preview">
  <p:cSld name="Tablet Preview">
    <p:spTree>
      <p:nvGrpSpPr>
        <p:cNvPr id="360" name="Shape 360"/>
        <p:cNvGrpSpPr/>
        <p:nvPr/>
      </p:nvGrpSpPr>
      <p:grpSpPr>
        <a:xfrm>
          <a:off x="0" y="0"/>
          <a:ext cx="0" cy="0"/>
          <a:chOff x="0" y="0"/>
          <a:chExt cx="0" cy="0"/>
        </a:xfrm>
      </p:grpSpPr>
      <p:pic>
        <p:nvPicPr>
          <p:cNvPr id="361" name="Google Shape;361;p92"/>
          <p:cNvPicPr preferRelativeResize="0"/>
          <p:nvPr/>
        </p:nvPicPr>
        <p:blipFill rotWithShape="1">
          <a:blip r:embed="rId2">
            <a:alphaModFix/>
          </a:blip>
          <a:srcRect b="22949" l="22302" r="0" t="0"/>
          <a:stretch/>
        </p:blipFill>
        <p:spPr>
          <a:xfrm>
            <a:off x="0" y="8408898"/>
            <a:ext cx="2302099" cy="2282915"/>
          </a:xfrm>
          <a:custGeom>
            <a:rect b="b" l="l" r="r" t="t"/>
            <a:pathLst>
              <a:path extrusionOk="0" h="3400425" w="3429000">
                <a:moveTo>
                  <a:pt x="0" y="0"/>
                </a:moveTo>
                <a:lnTo>
                  <a:pt x="3429000" y="0"/>
                </a:lnTo>
                <a:lnTo>
                  <a:pt x="3429000" y="3400425"/>
                </a:lnTo>
                <a:lnTo>
                  <a:pt x="0" y="3400425"/>
                </a:lnTo>
                <a:close/>
              </a:path>
            </a:pathLst>
          </a:custGeom>
          <a:noFill/>
          <a:ln>
            <a:noFill/>
          </a:ln>
        </p:spPr>
      </p:pic>
      <p:sp>
        <p:nvSpPr>
          <p:cNvPr id="362" name="Google Shape;362;p92"/>
          <p:cNvSpPr/>
          <p:nvPr/>
        </p:nvSpPr>
        <p:spPr>
          <a:xfrm>
            <a:off x="0" y="657727"/>
            <a:ext cx="7559675" cy="5604742"/>
          </a:xfrm>
          <a:prstGeom prst="rect">
            <a:avLst/>
          </a:pr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pic>
        <p:nvPicPr>
          <p:cNvPr id="363" name="Google Shape;363;p92"/>
          <p:cNvPicPr preferRelativeResize="0"/>
          <p:nvPr/>
        </p:nvPicPr>
        <p:blipFill rotWithShape="1">
          <a:blip r:embed="rId3">
            <a:alphaModFix/>
          </a:blip>
          <a:srcRect b="15813" l="0" r="0" t="0"/>
          <a:stretch/>
        </p:blipFill>
        <p:spPr>
          <a:xfrm>
            <a:off x="1476145" y="5479784"/>
            <a:ext cx="4607383" cy="5212029"/>
          </a:xfrm>
          <a:custGeom>
            <a:rect b="b" l="l" r="r" t="t"/>
            <a:pathLst>
              <a:path extrusionOk="0" h="5212029" w="4607383">
                <a:moveTo>
                  <a:pt x="0" y="0"/>
                </a:moveTo>
                <a:lnTo>
                  <a:pt x="4607383" y="0"/>
                </a:lnTo>
                <a:lnTo>
                  <a:pt x="4607383" y="5212029"/>
                </a:lnTo>
                <a:lnTo>
                  <a:pt x="0" y="5212029"/>
                </a:lnTo>
                <a:close/>
              </a:path>
            </a:pathLst>
          </a:custGeom>
          <a:noFill/>
          <a:ln>
            <a:noFill/>
          </a:ln>
        </p:spPr>
      </p:pic>
      <p:sp>
        <p:nvSpPr>
          <p:cNvPr id="364" name="Google Shape;364;p92"/>
          <p:cNvSpPr/>
          <p:nvPr>
            <p:ph idx="2" type="pic"/>
          </p:nvPr>
        </p:nvSpPr>
        <p:spPr>
          <a:xfrm>
            <a:off x="1793144" y="5952556"/>
            <a:ext cx="3973385" cy="4739257"/>
          </a:xfrm>
          <a:prstGeom prst="rect">
            <a:avLst/>
          </a:prstGeom>
          <a:solidFill>
            <a:srgbClr val="BFBFBF"/>
          </a:solidFill>
          <a:ln>
            <a:noFill/>
          </a:ln>
        </p:spPr>
      </p:sp>
      <p:sp>
        <p:nvSpPr>
          <p:cNvPr id="365" name="Google Shape;365;p92"/>
          <p:cNvSpPr/>
          <p:nvPr/>
        </p:nvSpPr>
        <p:spPr>
          <a:xfrm>
            <a:off x="2542885" y="9876090"/>
            <a:ext cx="2473903" cy="527935"/>
          </a:xfrm>
          <a:prstGeom prst="rect">
            <a:avLst/>
          </a:prstGeom>
          <a:solidFill>
            <a:srgbClr val="69ADAD"/>
          </a:solidFill>
          <a:ln>
            <a:noFill/>
          </a:ln>
        </p:spPr>
        <p:txBody>
          <a:bodyPr anchorCtr="0" anchor="t" bIns="70675" lIns="141375" spcFirstLastPara="1" rIns="141375" wrap="square" tIns="70675">
            <a:noAutofit/>
          </a:bodyPr>
          <a:lstStyle/>
          <a:p>
            <a:pPr indent="0" lvl="0" marL="0" marR="0" rtl="0" algn="ctr">
              <a:spcBef>
                <a:spcPts val="0"/>
              </a:spcBef>
              <a:spcAft>
                <a:spcPts val="0"/>
              </a:spcAft>
              <a:buNone/>
            </a:pPr>
            <a:r>
              <a:t/>
            </a:r>
            <a:endParaRPr sz="4175">
              <a:solidFill>
                <a:schemeClr val="dk1"/>
              </a:solidFill>
              <a:latin typeface="Century Schoolbook"/>
              <a:ea typeface="Century Schoolbook"/>
              <a:cs typeface="Century Schoolbook"/>
              <a:sym typeface="Century Schoolbook"/>
            </a:endParaRPr>
          </a:p>
        </p:txBody>
      </p:sp>
      <p:sp>
        <p:nvSpPr>
          <p:cNvPr id="366" name="Google Shape;366;p92"/>
          <p:cNvSpPr txBox="1"/>
          <p:nvPr>
            <p:ph idx="1" type="body"/>
          </p:nvPr>
        </p:nvSpPr>
        <p:spPr>
          <a:xfrm>
            <a:off x="1793144" y="9969560"/>
            <a:ext cx="3973385" cy="434465"/>
          </a:xfrm>
          <a:prstGeom prst="rect">
            <a:avLst/>
          </a:prstGeom>
          <a:noFill/>
          <a:ln>
            <a:noFill/>
          </a:ln>
        </p:spPr>
        <p:txBody>
          <a:bodyPr anchorCtr="0" anchor="t" bIns="45700" lIns="91425" spcFirstLastPara="1" rIns="91425" wrap="square" tIns="45700">
            <a:noAutofit/>
          </a:bodyPr>
          <a:lstStyle>
            <a:lvl1pPr indent="-228600" lvl="0" marL="457200" algn="ctr">
              <a:lnSpc>
                <a:spcPct val="100000"/>
              </a:lnSpc>
              <a:spcBef>
                <a:spcPts val="0"/>
              </a:spcBef>
              <a:spcAft>
                <a:spcPts val="0"/>
              </a:spcAft>
              <a:buClr>
                <a:schemeClr val="lt1"/>
              </a:buClr>
              <a:buSzPts val="1800"/>
              <a:buNone/>
              <a:defRPr b="0" i="0" sz="1800">
                <a:solidFill>
                  <a:schemeClr val="lt1"/>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111"/>
              <a:buNone/>
              <a:defRPr sz="3111">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111"/>
              <a:buNone/>
              <a:defRPr sz="3111">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111"/>
              <a:buNone/>
              <a:defRPr sz="3111">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111"/>
              <a:buNone/>
              <a:defRPr sz="3111">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
        <p:nvSpPr>
          <p:cNvPr id="367" name="Google Shape;367;p92"/>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US"/>
              <a:t>‹#›</a:t>
            </a:fld>
            <a:endParaRPr/>
          </a:p>
        </p:txBody>
      </p:sp>
      <p:sp>
        <p:nvSpPr>
          <p:cNvPr id="368" name="Google Shape;368;p92"/>
          <p:cNvSpPr txBox="1"/>
          <p:nvPr/>
        </p:nvSpPr>
        <p:spPr>
          <a:xfrm rot="-5400000">
            <a:off x="5099908" y="8023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US" sz="500">
                <a:solidFill>
                  <a:srgbClr val="6D6E71"/>
                </a:solidFill>
                <a:latin typeface="Avenir"/>
                <a:ea typeface="Avenir"/>
                <a:cs typeface="Avenir"/>
                <a:sym typeface="Avenir"/>
              </a:rPr>
              <a:t>GRASSROOTS</a:t>
            </a:r>
            <a:r>
              <a:rPr lang="en-US"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sp>
        <p:nvSpPr>
          <p:cNvPr id="369" name="Google Shape;369;p92"/>
          <p:cNvSpPr txBox="1"/>
          <p:nvPr>
            <p:ph idx="3" type="body"/>
          </p:nvPr>
        </p:nvSpPr>
        <p:spPr>
          <a:xfrm>
            <a:off x="801602" y="2619024"/>
            <a:ext cx="5956470" cy="2593004"/>
          </a:xfrm>
          <a:prstGeom prst="rect">
            <a:avLst/>
          </a:prstGeom>
          <a:noFill/>
          <a:ln>
            <a:noFill/>
          </a:ln>
        </p:spPr>
        <p:txBody>
          <a:bodyPr anchorCtr="0" anchor="t" bIns="45700" lIns="91425" spcFirstLastPara="1" rIns="91425" wrap="square" tIns="45700">
            <a:noAutofit/>
          </a:bodyPr>
          <a:lstStyle>
            <a:lvl1pPr indent="-228600" lvl="0" marL="457200" algn="just">
              <a:lnSpc>
                <a:spcPct val="100000"/>
              </a:lnSpc>
              <a:spcBef>
                <a:spcPts val="0"/>
              </a:spcBef>
              <a:spcAft>
                <a:spcPts val="0"/>
              </a:spcAft>
              <a:buClr>
                <a:schemeClr val="lt1"/>
              </a:buClr>
              <a:buSzPts val="1400"/>
              <a:buNone/>
              <a:defRPr b="0" i="0" sz="1400">
                <a:solidFill>
                  <a:schemeClr val="lt1"/>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cxnSp>
        <p:nvCxnSpPr>
          <p:cNvPr id="370" name="Google Shape;370;p92"/>
          <p:cNvCxnSpPr/>
          <p:nvPr/>
        </p:nvCxnSpPr>
        <p:spPr>
          <a:xfrm>
            <a:off x="0" y="1462432"/>
            <a:ext cx="3779838" cy="0"/>
          </a:xfrm>
          <a:prstGeom prst="straightConnector1">
            <a:avLst/>
          </a:prstGeom>
          <a:noFill/>
          <a:ln cap="flat" cmpd="sng" w="28575">
            <a:solidFill>
              <a:schemeClr val="lt1"/>
            </a:solidFill>
            <a:prstDash val="solid"/>
            <a:miter lim="800000"/>
            <a:headEnd len="sm" w="sm" type="none"/>
            <a:tailEnd len="sm" w="sm" type="none"/>
          </a:ln>
        </p:spPr>
      </p:cxnSp>
      <p:sp>
        <p:nvSpPr>
          <p:cNvPr id="371" name="Google Shape;371;p92"/>
          <p:cNvSpPr txBox="1"/>
          <p:nvPr>
            <p:ph idx="4" type="body"/>
          </p:nvPr>
        </p:nvSpPr>
        <p:spPr>
          <a:xfrm>
            <a:off x="801602" y="1475311"/>
            <a:ext cx="5956470" cy="782354"/>
          </a:xfrm>
          <a:prstGeom prst="rect">
            <a:avLst/>
          </a:prstGeom>
          <a:noFill/>
          <a:ln>
            <a:noFill/>
          </a:ln>
        </p:spPr>
        <p:txBody>
          <a:bodyPr anchorCtr="0" anchor="t" bIns="45700" lIns="91425" spcFirstLastPara="1" rIns="91425" wrap="square" tIns="45700">
            <a:noAutofit/>
          </a:bodyPr>
          <a:lstStyle>
            <a:lvl1pPr indent="-228600" lvl="0" marL="457200" marR="0" algn="just">
              <a:lnSpc>
                <a:spcPct val="100000"/>
              </a:lnSpc>
              <a:spcBef>
                <a:spcPts val="0"/>
              </a:spcBef>
              <a:spcAft>
                <a:spcPts val="0"/>
              </a:spcAft>
              <a:buClr>
                <a:schemeClr val="lt1"/>
              </a:buClr>
              <a:buSzPts val="1800"/>
              <a:buFont typeface="Arial"/>
              <a:buNone/>
              <a:defRPr b="0" i="0" sz="1800">
                <a:solidFill>
                  <a:schemeClr val="lt1"/>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
        <p:nvSpPr>
          <p:cNvPr id="372" name="Google Shape;372;p92"/>
          <p:cNvSpPr txBox="1"/>
          <p:nvPr>
            <p:ph idx="5" type="body"/>
          </p:nvPr>
        </p:nvSpPr>
        <p:spPr>
          <a:xfrm>
            <a:off x="801602" y="807607"/>
            <a:ext cx="5956470" cy="665144"/>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0"/>
              </a:spcBef>
              <a:spcAft>
                <a:spcPts val="0"/>
              </a:spcAft>
              <a:buClr>
                <a:schemeClr val="lt1"/>
              </a:buClr>
              <a:buSzPts val="2800"/>
              <a:buNone/>
              <a:defRPr b="1" i="0" sz="2800">
                <a:solidFill>
                  <a:schemeClr val="lt1"/>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Tree>
  </p:cSld>
  <p:clrMapOvr>
    <a:masterClrMapping/>
  </p:clrMapOvr>
  <p:transition spd="slow" p14:dur="1500">
    <p:random/>
  </p:transition>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se Study Title">
  <p:cSld name="Case Study Title">
    <p:spTree>
      <p:nvGrpSpPr>
        <p:cNvPr id="373" name="Shape 373"/>
        <p:cNvGrpSpPr/>
        <p:nvPr/>
      </p:nvGrpSpPr>
      <p:grpSpPr>
        <a:xfrm>
          <a:off x="0" y="0"/>
          <a:ext cx="0" cy="0"/>
          <a:chOff x="0" y="0"/>
          <a:chExt cx="0" cy="0"/>
        </a:xfrm>
      </p:grpSpPr>
      <p:pic>
        <p:nvPicPr>
          <p:cNvPr id="374" name="Google Shape;374;p93"/>
          <p:cNvPicPr preferRelativeResize="0"/>
          <p:nvPr/>
        </p:nvPicPr>
        <p:blipFill rotWithShape="1">
          <a:blip r:embed="rId2">
            <a:alphaModFix/>
          </a:blip>
          <a:srcRect b="0" l="0" r="0" t="0"/>
          <a:stretch/>
        </p:blipFill>
        <p:spPr>
          <a:xfrm>
            <a:off x="5137" y="0"/>
            <a:ext cx="3301373" cy="4021666"/>
          </a:xfrm>
          <a:custGeom>
            <a:rect b="b" l="l" r="r" t="t"/>
            <a:pathLst>
              <a:path extrusionOk="0" h="4021666" w="3301373">
                <a:moveTo>
                  <a:pt x="0" y="0"/>
                </a:moveTo>
                <a:lnTo>
                  <a:pt x="3301373" y="0"/>
                </a:lnTo>
                <a:lnTo>
                  <a:pt x="3301373" y="4021666"/>
                </a:lnTo>
                <a:lnTo>
                  <a:pt x="0" y="4021666"/>
                </a:lnTo>
                <a:close/>
              </a:path>
            </a:pathLst>
          </a:custGeom>
          <a:noFill/>
          <a:ln>
            <a:noFill/>
          </a:ln>
        </p:spPr>
      </p:pic>
      <p:sp>
        <p:nvSpPr>
          <p:cNvPr id="375" name="Google Shape;375;p93"/>
          <p:cNvSpPr/>
          <p:nvPr>
            <p:ph idx="2" type="pic"/>
          </p:nvPr>
        </p:nvSpPr>
        <p:spPr>
          <a:xfrm>
            <a:off x="5136" y="1"/>
            <a:ext cx="2850694" cy="3459591"/>
          </a:xfrm>
          <a:prstGeom prst="rect">
            <a:avLst/>
          </a:prstGeom>
          <a:noFill/>
          <a:ln>
            <a:noFill/>
          </a:ln>
        </p:spPr>
      </p:sp>
      <p:sp>
        <p:nvSpPr>
          <p:cNvPr id="376" name="Google Shape;376;p93"/>
          <p:cNvSpPr/>
          <p:nvPr/>
        </p:nvSpPr>
        <p:spPr>
          <a:xfrm>
            <a:off x="3779839" y="1"/>
            <a:ext cx="3779837" cy="4738961"/>
          </a:xfrm>
          <a:custGeom>
            <a:rect b="b" l="l" r="r" t="t"/>
            <a:pathLst>
              <a:path extrusionOk="0" h="4738961" w="3779837">
                <a:moveTo>
                  <a:pt x="1298119" y="0"/>
                </a:moveTo>
                <a:lnTo>
                  <a:pt x="3761976" y="0"/>
                </a:lnTo>
                <a:lnTo>
                  <a:pt x="3779837" y="10851"/>
                </a:lnTo>
                <a:lnTo>
                  <a:pt x="3779837" y="4406977"/>
                </a:lnTo>
                <a:lnTo>
                  <a:pt x="3736018" y="4433598"/>
                </a:lnTo>
                <a:cubicBezTo>
                  <a:pt x="3377527" y="4628342"/>
                  <a:pt x="2966705" y="4738961"/>
                  <a:pt x="2530047" y="4738961"/>
                </a:cubicBezTo>
                <a:cubicBezTo>
                  <a:pt x="1132741" y="4738961"/>
                  <a:pt x="0" y="3606220"/>
                  <a:pt x="0" y="2208914"/>
                </a:cubicBezTo>
                <a:cubicBezTo>
                  <a:pt x="0" y="1335598"/>
                  <a:pt x="442477" y="565627"/>
                  <a:pt x="1115474" y="110960"/>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377" name="Google Shape;377;p93"/>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US"/>
              <a:t>‹#›</a:t>
            </a:fld>
            <a:endParaRPr/>
          </a:p>
        </p:txBody>
      </p:sp>
      <p:sp>
        <p:nvSpPr>
          <p:cNvPr id="378" name="Google Shape;378;p93"/>
          <p:cNvSpPr txBox="1"/>
          <p:nvPr/>
        </p:nvSpPr>
        <p:spPr>
          <a:xfrm rot="-5400000">
            <a:off x="5099908" y="8023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US" sz="500">
                <a:solidFill>
                  <a:srgbClr val="6D6E71"/>
                </a:solidFill>
                <a:latin typeface="Avenir"/>
                <a:ea typeface="Avenir"/>
                <a:cs typeface="Avenir"/>
                <a:sym typeface="Avenir"/>
              </a:rPr>
              <a:t>GRASSROOTS</a:t>
            </a:r>
            <a:r>
              <a:rPr lang="en-US"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sp>
        <p:nvSpPr>
          <p:cNvPr id="379" name="Google Shape;379;p93"/>
          <p:cNvSpPr txBox="1"/>
          <p:nvPr>
            <p:ph idx="1" type="body"/>
          </p:nvPr>
        </p:nvSpPr>
        <p:spPr>
          <a:xfrm>
            <a:off x="4459209" y="1736495"/>
            <a:ext cx="2864232" cy="451257"/>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0"/>
              </a:spcBef>
              <a:spcAft>
                <a:spcPts val="0"/>
              </a:spcAft>
              <a:buClr>
                <a:schemeClr val="lt1"/>
              </a:buClr>
              <a:buSzPts val="1800"/>
              <a:buNone/>
              <a:defRPr b="1" i="0" sz="1800">
                <a:solidFill>
                  <a:schemeClr val="lt1"/>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
        <p:nvSpPr>
          <p:cNvPr id="380" name="Google Shape;380;p93"/>
          <p:cNvSpPr txBox="1"/>
          <p:nvPr>
            <p:ph idx="3" type="body"/>
          </p:nvPr>
        </p:nvSpPr>
        <p:spPr>
          <a:xfrm>
            <a:off x="4459209" y="887817"/>
            <a:ext cx="2899792" cy="574615"/>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0"/>
              </a:spcBef>
              <a:spcAft>
                <a:spcPts val="0"/>
              </a:spcAft>
              <a:buClr>
                <a:schemeClr val="lt1"/>
              </a:buClr>
              <a:buSzPts val="2800"/>
              <a:buNone/>
              <a:defRPr b="1" i="0" sz="2800">
                <a:solidFill>
                  <a:schemeClr val="lt1"/>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
        <p:nvSpPr>
          <p:cNvPr id="381" name="Google Shape;381;p93"/>
          <p:cNvSpPr txBox="1"/>
          <p:nvPr>
            <p:ph idx="4" type="body"/>
          </p:nvPr>
        </p:nvSpPr>
        <p:spPr>
          <a:xfrm>
            <a:off x="766012" y="7547751"/>
            <a:ext cx="5992059" cy="451257"/>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0"/>
              </a:spcBef>
              <a:spcAft>
                <a:spcPts val="0"/>
              </a:spcAft>
              <a:buClr>
                <a:srgbClr val="8AC03B"/>
              </a:buClr>
              <a:buSzPts val="2800"/>
              <a:buNone/>
              <a:defRPr b="1" i="0" sz="2800">
                <a:solidFill>
                  <a:srgbClr val="8AC03B"/>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
        <p:nvSpPr>
          <p:cNvPr id="382" name="Google Shape;382;p93"/>
          <p:cNvSpPr txBox="1"/>
          <p:nvPr>
            <p:ph idx="5" type="body"/>
          </p:nvPr>
        </p:nvSpPr>
        <p:spPr>
          <a:xfrm>
            <a:off x="750772" y="5639757"/>
            <a:ext cx="5992060" cy="1704039"/>
          </a:xfrm>
          <a:prstGeom prst="rect">
            <a:avLst/>
          </a:prstGeom>
          <a:noFill/>
          <a:ln>
            <a:noFill/>
          </a:ln>
        </p:spPr>
        <p:txBody>
          <a:bodyPr anchorCtr="0" anchor="t" bIns="45700" lIns="91425" spcFirstLastPara="1" rIns="91425" wrap="square" tIns="45700">
            <a:noAutofit/>
          </a:bodyPr>
          <a:lstStyle>
            <a:lvl1pPr indent="-228600" lvl="0" marL="457200" algn="just">
              <a:lnSpc>
                <a:spcPct val="100000"/>
              </a:lnSpc>
              <a:spcBef>
                <a:spcPts val="0"/>
              </a:spcBef>
              <a:spcAft>
                <a:spcPts val="0"/>
              </a:spcAft>
              <a:buClr>
                <a:srgbClr val="6D6E71"/>
              </a:buClr>
              <a:buSzPts val="1400"/>
              <a:buNone/>
              <a:defRPr b="0" i="0" sz="1400">
                <a:solidFill>
                  <a:srgbClr val="6D6E71"/>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
        <p:nvSpPr>
          <p:cNvPr id="383" name="Google Shape;383;p93"/>
          <p:cNvSpPr txBox="1"/>
          <p:nvPr>
            <p:ph idx="6" type="body"/>
          </p:nvPr>
        </p:nvSpPr>
        <p:spPr>
          <a:xfrm>
            <a:off x="750772" y="5195174"/>
            <a:ext cx="5992059" cy="451257"/>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0"/>
              </a:spcBef>
              <a:spcAft>
                <a:spcPts val="0"/>
              </a:spcAft>
              <a:buClr>
                <a:srgbClr val="8AC03B"/>
              </a:buClr>
              <a:buSzPts val="2800"/>
              <a:buNone/>
              <a:defRPr b="1" i="0" sz="2800">
                <a:solidFill>
                  <a:srgbClr val="8AC03B"/>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
        <p:nvSpPr>
          <p:cNvPr id="384" name="Google Shape;384;p93"/>
          <p:cNvSpPr txBox="1"/>
          <p:nvPr>
            <p:ph idx="7" type="body"/>
          </p:nvPr>
        </p:nvSpPr>
        <p:spPr>
          <a:xfrm>
            <a:off x="4459209" y="2460724"/>
            <a:ext cx="2899792" cy="280520"/>
          </a:xfrm>
          <a:prstGeom prst="rect">
            <a:avLst/>
          </a:prstGeom>
          <a:noFill/>
          <a:ln>
            <a:noFill/>
          </a:ln>
        </p:spPr>
        <p:txBody>
          <a:bodyPr anchorCtr="0" anchor="t" bIns="45700" lIns="91425" spcFirstLastPara="1" rIns="91425" wrap="square" tIns="45700">
            <a:noAutofit/>
          </a:bodyPr>
          <a:lstStyle>
            <a:lvl1pPr indent="-228600" lvl="0" marL="457200" algn="just">
              <a:lnSpc>
                <a:spcPct val="100000"/>
              </a:lnSpc>
              <a:spcBef>
                <a:spcPts val="0"/>
              </a:spcBef>
              <a:spcAft>
                <a:spcPts val="0"/>
              </a:spcAft>
              <a:buClr>
                <a:schemeClr val="lt1"/>
              </a:buClr>
              <a:buSzPts val="1400"/>
              <a:buNone/>
              <a:defRPr b="0" i="0" sz="1400">
                <a:solidFill>
                  <a:schemeClr val="lt1"/>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
        <p:nvSpPr>
          <p:cNvPr id="385" name="Google Shape;385;p93"/>
          <p:cNvSpPr txBox="1"/>
          <p:nvPr>
            <p:ph idx="8" type="body"/>
          </p:nvPr>
        </p:nvSpPr>
        <p:spPr>
          <a:xfrm>
            <a:off x="4459209" y="2917924"/>
            <a:ext cx="2899792" cy="280520"/>
          </a:xfrm>
          <a:prstGeom prst="rect">
            <a:avLst/>
          </a:prstGeom>
          <a:noFill/>
          <a:ln>
            <a:noFill/>
          </a:ln>
        </p:spPr>
        <p:txBody>
          <a:bodyPr anchorCtr="0" anchor="t" bIns="45700" lIns="91425" spcFirstLastPara="1" rIns="91425" wrap="square" tIns="45700">
            <a:noAutofit/>
          </a:bodyPr>
          <a:lstStyle>
            <a:lvl1pPr indent="-228600" lvl="0" marL="457200" algn="just">
              <a:lnSpc>
                <a:spcPct val="100000"/>
              </a:lnSpc>
              <a:spcBef>
                <a:spcPts val="0"/>
              </a:spcBef>
              <a:spcAft>
                <a:spcPts val="0"/>
              </a:spcAft>
              <a:buClr>
                <a:schemeClr val="lt1"/>
              </a:buClr>
              <a:buSzPts val="1400"/>
              <a:buNone/>
              <a:defRPr b="0" i="0" sz="1400">
                <a:solidFill>
                  <a:schemeClr val="lt1"/>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
        <p:nvSpPr>
          <p:cNvPr id="386" name="Google Shape;386;p93"/>
          <p:cNvSpPr txBox="1"/>
          <p:nvPr>
            <p:ph idx="9" type="body"/>
          </p:nvPr>
        </p:nvSpPr>
        <p:spPr>
          <a:xfrm>
            <a:off x="4459209" y="3375124"/>
            <a:ext cx="2899792" cy="280520"/>
          </a:xfrm>
          <a:prstGeom prst="rect">
            <a:avLst/>
          </a:prstGeom>
          <a:noFill/>
          <a:ln>
            <a:noFill/>
          </a:ln>
        </p:spPr>
        <p:txBody>
          <a:bodyPr anchorCtr="0" anchor="t" bIns="45700" lIns="91425" spcFirstLastPara="1" rIns="91425" wrap="square" tIns="45700">
            <a:noAutofit/>
          </a:bodyPr>
          <a:lstStyle>
            <a:lvl1pPr indent="-228600" lvl="0" marL="457200" algn="just">
              <a:lnSpc>
                <a:spcPct val="100000"/>
              </a:lnSpc>
              <a:spcBef>
                <a:spcPts val="0"/>
              </a:spcBef>
              <a:spcAft>
                <a:spcPts val="0"/>
              </a:spcAft>
              <a:buClr>
                <a:schemeClr val="lt1"/>
              </a:buClr>
              <a:buSzPts val="1400"/>
              <a:buNone/>
              <a:defRPr b="0" i="0" sz="1400">
                <a:solidFill>
                  <a:schemeClr val="lt1"/>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cxnSp>
        <p:nvCxnSpPr>
          <p:cNvPr id="387" name="Google Shape;387;p93"/>
          <p:cNvCxnSpPr/>
          <p:nvPr/>
        </p:nvCxnSpPr>
        <p:spPr>
          <a:xfrm rot="10800000">
            <a:off x="4451408" y="3267600"/>
            <a:ext cx="3108267" cy="0"/>
          </a:xfrm>
          <a:prstGeom prst="straightConnector1">
            <a:avLst/>
          </a:prstGeom>
          <a:noFill/>
          <a:ln cap="flat" cmpd="sng" w="28575">
            <a:solidFill>
              <a:schemeClr val="lt1"/>
            </a:solidFill>
            <a:prstDash val="solid"/>
            <a:miter lim="800000"/>
            <a:headEnd len="sm" w="sm" type="none"/>
            <a:tailEnd len="sm" w="sm" type="none"/>
          </a:ln>
        </p:spPr>
      </p:cxnSp>
      <p:cxnSp>
        <p:nvCxnSpPr>
          <p:cNvPr id="388" name="Google Shape;388;p93"/>
          <p:cNvCxnSpPr/>
          <p:nvPr/>
        </p:nvCxnSpPr>
        <p:spPr>
          <a:xfrm rot="10800000">
            <a:off x="4451408" y="2818422"/>
            <a:ext cx="3108267" cy="0"/>
          </a:xfrm>
          <a:prstGeom prst="straightConnector1">
            <a:avLst/>
          </a:prstGeom>
          <a:noFill/>
          <a:ln cap="flat" cmpd="sng" w="28575">
            <a:solidFill>
              <a:schemeClr val="lt1"/>
            </a:solidFill>
            <a:prstDash val="solid"/>
            <a:miter lim="800000"/>
            <a:headEnd len="sm" w="sm" type="none"/>
            <a:tailEnd len="sm" w="sm" type="none"/>
          </a:ln>
        </p:spPr>
      </p:cxnSp>
      <p:cxnSp>
        <p:nvCxnSpPr>
          <p:cNvPr id="389" name="Google Shape;389;p93"/>
          <p:cNvCxnSpPr/>
          <p:nvPr/>
        </p:nvCxnSpPr>
        <p:spPr>
          <a:xfrm rot="10800000">
            <a:off x="4451408" y="1599222"/>
            <a:ext cx="3108267" cy="0"/>
          </a:xfrm>
          <a:prstGeom prst="straightConnector1">
            <a:avLst/>
          </a:prstGeom>
          <a:noFill/>
          <a:ln cap="flat" cmpd="sng" w="28575">
            <a:solidFill>
              <a:schemeClr val="lt1"/>
            </a:solidFill>
            <a:prstDash val="solid"/>
            <a:miter lim="800000"/>
            <a:headEnd len="sm" w="sm" type="none"/>
            <a:tailEnd len="sm" w="sm" type="none"/>
          </a:ln>
        </p:spPr>
      </p:cxnSp>
      <p:sp>
        <p:nvSpPr>
          <p:cNvPr id="390" name="Google Shape;390;p93"/>
          <p:cNvSpPr txBox="1"/>
          <p:nvPr>
            <p:ph idx="13" type="body"/>
          </p:nvPr>
        </p:nvSpPr>
        <p:spPr>
          <a:xfrm>
            <a:off x="734729" y="8046073"/>
            <a:ext cx="5992060" cy="1704039"/>
          </a:xfrm>
          <a:prstGeom prst="rect">
            <a:avLst/>
          </a:prstGeom>
          <a:noFill/>
          <a:ln>
            <a:noFill/>
          </a:ln>
        </p:spPr>
        <p:txBody>
          <a:bodyPr anchorCtr="0" anchor="t" bIns="45700" lIns="91425" spcFirstLastPara="1" rIns="91425" wrap="square" tIns="45700">
            <a:noAutofit/>
          </a:bodyPr>
          <a:lstStyle>
            <a:lvl1pPr indent="-228600" lvl="0" marL="457200" algn="just">
              <a:lnSpc>
                <a:spcPct val="100000"/>
              </a:lnSpc>
              <a:spcBef>
                <a:spcPts val="0"/>
              </a:spcBef>
              <a:spcAft>
                <a:spcPts val="0"/>
              </a:spcAft>
              <a:buClr>
                <a:srgbClr val="6D6E71"/>
              </a:buClr>
              <a:buSzPts val="1400"/>
              <a:buNone/>
              <a:defRPr b="0" i="0" sz="1400">
                <a:solidFill>
                  <a:srgbClr val="6D6E71"/>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se Study 1">
  <p:cSld name="Case Study 1">
    <p:spTree>
      <p:nvGrpSpPr>
        <p:cNvPr id="391" name="Shape 391"/>
        <p:cNvGrpSpPr/>
        <p:nvPr/>
      </p:nvGrpSpPr>
      <p:grpSpPr>
        <a:xfrm>
          <a:off x="0" y="0"/>
          <a:ext cx="0" cy="0"/>
          <a:chOff x="0" y="0"/>
          <a:chExt cx="0" cy="0"/>
        </a:xfrm>
      </p:grpSpPr>
      <p:sp>
        <p:nvSpPr>
          <p:cNvPr id="392" name="Google Shape;392;p94"/>
          <p:cNvSpPr txBox="1"/>
          <p:nvPr>
            <p:ph idx="1" type="body"/>
          </p:nvPr>
        </p:nvSpPr>
        <p:spPr>
          <a:xfrm>
            <a:off x="766012" y="6149784"/>
            <a:ext cx="5992060" cy="2088787"/>
          </a:xfrm>
          <a:prstGeom prst="rect">
            <a:avLst/>
          </a:prstGeom>
          <a:noFill/>
          <a:ln>
            <a:noFill/>
          </a:ln>
        </p:spPr>
        <p:txBody>
          <a:bodyPr anchorCtr="0" anchor="t" bIns="45700" lIns="91425" spcFirstLastPara="1" rIns="91425" wrap="square" tIns="45700">
            <a:noAutofit/>
          </a:bodyPr>
          <a:lstStyle>
            <a:lvl1pPr indent="-228600" lvl="0" marL="457200" algn="just">
              <a:lnSpc>
                <a:spcPct val="100000"/>
              </a:lnSpc>
              <a:spcBef>
                <a:spcPts val="0"/>
              </a:spcBef>
              <a:spcAft>
                <a:spcPts val="0"/>
              </a:spcAft>
              <a:buClr>
                <a:srgbClr val="6D6E71"/>
              </a:buClr>
              <a:buSzPts val="1400"/>
              <a:buNone/>
              <a:defRPr b="0" i="0" sz="1400">
                <a:solidFill>
                  <a:srgbClr val="6D6E71"/>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
        <p:nvSpPr>
          <p:cNvPr id="393" name="Google Shape;393;p94"/>
          <p:cNvSpPr txBox="1"/>
          <p:nvPr>
            <p:ph idx="2" type="body"/>
          </p:nvPr>
        </p:nvSpPr>
        <p:spPr>
          <a:xfrm>
            <a:off x="766012" y="5515124"/>
            <a:ext cx="5992059" cy="451257"/>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0"/>
              </a:spcBef>
              <a:spcAft>
                <a:spcPts val="0"/>
              </a:spcAft>
              <a:buClr>
                <a:srgbClr val="69ADAD"/>
              </a:buClr>
              <a:buSzPts val="1400"/>
              <a:buNone/>
              <a:defRPr b="1" i="0" sz="1400">
                <a:solidFill>
                  <a:srgbClr val="69ADAD"/>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
        <p:nvSpPr>
          <p:cNvPr id="394" name="Google Shape;394;p94"/>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US"/>
              <a:t>‹#›</a:t>
            </a:fld>
            <a:endParaRPr/>
          </a:p>
        </p:txBody>
      </p:sp>
      <p:sp>
        <p:nvSpPr>
          <p:cNvPr id="395" name="Google Shape;395;p94"/>
          <p:cNvSpPr txBox="1"/>
          <p:nvPr/>
        </p:nvSpPr>
        <p:spPr>
          <a:xfrm>
            <a:off x="3624944" y="10204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US" sz="500">
                <a:solidFill>
                  <a:srgbClr val="6D6E71"/>
                </a:solidFill>
                <a:latin typeface="Avenir"/>
                <a:ea typeface="Avenir"/>
                <a:cs typeface="Avenir"/>
                <a:sym typeface="Avenir"/>
              </a:rPr>
              <a:t>GRASSROOTS</a:t>
            </a:r>
            <a:r>
              <a:rPr lang="en-US"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sp>
        <p:nvSpPr>
          <p:cNvPr id="396" name="Google Shape;396;p94"/>
          <p:cNvSpPr txBox="1"/>
          <p:nvPr>
            <p:ph idx="3" type="body"/>
          </p:nvPr>
        </p:nvSpPr>
        <p:spPr>
          <a:xfrm>
            <a:off x="730154" y="1326776"/>
            <a:ext cx="5992060" cy="3851430"/>
          </a:xfrm>
          <a:prstGeom prst="rect">
            <a:avLst/>
          </a:prstGeom>
          <a:noFill/>
          <a:ln>
            <a:noFill/>
          </a:ln>
        </p:spPr>
        <p:txBody>
          <a:bodyPr anchorCtr="0" anchor="t" bIns="45700" lIns="91425" spcFirstLastPara="1" rIns="91425" wrap="square" tIns="45700">
            <a:noAutofit/>
          </a:bodyPr>
          <a:lstStyle>
            <a:lvl1pPr indent="-228600" lvl="0" marL="457200" algn="just">
              <a:lnSpc>
                <a:spcPct val="100000"/>
              </a:lnSpc>
              <a:spcBef>
                <a:spcPts val="0"/>
              </a:spcBef>
              <a:spcAft>
                <a:spcPts val="0"/>
              </a:spcAft>
              <a:buClr>
                <a:srgbClr val="6D6E71"/>
              </a:buClr>
              <a:buSzPts val="1400"/>
              <a:buNone/>
              <a:defRPr b="0" i="0" sz="1400">
                <a:solidFill>
                  <a:srgbClr val="6D6E71"/>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
        <p:nvSpPr>
          <p:cNvPr id="397" name="Google Shape;397;p94"/>
          <p:cNvSpPr txBox="1"/>
          <p:nvPr>
            <p:ph idx="4" type="body"/>
          </p:nvPr>
        </p:nvSpPr>
        <p:spPr>
          <a:xfrm>
            <a:off x="730154" y="692116"/>
            <a:ext cx="5992059" cy="451257"/>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0"/>
              </a:spcBef>
              <a:spcAft>
                <a:spcPts val="0"/>
              </a:spcAft>
              <a:buClr>
                <a:srgbClr val="69ADAD"/>
              </a:buClr>
              <a:buSzPts val="1400"/>
              <a:buNone/>
              <a:defRPr b="1" i="0" sz="1400">
                <a:solidFill>
                  <a:srgbClr val="69ADAD"/>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cxnSp>
        <p:nvCxnSpPr>
          <p:cNvPr id="398" name="Google Shape;398;p94"/>
          <p:cNvCxnSpPr/>
          <p:nvPr/>
        </p:nvCxnSpPr>
        <p:spPr>
          <a:xfrm>
            <a:off x="0" y="5348532"/>
            <a:ext cx="3607692" cy="0"/>
          </a:xfrm>
          <a:prstGeom prst="straightConnector1">
            <a:avLst/>
          </a:prstGeom>
          <a:noFill/>
          <a:ln cap="flat" cmpd="sng" w="28575">
            <a:solidFill>
              <a:srgbClr val="69ADAD"/>
            </a:solidFill>
            <a:prstDash val="solid"/>
            <a:miter lim="800000"/>
            <a:headEnd len="sm" w="sm" type="none"/>
            <a:tailEnd len="sm" w="sm" type="none"/>
          </a:ln>
        </p:spPr>
      </p:cxnSp>
      <p:pic>
        <p:nvPicPr>
          <p:cNvPr id="399" name="Google Shape;399;p94"/>
          <p:cNvPicPr preferRelativeResize="0"/>
          <p:nvPr/>
        </p:nvPicPr>
        <p:blipFill rotWithShape="1">
          <a:blip r:embed="rId2">
            <a:alphaModFix/>
          </a:blip>
          <a:srcRect b="22949" l="22302" r="0" t="0"/>
          <a:stretch/>
        </p:blipFill>
        <p:spPr>
          <a:xfrm>
            <a:off x="0" y="8408898"/>
            <a:ext cx="2302099" cy="2282915"/>
          </a:xfrm>
          <a:custGeom>
            <a:rect b="b" l="l" r="r" t="t"/>
            <a:pathLst>
              <a:path extrusionOk="0" h="3400425" w="3429000">
                <a:moveTo>
                  <a:pt x="0" y="0"/>
                </a:moveTo>
                <a:lnTo>
                  <a:pt x="3429000" y="0"/>
                </a:lnTo>
                <a:lnTo>
                  <a:pt x="3429000" y="3400425"/>
                </a:lnTo>
                <a:lnTo>
                  <a:pt x="0" y="3400425"/>
                </a:lnTo>
                <a:close/>
              </a:path>
            </a:pathLst>
          </a:custGeom>
          <a:noFill/>
          <a:ln>
            <a:noFill/>
          </a:ln>
        </p:spPr>
      </p:pic>
      <p:cxnSp>
        <p:nvCxnSpPr>
          <p:cNvPr id="400" name="Google Shape;400;p94"/>
          <p:cNvCxnSpPr/>
          <p:nvPr/>
        </p:nvCxnSpPr>
        <p:spPr>
          <a:xfrm>
            <a:off x="3801978" y="1225711"/>
            <a:ext cx="3288633" cy="0"/>
          </a:xfrm>
          <a:prstGeom prst="straightConnector1">
            <a:avLst/>
          </a:prstGeom>
          <a:noFill/>
          <a:ln cap="flat" cmpd="sng" w="28575">
            <a:solidFill>
              <a:srgbClr val="69ADAD"/>
            </a:solidFill>
            <a:prstDash val="solid"/>
            <a:miter lim="800000"/>
            <a:headEnd len="sm" w="sm" type="none"/>
            <a:tailEnd len="sm" w="sm" type="none"/>
          </a:ln>
        </p:spPr>
      </p:cxnSp>
      <p:cxnSp>
        <p:nvCxnSpPr>
          <p:cNvPr id="401" name="Google Shape;401;p94"/>
          <p:cNvCxnSpPr/>
          <p:nvPr/>
        </p:nvCxnSpPr>
        <p:spPr>
          <a:xfrm>
            <a:off x="3801978" y="6054385"/>
            <a:ext cx="3288633" cy="0"/>
          </a:xfrm>
          <a:prstGeom prst="straightConnector1">
            <a:avLst/>
          </a:prstGeom>
          <a:noFill/>
          <a:ln cap="flat" cmpd="sng" w="28575">
            <a:solidFill>
              <a:srgbClr val="69ADAD"/>
            </a:solidFill>
            <a:prstDash val="solid"/>
            <a:miter lim="800000"/>
            <a:headEnd len="sm" w="sm" type="none"/>
            <a:tailEnd len="sm" w="sm" type="none"/>
          </a:ln>
        </p:spPr>
      </p:cxnSp>
      <p:grpSp>
        <p:nvGrpSpPr>
          <p:cNvPr id="402" name="Google Shape;402;p94"/>
          <p:cNvGrpSpPr/>
          <p:nvPr/>
        </p:nvGrpSpPr>
        <p:grpSpPr>
          <a:xfrm>
            <a:off x="6770986" y="850643"/>
            <a:ext cx="750136" cy="750136"/>
            <a:chOff x="7559675" y="1928896"/>
            <a:chExt cx="750136" cy="750136"/>
          </a:xfrm>
        </p:grpSpPr>
        <p:sp>
          <p:nvSpPr>
            <p:cNvPr id="403" name="Google Shape;403;p94"/>
            <p:cNvSpPr/>
            <p:nvPr/>
          </p:nvSpPr>
          <p:spPr>
            <a:xfrm>
              <a:off x="7559675" y="1928896"/>
              <a:ext cx="750136" cy="750136"/>
            </a:xfrm>
            <a:prstGeom prst="ellipse">
              <a:avLst/>
            </a:prstGeom>
            <a:solidFill>
              <a:srgbClr val="69ADA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grpSp>
          <p:nvGrpSpPr>
            <p:cNvPr id="404" name="Google Shape;404;p94"/>
            <p:cNvGrpSpPr/>
            <p:nvPr/>
          </p:nvGrpSpPr>
          <p:grpSpPr>
            <a:xfrm>
              <a:off x="7683372" y="2028561"/>
              <a:ext cx="526805" cy="526741"/>
              <a:chOff x="1042830" y="5367345"/>
              <a:chExt cx="907476" cy="907364"/>
            </a:xfrm>
          </p:grpSpPr>
          <p:grpSp>
            <p:nvGrpSpPr>
              <p:cNvPr id="405" name="Google Shape;405;p94"/>
              <p:cNvGrpSpPr/>
              <p:nvPr/>
            </p:nvGrpSpPr>
            <p:grpSpPr>
              <a:xfrm>
                <a:off x="1042830" y="5367345"/>
                <a:ext cx="907476" cy="907364"/>
                <a:chOff x="5318121" y="3727141"/>
                <a:chExt cx="907476" cy="907364"/>
              </a:xfrm>
            </p:grpSpPr>
            <p:sp>
              <p:nvSpPr>
                <p:cNvPr id="406" name="Google Shape;406;p94"/>
                <p:cNvSpPr/>
                <p:nvPr/>
              </p:nvSpPr>
              <p:spPr>
                <a:xfrm>
                  <a:off x="5318121" y="3727141"/>
                  <a:ext cx="907476" cy="907364"/>
                </a:xfrm>
                <a:custGeom>
                  <a:rect b="b" l="l" r="r" t="t"/>
                  <a:pathLst>
                    <a:path extrusionOk="0" h="907364" w="907476">
                      <a:moveTo>
                        <a:pt x="99246" y="906980"/>
                      </a:moveTo>
                      <a:cubicBezTo>
                        <a:pt x="95025" y="905060"/>
                        <a:pt x="90420" y="903908"/>
                        <a:pt x="86582" y="901604"/>
                      </a:cubicBezTo>
                      <a:cubicBezTo>
                        <a:pt x="67777" y="891621"/>
                        <a:pt x="57415" y="876261"/>
                        <a:pt x="57031" y="854758"/>
                      </a:cubicBezTo>
                      <a:cubicBezTo>
                        <a:pt x="56647" y="840550"/>
                        <a:pt x="57031" y="826343"/>
                        <a:pt x="57031" y="811751"/>
                      </a:cubicBezTo>
                      <a:cubicBezTo>
                        <a:pt x="38610" y="811751"/>
                        <a:pt x="23259" y="805607"/>
                        <a:pt x="11746" y="791400"/>
                      </a:cubicBezTo>
                      <a:cubicBezTo>
                        <a:pt x="3303" y="780648"/>
                        <a:pt x="-535" y="767977"/>
                        <a:pt x="233" y="754153"/>
                      </a:cubicBezTo>
                      <a:cubicBezTo>
                        <a:pt x="1767" y="726890"/>
                        <a:pt x="22491" y="708074"/>
                        <a:pt x="56264" y="704619"/>
                      </a:cubicBezTo>
                      <a:cubicBezTo>
                        <a:pt x="56264" y="673131"/>
                        <a:pt x="56264" y="641260"/>
                        <a:pt x="56264" y="609773"/>
                      </a:cubicBezTo>
                      <a:cubicBezTo>
                        <a:pt x="14816" y="600174"/>
                        <a:pt x="-2070" y="582126"/>
                        <a:pt x="233" y="549871"/>
                      </a:cubicBezTo>
                      <a:cubicBezTo>
                        <a:pt x="2152" y="522992"/>
                        <a:pt x="23643" y="504561"/>
                        <a:pt x="56264" y="501489"/>
                      </a:cubicBezTo>
                      <a:cubicBezTo>
                        <a:pt x="56264" y="470002"/>
                        <a:pt x="56264" y="438131"/>
                        <a:pt x="56264" y="406644"/>
                      </a:cubicBezTo>
                      <a:cubicBezTo>
                        <a:pt x="20573" y="400500"/>
                        <a:pt x="1384" y="383220"/>
                        <a:pt x="233" y="355957"/>
                      </a:cubicBezTo>
                      <a:cubicBezTo>
                        <a:pt x="-919" y="324086"/>
                        <a:pt x="14816" y="307575"/>
                        <a:pt x="56264" y="297975"/>
                      </a:cubicBezTo>
                      <a:cubicBezTo>
                        <a:pt x="56264" y="266488"/>
                        <a:pt x="56264" y="235001"/>
                        <a:pt x="56264" y="202746"/>
                      </a:cubicBezTo>
                      <a:cubicBezTo>
                        <a:pt x="37842" y="202746"/>
                        <a:pt x="21724" y="196218"/>
                        <a:pt x="10594" y="180858"/>
                      </a:cubicBezTo>
                      <a:cubicBezTo>
                        <a:pt x="2152" y="169723"/>
                        <a:pt x="-919" y="157051"/>
                        <a:pt x="233" y="143228"/>
                      </a:cubicBezTo>
                      <a:cubicBezTo>
                        <a:pt x="2535" y="116732"/>
                        <a:pt x="23643" y="97917"/>
                        <a:pt x="56647" y="95229"/>
                      </a:cubicBezTo>
                      <a:cubicBezTo>
                        <a:pt x="56647" y="82174"/>
                        <a:pt x="56647" y="69118"/>
                        <a:pt x="56647" y="55678"/>
                      </a:cubicBezTo>
                      <a:cubicBezTo>
                        <a:pt x="56647" y="22655"/>
                        <a:pt x="78907" y="0"/>
                        <a:pt x="111911" y="0"/>
                      </a:cubicBezTo>
                      <a:cubicBezTo>
                        <a:pt x="187898" y="0"/>
                        <a:pt x="263502" y="0"/>
                        <a:pt x="339489" y="0"/>
                      </a:cubicBezTo>
                      <a:cubicBezTo>
                        <a:pt x="353306" y="0"/>
                        <a:pt x="361365" y="6912"/>
                        <a:pt x="360981" y="17663"/>
                      </a:cubicBezTo>
                      <a:cubicBezTo>
                        <a:pt x="360597" y="28799"/>
                        <a:pt x="352538" y="35327"/>
                        <a:pt x="339106" y="35327"/>
                      </a:cubicBezTo>
                      <a:cubicBezTo>
                        <a:pt x="264653" y="35327"/>
                        <a:pt x="189817" y="35327"/>
                        <a:pt x="115365" y="35327"/>
                      </a:cubicBezTo>
                      <a:cubicBezTo>
                        <a:pt x="98479" y="35327"/>
                        <a:pt x="92339" y="41471"/>
                        <a:pt x="92339" y="57982"/>
                      </a:cubicBezTo>
                      <a:cubicBezTo>
                        <a:pt x="92339" y="70270"/>
                        <a:pt x="92339" y="82557"/>
                        <a:pt x="92339" y="95229"/>
                      </a:cubicBezTo>
                      <a:cubicBezTo>
                        <a:pt x="112679" y="95613"/>
                        <a:pt x="129565" y="102141"/>
                        <a:pt x="139543" y="119420"/>
                      </a:cubicBezTo>
                      <a:cubicBezTo>
                        <a:pt x="144532" y="127868"/>
                        <a:pt x="147218" y="137852"/>
                        <a:pt x="148753" y="147452"/>
                      </a:cubicBezTo>
                      <a:cubicBezTo>
                        <a:pt x="150289" y="157819"/>
                        <a:pt x="141845" y="165883"/>
                        <a:pt x="132251" y="166267"/>
                      </a:cubicBezTo>
                      <a:cubicBezTo>
                        <a:pt x="123041" y="166651"/>
                        <a:pt x="115365" y="159739"/>
                        <a:pt x="113830" y="149755"/>
                      </a:cubicBezTo>
                      <a:cubicBezTo>
                        <a:pt x="111911" y="136316"/>
                        <a:pt x="105771" y="130556"/>
                        <a:pt x="93106" y="131708"/>
                      </a:cubicBezTo>
                      <a:cubicBezTo>
                        <a:pt x="93106" y="187002"/>
                        <a:pt x="93106" y="242297"/>
                        <a:pt x="93106" y="298743"/>
                      </a:cubicBezTo>
                      <a:cubicBezTo>
                        <a:pt x="109609" y="298743"/>
                        <a:pt x="123808" y="303735"/>
                        <a:pt x="135321" y="316022"/>
                      </a:cubicBezTo>
                      <a:cubicBezTo>
                        <a:pt x="144148" y="325622"/>
                        <a:pt x="148753" y="336758"/>
                        <a:pt x="149521" y="349429"/>
                      </a:cubicBezTo>
                      <a:cubicBezTo>
                        <a:pt x="149905" y="360565"/>
                        <a:pt x="142997" y="369013"/>
                        <a:pt x="132635" y="369397"/>
                      </a:cubicBezTo>
                      <a:cubicBezTo>
                        <a:pt x="123041" y="370165"/>
                        <a:pt x="115365" y="362869"/>
                        <a:pt x="114214" y="351733"/>
                      </a:cubicBezTo>
                      <a:cubicBezTo>
                        <a:pt x="112679" y="339062"/>
                        <a:pt x="106155" y="333686"/>
                        <a:pt x="93106" y="334838"/>
                      </a:cubicBezTo>
                      <a:cubicBezTo>
                        <a:pt x="93106" y="389748"/>
                        <a:pt x="93106" y="445042"/>
                        <a:pt x="93106" y="500721"/>
                      </a:cubicBezTo>
                      <a:cubicBezTo>
                        <a:pt x="98863" y="501873"/>
                        <a:pt x="105003" y="501873"/>
                        <a:pt x="110376" y="503793"/>
                      </a:cubicBezTo>
                      <a:cubicBezTo>
                        <a:pt x="132635" y="510704"/>
                        <a:pt x="145299" y="526064"/>
                        <a:pt x="149137" y="548719"/>
                      </a:cubicBezTo>
                      <a:cubicBezTo>
                        <a:pt x="151056" y="561007"/>
                        <a:pt x="144916" y="570607"/>
                        <a:pt x="134938" y="572143"/>
                      </a:cubicBezTo>
                      <a:cubicBezTo>
                        <a:pt x="123424" y="573679"/>
                        <a:pt x="116133" y="567535"/>
                        <a:pt x="114214" y="553711"/>
                      </a:cubicBezTo>
                      <a:cubicBezTo>
                        <a:pt x="112679" y="542959"/>
                        <a:pt x="106155" y="537584"/>
                        <a:pt x="93490" y="537584"/>
                      </a:cubicBezTo>
                      <a:cubicBezTo>
                        <a:pt x="93490" y="592878"/>
                        <a:pt x="93490" y="648556"/>
                        <a:pt x="93490" y="704235"/>
                      </a:cubicBezTo>
                      <a:cubicBezTo>
                        <a:pt x="98863" y="705002"/>
                        <a:pt x="104236" y="705770"/>
                        <a:pt x="109609" y="706922"/>
                      </a:cubicBezTo>
                      <a:cubicBezTo>
                        <a:pt x="131100" y="711914"/>
                        <a:pt x="147602" y="731498"/>
                        <a:pt x="149521" y="753385"/>
                      </a:cubicBezTo>
                      <a:cubicBezTo>
                        <a:pt x="150672" y="765673"/>
                        <a:pt x="144148" y="774888"/>
                        <a:pt x="133402" y="775656"/>
                      </a:cubicBezTo>
                      <a:cubicBezTo>
                        <a:pt x="123424" y="776424"/>
                        <a:pt x="115749" y="769513"/>
                        <a:pt x="114214" y="757225"/>
                      </a:cubicBezTo>
                      <a:cubicBezTo>
                        <a:pt x="112679" y="746473"/>
                        <a:pt x="106155" y="740713"/>
                        <a:pt x="93490" y="740713"/>
                      </a:cubicBezTo>
                      <a:cubicBezTo>
                        <a:pt x="93490" y="743017"/>
                        <a:pt x="93106" y="745705"/>
                        <a:pt x="93106" y="748393"/>
                      </a:cubicBezTo>
                      <a:cubicBezTo>
                        <a:pt x="93106" y="782184"/>
                        <a:pt x="93106" y="816359"/>
                        <a:pt x="93106" y="850150"/>
                      </a:cubicBezTo>
                      <a:cubicBezTo>
                        <a:pt x="93106" y="865126"/>
                        <a:pt x="99630" y="871653"/>
                        <a:pt x="114597" y="871653"/>
                      </a:cubicBezTo>
                      <a:cubicBezTo>
                        <a:pt x="314928" y="871653"/>
                        <a:pt x="515259" y="871653"/>
                        <a:pt x="715589" y="871653"/>
                      </a:cubicBezTo>
                      <a:cubicBezTo>
                        <a:pt x="730940" y="871653"/>
                        <a:pt x="736697" y="865126"/>
                        <a:pt x="737848" y="849382"/>
                      </a:cubicBezTo>
                      <a:cubicBezTo>
                        <a:pt x="738615" y="836710"/>
                        <a:pt x="734394" y="828263"/>
                        <a:pt x="725568" y="819431"/>
                      </a:cubicBezTo>
                      <a:cubicBezTo>
                        <a:pt x="677596" y="772584"/>
                        <a:pt x="630775" y="724970"/>
                        <a:pt x="583571" y="677355"/>
                      </a:cubicBezTo>
                      <a:cubicBezTo>
                        <a:pt x="578965" y="672747"/>
                        <a:pt x="574744" y="666988"/>
                        <a:pt x="571673" y="661228"/>
                      </a:cubicBezTo>
                      <a:cubicBezTo>
                        <a:pt x="561312" y="641644"/>
                        <a:pt x="551717" y="621677"/>
                        <a:pt x="540971" y="600174"/>
                      </a:cubicBezTo>
                      <a:cubicBezTo>
                        <a:pt x="529842" y="609773"/>
                        <a:pt x="518329" y="617453"/>
                        <a:pt x="509502" y="627821"/>
                      </a:cubicBezTo>
                      <a:cubicBezTo>
                        <a:pt x="504513" y="633581"/>
                        <a:pt x="502210" y="643180"/>
                        <a:pt x="501826" y="651244"/>
                      </a:cubicBezTo>
                      <a:cubicBezTo>
                        <a:pt x="500675" y="673515"/>
                        <a:pt x="501443" y="696171"/>
                        <a:pt x="501443" y="718442"/>
                      </a:cubicBezTo>
                      <a:cubicBezTo>
                        <a:pt x="501443" y="733034"/>
                        <a:pt x="496454" y="738409"/>
                        <a:pt x="481870" y="740329"/>
                      </a:cubicBezTo>
                      <a:cubicBezTo>
                        <a:pt x="472276" y="741865"/>
                        <a:pt x="466135" y="747625"/>
                        <a:pt x="464600" y="757609"/>
                      </a:cubicBezTo>
                      <a:cubicBezTo>
                        <a:pt x="461914" y="773352"/>
                        <a:pt x="456925" y="777576"/>
                        <a:pt x="440806" y="777576"/>
                      </a:cubicBezTo>
                      <a:cubicBezTo>
                        <a:pt x="422769" y="777576"/>
                        <a:pt x="404731" y="777576"/>
                        <a:pt x="386694" y="777576"/>
                      </a:cubicBezTo>
                      <a:cubicBezTo>
                        <a:pt x="373262" y="777576"/>
                        <a:pt x="367505" y="772200"/>
                        <a:pt x="365586" y="758761"/>
                      </a:cubicBezTo>
                      <a:cubicBezTo>
                        <a:pt x="364051" y="748009"/>
                        <a:pt x="357911" y="741865"/>
                        <a:pt x="347549" y="740329"/>
                      </a:cubicBezTo>
                      <a:cubicBezTo>
                        <a:pt x="334501" y="738793"/>
                        <a:pt x="328744" y="732650"/>
                        <a:pt x="328744" y="719594"/>
                      </a:cubicBezTo>
                      <a:cubicBezTo>
                        <a:pt x="328744" y="697707"/>
                        <a:pt x="328360" y="675819"/>
                        <a:pt x="328744" y="653932"/>
                      </a:cubicBezTo>
                      <a:cubicBezTo>
                        <a:pt x="329128" y="636653"/>
                        <a:pt x="321836" y="624365"/>
                        <a:pt x="308404" y="615149"/>
                      </a:cubicBezTo>
                      <a:cubicBezTo>
                        <a:pt x="282691" y="597486"/>
                        <a:pt x="261583" y="575598"/>
                        <a:pt x="246232" y="548335"/>
                      </a:cubicBezTo>
                      <a:cubicBezTo>
                        <a:pt x="180607" y="432371"/>
                        <a:pt x="251221" y="283767"/>
                        <a:pt x="382473" y="262264"/>
                      </a:cubicBezTo>
                      <a:cubicBezTo>
                        <a:pt x="488011" y="244601"/>
                        <a:pt x="588176" y="315638"/>
                        <a:pt x="605829" y="420851"/>
                      </a:cubicBezTo>
                      <a:cubicBezTo>
                        <a:pt x="612354" y="460018"/>
                        <a:pt x="607365" y="497649"/>
                        <a:pt x="590862" y="534896"/>
                      </a:cubicBezTo>
                      <a:cubicBezTo>
                        <a:pt x="593933" y="536816"/>
                        <a:pt x="597003" y="538736"/>
                        <a:pt x="600073" y="539887"/>
                      </a:cubicBezTo>
                      <a:cubicBezTo>
                        <a:pt x="650347" y="559855"/>
                        <a:pt x="692562" y="590574"/>
                        <a:pt x="727486" y="632045"/>
                      </a:cubicBezTo>
                      <a:cubicBezTo>
                        <a:pt x="729789" y="635117"/>
                        <a:pt x="732475" y="637804"/>
                        <a:pt x="736313" y="642412"/>
                      </a:cubicBezTo>
                      <a:cubicBezTo>
                        <a:pt x="736697" y="637804"/>
                        <a:pt x="737464" y="635885"/>
                        <a:pt x="737464" y="633581"/>
                      </a:cubicBezTo>
                      <a:cubicBezTo>
                        <a:pt x="737464" y="441203"/>
                        <a:pt x="737464" y="248824"/>
                        <a:pt x="737464" y="56062"/>
                      </a:cubicBezTo>
                      <a:cubicBezTo>
                        <a:pt x="737464" y="41855"/>
                        <a:pt x="730556" y="35327"/>
                        <a:pt x="715973" y="35327"/>
                      </a:cubicBezTo>
                      <a:cubicBezTo>
                        <a:pt x="640369" y="35327"/>
                        <a:pt x="564766" y="35327"/>
                        <a:pt x="489546" y="35327"/>
                      </a:cubicBezTo>
                      <a:cubicBezTo>
                        <a:pt x="476497" y="35327"/>
                        <a:pt x="468822" y="28799"/>
                        <a:pt x="468438" y="18047"/>
                      </a:cubicBezTo>
                      <a:cubicBezTo>
                        <a:pt x="468054" y="8448"/>
                        <a:pt x="474962" y="1152"/>
                        <a:pt x="484173" y="0"/>
                      </a:cubicBezTo>
                      <a:cubicBezTo>
                        <a:pt x="486092" y="0"/>
                        <a:pt x="488394" y="0"/>
                        <a:pt x="490313" y="0"/>
                      </a:cubicBezTo>
                      <a:cubicBezTo>
                        <a:pt x="565917" y="0"/>
                        <a:pt x="641521" y="0"/>
                        <a:pt x="716741" y="0"/>
                      </a:cubicBezTo>
                      <a:cubicBezTo>
                        <a:pt x="750129" y="0"/>
                        <a:pt x="772388" y="22271"/>
                        <a:pt x="772388" y="56062"/>
                      </a:cubicBezTo>
                      <a:cubicBezTo>
                        <a:pt x="772388" y="68734"/>
                        <a:pt x="772388" y="81406"/>
                        <a:pt x="772388" y="95613"/>
                      </a:cubicBezTo>
                      <a:cubicBezTo>
                        <a:pt x="782750" y="95613"/>
                        <a:pt x="793112" y="96381"/>
                        <a:pt x="803090" y="95613"/>
                      </a:cubicBezTo>
                      <a:cubicBezTo>
                        <a:pt x="833408" y="93309"/>
                        <a:pt x="858737" y="118652"/>
                        <a:pt x="857586" y="150523"/>
                      </a:cubicBezTo>
                      <a:cubicBezTo>
                        <a:pt x="856435" y="183162"/>
                        <a:pt x="857970" y="216185"/>
                        <a:pt x="856818" y="248824"/>
                      </a:cubicBezTo>
                      <a:cubicBezTo>
                        <a:pt x="856435" y="258808"/>
                        <a:pt x="851445" y="268792"/>
                        <a:pt x="849143" y="279159"/>
                      </a:cubicBezTo>
                      <a:cubicBezTo>
                        <a:pt x="848376" y="282231"/>
                        <a:pt x="848376" y="285303"/>
                        <a:pt x="849143" y="288375"/>
                      </a:cubicBezTo>
                      <a:cubicBezTo>
                        <a:pt x="851445" y="298359"/>
                        <a:pt x="856818" y="308343"/>
                        <a:pt x="856818" y="318710"/>
                      </a:cubicBezTo>
                      <a:cubicBezTo>
                        <a:pt x="857970" y="352501"/>
                        <a:pt x="857970" y="385908"/>
                        <a:pt x="856818" y="419699"/>
                      </a:cubicBezTo>
                      <a:cubicBezTo>
                        <a:pt x="856435" y="429683"/>
                        <a:pt x="851445" y="439283"/>
                        <a:pt x="849143" y="448882"/>
                      </a:cubicBezTo>
                      <a:cubicBezTo>
                        <a:pt x="848376" y="451954"/>
                        <a:pt x="848376" y="455794"/>
                        <a:pt x="849143" y="458866"/>
                      </a:cubicBezTo>
                      <a:cubicBezTo>
                        <a:pt x="851445" y="468850"/>
                        <a:pt x="856435" y="478449"/>
                        <a:pt x="856818" y="488049"/>
                      </a:cubicBezTo>
                      <a:cubicBezTo>
                        <a:pt x="857970" y="521840"/>
                        <a:pt x="857202" y="556015"/>
                        <a:pt x="857202" y="589806"/>
                      </a:cubicBezTo>
                      <a:cubicBezTo>
                        <a:pt x="857202" y="619757"/>
                        <a:pt x="835711" y="641260"/>
                        <a:pt x="806160" y="641260"/>
                      </a:cubicBezTo>
                      <a:cubicBezTo>
                        <a:pt x="795414" y="641260"/>
                        <a:pt x="784285" y="641260"/>
                        <a:pt x="772388" y="641260"/>
                      </a:cubicBezTo>
                      <a:cubicBezTo>
                        <a:pt x="772388" y="652780"/>
                        <a:pt x="772004" y="663916"/>
                        <a:pt x="772772" y="675051"/>
                      </a:cubicBezTo>
                      <a:cubicBezTo>
                        <a:pt x="772772" y="677355"/>
                        <a:pt x="775458" y="680043"/>
                        <a:pt x="777761" y="681963"/>
                      </a:cubicBezTo>
                      <a:cubicBezTo>
                        <a:pt x="808847" y="713450"/>
                        <a:pt x="839932" y="744937"/>
                        <a:pt x="871786" y="776040"/>
                      </a:cubicBezTo>
                      <a:cubicBezTo>
                        <a:pt x="887137" y="791016"/>
                        <a:pt x="901720" y="805991"/>
                        <a:pt x="907477" y="827495"/>
                      </a:cubicBezTo>
                      <a:cubicBezTo>
                        <a:pt x="907477" y="835942"/>
                        <a:pt x="907477" y="844006"/>
                        <a:pt x="907477" y="852454"/>
                      </a:cubicBezTo>
                      <a:cubicBezTo>
                        <a:pt x="906709" y="854374"/>
                        <a:pt x="905942" y="855910"/>
                        <a:pt x="905174" y="857830"/>
                      </a:cubicBezTo>
                      <a:cubicBezTo>
                        <a:pt x="898650" y="878181"/>
                        <a:pt x="885985" y="893541"/>
                        <a:pt x="866413" y="901988"/>
                      </a:cubicBezTo>
                      <a:cubicBezTo>
                        <a:pt x="861808" y="903908"/>
                        <a:pt x="857202" y="905444"/>
                        <a:pt x="852597" y="907364"/>
                      </a:cubicBezTo>
                      <a:cubicBezTo>
                        <a:pt x="844154" y="907364"/>
                        <a:pt x="836094" y="907364"/>
                        <a:pt x="827652" y="907364"/>
                      </a:cubicBezTo>
                      <a:cubicBezTo>
                        <a:pt x="804241" y="901604"/>
                        <a:pt x="788123" y="884325"/>
                        <a:pt x="771621" y="866662"/>
                      </a:cubicBezTo>
                      <a:cubicBezTo>
                        <a:pt x="765480" y="889317"/>
                        <a:pt x="750129" y="900836"/>
                        <a:pt x="730556" y="907364"/>
                      </a:cubicBezTo>
                      <a:cubicBezTo>
                        <a:pt x="519480" y="906980"/>
                        <a:pt x="309172" y="906980"/>
                        <a:pt x="99246" y="906980"/>
                      </a:cubicBezTo>
                      <a:close/>
                      <a:moveTo>
                        <a:pt x="557858" y="518768"/>
                      </a:moveTo>
                      <a:cubicBezTo>
                        <a:pt x="572825" y="484593"/>
                        <a:pt x="575511" y="450418"/>
                        <a:pt x="567068" y="415091"/>
                      </a:cubicBezTo>
                      <a:cubicBezTo>
                        <a:pt x="549031" y="341366"/>
                        <a:pt x="476114" y="285687"/>
                        <a:pt x="391683" y="297591"/>
                      </a:cubicBezTo>
                      <a:cubicBezTo>
                        <a:pt x="321069" y="307575"/>
                        <a:pt x="263119" y="366709"/>
                        <a:pt x="257362" y="436979"/>
                      </a:cubicBezTo>
                      <a:cubicBezTo>
                        <a:pt x="252373" y="498417"/>
                        <a:pt x="275016" y="548335"/>
                        <a:pt x="326057" y="584046"/>
                      </a:cubicBezTo>
                      <a:cubicBezTo>
                        <a:pt x="339489" y="593262"/>
                        <a:pt x="349852" y="604782"/>
                        <a:pt x="357527" y="619373"/>
                      </a:cubicBezTo>
                      <a:cubicBezTo>
                        <a:pt x="358678" y="622061"/>
                        <a:pt x="362900" y="624365"/>
                        <a:pt x="365970" y="624749"/>
                      </a:cubicBezTo>
                      <a:cubicBezTo>
                        <a:pt x="398207" y="625133"/>
                        <a:pt x="430061" y="624749"/>
                        <a:pt x="462297" y="625133"/>
                      </a:cubicBezTo>
                      <a:cubicBezTo>
                        <a:pt x="467287" y="625133"/>
                        <a:pt x="469589" y="623597"/>
                        <a:pt x="471508" y="619373"/>
                      </a:cubicBezTo>
                      <a:cubicBezTo>
                        <a:pt x="477648" y="605549"/>
                        <a:pt x="487627" y="594798"/>
                        <a:pt x="499908" y="586350"/>
                      </a:cubicBezTo>
                      <a:cubicBezTo>
                        <a:pt x="504897" y="582894"/>
                        <a:pt x="509502" y="578670"/>
                        <a:pt x="514875" y="575214"/>
                      </a:cubicBezTo>
                      <a:cubicBezTo>
                        <a:pt x="521783" y="570607"/>
                        <a:pt x="523318" y="565999"/>
                        <a:pt x="518713" y="558703"/>
                      </a:cubicBezTo>
                      <a:cubicBezTo>
                        <a:pt x="512956" y="549487"/>
                        <a:pt x="509118" y="539120"/>
                        <a:pt x="504129" y="529520"/>
                      </a:cubicBezTo>
                      <a:cubicBezTo>
                        <a:pt x="499908" y="521456"/>
                        <a:pt x="500675" y="514160"/>
                        <a:pt x="506816" y="507632"/>
                      </a:cubicBezTo>
                      <a:cubicBezTo>
                        <a:pt x="512572" y="501489"/>
                        <a:pt x="520248" y="500337"/>
                        <a:pt x="529458" y="504561"/>
                      </a:cubicBezTo>
                      <a:cubicBezTo>
                        <a:pt x="538285" y="508785"/>
                        <a:pt x="547496" y="513392"/>
                        <a:pt x="557858" y="518768"/>
                      </a:cubicBezTo>
                      <a:close/>
                      <a:moveTo>
                        <a:pt x="617343" y="660076"/>
                      </a:moveTo>
                      <a:cubicBezTo>
                        <a:pt x="671455" y="714218"/>
                        <a:pt x="726335" y="769129"/>
                        <a:pt x="780447" y="822887"/>
                      </a:cubicBezTo>
                      <a:cubicBezTo>
                        <a:pt x="794263" y="809063"/>
                        <a:pt x="809230" y="794088"/>
                        <a:pt x="822662" y="780264"/>
                      </a:cubicBezTo>
                      <a:cubicBezTo>
                        <a:pt x="768550" y="726122"/>
                        <a:pt x="714054" y="671596"/>
                        <a:pt x="659942" y="617453"/>
                      </a:cubicBezTo>
                      <a:cubicBezTo>
                        <a:pt x="645742" y="631661"/>
                        <a:pt x="631158" y="646252"/>
                        <a:pt x="617343" y="660076"/>
                      </a:cubicBezTo>
                      <a:close/>
                      <a:moveTo>
                        <a:pt x="363667" y="661228"/>
                      </a:moveTo>
                      <a:cubicBezTo>
                        <a:pt x="363667" y="674667"/>
                        <a:pt x="364051" y="687339"/>
                        <a:pt x="363667" y="700011"/>
                      </a:cubicBezTo>
                      <a:cubicBezTo>
                        <a:pt x="363667" y="705386"/>
                        <a:pt x="365586" y="708074"/>
                        <a:pt x="370191" y="710762"/>
                      </a:cubicBezTo>
                      <a:cubicBezTo>
                        <a:pt x="377867" y="715370"/>
                        <a:pt x="387078" y="720746"/>
                        <a:pt x="390532" y="728426"/>
                      </a:cubicBezTo>
                      <a:cubicBezTo>
                        <a:pt x="396672" y="741865"/>
                        <a:pt x="406266" y="743401"/>
                        <a:pt x="418547" y="742249"/>
                      </a:cubicBezTo>
                      <a:cubicBezTo>
                        <a:pt x="420466" y="741865"/>
                        <a:pt x="422769" y="743017"/>
                        <a:pt x="424688" y="742249"/>
                      </a:cubicBezTo>
                      <a:cubicBezTo>
                        <a:pt x="427758" y="741097"/>
                        <a:pt x="431595" y="739561"/>
                        <a:pt x="433131" y="736874"/>
                      </a:cubicBezTo>
                      <a:cubicBezTo>
                        <a:pt x="439271" y="725354"/>
                        <a:pt x="447714" y="716522"/>
                        <a:pt x="459611" y="710378"/>
                      </a:cubicBezTo>
                      <a:cubicBezTo>
                        <a:pt x="461914" y="709226"/>
                        <a:pt x="464600" y="707306"/>
                        <a:pt x="464984" y="705386"/>
                      </a:cubicBezTo>
                      <a:cubicBezTo>
                        <a:pt x="465368" y="690795"/>
                        <a:pt x="465368" y="676203"/>
                        <a:pt x="465368" y="661612"/>
                      </a:cubicBezTo>
                      <a:cubicBezTo>
                        <a:pt x="430061" y="661228"/>
                        <a:pt x="397440" y="661228"/>
                        <a:pt x="363667" y="661228"/>
                      </a:cubicBezTo>
                      <a:close/>
                      <a:moveTo>
                        <a:pt x="772772" y="265720"/>
                      </a:moveTo>
                      <a:cubicBezTo>
                        <a:pt x="784285" y="265720"/>
                        <a:pt x="795031" y="266104"/>
                        <a:pt x="805776" y="265720"/>
                      </a:cubicBezTo>
                      <a:cubicBezTo>
                        <a:pt x="814987" y="265336"/>
                        <a:pt x="821127" y="259960"/>
                        <a:pt x="821127" y="251128"/>
                      </a:cubicBezTo>
                      <a:cubicBezTo>
                        <a:pt x="821511" y="216185"/>
                        <a:pt x="821511" y="181626"/>
                        <a:pt x="821127" y="146684"/>
                      </a:cubicBezTo>
                      <a:cubicBezTo>
                        <a:pt x="821127" y="138236"/>
                        <a:pt x="815371" y="132476"/>
                        <a:pt x="807311" y="132092"/>
                      </a:cubicBezTo>
                      <a:cubicBezTo>
                        <a:pt x="795798" y="131708"/>
                        <a:pt x="784668" y="132092"/>
                        <a:pt x="772772" y="132092"/>
                      </a:cubicBezTo>
                      <a:cubicBezTo>
                        <a:pt x="772772" y="176635"/>
                        <a:pt x="772772" y="220793"/>
                        <a:pt x="772772" y="265720"/>
                      </a:cubicBezTo>
                      <a:close/>
                      <a:moveTo>
                        <a:pt x="772772" y="301431"/>
                      </a:moveTo>
                      <a:cubicBezTo>
                        <a:pt x="772772" y="346741"/>
                        <a:pt x="772772" y="391284"/>
                        <a:pt x="772772" y="435827"/>
                      </a:cubicBezTo>
                      <a:cubicBezTo>
                        <a:pt x="784285" y="435827"/>
                        <a:pt x="795031" y="436211"/>
                        <a:pt x="806160" y="435827"/>
                      </a:cubicBezTo>
                      <a:cubicBezTo>
                        <a:pt x="815371" y="435443"/>
                        <a:pt x="821511" y="429683"/>
                        <a:pt x="821511" y="420851"/>
                      </a:cubicBezTo>
                      <a:cubicBezTo>
                        <a:pt x="821895" y="385908"/>
                        <a:pt x="821895" y="351349"/>
                        <a:pt x="821511" y="316406"/>
                      </a:cubicBezTo>
                      <a:cubicBezTo>
                        <a:pt x="821511" y="307575"/>
                        <a:pt x="815371" y="301815"/>
                        <a:pt x="806160" y="301431"/>
                      </a:cubicBezTo>
                      <a:cubicBezTo>
                        <a:pt x="795031" y="301431"/>
                        <a:pt x="784285" y="301431"/>
                        <a:pt x="772772" y="301431"/>
                      </a:cubicBezTo>
                      <a:close/>
                      <a:moveTo>
                        <a:pt x="772772" y="605549"/>
                      </a:moveTo>
                      <a:cubicBezTo>
                        <a:pt x="784668" y="605549"/>
                        <a:pt x="795798" y="605934"/>
                        <a:pt x="806928" y="605549"/>
                      </a:cubicBezTo>
                      <a:cubicBezTo>
                        <a:pt x="815755" y="605165"/>
                        <a:pt x="820743" y="598638"/>
                        <a:pt x="821127" y="589422"/>
                      </a:cubicBezTo>
                      <a:cubicBezTo>
                        <a:pt x="821127" y="556015"/>
                        <a:pt x="821127" y="522224"/>
                        <a:pt x="821127" y="488817"/>
                      </a:cubicBezTo>
                      <a:cubicBezTo>
                        <a:pt x="821127" y="481137"/>
                        <a:pt x="817674" y="474226"/>
                        <a:pt x="809614" y="473458"/>
                      </a:cubicBezTo>
                      <a:cubicBezTo>
                        <a:pt x="797717" y="472306"/>
                        <a:pt x="785436" y="473074"/>
                        <a:pt x="772772" y="473074"/>
                      </a:cubicBezTo>
                      <a:cubicBezTo>
                        <a:pt x="772772" y="516848"/>
                        <a:pt x="772772" y="560623"/>
                        <a:pt x="772772" y="605549"/>
                      </a:cubicBezTo>
                      <a:close/>
                      <a:moveTo>
                        <a:pt x="807311" y="851686"/>
                      </a:moveTo>
                      <a:cubicBezTo>
                        <a:pt x="818057" y="863974"/>
                        <a:pt x="829570" y="875109"/>
                        <a:pt x="847991" y="869733"/>
                      </a:cubicBezTo>
                      <a:cubicBezTo>
                        <a:pt x="861424" y="865510"/>
                        <a:pt x="868715" y="855910"/>
                        <a:pt x="870251" y="842854"/>
                      </a:cubicBezTo>
                      <a:cubicBezTo>
                        <a:pt x="871786" y="827111"/>
                        <a:pt x="861424" y="817127"/>
                        <a:pt x="851062" y="808295"/>
                      </a:cubicBezTo>
                      <a:cubicBezTo>
                        <a:pt x="836094" y="822887"/>
                        <a:pt x="821895" y="836710"/>
                        <a:pt x="807311" y="851686"/>
                      </a:cubicBezTo>
                      <a:close/>
                      <a:moveTo>
                        <a:pt x="593549" y="628589"/>
                      </a:moveTo>
                      <a:cubicBezTo>
                        <a:pt x="605446" y="616685"/>
                        <a:pt x="616575" y="605549"/>
                        <a:pt x="627705" y="594030"/>
                      </a:cubicBezTo>
                      <a:cubicBezTo>
                        <a:pt x="606213" y="583278"/>
                        <a:pt x="584338" y="572143"/>
                        <a:pt x="562079" y="561391"/>
                      </a:cubicBezTo>
                      <a:cubicBezTo>
                        <a:pt x="561695" y="561775"/>
                        <a:pt x="560928" y="562543"/>
                        <a:pt x="560544" y="562927"/>
                      </a:cubicBezTo>
                      <a:cubicBezTo>
                        <a:pt x="571673" y="584814"/>
                        <a:pt x="582803" y="607085"/>
                        <a:pt x="593549" y="628589"/>
                      </a:cubicBezTo>
                      <a:close/>
                      <a:moveTo>
                        <a:pt x="56647" y="166267"/>
                      </a:moveTo>
                      <a:cubicBezTo>
                        <a:pt x="56647" y="154747"/>
                        <a:pt x="56647" y="143612"/>
                        <a:pt x="56647" y="132092"/>
                      </a:cubicBezTo>
                      <a:cubicBezTo>
                        <a:pt x="44367" y="131708"/>
                        <a:pt x="35540" y="139388"/>
                        <a:pt x="35924" y="149755"/>
                      </a:cubicBezTo>
                      <a:cubicBezTo>
                        <a:pt x="35924" y="159739"/>
                        <a:pt x="44367" y="166651"/>
                        <a:pt x="56647" y="166267"/>
                      </a:cubicBezTo>
                      <a:close/>
                      <a:moveTo>
                        <a:pt x="56264" y="776040"/>
                      </a:moveTo>
                      <a:cubicBezTo>
                        <a:pt x="56264" y="764137"/>
                        <a:pt x="56264" y="752617"/>
                        <a:pt x="56264" y="741097"/>
                      </a:cubicBezTo>
                      <a:cubicBezTo>
                        <a:pt x="43983" y="741481"/>
                        <a:pt x="36307" y="748009"/>
                        <a:pt x="35540" y="757993"/>
                      </a:cubicBezTo>
                      <a:cubicBezTo>
                        <a:pt x="35156" y="767593"/>
                        <a:pt x="42832" y="774888"/>
                        <a:pt x="56264" y="776040"/>
                      </a:cubicBezTo>
                      <a:close/>
                      <a:moveTo>
                        <a:pt x="56264" y="369013"/>
                      </a:moveTo>
                      <a:cubicBezTo>
                        <a:pt x="56264" y="357877"/>
                        <a:pt x="56264" y="346357"/>
                        <a:pt x="56264" y="335222"/>
                      </a:cubicBezTo>
                      <a:cubicBezTo>
                        <a:pt x="43599" y="334838"/>
                        <a:pt x="35540" y="342134"/>
                        <a:pt x="35924" y="352501"/>
                      </a:cubicBezTo>
                      <a:cubicBezTo>
                        <a:pt x="35924" y="362485"/>
                        <a:pt x="45518" y="371701"/>
                        <a:pt x="56264" y="369013"/>
                      </a:cubicBezTo>
                      <a:close/>
                      <a:moveTo>
                        <a:pt x="56647" y="538736"/>
                      </a:moveTo>
                      <a:cubicBezTo>
                        <a:pt x="43983" y="537968"/>
                        <a:pt x="35540" y="545263"/>
                        <a:pt x="35924" y="556015"/>
                      </a:cubicBezTo>
                      <a:cubicBezTo>
                        <a:pt x="36307" y="566767"/>
                        <a:pt x="44751" y="573295"/>
                        <a:pt x="56647" y="572143"/>
                      </a:cubicBezTo>
                      <a:cubicBezTo>
                        <a:pt x="56647" y="560623"/>
                        <a:pt x="56647" y="549487"/>
                        <a:pt x="56647" y="538736"/>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07" name="Google Shape;407;p94"/>
                <p:cNvSpPr/>
                <p:nvPr/>
              </p:nvSpPr>
              <p:spPr>
                <a:xfrm>
                  <a:off x="5953501" y="4163181"/>
                  <a:ext cx="65641" cy="35401"/>
                </a:xfrm>
                <a:custGeom>
                  <a:rect b="b" l="l" r="r" t="t"/>
                  <a:pathLst>
                    <a:path extrusionOk="0" h="35401" w="65641">
                      <a:moveTo>
                        <a:pt x="33005" y="171"/>
                      </a:moveTo>
                      <a:cubicBezTo>
                        <a:pt x="38378" y="171"/>
                        <a:pt x="43750" y="-213"/>
                        <a:pt x="48739" y="171"/>
                      </a:cubicBezTo>
                      <a:cubicBezTo>
                        <a:pt x="58717" y="555"/>
                        <a:pt x="65242" y="7466"/>
                        <a:pt x="65625" y="16682"/>
                      </a:cubicBezTo>
                      <a:cubicBezTo>
                        <a:pt x="66009" y="26666"/>
                        <a:pt x="59485" y="34730"/>
                        <a:pt x="49507" y="35114"/>
                      </a:cubicBezTo>
                      <a:cubicBezTo>
                        <a:pt x="38378" y="35498"/>
                        <a:pt x="27248" y="35498"/>
                        <a:pt x="16118" y="35114"/>
                      </a:cubicBezTo>
                      <a:cubicBezTo>
                        <a:pt x="6908" y="34730"/>
                        <a:pt x="0" y="26282"/>
                        <a:pt x="0" y="17450"/>
                      </a:cubicBezTo>
                      <a:cubicBezTo>
                        <a:pt x="384" y="8618"/>
                        <a:pt x="7291" y="939"/>
                        <a:pt x="16886" y="171"/>
                      </a:cubicBezTo>
                      <a:cubicBezTo>
                        <a:pt x="22259" y="-213"/>
                        <a:pt x="27632" y="171"/>
                        <a:pt x="33005" y="171"/>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08" name="Google Shape;408;p94"/>
                <p:cNvSpPr/>
                <p:nvPr/>
              </p:nvSpPr>
              <p:spPr>
                <a:xfrm>
                  <a:off x="5523843" y="4332476"/>
                  <a:ext cx="58547" cy="56694"/>
                </a:xfrm>
                <a:custGeom>
                  <a:rect b="b" l="l" r="r" t="t"/>
                  <a:pathLst>
                    <a:path extrusionOk="0" h="56694" w="58547">
                      <a:moveTo>
                        <a:pt x="58548" y="17109"/>
                      </a:moveTo>
                      <a:cubicBezTo>
                        <a:pt x="56245" y="29397"/>
                        <a:pt x="29381" y="57812"/>
                        <a:pt x="18635" y="56660"/>
                      </a:cubicBezTo>
                      <a:cubicBezTo>
                        <a:pt x="12878" y="55892"/>
                        <a:pt x="6738" y="51668"/>
                        <a:pt x="2900" y="47060"/>
                      </a:cubicBezTo>
                      <a:cubicBezTo>
                        <a:pt x="-1705" y="41301"/>
                        <a:pt x="-554" y="34005"/>
                        <a:pt x="4435" y="28245"/>
                      </a:cubicBezTo>
                      <a:cubicBezTo>
                        <a:pt x="12111" y="19797"/>
                        <a:pt x="19786" y="12118"/>
                        <a:pt x="28229" y="4438"/>
                      </a:cubicBezTo>
                      <a:cubicBezTo>
                        <a:pt x="33602" y="-554"/>
                        <a:pt x="40894" y="-1706"/>
                        <a:pt x="47034" y="2902"/>
                      </a:cubicBezTo>
                      <a:cubicBezTo>
                        <a:pt x="51640" y="6742"/>
                        <a:pt x="54710" y="12502"/>
                        <a:pt x="58548" y="17109"/>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09" name="Google Shape;409;p94"/>
                <p:cNvSpPr/>
                <p:nvPr/>
              </p:nvSpPr>
              <p:spPr>
                <a:xfrm>
                  <a:off x="5445750" y="4163159"/>
                  <a:ext cx="62204" cy="35518"/>
                </a:xfrm>
                <a:custGeom>
                  <a:rect b="b" l="l" r="r" t="t"/>
                  <a:pathLst>
                    <a:path extrusionOk="0" h="35518" w="62204">
                      <a:moveTo>
                        <a:pt x="30335" y="35519"/>
                      </a:moveTo>
                      <a:cubicBezTo>
                        <a:pt x="26114" y="35519"/>
                        <a:pt x="22276" y="35519"/>
                        <a:pt x="18054" y="35519"/>
                      </a:cubicBezTo>
                      <a:cubicBezTo>
                        <a:pt x="7309" y="35135"/>
                        <a:pt x="401" y="28607"/>
                        <a:pt x="17" y="19007"/>
                      </a:cubicBezTo>
                      <a:cubicBezTo>
                        <a:pt x="-367" y="9024"/>
                        <a:pt x="5774" y="1344"/>
                        <a:pt x="16135" y="576"/>
                      </a:cubicBezTo>
                      <a:cubicBezTo>
                        <a:pt x="26114" y="-192"/>
                        <a:pt x="36092" y="-192"/>
                        <a:pt x="46070" y="576"/>
                      </a:cubicBezTo>
                      <a:cubicBezTo>
                        <a:pt x="56048" y="1344"/>
                        <a:pt x="62572" y="9792"/>
                        <a:pt x="62188" y="19391"/>
                      </a:cubicBezTo>
                      <a:cubicBezTo>
                        <a:pt x="61421" y="28607"/>
                        <a:pt x="54513" y="35135"/>
                        <a:pt x="44535" y="35519"/>
                      </a:cubicBezTo>
                      <a:cubicBezTo>
                        <a:pt x="39546" y="35519"/>
                        <a:pt x="34940" y="35519"/>
                        <a:pt x="30335" y="35519"/>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10" name="Google Shape;410;p94"/>
                <p:cNvSpPr/>
                <p:nvPr/>
              </p:nvSpPr>
              <p:spPr>
                <a:xfrm>
                  <a:off x="5888622" y="3972297"/>
                  <a:ext cx="52247" cy="54354"/>
                </a:xfrm>
                <a:custGeom>
                  <a:rect b="b" l="l" r="r" t="t"/>
                  <a:pathLst>
                    <a:path extrusionOk="0" h="54354" w="52247">
                      <a:moveTo>
                        <a:pt x="13838" y="54355"/>
                      </a:moveTo>
                      <a:cubicBezTo>
                        <a:pt x="10000" y="51283"/>
                        <a:pt x="3092" y="48211"/>
                        <a:pt x="1173" y="43219"/>
                      </a:cubicBezTo>
                      <a:cubicBezTo>
                        <a:pt x="-746" y="38227"/>
                        <a:pt x="-362" y="29780"/>
                        <a:pt x="2708" y="25556"/>
                      </a:cubicBezTo>
                      <a:cubicBezTo>
                        <a:pt x="8465" y="17108"/>
                        <a:pt x="16524" y="10196"/>
                        <a:pt x="24199" y="3668"/>
                      </a:cubicBezTo>
                      <a:cubicBezTo>
                        <a:pt x="30724" y="-1707"/>
                        <a:pt x="39934" y="-940"/>
                        <a:pt x="46075" y="4436"/>
                      </a:cubicBezTo>
                      <a:cubicBezTo>
                        <a:pt x="52215" y="9812"/>
                        <a:pt x="54518" y="19796"/>
                        <a:pt x="49529" y="25940"/>
                      </a:cubicBezTo>
                      <a:cubicBezTo>
                        <a:pt x="42237" y="34771"/>
                        <a:pt x="33410" y="42835"/>
                        <a:pt x="24583" y="50899"/>
                      </a:cubicBezTo>
                      <a:cubicBezTo>
                        <a:pt x="22665" y="52819"/>
                        <a:pt x="19210" y="52819"/>
                        <a:pt x="13838" y="54355"/>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11" name="Google Shape;411;p94"/>
                <p:cNvSpPr/>
                <p:nvPr/>
              </p:nvSpPr>
              <p:spPr>
                <a:xfrm>
                  <a:off x="5523894" y="3973420"/>
                  <a:ext cx="55042" cy="51523"/>
                </a:xfrm>
                <a:custGeom>
                  <a:rect b="b" l="l" r="r" t="t"/>
                  <a:pathLst>
                    <a:path extrusionOk="0" h="51523" w="55042">
                      <a:moveTo>
                        <a:pt x="55043" y="36336"/>
                      </a:moveTo>
                      <a:cubicBezTo>
                        <a:pt x="51205" y="40944"/>
                        <a:pt x="48519" y="47856"/>
                        <a:pt x="43530" y="50160"/>
                      </a:cubicBezTo>
                      <a:cubicBezTo>
                        <a:pt x="38541" y="52464"/>
                        <a:pt x="30098" y="51696"/>
                        <a:pt x="25492" y="49008"/>
                      </a:cubicBezTo>
                      <a:cubicBezTo>
                        <a:pt x="17433" y="43632"/>
                        <a:pt x="10525" y="35568"/>
                        <a:pt x="4001" y="28272"/>
                      </a:cubicBezTo>
                      <a:cubicBezTo>
                        <a:pt x="-2139" y="20976"/>
                        <a:pt x="-988" y="10609"/>
                        <a:pt x="5920" y="4465"/>
                      </a:cubicBezTo>
                      <a:cubicBezTo>
                        <a:pt x="12444" y="-1295"/>
                        <a:pt x="22422" y="-1679"/>
                        <a:pt x="29330" y="4465"/>
                      </a:cubicBezTo>
                      <a:cubicBezTo>
                        <a:pt x="36238" y="10609"/>
                        <a:pt x="42762" y="17137"/>
                        <a:pt x="48519" y="24048"/>
                      </a:cubicBezTo>
                      <a:cubicBezTo>
                        <a:pt x="51205" y="26352"/>
                        <a:pt x="52357" y="30576"/>
                        <a:pt x="55043" y="36336"/>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12" name="Google Shape;412;p94"/>
                <p:cNvSpPr/>
                <p:nvPr/>
              </p:nvSpPr>
              <p:spPr>
                <a:xfrm>
                  <a:off x="5714409" y="3893791"/>
                  <a:ext cx="35595" cy="58763"/>
                </a:xfrm>
                <a:custGeom>
                  <a:rect b="b" l="l" r="r" t="t"/>
                  <a:pathLst>
                    <a:path extrusionOk="0" h="58763" w="35595">
                      <a:moveTo>
                        <a:pt x="384" y="28799"/>
                      </a:moveTo>
                      <a:cubicBezTo>
                        <a:pt x="384" y="25343"/>
                        <a:pt x="384" y="21887"/>
                        <a:pt x="384" y="18047"/>
                      </a:cubicBezTo>
                      <a:cubicBezTo>
                        <a:pt x="767" y="6912"/>
                        <a:pt x="7676" y="0"/>
                        <a:pt x="17654" y="0"/>
                      </a:cubicBezTo>
                      <a:cubicBezTo>
                        <a:pt x="27632" y="0"/>
                        <a:pt x="34923" y="6912"/>
                        <a:pt x="35307" y="18047"/>
                      </a:cubicBezTo>
                      <a:cubicBezTo>
                        <a:pt x="35691" y="25727"/>
                        <a:pt x="35691" y="33407"/>
                        <a:pt x="35307" y="41087"/>
                      </a:cubicBezTo>
                      <a:cubicBezTo>
                        <a:pt x="34923" y="51454"/>
                        <a:pt x="26481" y="59134"/>
                        <a:pt x="16886" y="58750"/>
                      </a:cubicBezTo>
                      <a:cubicBezTo>
                        <a:pt x="7292" y="58366"/>
                        <a:pt x="384" y="51070"/>
                        <a:pt x="0" y="40703"/>
                      </a:cubicBezTo>
                      <a:cubicBezTo>
                        <a:pt x="384" y="36479"/>
                        <a:pt x="384" y="32639"/>
                        <a:pt x="384" y="28799"/>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13" name="Google Shape;413;p94"/>
                <p:cNvSpPr/>
                <p:nvPr/>
              </p:nvSpPr>
              <p:spPr>
                <a:xfrm>
                  <a:off x="5714793" y="3727525"/>
                  <a:ext cx="35307" cy="35326"/>
                </a:xfrm>
                <a:custGeom>
                  <a:rect b="b" l="l" r="r" t="t"/>
                  <a:pathLst>
                    <a:path extrusionOk="0" h="35326" w="35307">
                      <a:moveTo>
                        <a:pt x="0" y="17279"/>
                      </a:moveTo>
                      <a:cubicBezTo>
                        <a:pt x="0" y="7680"/>
                        <a:pt x="7676" y="0"/>
                        <a:pt x="17270" y="0"/>
                      </a:cubicBezTo>
                      <a:cubicBezTo>
                        <a:pt x="27248" y="0"/>
                        <a:pt x="35308" y="8064"/>
                        <a:pt x="35308" y="17663"/>
                      </a:cubicBezTo>
                      <a:cubicBezTo>
                        <a:pt x="34923" y="27263"/>
                        <a:pt x="27248" y="34943"/>
                        <a:pt x="18038" y="35327"/>
                      </a:cubicBezTo>
                      <a:cubicBezTo>
                        <a:pt x="8059" y="35327"/>
                        <a:pt x="0" y="27263"/>
                        <a:pt x="0" y="17279"/>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14" name="Google Shape;414;p94"/>
                <p:cNvSpPr/>
                <p:nvPr/>
              </p:nvSpPr>
              <p:spPr>
                <a:xfrm>
                  <a:off x="5649294" y="4059440"/>
                  <a:ext cx="169845" cy="243571"/>
                </a:xfrm>
                <a:custGeom>
                  <a:rect b="b" l="l" r="r" t="t"/>
                  <a:pathLst>
                    <a:path extrusionOk="0" h="243571" w="169845">
                      <a:moveTo>
                        <a:pt x="48229" y="164197"/>
                      </a:moveTo>
                      <a:cubicBezTo>
                        <a:pt x="37867" y="164197"/>
                        <a:pt x="28656" y="164197"/>
                        <a:pt x="19446" y="164197"/>
                      </a:cubicBezTo>
                      <a:cubicBezTo>
                        <a:pt x="3327" y="163813"/>
                        <a:pt x="-5116" y="149606"/>
                        <a:pt x="3327" y="136166"/>
                      </a:cubicBezTo>
                      <a:cubicBezTo>
                        <a:pt x="29424" y="93927"/>
                        <a:pt x="55904" y="51689"/>
                        <a:pt x="82385" y="9450"/>
                      </a:cubicBezTo>
                      <a:cubicBezTo>
                        <a:pt x="87758" y="1002"/>
                        <a:pt x="95433" y="-1686"/>
                        <a:pt x="103876" y="1002"/>
                      </a:cubicBezTo>
                      <a:cubicBezTo>
                        <a:pt x="111552" y="3306"/>
                        <a:pt x="116541" y="10602"/>
                        <a:pt x="116925" y="20201"/>
                      </a:cubicBezTo>
                      <a:cubicBezTo>
                        <a:pt x="117308" y="37097"/>
                        <a:pt x="116925" y="53992"/>
                        <a:pt x="116925" y="70504"/>
                      </a:cubicBezTo>
                      <a:cubicBezTo>
                        <a:pt x="116925" y="73960"/>
                        <a:pt x="116925" y="77416"/>
                        <a:pt x="116925" y="82408"/>
                      </a:cubicBezTo>
                      <a:cubicBezTo>
                        <a:pt x="127286" y="82408"/>
                        <a:pt x="136881" y="82408"/>
                        <a:pt x="146475" y="82408"/>
                      </a:cubicBezTo>
                      <a:cubicBezTo>
                        <a:pt x="155302" y="82408"/>
                        <a:pt x="162978" y="83944"/>
                        <a:pt x="167583" y="92391"/>
                      </a:cubicBezTo>
                      <a:cubicBezTo>
                        <a:pt x="172188" y="100839"/>
                        <a:pt x="169118" y="108135"/>
                        <a:pt x="164129" y="115431"/>
                      </a:cubicBezTo>
                      <a:cubicBezTo>
                        <a:pt x="137265" y="154597"/>
                        <a:pt x="110401" y="193764"/>
                        <a:pt x="83536" y="232931"/>
                      </a:cubicBezTo>
                      <a:cubicBezTo>
                        <a:pt x="76245" y="243683"/>
                        <a:pt x="66266" y="246371"/>
                        <a:pt x="57056" y="240611"/>
                      </a:cubicBezTo>
                      <a:cubicBezTo>
                        <a:pt x="49764" y="236003"/>
                        <a:pt x="48229" y="228707"/>
                        <a:pt x="48229" y="220643"/>
                      </a:cubicBezTo>
                      <a:cubicBezTo>
                        <a:pt x="48229" y="202212"/>
                        <a:pt x="48229" y="183781"/>
                        <a:pt x="48229" y="164197"/>
                      </a:cubicBezTo>
                      <a:close/>
                      <a:moveTo>
                        <a:pt x="85071" y="166501"/>
                      </a:moveTo>
                      <a:cubicBezTo>
                        <a:pt x="96584" y="149989"/>
                        <a:pt x="106563" y="135014"/>
                        <a:pt x="116157" y="121574"/>
                      </a:cubicBezTo>
                      <a:cubicBezTo>
                        <a:pt x="105795" y="118887"/>
                        <a:pt x="92747" y="118887"/>
                        <a:pt x="86606" y="112359"/>
                      </a:cubicBezTo>
                      <a:cubicBezTo>
                        <a:pt x="80466" y="106215"/>
                        <a:pt x="80850" y="93543"/>
                        <a:pt x="78547" y="83560"/>
                      </a:cubicBezTo>
                      <a:cubicBezTo>
                        <a:pt x="69720" y="97767"/>
                        <a:pt x="60510" y="112743"/>
                        <a:pt x="50915" y="128102"/>
                      </a:cubicBezTo>
                      <a:cubicBezTo>
                        <a:pt x="75477" y="128870"/>
                        <a:pt x="84687" y="124646"/>
                        <a:pt x="85071" y="166501"/>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grpSp>
            <p:nvGrpSpPr>
              <p:cNvPr id="415" name="Google Shape;415;p94"/>
              <p:cNvGrpSpPr/>
              <p:nvPr/>
            </p:nvGrpSpPr>
            <p:grpSpPr>
              <a:xfrm>
                <a:off x="1304333" y="5488666"/>
                <a:ext cx="566267" cy="691349"/>
                <a:chOff x="5574516" y="3858678"/>
                <a:chExt cx="566267" cy="691349"/>
              </a:xfrm>
            </p:grpSpPr>
            <p:sp>
              <p:nvSpPr>
                <p:cNvPr id="416" name="Google Shape;416;p94"/>
                <p:cNvSpPr/>
                <p:nvPr/>
              </p:nvSpPr>
              <p:spPr>
                <a:xfrm>
                  <a:off x="5574516" y="4023123"/>
                  <a:ext cx="315322" cy="329150"/>
                </a:xfrm>
                <a:custGeom>
                  <a:rect b="b" l="l" r="r" t="t"/>
                  <a:pathLst>
                    <a:path extrusionOk="0" h="329150" w="315322">
                      <a:moveTo>
                        <a:pt x="301463" y="222785"/>
                      </a:moveTo>
                      <a:cubicBezTo>
                        <a:pt x="291101" y="217793"/>
                        <a:pt x="281891" y="213186"/>
                        <a:pt x="272680" y="208578"/>
                      </a:cubicBezTo>
                      <a:cubicBezTo>
                        <a:pt x="263469" y="204354"/>
                        <a:pt x="255794" y="205506"/>
                        <a:pt x="250037" y="211650"/>
                      </a:cubicBezTo>
                      <a:cubicBezTo>
                        <a:pt x="243897" y="218177"/>
                        <a:pt x="243513" y="225473"/>
                        <a:pt x="247351" y="233537"/>
                      </a:cubicBezTo>
                      <a:cubicBezTo>
                        <a:pt x="252340" y="243137"/>
                        <a:pt x="256561" y="253504"/>
                        <a:pt x="261934" y="262720"/>
                      </a:cubicBezTo>
                      <a:cubicBezTo>
                        <a:pt x="266540" y="270400"/>
                        <a:pt x="265004" y="275008"/>
                        <a:pt x="258097" y="279232"/>
                      </a:cubicBezTo>
                      <a:cubicBezTo>
                        <a:pt x="253107" y="282687"/>
                        <a:pt x="248118" y="286911"/>
                        <a:pt x="243129" y="290367"/>
                      </a:cubicBezTo>
                      <a:cubicBezTo>
                        <a:pt x="230848" y="298815"/>
                        <a:pt x="220870" y="309567"/>
                        <a:pt x="214730" y="323390"/>
                      </a:cubicBezTo>
                      <a:cubicBezTo>
                        <a:pt x="212811" y="327998"/>
                        <a:pt x="210125" y="329150"/>
                        <a:pt x="205519" y="329150"/>
                      </a:cubicBezTo>
                      <a:cubicBezTo>
                        <a:pt x="173282" y="328766"/>
                        <a:pt x="141429" y="329150"/>
                        <a:pt x="109192" y="328766"/>
                      </a:cubicBezTo>
                      <a:cubicBezTo>
                        <a:pt x="106121" y="328766"/>
                        <a:pt x="102284" y="326078"/>
                        <a:pt x="100749" y="323390"/>
                      </a:cubicBezTo>
                      <a:cubicBezTo>
                        <a:pt x="93073" y="308799"/>
                        <a:pt x="82711" y="297663"/>
                        <a:pt x="69279" y="288063"/>
                      </a:cubicBezTo>
                      <a:cubicBezTo>
                        <a:pt x="18621" y="251968"/>
                        <a:pt x="-4022" y="202434"/>
                        <a:pt x="583" y="140996"/>
                      </a:cubicBezTo>
                      <a:cubicBezTo>
                        <a:pt x="6340" y="70726"/>
                        <a:pt x="64290" y="11592"/>
                        <a:pt x="134905" y="1608"/>
                      </a:cubicBezTo>
                      <a:cubicBezTo>
                        <a:pt x="219335" y="-10296"/>
                        <a:pt x="292252" y="45383"/>
                        <a:pt x="310290" y="119108"/>
                      </a:cubicBezTo>
                      <a:cubicBezTo>
                        <a:pt x="319117" y="154435"/>
                        <a:pt x="316430" y="188610"/>
                        <a:pt x="301463" y="222785"/>
                      </a:cubicBezTo>
                      <a:close/>
                      <a:moveTo>
                        <a:pt x="123008" y="200514"/>
                      </a:moveTo>
                      <a:cubicBezTo>
                        <a:pt x="123008" y="220097"/>
                        <a:pt x="123008" y="238529"/>
                        <a:pt x="123008" y="256576"/>
                      </a:cubicBezTo>
                      <a:cubicBezTo>
                        <a:pt x="123008" y="264640"/>
                        <a:pt x="124543" y="271936"/>
                        <a:pt x="131835" y="276544"/>
                      </a:cubicBezTo>
                      <a:cubicBezTo>
                        <a:pt x="141045" y="282303"/>
                        <a:pt x="151023" y="279616"/>
                        <a:pt x="158315" y="268864"/>
                      </a:cubicBezTo>
                      <a:cubicBezTo>
                        <a:pt x="185179" y="229697"/>
                        <a:pt x="212044" y="190530"/>
                        <a:pt x="238908" y="151364"/>
                      </a:cubicBezTo>
                      <a:cubicBezTo>
                        <a:pt x="243897" y="144068"/>
                        <a:pt x="246967" y="137156"/>
                        <a:pt x="242362" y="128324"/>
                      </a:cubicBezTo>
                      <a:cubicBezTo>
                        <a:pt x="237756" y="119876"/>
                        <a:pt x="229697" y="118340"/>
                        <a:pt x="221254" y="118340"/>
                      </a:cubicBezTo>
                      <a:cubicBezTo>
                        <a:pt x="211660" y="118340"/>
                        <a:pt x="202065" y="118340"/>
                        <a:pt x="191703" y="118340"/>
                      </a:cubicBezTo>
                      <a:cubicBezTo>
                        <a:pt x="191703" y="113349"/>
                        <a:pt x="191703" y="109893"/>
                        <a:pt x="191703" y="106437"/>
                      </a:cubicBezTo>
                      <a:cubicBezTo>
                        <a:pt x="191703" y="89541"/>
                        <a:pt x="191703" y="72646"/>
                        <a:pt x="191703" y="56134"/>
                      </a:cubicBezTo>
                      <a:cubicBezTo>
                        <a:pt x="191703" y="46535"/>
                        <a:pt x="186330" y="39239"/>
                        <a:pt x="178655" y="36935"/>
                      </a:cubicBezTo>
                      <a:cubicBezTo>
                        <a:pt x="170212" y="34631"/>
                        <a:pt x="162537" y="36935"/>
                        <a:pt x="157164" y="45383"/>
                      </a:cubicBezTo>
                      <a:cubicBezTo>
                        <a:pt x="130683" y="87621"/>
                        <a:pt x="104203" y="129476"/>
                        <a:pt x="78106" y="172099"/>
                      </a:cubicBezTo>
                      <a:cubicBezTo>
                        <a:pt x="69663" y="185922"/>
                        <a:pt x="78106" y="200130"/>
                        <a:pt x="94224" y="200130"/>
                      </a:cubicBezTo>
                      <a:cubicBezTo>
                        <a:pt x="103435" y="200514"/>
                        <a:pt x="112262" y="200514"/>
                        <a:pt x="123008" y="200514"/>
                      </a:cubicBezTo>
                      <a:close/>
                    </a:path>
                  </a:pathLst>
                </a:custGeom>
                <a:solidFill>
                  <a:srgbClr val="69ADA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17" name="Google Shape;417;p94"/>
                <p:cNvSpPr/>
                <p:nvPr/>
              </p:nvSpPr>
              <p:spPr>
                <a:xfrm>
                  <a:off x="5935464" y="4344594"/>
                  <a:ext cx="205319" cy="205433"/>
                </a:xfrm>
                <a:custGeom>
                  <a:rect b="b" l="l" r="r" t="t"/>
                  <a:pathLst>
                    <a:path extrusionOk="0" h="205433" w="205319">
                      <a:moveTo>
                        <a:pt x="0" y="42623"/>
                      </a:moveTo>
                      <a:cubicBezTo>
                        <a:pt x="14200" y="28799"/>
                        <a:pt x="28783" y="14208"/>
                        <a:pt x="42599" y="0"/>
                      </a:cubicBezTo>
                      <a:cubicBezTo>
                        <a:pt x="96712" y="54142"/>
                        <a:pt x="151207" y="108669"/>
                        <a:pt x="205320" y="162811"/>
                      </a:cubicBezTo>
                      <a:cubicBezTo>
                        <a:pt x="191504" y="176635"/>
                        <a:pt x="176920" y="191226"/>
                        <a:pt x="163104" y="205434"/>
                      </a:cubicBezTo>
                      <a:cubicBezTo>
                        <a:pt x="108992" y="151675"/>
                        <a:pt x="54112" y="97149"/>
                        <a:pt x="0" y="42623"/>
                      </a:cubicBezTo>
                      <a:close/>
                    </a:path>
                  </a:pathLst>
                </a:custGeom>
                <a:solidFill>
                  <a:srgbClr val="69ADA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18" name="Google Shape;418;p94"/>
                <p:cNvSpPr/>
                <p:nvPr/>
              </p:nvSpPr>
              <p:spPr>
                <a:xfrm>
                  <a:off x="6090893" y="3858678"/>
                  <a:ext cx="48643" cy="134182"/>
                </a:xfrm>
                <a:custGeom>
                  <a:rect b="b" l="l" r="r" t="t"/>
                  <a:pathLst>
                    <a:path extrusionOk="0" h="134182" w="48643">
                      <a:moveTo>
                        <a:pt x="0" y="134183"/>
                      </a:moveTo>
                      <a:cubicBezTo>
                        <a:pt x="0" y="89256"/>
                        <a:pt x="0" y="45097"/>
                        <a:pt x="0" y="171"/>
                      </a:cubicBezTo>
                      <a:cubicBezTo>
                        <a:pt x="11897" y="171"/>
                        <a:pt x="23410" y="-213"/>
                        <a:pt x="34540" y="171"/>
                      </a:cubicBezTo>
                      <a:cubicBezTo>
                        <a:pt x="42599" y="555"/>
                        <a:pt x="47972" y="6698"/>
                        <a:pt x="48356" y="14762"/>
                      </a:cubicBezTo>
                      <a:cubicBezTo>
                        <a:pt x="48740" y="49705"/>
                        <a:pt x="48740" y="84264"/>
                        <a:pt x="48356" y="119207"/>
                      </a:cubicBezTo>
                      <a:cubicBezTo>
                        <a:pt x="48356" y="128039"/>
                        <a:pt x="42215" y="133799"/>
                        <a:pt x="33005" y="133799"/>
                      </a:cubicBezTo>
                      <a:cubicBezTo>
                        <a:pt x="22259" y="134183"/>
                        <a:pt x="11513" y="134183"/>
                        <a:pt x="0" y="134183"/>
                      </a:cubicBezTo>
                      <a:close/>
                    </a:path>
                  </a:pathLst>
                </a:custGeom>
                <a:solidFill>
                  <a:srgbClr val="69ADA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19" name="Google Shape;419;p94"/>
                <p:cNvSpPr/>
                <p:nvPr/>
              </p:nvSpPr>
              <p:spPr>
                <a:xfrm>
                  <a:off x="6090893" y="4028401"/>
                  <a:ext cx="49027" cy="134737"/>
                </a:xfrm>
                <a:custGeom>
                  <a:rect b="b" l="l" r="r" t="t"/>
                  <a:pathLst>
                    <a:path extrusionOk="0" h="134737" w="49027">
                      <a:moveTo>
                        <a:pt x="0" y="171"/>
                      </a:moveTo>
                      <a:cubicBezTo>
                        <a:pt x="11513" y="171"/>
                        <a:pt x="22259" y="-213"/>
                        <a:pt x="33389" y="171"/>
                      </a:cubicBezTo>
                      <a:cubicBezTo>
                        <a:pt x="42599" y="555"/>
                        <a:pt x="48740" y="6314"/>
                        <a:pt x="48740" y="15146"/>
                      </a:cubicBezTo>
                      <a:cubicBezTo>
                        <a:pt x="49123" y="50089"/>
                        <a:pt x="49123" y="84648"/>
                        <a:pt x="48740" y="119591"/>
                      </a:cubicBezTo>
                      <a:cubicBezTo>
                        <a:pt x="48740" y="128423"/>
                        <a:pt x="42599" y="134183"/>
                        <a:pt x="33389" y="134567"/>
                      </a:cubicBezTo>
                      <a:cubicBezTo>
                        <a:pt x="22643" y="134950"/>
                        <a:pt x="11513" y="134567"/>
                        <a:pt x="0" y="134567"/>
                      </a:cubicBezTo>
                      <a:cubicBezTo>
                        <a:pt x="0" y="90024"/>
                        <a:pt x="0" y="45481"/>
                        <a:pt x="0" y="171"/>
                      </a:cubicBezTo>
                      <a:close/>
                    </a:path>
                  </a:pathLst>
                </a:custGeom>
                <a:solidFill>
                  <a:srgbClr val="69ADA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20" name="Google Shape;420;p94"/>
                <p:cNvSpPr/>
                <p:nvPr/>
              </p:nvSpPr>
              <p:spPr>
                <a:xfrm>
                  <a:off x="6090893" y="4199579"/>
                  <a:ext cx="48355" cy="133206"/>
                </a:xfrm>
                <a:custGeom>
                  <a:rect b="b" l="l" r="r" t="t"/>
                  <a:pathLst>
                    <a:path extrusionOk="0" h="133206" w="48355">
                      <a:moveTo>
                        <a:pt x="0" y="133111"/>
                      </a:moveTo>
                      <a:cubicBezTo>
                        <a:pt x="0" y="88184"/>
                        <a:pt x="0" y="44793"/>
                        <a:pt x="0" y="251"/>
                      </a:cubicBezTo>
                      <a:cubicBezTo>
                        <a:pt x="12281" y="251"/>
                        <a:pt x="24562" y="-517"/>
                        <a:pt x="36842" y="635"/>
                      </a:cubicBezTo>
                      <a:cubicBezTo>
                        <a:pt x="44902" y="1403"/>
                        <a:pt x="48356" y="8315"/>
                        <a:pt x="48356" y="15994"/>
                      </a:cubicBezTo>
                      <a:cubicBezTo>
                        <a:pt x="48356" y="49401"/>
                        <a:pt x="48356" y="83192"/>
                        <a:pt x="48356" y="116599"/>
                      </a:cubicBezTo>
                      <a:cubicBezTo>
                        <a:pt x="48356" y="126199"/>
                        <a:pt x="42983" y="132343"/>
                        <a:pt x="34156" y="132727"/>
                      </a:cubicBezTo>
                      <a:cubicBezTo>
                        <a:pt x="23027" y="133495"/>
                        <a:pt x="11897" y="133111"/>
                        <a:pt x="0" y="133111"/>
                      </a:cubicBezTo>
                      <a:close/>
                    </a:path>
                  </a:pathLst>
                </a:custGeom>
                <a:solidFill>
                  <a:srgbClr val="69ADA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21" name="Google Shape;421;p94"/>
                <p:cNvSpPr/>
                <p:nvPr/>
              </p:nvSpPr>
              <p:spPr>
                <a:xfrm>
                  <a:off x="5699826" y="4143000"/>
                  <a:ext cx="65241" cy="82941"/>
                </a:xfrm>
                <a:custGeom>
                  <a:rect b="b" l="l" r="r" t="t"/>
                  <a:pathLst>
                    <a:path extrusionOk="0" h="82941" w="65241">
                      <a:moveTo>
                        <a:pt x="34540" y="82941"/>
                      </a:moveTo>
                      <a:cubicBezTo>
                        <a:pt x="34156" y="41087"/>
                        <a:pt x="24945" y="45311"/>
                        <a:pt x="0" y="44543"/>
                      </a:cubicBezTo>
                      <a:cubicBezTo>
                        <a:pt x="9594" y="29183"/>
                        <a:pt x="18805" y="14592"/>
                        <a:pt x="27632" y="0"/>
                      </a:cubicBezTo>
                      <a:cubicBezTo>
                        <a:pt x="29935" y="9984"/>
                        <a:pt x="29551" y="22655"/>
                        <a:pt x="35691" y="28799"/>
                      </a:cubicBezTo>
                      <a:cubicBezTo>
                        <a:pt x="41832" y="34943"/>
                        <a:pt x="54880" y="34943"/>
                        <a:pt x="65242" y="38015"/>
                      </a:cubicBezTo>
                      <a:cubicBezTo>
                        <a:pt x="56032" y="51454"/>
                        <a:pt x="46053" y="66430"/>
                        <a:pt x="34540" y="82941"/>
                      </a:cubicBezTo>
                      <a:close/>
                    </a:path>
                  </a:pathLst>
                </a:custGeom>
                <a:solidFill>
                  <a:srgbClr val="69ADA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grpSp>
      </p:grpSp>
      <p:grpSp>
        <p:nvGrpSpPr>
          <p:cNvPr id="422" name="Google Shape;422;p94"/>
          <p:cNvGrpSpPr/>
          <p:nvPr/>
        </p:nvGrpSpPr>
        <p:grpSpPr>
          <a:xfrm>
            <a:off x="6770986" y="5699369"/>
            <a:ext cx="750136" cy="750136"/>
            <a:chOff x="6770986" y="5699369"/>
            <a:chExt cx="750136" cy="750136"/>
          </a:xfrm>
        </p:grpSpPr>
        <p:sp>
          <p:nvSpPr>
            <p:cNvPr id="423" name="Google Shape;423;p94"/>
            <p:cNvSpPr/>
            <p:nvPr/>
          </p:nvSpPr>
          <p:spPr>
            <a:xfrm>
              <a:off x="6770986" y="5699369"/>
              <a:ext cx="750136" cy="750136"/>
            </a:xfrm>
            <a:prstGeom prst="ellipse">
              <a:avLst/>
            </a:prstGeom>
            <a:solidFill>
              <a:srgbClr val="69ADA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grpSp>
          <p:nvGrpSpPr>
            <p:cNvPr id="424" name="Google Shape;424;p94"/>
            <p:cNvGrpSpPr/>
            <p:nvPr/>
          </p:nvGrpSpPr>
          <p:grpSpPr>
            <a:xfrm>
              <a:off x="6927017" y="5844011"/>
              <a:ext cx="460179" cy="460852"/>
              <a:chOff x="5846399" y="5075944"/>
              <a:chExt cx="910778" cy="912109"/>
            </a:xfrm>
          </p:grpSpPr>
          <p:grpSp>
            <p:nvGrpSpPr>
              <p:cNvPr id="425" name="Google Shape;425;p94"/>
              <p:cNvGrpSpPr/>
              <p:nvPr/>
            </p:nvGrpSpPr>
            <p:grpSpPr>
              <a:xfrm>
                <a:off x="6118625" y="5123402"/>
                <a:ext cx="376897" cy="533617"/>
                <a:chOff x="2711364" y="4936062"/>
                <a:chExt cx="376897" cy="533617"/>
              </a:xfrm>
            </p:grpSpPr>
            <p:sp>
              <p:nvSpPr>
                <p:cNvPr id="426" name="Google Shape;426;p94"/>
                <p:cNvSpPr/>
                <p:nvPr/>
              </p:nvSpPr>
              <p:spPr>
                <a:xfrm>
                  <a:off x="2711364" y="4936062"/>
                  <a:ext cx="376897" cy="408053"/>
                </a:xfrm>
                <a:custGeom>
                  <a:rect b="b" l="l" r="r" t="t"/>
                  <a:pathLst>
                    <a:path extrusionOk="0" h="408053" w="376897">
                      <a:moveTo>
                        <a:pt x="125501" y="282489"/>
                      </a:moveTo>
                      <a:cubicBezTo>
                        <a:pt x="125501" y="325112"/>
                        <a:pt x="125501" y="365815"/>
                        <a:pt x="125501" y="407669"/>
                      </a:cubicBezTo>
                      <a:cubicBezTo>
                        <a:pt x="115522" y="407669"/>
                        <a:pt x="105544" y="407669"/>
                        <a:pt x="94415" y="407669"/>
                      </a:cubicBezTo>
                      <a:cubicBezTo>
                        <a:pt x="94799" y="367735"/>
                        <a:pt x="71005" y="338552"/>
                        <a:pt x="46827" y="310136"/>
                      </a:cubicBezTo>
                      <a:cubicBezTo>
                        <a:pt x="18044" y="275962"/>
                        <a:pt x="774" y="237947"/>
                        <a:pt x="6" y="192252"/>
                      </a:cubicBezTo>
                      <a:cubicBezTo>
                        <a:pt x="-761" y="94335"/>
                        <a:pt x="69086" y="13314"/>
                        <a:pt x="166181" y="1410"/>
                      </a:cubicBezTo>
                      <a:cubicBezTo>
                        <a:pt x="302805" y="-15102"/>
                        <a:pt x="411029" y="116222"/>
                        <a:pt x="366895" y="248314"/>
                      </a:cubicBezTo>
                      <a:cubicBezTo>
                        <a:pt x="360371" y="267898"/>
                        <a:pt x="346555" y="285177"/>
                        <a:pt x="335426" y="303225"/>
                      </a:cubicBezTo>
                      <a:cubicBezTo>
                        <a:pt x="331204" y="310136"/>
                        <a:pt x="325447" y="316280"/>
                        <a:pt x="320075" y="322424"/>
                      </a:cubicBezTo>
                      <a:cubicBezTo>
                        <a:pt x="299734" y="347383"/>
                        <a:pt x="282849" y="373879"/>
                        <a:pt x="282465" y="408053"/>
                      </a:cubicBezTo>
                      <a:cubicBezTo>
                        <a:pt x="272103" y="408053"/>
                        <a:pt x="262125" y="408053"/>
                        <a:pt x="251763" y="408053"/>
                      </a:cubicBezTo>
                      <a:cubicBezTo>
                        <a:pt x="251763" y="366583"/>
                        <a:pt x="251763" y="325496"/>
                        <a:pt x="251763" y="282873"/>
                      </a:cubicBezTo>
                      <a:cubicBezTo>
                        <a:pt x="256752" y="282873"/>
                        <a:pt x="261741" y="282873"/>
                        <a:pt x="267114" y="282873"/>
                      </a:cubicBezTo>
                      <a:cubicBezTo>
                        <a:pt x="293978" y="282105"/>
                        <a:pt x="314318" y="260986"/>
                        <a:pt x="313934" y="234875"/>
                      </a:cubicBezTo>
                      <a:cubicBezTo>
                        <a:pt x="313551" y="209531"/>
                        <a:pt x="292443" y="188796"/>
                        <a:pt x="267114" y="188796"/>
                      </a:cubicBezTo>
                      <a:cubicBezTo>
                        <a:pt x="241401" y="188796"/>
                        <a:pt x="220677" y="209148"/>
                        <a:pt x="219909" y="235259"/>
                      </a:cubicBezTo>
                      <a:cubicBezTo>
                        <a:pt x="219909" y="240250"/>
                        <a:pt x="219909" y="245243"/>
                        <a:pt x="219909" y="250618"/>
                      </a:cubicBezTo>
                      <a:cubicBezTo>
                        <a:pt x="199186" y="250618"/>
                        <a:pt x="178845" y="250618"/>
                        <a:pt x="156970" y="250618"/>
                      </a:cubicBezTo>
                      <a:cubicBezTo>
                        <a:pt x="156970" y="245626"/>
                        <a:pt x="156970" y="240250"/>
                        <a:pt x="156970" y="234491"/>
                      </a:cubicBezTo>
                      <a:cubicBezTo>
                        <a:pt x="155819" y="208379"/>
                        <a:pt x="135095" y="188028"/>
                        <a:pt x="109382" y="188412"/>
                      </a:cubicBezTo>
                      <a:cubicBezTo>
                        <a:pt x="84053" y="188796"/>
                        <a:pt x="63329" y="209531"/>
                        <a:pt x="62945" y="234875"/>
                      </a:cubicBezTo>
                      <a:cubicBezTo>
                        <a:pt x="62562" y="260602"/>
                        <a:pt x="82902" y="281721"/>
                        <a:pt x="108998" y="282489"/>
                      </a:cubicBezTo>
                      <a:cubicBezTo>
                        <a:pt x="114371" y="282873"/>
                        <a:pt x="119360" y="282489"/>
                        <a:pt x="125501" y="282489"/>
                      </a:cubicBezTo>
                      <a:close/>
                    </a:path>
                  </a:pathLst>
                </a:custGeom>
                <a:solidFill>
                  <a:srgbClr val="69ADA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27" name="Google Shape;427;p94"/>
                <p:cNvSpPr/>
                <p:nvPr/>
              </p:nvSpPr>
              <p:spPr>
                <a:xfrm>
                  <a:off x="2869101" y="5218935"/>
                  <a:ext cx="61404" cy="124796"/>
                </a:xfrm>
                <a:custGeom>
                  <a:rect b="b" l="l" r="r" t="t"/>
                  <a:pathLst>
                    <a:path extrusionOk="0" h="124796" w="61404">
                      <a:moveTo>
                        <a:pt x="0" y="0"/>
                      </a:moveTo>
                      <a:cubicBezTo>
                        <a:pt x="20724" y="0"/>
                        <a:pt x="40680" y="0"/>
                        <a:pt x="61404" y="0"/>
                      </a:cubicBezTo>
                      <a:cubicBezTo>
                        <a:pt x="61404" y="41471"/>
                        <a:pt x="61404" y="82941"/>
                        <a:pt x="61404" y="124796"/>
                      </a:cubicBezTo>
                      <a:cubicBezTo>
                        <a:pt x="41448" y="124796"/>
                        <a:pt x="21108" y="124796"/>
                        <a:pt x="0" y="124796"/>
                      </a:cubicBezTo>
                      <a:cubicBezTo>
                        <a:pt x="0" y="83326"/>
                        <a:pt x="0" y="42239"/>
                        <a:pt x="0" y="0"/>
                      </a:cubicBezTo>
                      <a:close/>
                    </a:path>
                  </a:pathLst>
                </a:custGeom>
                <a:solidFill>
                  <a:srgbClr val="69ADA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28" name="Google Shape;428;p94"/>
                <p:cNvSpPr/>
                <p:nvPr/>
              </p:nvSpPr>
              <p:spPr>
                <a:xfrm>
                  <a:off x="2837632" y="5376370"/>
                  <a:ext cx="124342" cy="30334"/>
                </a:xfrm>
                <a:custGeom>
                  <a:rect b="b" l="l" r="r" t="t"/>
                  <a:pathLst>
                    <a:path extrusionOk="0" h="30334" w="124342">
                      <a:moveTo>
                        <a:pt x="0" y="0"/>
                      </a:moveTo>
                      <a:cubicBezTo>
                        <a:pt x="41448" y="0"/>
                        <a:pt x="82512" y="0"/>
                        <a:pt x="124343" y="0"/>
                      </a:cubicBezTo>
                      <a:cubicBezTo>
                        <a:pt x="124343" y="9984"/>
                        <a:pt x="124343" y="19967"/>
                        <a:pt x="124343" y="30335"/>
                      </a:cubicBezTo>
                      <a:cubicBezTo>
                        <a:pt x="83279" y="30335"/>
                        <a:pt x="41831" y="30335"/>
                        <a:pt x="0" y="30335"/>
                      </a:cubicBezTo>
                      <a:cubicBezTo>
                        <a:pt x="0" y="20351"/>
                        <a:pt x="0" y="10752"/>
                        <a:pt x="0" y="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29" name="Google Shape;429;p94"/>
                <p:cNvSpPr/>
                <p:nvPr/>
              </p:nvSpPr>
              <p:spPr>
                <a:xfrm>
                  <a:off x="2857588" y="5439344"/>
                  <a:ext cx="84814" cy="30335"/>
                </a:xfrm>
                <a:custGeom>
                  <a:rect b="b" l="l" r="r" t="t"/>
                  <a:pathLst>
                    <a:path extrusionOk="0" h="30335" w="84814">
                      <a:moveTo>
                        <a:pt x="84814" y="0"/>
                      </a:moveTo>
                      <a:cubicBezTo>
                        <a:pt x="82128" y="10368"/>
                        <a:pt x="79825" y="19967"/>
                        <a:pt x="77523" y="30335"/>
                      </a:cubicBezTo>
                      <a:cubicBezTo>
                        <a:pt x="54496" y="30335"/>
                        <a:pt x="31854" y="30335"/>
                        <a:pt x="7676" y="30335"/>
                      </a:cubicBezTo>
                      <a:cubicBezTo>
                        <a:pt x="5373" y="20735"/>
                        <a:pt x="2686" y="10752"/>
                        <a:pt x="0" y="0"/>
                      </a:cubicBezTo>
                      <a:cubicBezTo>
                        <a:pt x="28016" y="0"/>
                        <a:pt x="55647" y="0"/>
                        <a:pt x="84814" y="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30" name="Google Shape;430;p94"/>
                <p:cNvSpPr/>
                <p:nvPr/>
              </p:nvSpPr>
              <p:spPr>
                <a:xfrm>
                  <a:off x="2805762" y="5155943"/>
                  <a:ext cx="31444" cy="31291"/>
                </a:xfrm>
                <a:custGeom>
                  <a:rect b="b" l="l" r="r" t="t"/>
                  <a:pathLst>
                    <a:path extrusionOk="0" h="31291" w="31444">
                      <a:moveTo>
                        <a:pt x="31103" y="31121"/>
                      </a:moveTo>
                      <a:cubicBezTo>
                        <a:pt x="24579" y="31121"/>
                        <a:pt x="19206" y="31505"/>
                        <a:pt x="14217" y="31121"/>
                      </a:cubicBezTo>
                      <a:cubicBezTo>
                        <a:pt x="5774" y="30353"/>
                        <a:pt x="-367" y="23442"/>
                        <a:pt x="17" y="15378"/>
                      </a:cubicBezTo>
                      <a:cubicBezTo>
                        <a:pt x="17" y="7314"/>
                        <a:pt x="6925" y="402"/>
                        <a:pt x="14984" y="18"/>
                      </a:cubicBezTo>
                      <a:cubicBezTo>
                        <a:pt x="23044" y="-366"/>
                        <a:pt x="30335" y="5394"/>
                        <a:pt x="31103" y="13842"/>
                      </a:cubicBezTo>
                      <a:cubicBezTo>
                        <a:pt x="31871" y="19218"/>
                        <a:pt x="31103" y="24977"/>
                        <a:pt x="31103" y="31121"/>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31" name="Google Shape;431;p94"/>
                <p:cNvSpPr/>
                <p:nvPr/>
              </p:nvSpPr>
              <p:spPr>
                <a:xfrm>
                  <a:off x="2962572" y="5155944"/>
                  <a:ext cx="31274" cy="31504"/>
                </a:xfrm>
                <a:custGeom>
                  <a:rect b="b" l="l" r="r" t="t"/>
                  <a:pathLst>
                    <a:path extrusionOk="0" h="31504" w="31274">
                      <a:moveTo>
                        <a:pt x="171" y="31504"/>
                      </a:moveTo>
                      <a:cubicBezTo>
                        <a:pt x="171" y="24976"/>
                        <a:pt x="-213" y="19601"/>
                        <a:pt x="171" y="14225"/>
                      </a:cubicBezTo>
                      <a:cubicBezTo>
                        <a:pt x="938" y="5777"/>
                        <a:pt x="7846" y="-367"/>
                        <a:pt x="15905" y="17"/>
                      </a:cubicBezTo>
                      <a:cubicBezTo>
                        <a:pt x="23965" y="17"/>
                        <a:pt x="30873" y="6929"/>
                        <a:pt x="31256" y="14993"/>
                      </a:cubicBezTo>
                      <a:cubicBezTo>
                        <a:pt x="31640" y="23056"/>
                        <a:pt x="25883" y="29968"/>
                        <a:pt x="17440" y="31120"/>
                      </a:cubicBezTo>
                      <a:cubicBezTo>
                        <a:pt x="15905" y="31504"/>
                        <a:pt x="14370" y="31120"/>
                        <a:pt x="12451" y="31120"/>
                      </a:cubicBezTo>
                      <a:cubicBezTo>
                        <a:pt x="8997" y="31504"/>
                        <a:pt x="5160" y="31504"/>
                        <a:pt x="171" y="31504"/>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grpSp>
            <p:nvGrpSpPr>
              <p:cNvPr id="432" name="Google Shape;432;p94"/>
              <p:cNvGrpSpPr/>
              <p:nvPr/>
            </p:nvGrpSpPr>
            <p:grpSpPr>
              <a:xfrm>
                <a:off x="5846399" y="5075944"/>
                <a:ext cx="910778" cy="912109"/>
                <a:chOff x="2444246" y="4903928"/>
                <a:chExt cx="910778" cy="912109"/>
              </a:xfrm>
            </p:grpSpPr>
            <p:sp>
              <p:nvSpPr>
                <p:cNvPr id="433" name="Google Shape;433;p94"/>
                <p:cNvSpPr/>
                <p:nvPr/>
              </p:nvSpPr>
              <p:spPr>
                <a:xfrm>
                  <a:off x="2679955" y="4903928"/>
                  <a:ext cx="440062" cy="597910"/>
                </a:xfrm>
                <a:custGeom>
                  <a:rect b="b" l="l" r="r" t="t"/>
                  <a:pathLst>
                    <a:path extrusionOk="0" h="597910" w="440062">
                      <a:moveTo>
                        <a:pt x="314257" y="472826"/>
                      </a:moveTo>
                      <a:cubicBezTo>
                        <a:pt x="314257" y="483194"/>
                        <a:pt x="314257" y="493177"/>
                        <a:pt x="314257" y="502777"/>
                      </a:cubicBezTo>
                      <a:cubicBezTo>
                        <a:pt x="314257" y="513145"/>
                        <a:pt x="309652" y="521592"/>
                        <a:pt x="301592" y="528504"/>
                      </a:cubicBezTo>
                      <a:cubicBezTo>
                        <a:pt x="298138" y="531576"/>
                        <a:pt x="295452" y="535800"/>
                        <a:pt x="293917" y="540024"/>
                      </a:cubicBezTo>
                      <a:cubicBezTo>
                        <a:pt x="290463" y="550775"/>
                        <a:pt x="288160" y="562295"/>
                        <a:pt x="285090" y="573047"/>
                      </a:cubicBezTo>
                      <a:cubicBezTo>
                        <a:pt x="280485" y="588790"/>
                        <a:pt x="269739" y="597238"/>
                        <a:pt x="253621" y="597622"/>
                      </a:cubicBezTo>
                      <a:cubicBezTo>
                        <a:pt x="230978" y="598006"/>
                        <a:pt x="208335" y="598006"/>
                        <a:pt x="186076" y="597622"/>
                      </a:cubicBezTo>
                      <a:cubicBezTo>
                        <a:pt x="169957" y="597622"/>
                        <a:pt x="159212" y="588790"/>
                        <a:pt x="154606" y="573431"/>
                      </a:cubicBezTo>
                      <a:cubicBezTo>
                        <a:pt x="152688" y="566903"/>
                        <a:pt x="151153" y="560375"/>
                        <a:pt x="149617" y="553463"/>
                      </a:cubicBezTo>
                      <a:cubicBezTo>
                        <a:pt x="146931" y="542328"/>
                        <a:pt x="144628" y="531960"/>
                        <a:pt x="134650" y="523896"/>
                      </a:cubicBezTo>
                      <a:cubicBezTo>
                        <a:pt x="129277" y="519673"/>
                        <a:pt x="127358" y="509689"/>
                        <a:pt x="126207" y="502009"/>
                      </a:cubicBezTo>
                      <a:cubicBezTo>
                        <a:pt x="124672" y="492409"/>
                        <a:pt x="125823" y="482426"/>
                        <a:pt x="125823" y="472826"/>
                      </a:cubicBezTo>
                      <a:cubicBezTo>
                        <a:pt x="102413" y="467066"/>
                        <a:pt x="95889" y="459002"/>
                        <a:pt x="94354" y="435195"/>
                      </a:cubicBezTo>
                      <a:cubicBezTo>
                        <a:pt x="93202" y="414460"/>
                        <a:pt x="82841" y="397948"/>
                        <a:pt x="70560" y="382205"/>
                      </a:cubicBezTo>
                      <a:cubicBezTo>
                        <a:pt x="62500" y="371837"/>
                        <a:pt x="54441" y="361469"/>
                        <a:pt x="45998" y="351486"/>
                      </a:cubicBezTo>
                      <a:cubicBezTo>
                        <a:pt x="-33059" y="256257"/>
                        <a:pt x="-8114" y="102661"/>
                        <a:pt x="104716" y="32775"/>
                      </a:cubicBezTo>
                      <a:cubicBezTo>
                        <a:pt x="238653" y="-49782"/>
                        <a:pt x="414806" y="31623"/>
                        <a:pt x="437449" y="187523"/>
                      </a:cubicBezTo>
                      <a:cubicBezTo>
                        <a:pt x="447043" y="252033"/>
                        <a:pt x="430157" y="309247"/>
                        <a:pt x="387942" y="359165"/>
                      </a:cubicBezTo>
                      <a:cubicBezTo>
                        <a:pt x="377580" y="371453"/>
                        <a:pt x="366834" y="384125"/>
                        <a:pt x="358391" y="398332"/>
                      </a:cubicBezTo>
                      <a:cubicBezTo>
                        <a:pt x="351867" y="409468"/>
                        <a:pt x="347645" y="422139"/>
                        <a:pt x="345727" y="434811"/>
                      </a:cubicBezTo>
                      <a:cubicBezTo>
                        <a:pt x="343040" y="459002"/>
                        <a:pt x="337667" y="467066"/>
                        <a:pt x="314257" y="472826"/>
                      </a:cubicBezTo>
                      <a:close/>
                      <a:moveTo>
                        <a:pt x="156909" y="314623"/>
                      </a:moveTo>
                      <a:cubicBezTo>
                        <a:pt x="150769" y="314623"/>
                        <a:pt x="145780" y="314623"/>
                        <a:pt x="140407" y="314623"/>
                      </a:cubicBezTo>
                      <a:cubicBezTo>
                        <a:pt x="114310" y="313855"/>
                        <a:pt x="93970" y="292736"/>
                        <a:pt x="94354" y="267008"/>
                      </a:cubicBezTo>
                      <a:cubicBezTo>
                        <a:pt x="94738" y="241665"/>
                        <a:pt x="115462" y="220930"/>
                        <a:pt x="140791" y="220546"/>
                      </a:cubicBezTo>
                      <a:cubicBezTo>
                        <a:pt x="166504" y="220162"/>
                        <a:pt x="187611" y="240513"/>
                        <a:pt x="188379" y="266624"/>
                      </a:cubicBezTo>
                      <a:cubicBezTo>
                        <a:pt x="188762" y="272000"/>
                        <a:pt x="188379" y="277376"/>
                        <a:pt x="188379" y="282752"/>
                      </a:cubicBezTo>
                      <a:cubicBezTo>
                        <a:pt x="210254" y="282752"/>
                        <a:pt x="230594" y="282752"/>
                        <a:pt x="251318" y="282752"/>
                      </a:cubicBezTo>
                      <a:cubicBezTo>
                        <a:pt x="251318" y="276992"/>
                        <a:pt x="251318" y="272000"/>
                        <a:pt x="251318" y="267392"/>
                      </a:cubicBezTo>
                      <a:cubicBezTo>
                        <a:pt x="252085" y="241281"/>
                        <a:pt x="272809" y="220930"/>
                        <a:pt x="298522" y="220930"/>
                      </a:cubicBezTo>
                      <a:cubicBezTo>
                        <a:pt x="323851" y="220930"/>
                        <a:pt x="344959" y="241665"/>
                        <a:pt x="345343" y="267008"/>
                      </a:cubicBezTo>
                      <a:cubicBezTo>
                        <a:pt x="345727" y="293119"/>
                        <a:pt x="325386" y="314239"/>
                        <a:pt x="298522" y="315007"/>
                      </a:cubicBezTo>
                      <a:cubicBezTo>
                        <a:pt x="293533" y="315007"/>
                        <a:pt x="288160" y="315007"/>
                        <a:pt x="283171" y="315007"/>
                      </a:cubicBezTo>
                      <a:cubicBezTo>
                        <a:pt x="283171" y="357629"/>
                        <a:pt x="283171" y="399100"/>
                        <a:pt x="283171" y="440187"/>
                      </a:cubicBezTo>
                      <a:cubicBezTo>
                        <a:pt x="293533" y="440187"/>
                        <a:pt x="303127" y="440187"/>
                        <a:pt x="313873" y="440187"/>
                      </a:cubicBezTo>
                      <a:cubicBezTo>
                        <a:pt x="313873" y="406012"/>
                        <a:pt x="330759" y="379517"/>
                        <a:pt x="351483" y="354558"/>
                      </a:cubicBezTo>
                      <a:cubicBezTo>
                        <a:pt x="356856" y="348414"/>
                        <a:pt x="362612" y="342270"/>
                        <a:pt x="366834" y="335358"/>
                      </a:cubicBezTo>
                      <a:cubicBezTo>
                        <a:pt x="377963" y="317311"/>
                        <a:pt x="391780" y="300031"/>
                        <a:pt x="398304" y="280448"/>
                      </a:cubicBezTo>
                      <a:cubicBezTo>
                        <a:pt x="442822" y="148356"/>
                        <a:pt x="334213" y="17032"/>
                        <a:pt x="197589" y="33543"/>
                      </a:cubicBezTo>
                      <a:cubicBezTo>
                        <a:pt x="100494" y="45447"/>
                        <a:pt x="30647" y="126468"/>
                        <a:pt x="31415" y="224385"/>
                      </a:cubicBezTo>
                      <a:cubicBezTo>
                        <a:pt x="31798" y="269696"/>
                        <a:pt x="49068" y="308095"/>
                        <a:pt x="78235" y="342270"/>
                      </a:cubicBezTo>
                      <a:cubicBezTo>
                        <a:pt x="102413" y="370685"/>
                        <a:pt x="126207" y="399868"/>
                        <a:pt x="125823" y="439803"/>
                      </a:cubicBezTo>
                      <a:cubicBezTo>
                        <a:pt x="136953" y="439803"/>
                        <a:pt x="146931" y="439803"/>
                        <a:pt x="156909" y="439803"/>
                      </a:cubicBezTo>
                      <a:cubicBezTo>
                        <a:pt x="156909" y="397948"/>
                        <a:pt x="156909" y="357246"/>
                        <a:pt x="156909" y="314623"/>
                      </a:cubicBezTo>
                      <a:close/>
                      <a:moveTo>
                        <a:pt x="189146" y="315007"/>
                      </a:moveTo>
                      <a:cubicBezTo>
                        <a:pt x="189146" y="357246"/>
                        <a:pt x="189146" y="398332"/>
                        <a:pt x="189146" y="439803"/>
                      </a:cubicBezTo>
                      <a:cubicBezTo>
                        <a:pt x="210254" y="439803"/>
                        <a:pt x="230594" y="439803"/>
                        <a:pt x="250550" y="439803"/>
                      </a:cubicBezTo>
                      <a:cubicBezTo>
                        <a:pt x="250550" y="397948"/>
                        <a:pt x="250550" y="356478"/>
                        <a:pt x="250550" y="315007"/>
                      </a:cubicBezTo>
                      <a:cubicBezTo>
                        <a:pt x="229826" y="315007"/>
                        <a:pt x="209870" y="315007"/>
                        <a:pt x="189146" y="315007"/>
                      </a:cubicBezTo>
                      <a:close/>
                      <a:moveTo>
                        <a:pt x="157677" y="472442"/>
                      </a:moveTo>
                      <a:cubicBezTo>
                        <a:pt x="157677" y="483194"/>
                        <a:pt x="157677" y="492793"/>
                        <a:pt x="157677" y="502777"/>
                      </a:cubicBezTo>
                      <a:cubicBezTo>
                        <a:pt x="199508" y="502777"/>
                        <a:pt x="240956" y="502777"/>
                        <a:pt x="282020" y="502777"/>
                      </a:cubicBezTo>
                      <a:cubicBezTo>
                        <a:pt x="282020" y="492409"/>
                        <a:pt x="282020" y="482426"/>
                        <a:pt x="282020" y="472442"/>
                      </a:cubicBezTo>
                      <a:cubicBezTo>
                        <a:pt x="240188" y="472442"/>
                        <a:pt x="199124" y="472442"/>
                        <a:pt x="157677" y="472442"/>
                      </a:cubicBezTo>
                      <a:close/>
                      <a:moveTo>
                        <a:pt x="262447" y="535416"/>
                      </a:moveTo>
                      <a:cubicBezTo>
                        <a:pt x="233280" y="535416"/>
                        <a:pt x="206032" y="535416"/>
                        <a:pt x="177633" y="535416"/>
                      </a:cubicBezTo>
                      <a:cubicBezTo>
                        <a:pt x="180319" y="546168"/>
                        <a:pt x="183006" y="556151"/>
                        <a:pt x="185308" y="565751"/>
                      </a:cubicBezTo>
                      <a:cubicBezTo>
                        <a:pt x="209486" y="565751"/>
                        <a:pt x="232129" y="565751"/>
                        <a:pt x="255155" y="565751"/>
                      </a:cubicBezTo>
                      <a:cubicBezTo>
                        <a:pt x="257458" y="555383"/>
                        <a:pt x="259761" y="545784"/>
                        <a:pt x="262447" y="535416"/>
                      </a:cubicBezTo>
                      <a:close/>
                      <a:moveTo>
                        <a:pt x="156909" y="283136"/>
                      </a:moveTo>
                      <a:cubicBezTo>
                        <a:pt x="156909" y="276608"/>
                        <a:pt x="157293" y="271232"/>
                        <a:pt x="156909" y="265856"/>
                      </a:cubicBezTo>
                      <a:cubicBezTo>
                        <a:pt x="156142" y="257409"/>
                        <a:pt x="148850" y="251649"/>
                        <a:pt x="140791" y="252033"/>
                      </a:cubicBezTo>
                      <a:cubicBezTo>
                        <a:pt x="132731" y="252417"/>
                        <a:pt x="126207" y="259329"/>
                        <a:pt x="125823" y="267392"/>
                      </a:cubicBezTo>
                      <a:cubicBezTo>
                        <a:pt x="125823" y="275456"/>
                        <a:pt x="131580" y="282368"/>
                        <a:pt x="140023" y="283136"/>
                      </a:cubicBezTo>
                      <a:cubicBezTo>
                        <a:pt x="145396" y="283520"/>
                        <a:pt x="150385" y="283136"/>
                        <a:pt x="156909" y="283136"/>
                      </a:cubicBezTo>
                      <a:close/>
                      <a:moveTo>
                        <a:pt x="282787" y="283520"/>
                      </a:moveTo>
                      <a:cubicBezTo>
                        <a:pt x="287393" y="283520"/>
                        <a:pt x="291230" y="283520"/>
                        <a:pt x="295068" y="283520"/>
                      </a:cubicBezTo>
                      <a:cubicBezTo>
                        <a:pt x="296603" y="283520"/>
                        <a:pt x="298522" y="283520"/>
                        <a:pt x="300057" y="283520"/>
                      </a:cubicBezTo>
                      <a:cubicBezTo>
                        <a:pt x="308500" y="282368"/>
                        <a:pt x="314257" y="275456"/>
                        <a:pt x="313873" y="267392"/>
                      </a:cubicBezTo>
                      <a:cubicBezTo>
                        <a:pt x="313489" y="259329"/>
                        <a:pt x="306581" y="252801"/>
                        <a:pt x="298522" y="252417"/>
                      </a:cubicBezTo>
                      <a:cubicBezTo>
                        <a:pt x="290463" y="252417"/>
                        <a:pt x="283555" y="258177"/>
                        <a:pt x="282787" y="266624"/>
                      </a:cubicBezTo>
                      <a:cubicBezTo>
                        <a:pt x="282404" y="271232"/>
                        <a:pt x="282787" y="276608"/>
                        <a:pt x="282787" y="28352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34" name="Google Shape;434;p94"/>
                <p:cNvSpPr/>
                <p:nvPr/>
              </p:nvSpPr>
              <p:spPr>
                <a:xfrm>
                  <a:off x="2962679" y="5486092"/>
                  <a:ext cx="314009" cy="329945"/>
                </a:xfrm>
                <a:custGeom>
                  <a:rect b="b" l="l" r="r" t="t"/>
                  <a:pathLst>
                    <a:path extrusionOk="0" h="329945" w="314009">
                      <a:moveTo>
                        <a:pt x="98310" y="168286"/>
                      </a:moveTo>
                      <a:cubicBezTo>
                        <a:pt x="47268" y="122207"/>
                        <a:pt x="57630" y="59617"/>
                        <a:pt x="90635" y="27362"/>
                      </a:cubicBezTo>
                      <a:cubicBezTo>
                        <a:pt x="127093" y="-8733"/>
                        <a:pt x="185427" y="-9117"/>
                        <a:pt x="222653" y="26210"/>
                      </a:cubicBezTo>
                      <a:cubicBezTo>
                        <a:pt x="257193" y="59233"/>
                        <a:pt x="266787" y="122975"/>
                        <a:pt x="218048" y="167134"/>
                      </a:cubicBezTo>
                      <a:cubicBezTo>
                        <a:pt x="232631" y="177118"/>
                        <a:pt x="248750" y="186333"/>
                        <a:pt x="262182" y="198237"/>
                      </a:cubicBezTo>
                      <a:cubicBezTo>
                        <a:pt x="295954" y="227804"/>
                        <a:pt x="312457" y="265819"/>
                        <a:pt x="313992" y="310746"/>
                      </a:cubicBezTo>
                      <a:cubicBezTo>
                        <a:pt x="314376" y="324185"/>
                        <a:pt x="308619" y="329945"/>
                        <a:pt x="295187" y="329945"/>
                      </a:cubicBezTo>
                      <a:cubicBezTo>
                        <a:pt x="203081" y="329945"/>
                        <a:pt x="111359" y="329945"/>
                        <a:pt x="19253" y="329945"/>
                      </a:cubicBezTo>
                      <a:cubicBezTo>
                        <a:pt x="5437" y="329945"/>
                        <a:pt x="-704" y="324185"/>
                        <a:pt x="64" y="309978"/>
                      </a:cubicBezTo>
                      <a:cubicBezTo>
                        <a:pt x="3518" y="247003"/>
                        <a:pt x="33452" y="201309"/>
                        <a:pt x="89483" y="172510"/>
                      </a:cubicBezTo>
                      <a:cubicBezTo>
                        <a:pt x="92170" y="170974"/>
                        <a:pt x="94856" y="169822"/>
                        <a:pt x="98310" y="168286"/>
                      </a:cubicBezTo>
                      <a:close/>
                      <a:moveTo>
                        <a:pt x="280220" y="297690"/>
                      </a:moveTo>
                      <a:cubicBezTo>
                        <a:pt x="279068" y="253147"/>
                        <a:pt x="233399" y="185565"/>
                        <a:pt x="151655" y="188253"/>
                      </a:cubicBezTo>
                      <a:cubicBezTo>
                        <a:pt x="91402" y="190173"/>
                        <a:pt x="29231" y="247388"/>
                        <a:pt x="33836" y="297306"/>
                      </a:cubicBezTo>
                      <a:cubicBezTo>
                        <a:pt x="94856" y="297306"/>
                        <a:pt x="155493" y="297306"/>
                        <a:pt x="219583" y="297306"/>
                      </a:cubicBezTo>
                      <a:cubicBezTo>
                        <a:pt x="213059" y="286938"/>
                        <a:pt x="208070" y="278491"/>
                        <a:pt x="202313" y="270427"/>
                      </a:cubicBezTo>
                      <a:cubicBezTo>
                        <a:pt x="195405" y="260827"/>
                        <a:pt x="194638" y="252379"/>
                        <a:pt x="201929" y="246236"/>
                      </a:cubicBezTo>
                      <a:cubicBezTo>
                        <a:pt x="208838" y="240092"/>
                        <a:pt x="218048" y="241628"/>
                        <a:pt x="226107" y="250076"/>
                      </a:cubicBezTo>
                      <a:cubicBezTo>
                        <a:pt x="238772" y="263515"/>
                        <a:pt x="246064" y="279642"/>
                        <a:pt x="249901" y="297690"/>
                      </a:cubicBezTo>
                      <a:cubicBezTo>
                        <a:pt x="260263" y="297690"/>
                        <a:pt x="270242" y="297690"/>
                        <a:pt x="280220" y="297690"/>
                      </a:cubicBezTo>
                      <a:close/>
                      <a:moveTo>
                        <a:pt x="219967" y="93792"/>
                      </a:moveTo>
                      <a:cubicBezTo>
                        <a:pt x="219967" y="59233"/>
                        <a:pt x="191568" y="30818"/>
                        <a:pt x="156644" y="31202"/>
                      </a:cubicBezTo>
                      <a:cubicBezTo>
                        <a:pt x="122488" y="31202"/>
                        <a:pt x="94472" y="59617"/>
                        <a:pt x="94089" y="93792"/>
                      </a:cubicBezTo>
                      <a:cubicBezTo>
                        <a:pt x="94089" y="128735"/>
                        <a:pt x="122104" y="156766"/>
                        <a:pt x="156644" y="157150"/>
                      </a:cubicBezTo>
                      <a:cubicBezTo>
                        <a:pt x="191568" y="157150"/>
                        <a:pt x="219967" y="128735"/>
                        <a:pt x="219967" y="93792"/>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35" name="Google Shape;435;p94"/>
                <p:cNvSpPr/>
                <p:nvPr/>
              </p:nvSpPr>
              <p:spPr>
                <a:xfrm>
                  <a:off x="2522873" y="5485743"/>
                  <a:ext cx="314009" cy="329909"/>
                </a:xfrm>
                <a:custGeom>
                  <a:rect b="b" l="l" r="r" t="t"/>
                  <a:pathLst>
                    <a:path extrusionOk="0" h="329909" w="314009">
                      <a:moveTo>
                        <a:pt x="98310" y="168634"/>
                      </a:moveTo>
                      <a:cubicBezTo>
                        <a:pt x="48036" y="123708"/>
                        <a:pt x="57246" y="61118"/>
                        <a:pt x="89867" y="28095"/>
                      </a:cubicBezTo>
                      <a:cubicBezTo>
                        <a:pt x="126326" y="-8384"/>
                        <a:pt x="184276" y="-9536"/>
                        <a:pt x="221886" y="25791"/>
                      </a:cubicBezTo>
                      <a:cubicBezTo>
                        <a:pt x="256426" y="58046"/>
                        <a:pt x="267171" y="122940"/>
                        <a:pt x="216129" y="168634"/>
                      </a:cubicBezTo>
                      <a:cubicBezTo>
                        <a:pt x="239923" y="179002"/>
                        <a:pt x="260647" y="193594"/>
                        <a:pt x="277149" y="213561"/>
                      </a:cubicBezTo>
                      <a:cubicBezTo>
                        <a:pt x="300560" y="241592"/>
                        <a:pt x="312840" y="274231"/>
                        <a:pt x="313992" y="310710"/>
                      </a:cubicBezTo>
                      <a:cubicBezTo>
                        <a:pt x="314375" y="323766"/>
                        <a:pt x="308619" y="329909"/>
                        <a:pt x="295187" y="329909"/>
                      </a:cubicBezTo>
                      <a:cubicBezTo>
                        <a:pt x="203081" y="329909"/>
                        <a:pt x="111359" y="329909"/>
                        <a:pt x="19253" y="329909"/>
                      </a:cubicBezTo>
                      <a:cubicBezTo>
                        <a:pt x="5437" y="329909"/>
                        <a:pt x="-704" y="324150"/>
                        <a:pt x="64" y="309942"/>
                      </a:cubicBezTo>
                      <a:cubicBezTo>
                        <a:pt x="3902" y="246968"/>
                        <a:pt x="33836" y="201273"/>
                        <a:pt x="89867" y="172474"/>
                      </a:cubicBezTo>
                      <a:cubicBezTo>
                        <a:pt x="92554" y="171322"/>
                        <a:pt x="95240" y="170170"/>
                        <a:pt x="98310" y="168634"/>
                      </a:cubicBezTo>
                      <a:close/>
                      <a:moveTo>
                        <a:pt x="94472" y="298038"/>
                      </a:moveTo>
                      <a:cubicBezTo>
                        <a:pt x="159330" y="298038"/>
                        <a:pt x="219967" y="298038"/>
                        <a:pt x="280987" y="298038"/>
                      </a:cubicBezTo>
                      <a:cubicBezTo>
                        <a:pt x="279068" y="251960"/>
                        <a:pt x="233783" y="187834"/>
                        <a:pt x="155876" y="188602"/>
                      </a:cubicBezTo>
                      <a:cubicBezTo>
                        <a:pt x="78738" y="189370"/>
                        <a:pt x="35371" y="254264"/>
                        <a:pt x="34220" y="298038"/>
                      </a:cubicBezTo>
                      <a:cubicBezTo>
                        <a:pt x="44198" y="298038"/>
                        <a:pt x="54176" y="298038"/>
                        <a:pt x="64154" y="298038"/>
                      </a:cubicBezTo>
                      <a:cubicBezTo>
                        <a:pt x="71446" y="273079"/>
                        <a:pt x="77203" y="261944"/>
                        <a:pt x="88716" y="250424"/>
                      </a:cubicBezTo>
                      <a:cubicBezTo>
                        <a:pt x="91402" y="247736"/>
                        <a:pt x="94472" y="245048"/>
                        <a:pt x="98310" y="243896"/>
                      </a:cubicBezTo>
                      <a:cubicBezTo>
                        <a:pt x="105218" y="241976"/>
                        <a:pt x="111359" y="243896"/>
                        <a:pt x="115580" y="250040"/>
                      </a:cubicBezTo>
                      <a:cubicBezTo>
                        <a:pt x="119801" y="256568"/>
                        <a:pt x="119034" y="262711"/>
                        <a:pt x="114429" y="269239"/>
                      </a:cubicBezTo>
                      <a:cubicBezTo>
                        <a:pt x="107137" y="278071"/>
                        <a:pt x="101764" y="287287"/>
                        <a:pt x="94472" y="298038"/>
                      </a:cubicBezTo>
                      <a:close/>
                      <a:moveTo>
                        <a:pt x="157412" y="31551"/>
                      </a:moveTo>
                      <a:cubicBezTo>
                        <a:pt x="122488" y="31551"/>
                        <a:pt x="94089" y="59582"/>
                        <a:pt x="94472" y="94141"/>
                      </a:cubicBezTo>
                      <a:cubicBezTo>
                        <a:pt x="94472" y="129084"/>
                        <a:pt x="122872" y="157115"/>
                        <a:pt x="157412" y="157115"/>
                      </a:cubicBezTo>
                      <a:cubicBezTo>
                        <a:pt x="191567" y="157115"/>
                        <a:pt x="219967" y="129084"/>
                        <a:pt x="219967" y="94909"/>
                      </a:cubicBezTo>
                      <a:cubicBezTo>
                        <a:pt x="220351" y="59966"/>
                        <a:pt x="192335" y="31551"/>
                        <a:pt x="157412" y="31551"/>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36" name="Google Shape;436;p94"/>
                <p:cNvSpPr/>
                <p:nvPr/>
              </p:nvSpPr>
              <p:spPr>
                <a:xfrm>
                  <a:off x="2444246" y="5234238"/>
                  <a:ext cx="219597" cy="220082"/>
                </a:xfrm>
                <a:custGeom>
                  <a:rect b="b" l="l" r="r" t="t"/>
                  <a:pathLst>
                    <a:path extrusionOk="0" h="220082" w="219597">
                      <a:moveTo>
                        <a:pt x="157748" y="105269"/>
                      </a:moveTo>
                      <a:cubicBezTo>
                        <a:pt x="185764" y="119861"/>
                        <a:pt x="205720" y="141364"/>
                        <a:pt x="214547" y="171700"/>
                      </a:cubicBezTo>
                      <a:cubicBezTo>
                        <a:pt x="217617" y="181683"/>
                        <a:pt x="218769" y="192051"/>
                        <a:pt x="219536" y="202419"/>
                      </a:cubicBezTo>
                      <a:cubicBezTo>
                        <a:pt x="220304" y="213170"/>
                        <a:pt x="213779" y="219698"/>
                        <a:pt x="203034" y="220082"/>
                      </a:cubicBezTo>
                      <a:cubicBezTo>
                        <a:pt x="140862" y="220082"/>
                        <a:pt x="78691" y="220082"/>
                        <a:pt x="16519" y="220082"/>
                      </a:cubicBezTo>
                      <a:cubicBezTo>
                        <a:pt x="5774" y="220082"/>
                        <a:pt x="-367" y="213554"/>
                        <a:pt x="17" y="202419"/>
                      </a:cubicBezTo>
                      <a:cubicBezTo>
                        <a:pt x="1552" y="163636"/>
                        <a:pt x="18438" y="133685"/>
                        <a:pt x="50675" y="112181"/>
                      </a:cubicBezTo>
                      <a:cubicBezTo>
                        <a:pt x="52594" y="111029"/>
                        <a:pt x="54513" y="109877"/>
                        <a:pt x="56432" y="108725"/>
                      </a:cubicBezTo>
                      <a:cubicBezTo>
                        <a:pt x="58351" y="107573"/>
                        <a:pt x="60269" y="106422"/>
                        <a:pt x="62188" y="105269"/>
                      </a:cubicBezTo>
                      <a:cubicBezTo>
                        <a:pt x="40697" y="68791"/>
                        <a:pt x="43000" y="37688"/>
                        <a:pt x="68329" y="15416"/>
                      </a:cubicBezTo>
                      <a:cubicBezTo>
                        <a:pt x="91355" y="-4551"/>
                        <a:pt x="125895" y="-5319"/>
                        <a:pt x="149689" y="14264"/>
                      </a:cubicBezTo>
                      <a:cubicBezTo>
                        <a:pt x="176554" y="35768"/>
                        <a:pt x="179240" y="66871"/>
                        <a:pt x="157748" y="105269"/>
                      </a:cubicBezTo>
                      <a:close/>
                      <a:moveTo>
                        <a:pt x="186148" y="188211"/>
                      </a:moveTo>
                      <a:cubicBezTo>
                        <a:pt x="180391" y="151732"/>
                        <a:pt x="145084" y="124085"/>
                        <a:pt x="105939" y="126005"/>
                      </a:cubicBezTo>
                      <a:cubicBezTo>
                        <a:pt x="70631" y="127541"/>
                        <a:pt x="36092" y="157492"/>
                        <a:pt x="34557" y="188211"/>
                      </a:cubicBezTo>
                      <a:cubicBezTo>
                        <a:pt x="85215" y="188211"/>
                        <a:pt x="135490" y="188211"/>
                        <a:pt x="186148" y="188211"/>
                      </a:cubicBezTo>
                      <a:close/>
                      <a:moveTo>
                        <a:pt x="141630" y="63415"/>
                      </a:moveTo>
                      <a:cubicBezTo>
                        <a:pt x="141630" y="46135"/>
                        <a:pt x="127814" y="31928"/>
                        <a:pt x="110928" y="31928"/>
                      </a:cubicBezTo>
                      <a:cubicBezTo>
                        <a:pt x="93274" y="31544"/>
                        <a:pt x="79075" y="46135"/>
                        <a:pt x="79075" y="63415"/>
                      </a:cubicBezTo>
                      <a:cubicBezTo>
                        <a:pt x="79075" y="80310"/>
                        <a:pt x="93274" y="94518"/>
                        <a:pt x="110544" y="94518"/>
                      </a:cubicBezTo>
                      <a:cubicBezTo>
                        <a:pt x="127430" y="94518"/>
                        <a:pt x="141246" y="80310"/>
                        <a:pt x="141630" y="63415"/>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37" name="Google Shape;437;p94"/>
                <p:cNvSpPr/>
                <p:nvPr/>
              </p:nvSpPr>
              <p:spPr>
                <a:xfrm>
                  <a:off x="3135377" y="5234295"/>
                  <a:ext cx="219647" cy="220409"/>
                </a:xfrm>
                <a:custGeom>
                  <a:rect b="b" l="l" r="r" t="t"/>
                  <a:pathLst>
                    <a:path extrusionOk="0" h="220409" w="219647">
                      <a:moveTo>
                        <a:pt x="62236" y="105213"/>
                      </a:moveTo>
                      <a:cubicBezTo>
                        <a:pt x="40744" y="67966"/>
                        <a:pt x="43431" y="36479"/>
                        <a:pt x="69143" y="14975"/>
                      </a:cubicBezTo>
                      <a:cubicBezTo>
                        <a:pt x="92554" y="-4992"/>
                        <a:pt x="126710" y="-4992"/>
                        <a:pt x="150504" y="14975"/>
                      </a:cubicBezTo>
                      <a:cubicBezTo>
                        <a:pt x="176600" y="36863"/>
                        <a:pt x="178903" y="68350"/>
                        <a:pt x="157795" y="104829"/>
                      </a:cubicBezTo>
                      <a:cubicBezTo>
                        <a:pt x="165855" y="110589"/>
                        <a:pt x="174298" y="115580"/>
                        <a:pt x="181590" y="121724"/>
                      </a:cubicBezTo>
                      <a:cubicBezTo>
                        <a:pt x="205767" y="142460"/>
                        <a:pt x="218048" y="168955"/>
                        <a:pt x="219583" y="200826"/>
                      </a:cubicBezTo>
                      <a:cubicBezTo>
                        <a:pt x="220351" y="214265"/>
                        <a:pt x="214210" y="220409"/>
                        <a:pt x="201162" y="220409"/>
                      </a:cubicBezTo>
                      <a:cubicBezTo>
                        <a:pt x="140142" y="220409"/>
                        <a:pt x="79505" y="220409"/>
                        <a:pt x="18485" y="220409"/>
                      </a:cubicBezTo>
                      <a:cubicBezTo>
                        <a:pt x="5437" y="220409"/>
                        <a:pt x="-704" y="214265"/>
                        <a:pt x="64" y="200826"/>
                      </a:cubicBezTo>
                      <a:cubicBezTo>
                        <a:pt x="1983" y="162811"/>
                        <a:pt x="18869" y="133628"/>
                        <a:pt x="50722" y="112509"/>
                      </a:cubicBezTo>
                      <a:cubicBezTo>
                        <a:pt x="54560" y="109437"/>
                        <a:pt x="58398" y="107517"/>
                        <a:pt x="62236" y="105213"/>
                      </a:cubicBezTo>
                      <a:close/>
                      <a:moveTo>
                        <a:pt x="186195" y="188154"/>
                      </a:moveTo>
                      <a:cubicBezTo>
                        <a:pt x="180822" y="151675"/>
                        <a:pt x="145515" y="124412"/>
                        <a:pt x="105986" y="125948"/>
                      </a:cubicBezTo>
                      <a:cubicBezTo>
                        <a:pt x="71062" y="127484"/>
                        <a:pt x="36523" y="157051"/>
                        <a:pt x="34604" y="188154"/>
                      </a:cubicBezTo>
                      <a:cubicBezTo>
                        <a:pt x="84878" y="188154"/>
                        <a:pt x="135537" y="188154"/>
                        <a:pt x="186195" y="188154"/>
                      </a:cubicBezTo>
                      <a:close/>
                      <a:moveTo>
                        <a:pt x="141293" y="62590"/>
                      </a:moveTo>
                      <a:cubicBezTo>
                        <a:pt x="140909" y="45311"/>
                        <a:pt x="126710" y="31487"/>
                        <a:pt x="109824" y="31487"/>
                      </a:cubicBezTo>
                      <a:cubicBezTo>
                        <a:pt x="92170" y="31487"/>
                        <a:pt x="78354" y="46079"/>
                        <a:pt x="78738" y="63742"/>
                      </a:cubicBezTo>
                      <a:cubicBezTo>
                        <a:pt x="79122" y="80638"/>
                        <a:pt x="93705" y="94461"/>
                        <a:pt x="110591" y="94077"/>
                      </a:cubicBezTo>
                      <a:cubicBezTo>
                        <a:pt x="127861" y="94077"/>
                        <a:pt x="141677" y="79870"/>
                        <a:pt x="141293" y="6259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38" name="Google Shape;438;p94"/>
                <p:cNvSpPr/>
                <p:nvPr/>
              </p:nvSpPr>
              <p:spPr>
                <a:xfrm>
                  <a:off x="2837244" y="5533037"/>
                  <a:ext cx="125498" cy="125948"/>
                </a:xfrm>
                <a:custGeom>
                  <a:rect b="b" l="l" r="r" t="t"/>
                  <a:pathLst>
                    <a:path extrusionOk="0" h="125948" w="125498">
                      <a:moveTo>
                        <a:pt x="62559" y="0"/>
                      </a:moveTo>
                      <a:cubicBezTo>
                        <a:pt x="97483" y="0"/>
                        <a:pt x="125498" y="28031"/>
                        <a:pt x="125498" y="62974"/>
                      </a:cubicBezTo>
                      <a:cubicBezTo>
                        <a:pt x="125498" y="97533"/>
                        <a:pt x="97099" y="125948"/>
                        <a:pt x="62559" y="125948"/>
                      </a:cubicBezTo>
                      <a:cubicBezTo>
                        <a:pt x="28403" y="125948"/>
                        <a:pt x="388" y="97917"/>
                        <a:pt x="4" y="63742"/>
                      </a:cubicBezTo>
                      <a:cubicBezTo>
                        <a:pt x="-380" y="28415"/>
                        <a:pt x="27636" y="0"/>
                        <a:pt x="62559" y="0"/>
                      </a:cubicBezTo>
                      <a:close/>
                      <a:moveTo>
                        <a:pt x="62559" y="31487"/>
                      </a:moveTo>
                      <a:cubicBezTo>
                        <a:pt x="45289" y="31487"/>
                        <a:pt x="31473" y="45695"/>
                        <a:pt x="31473" y="62974"/>
                      </a:cubicBezTo>
                      <a:cubicBezTo>
                        <a:pt x="31473" y="80638"/>
                        <a:pt x="46057" y="94845"/>
                        <a:pt x="63327" y="94461"/>
                      </a:cubicBezTo>
                      <a:cubicBezTo>
                        <a:pt x="80213" y="94077"/>
                        <a:pt x="94413" y="79870"/>
                        <a:pt x="94029" y="62590"/>
                      </a:cubicBezTo>
                      <a:cubicBezTo>
                        <a:pt x="93645" y="45311"/>
                        <a:pt x="79829" y="31487"/>
                        <a:pt x="62559" y="31487"/>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39" name="Google Shape;439;p94"/>
                <p:cNvSpPr/>
                <p:nvPr/>
              </p:nvSpPr>
              <p:spPr>
                <a:xfrm>
                  <a:off x="2459992" y="5485801"/>
                  <a:ext cx="94419" cy="94102"/>
                </a:xfrm>
                <a:custGeom>
                  <a:rect b="b" l="l" r="r" t="t"/>
                  <a:pathLst>
                    <a:path extrusionOk="0" h="94102" w="94419">
                      <a:moveTo>
                        <a:pt x="94414" y="48388"/>
                      </a:moveTo>
                      <a:cubicBezTo>
                        <a:pt x="94030" y="73731"/>
                        <a:pt x="72155" y="94850"/>
                        <a:pt x="46442" y="94082"/>
                      </a:cubicBezTo>
                      <a:cubicBezTo>
                        <a:pt x="20345" y="93698"/>
                        <a:pt x="-378" y="71811"/>
                        <a:pt x="5" y="45700"/>
                      </a:cubicBezTo>
                      <a:cubicBezTo>
                        <a:pt x="773" y="19973"/>
                        <a:pt x="22264" y="-379"/>
                        <a:pt x="47977" y="5"/>
                      </a:cubicBezTo>
                      <a:cubicBezTo>
                        <a:pt x="74074" y="389"/>
                        <a:pt x="94798" y="22277"/>
                        <a:pt x="94414" y="48388"/>
                      </a:cubicBezTo>
                      <a:close/>
                      <a:moveTo>
                        <a:pt x="62944" y="47236"/>
                      </a:moveTo>
                      <a:cubicBezTo>
                        <a:pt x="62944" y="38788"/>
                        <a:pt x="56036" y="31492"/>
                        <a:pt x="47593" y="31492"/>
                      </a:cubicBezTo>
                      <a:cubicBezTo>
                        <a:pt x="39150" y="31108"/>
                        <a:pt x="31859" y="38020"/>
                        <a:pt x="31475" y="46468"/>
                      </a:cubicBezTo>
                      <a:cubicBezTo>
                        <a:pt x="31091" y="55300"/>
                        <a:pt x="38383" y="62979"/>
                        <a:pt x="47210" y="62979"/>
                      </a:cubicBezTo>
                      <a:cubicBezTo>
                        <a:pt x="55653" y="62595"/>
                        <a:pt x="62944" y="55684"/>
                        <a:pt x="62944" y="47236"/>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40" name="Google Shape;440;p94"/>
                <p:cNvSpPr/>
                <p:nvPr/>
              </p:nvSpPr>
              <p:spPr>
                <a:xfrm>
                  <a:off x="3245585" y="5485802"/>
                  <a:ext cx="94408" cy="94087"/>
                </a:xfrm>
                <a:custGeom>
                  <a:rect b="b" l="l" r="r" t="t"/>
                  <a:pathLst>
                    <a:path extrusionOk="0" h="94087" w="94408">
                      <a:moveTo>
                        <a:pt x="0" y="46852"/>
                      </a:moveTo>
                      <a:cubicBezTo>
                        <a:pt x="0" y="20740"/>
                        <a:pt x="21491" y="-379"/>
                        <a:pt x="47972" y="5"/>
                      </a:cubicBezTo>
                      <a:cubicBezTo>
                        <a:pt x="73301" y="389"/>
                        <a:pt x="94409" y="21893"/>
                        <a:pt x="94409" y="47236"/>
                      </a:cubicBezTo>
                      <a:cubicBezTo>
                        <a:pt x="94025" y="73347"/>
                        <a:pt x="72533" y="94466"/>
                        <a:pt x="46437" y="94082"/>
                      </a:cubicBezTo>
                      <a:cubicBezTo>
                        <a:pt x="20724" y="93698"/>
                        <a:pt x="0" y="72579"/>
                        <a:pt x="0" y="46852"/>
                      </a:cubicBezTo>
                      <a:close/>
                      <a:moveTo>
                        <a:pt x="46821" y="31492"/>
                      </a:moveTo>
                      <a:cubicBezTo>
                        <a:pt x="38378" y="31492"/>
                        <a:pt x="31470" y="38404"/>
                        <a:pt x="31086" y="46852"/>
                      </a:cubicBezTo>
                      <a:cubicBezTo>
                        <a:pt x="31086" y="55299"/>
                        <a:pt x="37994" y="62595"/>
                        <a:pt x="46437" y="62595"/>
                      </a:cubicBezTo>
                      <a:cubicBezTo>
                        <a:pt x="55263" y="62979"/>
                        <a:pt x="62555" y="55299"/>
                        <a:pt x="62555" y="46468"/>
                      </a:cubicBezTo>
                      <a:cubicBezTo>
                        <a:pt x="62555" y="38404"/>
                        <a:pt x="55263" y="31492"/>
                        <a:pt x="46821" y="31492"/>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41" name="Google Shape;441;p94"/>
                <p:cNvSpPr/>
                <p:nvPr/>
              </p:nvSpPr>
              <p:spPr>
                <a:xfrm>
                  <a:off x="2523320" y="5014653"/>
                  <a:ext cx="94030" cy="94077"/>
                </a:xfrm>
                <a:custGeom>
                  <a:rect b="b" l="l" r="r" t="t"/>
                  <a:pathLst>
                    <a:path extrusionOk="0" h="94077" w="94030">
                      <a:moveTo>
                        <a:pt x="94025" y="46462"/>
                      </a:moveTo>
                      <a:cubicBezTo>
                        <a:pt x="94409" y="72574"/>
                        <a:pt x="73301" y="94077"/>
                        <a:pt x="47204" y="94077"/>
                      </a:cubicBezTo>
                      <a:cubicBezTo>
                        <a:pt x="21491" y="94077"/>
                        <a:pt x="384" y="72958"/>
                        <a:pt x="0" y="47615"/>
                      </a:cubicBezTo>
                      <a:cubicBezTo>
                        <a:pt x="0" y="21503"/>
                        <a:pt x="21108" y="0"/>
                        <a:pt x="46821" y="0"/>
                      </a:cubicBezTo>
                      <a:cubicBezTo>
                        <a:pt x="72534" y="0"/>
                        <a:pt x="93641" y="20735"/>
                        <a:pt x="94025" y="46462"/>
                      </a:cubicBezTo>
                      <a:close/>
                      <a:moveTo>
                        <a:pt x="62555" y="47231"/>
                      </a:moveTo>
                      <a:cubicBezTo>
                        <a:pt x="62555" y="38783"/>
                        <a:pt x="56031" y="31487"/>
                        <a:pt x="47588" y="31487"/>
                      </a:cubicBezTo>
                      <a:cubicBezTo>
                        <a:pt x="38761" y="31103"/>
                        <a:pt x="31470" y="38399"/>
                        <a:pt x="31470" y="47231"/>
                      </a:cubicBezTo>
                      <a:cubicBezTo>
                        <a:pt x="31470" y="55678"/>
                        <a:pt x="38761" y="62590"/>
                        <a:pt x="47204" y="62590"/>
                      </a:cubicBezTo>
                      <a:cubicBezTo>
                        <a:pt x="55264" y="62590"/>
                        <a:pt x="62172" y="55678"/>
                        <a:pt x="62555" y="47231"/>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42" name="Google Shape;442;p94"/>
                <p:cNvSpPr/>
                <p:nvPr/>
              </p:nvSpPr>
              <p:spPr>
                <a:xfrm>
                  <a:off x="3182646" y="5014648"/>
                  <a:ext cx="94030" cy="94466"/>
                </a:xfrm>
                <a:custGeom>
                  <a:rect b="b" l="l" r="r" t="t"/>
                  <a:pathLst>
                    <a:path extrusionOk="0" h="94466" w="94030">
                      <a:moveTo>
                        <a:pt x="47204" y="5"/>
                      </a:moveTo>
                      <a:cubicBezTo>
                        <a:pt x="73301" y="5"/>
                        <a:pt x="94409" y="21892"/>
                        <a:pt x="94025" y="48004"/>
                      </a:cubicBezTo>
                      <a:cubicBezTo>
                        <a:pt x="93641" y="73731"/>
                        <a:pt x="72534" y="94466"/>
                        <a:pt x="46821" y="94466"/>
                      </a:cubicBezTo>
                      <a:cubicBezTo>
                        <a:pt x="21108" y="94466"/>
                        <a:pt x="0" y="73347"/>
                        <a:pt x="0" y="47620"/>
                      </a:cubicBezTo>
                      <a:cubicBezTo>
                        <a:pt x="0" y="21124"/>
                        <a:pt x="21108" y="-379"/>
                        <a:pt x="47204" y="5"/>
                      </a:cubicBezTo>
                      <a:close/>
                      <a:moveTo>
                        <a:pt x="62555" y="46852"/>
                      </a:moveTo>
                      <a:cubicBezTo>
                        <a:pt x="62555" y="38404"/>
                        <a:pt x="55647" y="31492"/>
                        <a:pt x="47204" y="31492"/>
                      </a:cubicBezTo>
                      <a:cubicBezTo>
                        <a:pt x="38378" y="31492"/>
                        <a:pt x="31086" y="38788"/>
                        <a:pt x="31470" y="47620"/>
                      </a:cubicBezTo>
                      <a:cubicBezTo>
                        <a:pt x="31853" y="56067"/>
                        <a:pt x="39145" y="62979"/>
                        <a:pt x="47588" y="62595"/>
                      </a:cubicBezTo>
                      <a:cubicBezTo>
                        <a:pt x="56031" y="62211"/>
                        <a:pt x="62939" y="55299"/>
                        <a:pt x="62555" y="46852"/>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grpSp>
      </p:grpSp>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se Study 2">
  <p:cSld name="Case Study 2">
    <p:spTree>
      <p:nvGrpSpPr>
        <p:cNvPr id="443" name="Shape 443"/>
        <p:cNvGrpSpPr/>
        <p:nvPr/>
      </p:nvGrpSpPr>
      <p:grpSpPr>
        <a:xfrm>
          <a:off x="0" y="0"/>
          <a:ext cx="0" cy="0"/>
          <a:chOff x="0" y="0"/>
          <a:chExt cx="0" cy="0"/>
        </a:xfrm>
      </p:grpSpPr>
      <p:sp>
        <p:nvSpPr>
          <p:cNvPr id="444" name="Google Shape;444;p95"/>
          <p:cNvSpPr/>
          <p:nvPr/>
        </p:nvSpPr>
        <p:spPr>
          <a:xfrm>
            <a:off x="0" y="1"/>
            <a:ext cx="5954589" cy="3385086"/>
          </a:xfrm>
          <a:custGeom>
            <a:rect b="b" l="l" r="r" t="t"/>
            <a:pathLst>
              <a:path extrusionOk="0" h="3385086" w="5954589">
                <a:moveTo>
                  <a:pt x="0" y="0"/>
                </a:moveTo>
                <a:lnTo>
                  <a:pt x="5036093" y="0"/>
                </a:lnTo>
                <a:lnTo>
                  <a:pt x="4943736" y="123507"/>
                </a:lnTo>
                <a:cubicBezTo>
                  <a:pt x="4707445" y="473265"/>
                  <a:pt x="4569471" y="894903"/>
                  <a:pt x="4569471" y="1348767"/>
                </a:cubicBezTo>
                <a:cubicBezTo>
                  <a:pt x="4569471" y="2256495"/>
                  <a:pt x="5121365" y="3035321"/>
                  <a:pt x="5907909" y="3368001"/>
                </a:cubicBezTo>
                <a:lnTo>
                  <a:pt x="5954589" y="3385086"/>
                </a:lnTo>
                <a:lnTo>
                  <a:pt x="0" y="3385086"/>
                </a:lnTo>
                <a:close/>
              </a:path>
            </a:pathLst>
          </a:cu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445" name="Google Shape;445;p95"/>
          <p:cNvSpPr txBox="1"/>
          <p:nvPr>
            <p:ph idx="1" type="body"/>
          </p:nvPr>
        </p:nvSpPr>
        <p:spPr>
          <a:xfrm>
            <a:off x="615910" y="510251"/>
            <a:ext cx="2003444" cy="936605"/>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2267"/>
              </a:spcBef>
              <a:spcAft>
                <a:spcPts val="0"/>
              </a:spcAft>
              <a:buClr>
                <a:schemeClr val="lt1"/>
              </a:buClr>
              <a:buSzPts val="9600"/>
              <a:buNone/>
              <a:defRPr b="1" i="0" sz="9600">
                <a:solidFill>
                  <a:schemeClr val="lt1"/>
                </a:solidFill>
                <a:latin typeface="Times"/>
                <a:ea typeface="Times"/>
                <a:cs typeface="Times"/>
                <a:sym typeface="Times"/>
              </a:defRPr>
            </a:lvl1pPr>
            <a:lvl2pPr indent="-342900" lvl="1" marL="914400" algn="l">
              <a:lnSpc>
                <a:spcPct val="100000"/>
              </a:lnSpc>
              <a:spcBef>
                <a:spcPts val="1133"/>
              </a:spcBef>
              <a:spcAft>
                <a:spcPts val="0"/>
              </a:spcAft>
              <a:buClr>
                <a:srgbClr val="011E3B"/>
              </a:buClr>
              <a:buSzPts val="1800"/>
              <a:buChar char="•"/>
              <a:defRPr/>
            </a:lvl2pPr>
            <a:lvl3pPr indent="-342900" lvl="2" marL="1371600" algn="l">
              <a:lnSpc>
                <a:spcPct val="100000"/>
              </a:lnSpc>
              <a:spcBef>
                <a:spcPts val="1133"/>
              </a:spcBef>
              <a:spcAft>
                <a:spcPts val="0"/>
              </a:spcAft>
              <a:buClr>
                <a:srgbClr val="011E3B"/>
              </a:buClr>
              <a:buSzPts val="1800"/>
              <a:buChar char="•"/>
              <a:defRPr/>
            </a:lvl3pPr>
            <a:lvl4pPr indent="-342900" lvl="3" marL="1828800" algn="l">
              <a:lnSpc>
                <a:spcPct val="100000"/>
              </a:lnSpc>
              <a:spcBef>
                <a:spcPts val="1133"/>
              </a:spcBef>
              <a:spcAft>
                <a:spcPts val="0"/>
              </a:spcAft>
              <a:buClr>
                <a:srgbClr val="011E3B"/>
              </a:buClr>
              <a:buSzPts val="1800"/>
              <a:buChar char="•"/>
              <a:defRPr/>
            </a:lvl4pPr>
            <a:lvl5pPr indent="-342900" lvl="4" marL="2286000" algn="l">
              <a:lnSpc>
                <a:spcPct val="100000"/>
              </a:lnSpc>
              <a:spcBef>
                <a:spcPts val="1133"/>
              </a:spcBef>
              <a:spcAft>
                <a:spcPts val="0"/>
              </a:spcAft>
              <a:buClr>
                <a:srgbClr val="011E3B"/>
              </a:buClr>
              <a:buSzPts val="1800"/>
              <a:buChar char="•"/>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
        <p:nvSpPr>
          <p:cNvPr id="446" name="Google Shape;446;p95"/>
          <p:cNvSpPr txBox="1"/>
          <p:nvPr>
            <p:ph idx="2" type="body"/>
          </p:nvPr>
        </p:nvSpPr>
        <p:spPr>
          <a:xfrm>
            <a:off x="615910" y="518529"/>
            <a:ext cx="3288612" cy="2066172"/>
          </a:xfrm>
          <a:prstGeom prst="rect">
            <a:avLst/>
          </a:prstGeom>
          <a:noFill/>
          <a:ln>
            <a:noFill/>
          </a:ln>
        </p:spPr>
        <p:txBody>
          <a:bodyPr anchorCtr="0" anchor="ctr" bIns="45700" lIns="91425" spcFirstLastPara="1" rIns="91425" wrap="square" tIns="45700">
            <a:normAutofit/>
          </a:bodyPr>
          <a:lstStyle>
            <a:lvl1pPr indent="-228600" lvl="0" marL="457200" algn="ctr">
              <a:lnSpc>
                <a:spcPct val="100000"/>
              </a:lnSpc>
              <a:spcBef>
                <a:spcPts val="0"/>
              </a:spcBef>
              <a:spcAft>
                <a:spcPts val="0"/>
              </a:spcAft>
              <a:buClr>
                <a:schemeClr val="lt1"/>
              </a:buClr>
              <a:buSzPts val="1400"/>
              <a:buNone/>
              <a:defRPr b="0" i="1" sz="1400">
                <a:solidFill>
                  <a:schemeClr val="lt1"/>
                </a:solidFill>
                <a:latin typeface="Verdana"/>
                <a:ea typeface="Verdana"/>
                <a:cs typeface="Verdana"/>
                <a:sym typeface="Verdana"/>
              </a:defRPr>
            </a:lvl1pPr>
            <a:lvl2pPr indent="-342900" lvl="1" marL="914400" algn="l">
              <a:lnSpc>
                <a:spcPct val="100000"/>
              </a:lnSpc>
              <a:spcBef>
                <a:spcPts val="1133"/>
              </a:spcBef>
              <a:spcAft>
                <a:spcPts val="0"/>
              </a:spcAft>
              <a:buClr>
                <a:srgbClr val="011E3B"/>
              </a:buClr>
              <a:buSzPts val="1800"/>
              <a:buChar char="•"/>
              <a:defRPr/>
            </a:lvl2pPr>
            <a:lvl3pPr indent="-342900" lvl="2" marL="1371600" algn="l">
              <a:lnSpc>
                <a:spcPct val="100000"/>
              </a:lnSpc>
              <a:spcBef>
                <a:spcPts val="1133"/>
              </a:spcBef>
              <a:spcAft>
                <a:spcPts val="0"/>
              </a:spcAft>
              <a:buClr>
                <a:srgbClr val="011E3B"/>
              </a:buClr>
              <a:buSzPts val="1800"/>
              <a:buChar char="•"/>
              <a:defRPr/>
            </a:lvl3pPr>
            <a:lvl4pPr indent="-342900" lvl="3" marL="1828800" algn="l">
              <a:lnSpc>
                <a:spcPct val="100000"/>
              </a:lnSpc>
              <a:spcBef>
                <a:spcPts val="1133"/>
              </a:spcBef>
              <a:spcAft>
                <a:spcPts val="0"/>
              </a:spcAft>
              <a:buClr>
                <a:srgbClr val="011E3B"/>
              </a:buClr>
              <a:buSzPts val="1800"/>
              <a:buChar char="•"/>
              <a:defRPr/>
            </a:lvl4pPr>
            <a:lvl5pPr indent="-342900" lvl="4" marL="2286000" algn="l">
              <a:lnSpc>
                <a:spcPct val="100000"/>
              </a:lnSpc>
              <a:spcBef>
                <a:spcPts val="1133"/>
              </a:spcBef>
              <a:spcAft>
                <a:spcPts val="0"/>
              </a:spcAft>
              <a:buClr>
                <a:srgbClr val="011E3B"/>
              </a:buClr>
              <a:buSzPts val="1800"/>
              <a:buChar char="•"/>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
        <p:nvSpPr>
          <p:cNvPr id="447" name="Google Shape;447;p95"/>
          <p:cNvSpPr txBox="1"/>
          <p:nvPr>
            <p:ph idx="3" type="body"/>
          </p:nvPr>
        </p:nvSpPr>
        <p:spPr>
          <a:xfrm>
            <a:off x="615910" y="2568299"/>
            <a:ext cx="3297520" cy="215410"/>
          </a:xfrm>
          <a:prstGeom prst="rect">
            <a:avLst/>
          </a:prstGeom>
          <a:noFill/>
          <a:ln>
            <a:noFill/>
          </a:ln>
        </p:spPr>
        <p:txBody>
          <a:bodyPr anchorCtr="0" anchor="t" bIns="45700" lIns="91425" spcFirstLastPara="1" rIns="91425" wrap="square" tIns="45700">
            <a:noAutofit/>
          </a:bodyPr>
          <a:lstStyle>
            <a:lvl1pPr indent="-228600" lvl="0" marL="457200" algn="ctr">
              <a:lnSpc>
                <a:spcPct val="100000"/>
              </a:lnSpc>
              <a:spcBef>
                <a:spcPts val="0"/>
              </a:spcBef>
              <a:spcAft>
                <a:spcPts val="0"/>
              </a:spcAft>
              <a:buClr>
                <a:schemeClr val="lt1"/>
              </a:buClr>
              <a:buSzPts val="1200"/>
              <a:buNone/>
              <a:defRPr b="1" i="0" sz="1200">
                <a:solidFill>
                  <a:schemeClr val="lt1"/>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
        <p:nvSpPr>
          <p:cNvPr id="448" name="Google Shape;448;p95"/>
          <p:cNvSpPr txBox="1"/>
          <p:nvPr>
            <p:ph idx="4" type="body"/>
          </p:nvPr>
        </p:nvSpPr>
        <p:spPr>
          <a:xfrm>
            <a:off x="3128102" y="1926840"/>
            <a:ext cx="785328" cy="1056986"/>
          </a:xfrm>
          <a:prstGeom prst="rect">
            <a:avLst/>
          </a:prstGeom>
          <a:noFill/>
          <a:ln>
            <a:noFill/>
          </a:ln>
        </p:spPr>
        <p:txBody>
          <a:bodyPr anchorCtr="0" anchor="t" bIns="45700" lIns="91425" spcFirstLastPara="1" rIns="91425" wrap="square" tIns="45700">
            <a:normAutofit/>
          </a:bodyPr>
          <a:lstStyle>
            <a:lvl1pPr indent="-228600" lvl="0" marL="457200" algn="r">
              <a:lnSpc>
                <a:spcPct val="100000"/>
              </a:lnSpc>
              <a:spcBef>
                <a:spcPts val="2267"/>
              </a:spcBef>
              <a:spcAft>
                <a:spcPts val="0"/>
              </a:spcAft>
              <a:buClr>
                <a:schemeClr val="lt1"/>
              </a:buClr>
              <a:buSzPts val="9600"/>
              <a:buNone/>
              <a:defRPr b="1" i="0" sz="9600">
                <a:solidFill>
                  <a:schemeClr val="lt1"/>
                </a:solidFill>
                <a:latin typeface="Times"/>
                <a:ea typeface="Times"/>
                <a:cs typeface="Times"/>
                <a:sym typeface="Times"/>
              </a:defRPr>
            </a:lvl1pPr>
            <a:lvl2pPr indent="-342900" lvl="1" marL="914400" algn="l">
              <a:lnSpc>
                <a:spcPct val="100000"/>
              </a:lnSpc>
              <a:spcBef>
                <a:spcPts val="1133"/>
              </a:spcBef>
              <a:spcAft>
                <a:spcPts val="0"/>
              </a:spcAft>
              <a:buClr>
                <a:srgbClr val="011E3B"/>
              </a:buClr>
              <a:buSzPts val="1800"/>
              <a:buChar char="•"/>
              <a:defRPr/>
            </a:lvl2pPr>
            <a:lvl3pPr indent="-342900" lvl="2" marL="1371600" algn="l">
              <a:lnSpc>
                <a:spcPct val="100000"/>
              </a:lnSpc>
              <a:spcBef>
                <a:spcPts val="1133"/>
              </a:spcBef>
              <a:spcAft>
                <a:spcPts val="0"/>
              </a:spcAft>
              <a:buClr>
                <a:srgbClr val="011E3B"/>
              </a:buClr>
              <a:buSzPts val="1800"/>
              <a:buChar char="•"/>
              <a:defRPr/>
            </a:lvl3pPr>
            <a:lvl4pPr indent="-342900" lvl="3" marL="1828800" algn="l">
              <a:lnSpc>
                <a:spcPct val="100000"/>
              </a:lnSpc>
              <a:spcBef>
                <a:spcPts val="1133"/>
              </a:spcBef>
              <a:spcAft>
                <a:spcPts val="0"/>
              </a:spcAft>
              <a:buClr>
                <a:srgbClr val="011E3B"/>
              </a:buClr>
              <a:buSzPts val="1800"/>
              <a:buChar char="•"/>
              <a:defRPr/>
            </a:lvl4pPr>
            <a:lvl5pPr indent="-342900" lvl="4" marL="2286000" algn="l">
              <a:lnSpc>
                <a:spcPct val="100000"/>
              </a:lnSpc>
              <a:spcBef>
                <a:spcPts val="1133"/>
              </a:spcBef>
              <a:spcAft>
                <a:spcPts val="0"/>
              </a:spcAft>
              <a:buClr>
                <a:srgbClr val="011E3B"/>
              </a:buClr>
              <a:buSzPts val="1800"/>
              <a:buChar char="•"/>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
        <p:nvSpPr>
          <p:cNvPr id="449" name="Google Shape;449;p95"/>
          <p:cNvSpPr txBox="1"/>
          <p:nvPr>
            <p:ph idx="5" type="body"/>
          </p:nvPr>
        </p:nvSpPr>
        <p:spPr>
          <a:xfrm>
            <a:off x="766012" y="4733361"/>
            <a:ext cx="5992060" cy="2088787"/>
          </a:xfrm>
          <a:prstGeom prst="rect">
            <a:avLst/>
          </a:prstGeom>
          <a:noFill/>
          <a:ln>
            <a:noFill/>
          </a:ln>
        </p:spPr>
        <p:txBody>
          <a:bodyPr anchorCtr="0" anchor="t" bIns="45700" lIns="91425" spcFirstLastPara="1" rIns="91425" wrap="square" tIns="45700">
            <a:noAutofit/>
          </a:bodyPr>
          <a:lstStyle>
            <a:lvl1pPr indent="-228600" lvl="0" marL="457200" algn="just">
              <a:lnSpc>
                <a:spcPct val="100000"/>
              </a:lnSpc>
              <a:spcBef>
                <a:spcPts val="0"/>
              </a:spcBef>
              <a:spcAft>
                <a:spcPts val="0"/>
              </a:spcAft>
              <a:buClr>
                <a:srgbClr val="6D6E71"/>
              </a:buClr>
              <a:buSzPts val="1400"/>
              <a:buNone/>
              <a:defRPr b="0" i="0" sz="1400">
                <a:solidFill>
                  <a:srgbClr val="6D6E71"/>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
        <p:nvSpPr>
          <p:cNvPr id="450" name="Google Shape;450;p95"/>
          <p:cNvSpPr txBox="1"/>
          <p:nvPr>
            <p:ph idx="6" type="body"/>
          </p:nvPr>
        </p:nvSpPr>
        <p:spPr>
          <a:xfrm>
            <a:off x="766012" y="4098701"/>
            <a:ext cx="5992059" cy="451257"/>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0"/>
              </a:spcBef>
              <a:spcAft>
                <a:spcPts val="0"/>
              </a:spcAft>
              <a:buClr>
                <a:srgbClr val="69ADAD"/>
              </a:buClr>
              <a:buSzPts val="1400"/>
              <a:buNone/>
              <a:defRPr b="1" i="0" sz="1400">
                <a:solidFill>
                  <a:srgbClr val="69ADAD"/>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cxnSp>
        <p:nvCxnSpPr>
          <p:cNvPr id="451" name="Google Shape;451;p95"/>
          <p:cNvCxnSpPr/>
          <p:nvPr/>
        </p:nvCxnSpPr>
        <p:spPr>
          <a:xfrm>
            <a:off x="0" y="6980109"/>
            <a:ext cx="3607692" cy="0"/>
          </a:xfrm>
          <a:prstGeom prst="straightConnector1">
            <a:avLst/>
          </a:prstGeom>
          <a:noFill/>
          <a:ln cap="flat" cmpd="sng" w="28575">
            <a:solidFill>
              <a:srgbClr val="69ADAD"/>
            </a:solidFill>
            <a:prstDash val="solid"/>
            <a:miter lim="800000"/>
            <a:headEnd len="sm" w="sm" type="none"/>
            <a:tailEnd len="sm" w="sm" type="none"/>
          </a:ln>
        </p:spPr>
      </p:cxnSp>
      <p:sp>
        <p:nvSpPr>
          <p:cNvPr id="452" name="Google Shape;452;p95"/>
          <p:cNvSpPr txBox="1"/>
          <p:nvPr>
            <p:ph idx="7" type="body"/>
          </p:nvPr>
        </p:nvSpPr>
        <p:spPr>
          <a:xfrm>
            <a:off x="730153" y="7799289"/>
            <a:ext cx="5992060" cy="2088787"/>
          </a:xfrm>
          <a:prstGeom prst="rect">
            <a:avLst/>
          </a:prstGeom>
          <a:noFill/>
          <a:ln>
            <a:noFill/>
          </a:ln>
        </p:spPr>
        <p:txBody>
          <a:bodyPr anchorCtr="0" anchor="t" bIns="45700" lIns="91425" spcFirstLastPara="1" rIns="91425" wrap="square" tIns="45700">
            <a:noAutofit/>
          </a:bodyPr>
          <a:lstStyle>
            <a:lvl1pPr indent="-228600" lvl="0" marL="457200" algn="just">
              <a:lnSpc>
                <a:spcPct val="100000"/>
              </a:lnSpc>
              <a:spcBef>
                <a:spcPts val="0"/>
              </a:spcBef>
              <a:spcAft>
                <a:spcPts val="0"/>
              </a:spcAft>
              <a:buClr>
                <a:srgbClr val="6D6E71"/>
              </a:buClr>
              <a:buSzPts val="1400"/>
              <a:buNone/>
              <a:defRPr b="0" i="0" sz="1400">
                <a:solidFill>
                  <a:srgbClr val="6D6E71"/>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
        <p:nvSpPr>
          <p:cNvPr id="453" name="Google Shape;453;p95"/>
          <p:cNvSpPr txBox="1"/>
          <p:nvPr>
            <p:ph idx="8" type="body"/>
          </p:nvPr>
        </p:nvSpPr>
        <p:spPr>
          <a:xfrm>
            <a:off x="730153" y="7164629"/>
            <a:ext cx="5992059" cy="451257"/>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0"/>
              </a:spcBef>
              <a:spcAft>
                <a:spcPts val="0"/>
              </a:spcAft>
              <a:buClr>
                <a:srgbClr val="69ADAD"/>
              </a:buClr>
              <a:buSzPts val="1400"/>
              <a:buNone/>
              <a:defRPr b="1" i="0" sz="1400">
                <a:solidFill>
                  <a:srgbClr val="69ADAD"/>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
        <p:nvSpPr>
          <p:cNvPr id="454" name="Google Shape;454;p95"/>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US"/>
              <a:t>‹#›</a:t>
            </a:fld>
            <a:endParaRPr/>
          </a:p>
        </p:txBody>
      </p:sp>
      <p:sp>
        <p:nvSpPr>
          <p:cNvPr id="455" name="Google Shape;455;p95"/>
          <p:cNvSpPr txBox="1"/>
          <p:nvPr/>
        </p:nvSpPr>
        <p:spPr>
          <a:xfrm>
            <a:off x="3624944" y="10204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US" sz="500">
                <a:solidFill>
                  <a:srgbClr val="6D6E71"/>
                </a:solidFill>
                <a:latin typeface="Avenir"/>
                <a:ea typeface="Avenir"/>
                <a:cs typeface="Avenir"/>
                <a:sym typeface="Avenir"/>
              </a:rPr>
              <a:t>GRASSROOTS</a:t>
            </a:r>
            <a:r>
              <a:rPr lang="en-US"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pic>
        <p:nvPicPr>
          <p:cNvPr id="456" name="Google Shape;456;p95"/>
          <p:cNvPicPr preferRelativeResize="0"/>
          <p:nvPr/>
        </p:nvPicPr>
        <p:blipFill rotWithShape="1">
          <a:blip r:embed="rId2">
            <a:alphaModFix/>
          </a:blip>
          <a:srcRect b="0" l="0" r="0" t="0"/>
          <a:stretch/>
        </p:blipFill>
        <p:spPr>
          <a:xfrm rot="9000000">
            <a:off x="4156903" y="-1408070"/>
            <a:ext cx="5202335" cy="5427724"/>
          </a:xfrm>
          <a:custGeom>
            <a:rect b="b" l="l" r="r" t="t"/>
            <a:pathLst>
              <a:path extrusionOk="0" h="6547299" w="6275419">
                <a:moveTo>
                  <a:pt x="0" y="2338122"/>
                </a:moveTo>
                <a:lnTo>
                  <a:pt x="0" y="0"/>
                </a:lnTo>
                <a:lnTo>
                  <a:pt x="1349916" y="0"/>
                </a:lnTo>
                <a:lnTo>
                  <a:pt x="994942" y="614832"/>
                </a:lnTo>
                <a:lnTo>
                  <a:pt x="177967" y="614832"/>
                </a:lnTo>
                <a:lnTo>
                  <a:pt x="177967" y="2029874"/>
                </a:lnTo>
                <a:close/>
                <a:moveTo>
                  <a:pt x="3561392" y="6547299"/>
                </a:moveTo>
                <a:lnTo>
                  <a:pt x="4084033" y="5642058"/>
                </a:lnTo>
                <a:lnTo>
                  <a:pt x="1736058" y="4286454"/>
                </a:lnTo>
                <a:lnTo>
                  <a:pt x="1736058" y="3785708"/>
                </a:lnTo>
                <a:lnTo>
                  <a:pt x="3877337" y="76905"/>
                </a:lnTo>
                <a:lnTo>
                  <a:pt x="3744133" y="0"/>
                </a:lnTo>
                <a:lnTo>
                  <a:pt x="6275419" y="0"/>
                </a:lnTo>
                <a:lnTo>
                  <a:pt x="6275419" y="6547299"/>
                </a:lnTo>
                <a:close/>
                <a:moveTo>
                  <a:pt x="0" y="6547299"/>
                </a:moveTo>
                <a:lnTo>
                  <a:pt x="0" y="3284141"/>
                </a:lnTo>
                <a:lnTo>
                  <a:pt x="177967" y="3386890"/>
                </a:lnTo>
                <a:lnTo>
                  <a:pt x="177968" y="4620240"/>
                </a:lnTo>
                <a:lnTo>
                  <a:pt x="119092" y="4722215"/>
                </a:lnTo>
                <a:lnTo>
                  <a:pt x="177968" y="4756207"/>
                </a:lnTo>
                <a:lnTo>
                  <a:pt x="177968" y="5344355"/>
                </a:lnTo>
                <a:lnTo>
                  <a:pt x="1196669" y="5344354"/>
                </a:lnTo>
                <a:lnTo>
                  <a:pt x="3280230" y="6547299"/>
                </a:lnTo>
                <a:close/>
              </a:path>
            </a:pathLst>
          </a:custGeom>
          <a:noFill/>
          <a:ln>
            <a:noFill/>
          </a:ln>
        </p:spPr>
      </p:pic>
      <p:sp>
        <p:nvSpPr>
          <p:cNvPr id="457" name="Google Shape;457;p95"/>
          <p:cNvSpPr/>
          <p:nvPr>
            <p:ph idx="9" type="pic"/>
          </p:nvPr>
        </p:nvSpPr>
        <p:spPr>
          <a:xfrm>
            <a:off x="5205348" y="0"/>
            <a:ext cx="2354327" cy="2862503"/>
          </a:xfrm>
          <a:prstGeom prst="rect">
            <a:avLst/>
          </a:prstGeom>
          <a:noFill/>
          <a:ln>
            <a:noFill/>
          </a:ln>
        </p:spPr>
      </p:sp>
      <p:cxnSp>
        <p:nvCxnSpPr>
          <p:cNvPr id="458" name="Google Shape;458;p95"/>
          <p:cNvCxnSpPr/>
          <p:nvPr/>
        </p:nvCxnSpPr>
        <p:spPr>
          <a:xfrm>
            <a:off x="3801978" y="4640714"/>
            <a:ext cx="3288633" cy="0"/>
          </a:xfrm>
          <a:prstGeom prst="straightConnector1">
            <a:avLst/>
          </a:prstGeom>
          <a:noFill/>
          <a:ln cap="flat" cmpd="sng" w="28575">
            <a:solidFill>
              <a:srgbClr val="69ADAD"/>
            </a:solidFill>
            <a:prstDash val="solid"/>
            <a:miter lim="800000"/>
            <a:headEnd len="sm" w="sm" type="none"/>
            <a:tailEnd len="sm" w="sm" type="none"/>
          </a:ln>
        </p:spPr>
      </p:cxnSp>
      <p:grpSp>
        <p:nvGrpSpPr>
          <p:cNvPr id="459" name="Google Shape;459;p95"/>
          <p:cNvGrpSpPr/>
          <p:nvPr/>
        </p:nvGrpSpPr>
        <p:grpSpPr>
          <a:xfrm>
            <a:off x="6770986" y="4265646"/>
            <a:ext cx="750136" cy="750136"/>
            <a:chOff x="7559675" y="1928896"/>
            <a:chExt cx="750136" cy="750136"/>
          </a:xfrm>
        </p:grpSpPr>
        <p:sp>
          <p:nvSpPr>
            <p:cNvPr id="460" name="Google Shape;460;p95"/>
            <p:cNvSpPr/>
            <p:nvPr/>
          </p:nvSpPr>
          <p:spPr>
            <a:xfrm>
              <a:off x="7559675" y="1928896"/>
              <a:ext cx="750136" cy="750136"/>
            </a:xfrm>
            <a:prstGeom prst="ellipse">
              <a:avLst/>
            </a:prstGeom>
            <a:solidFill>
              <a:srgbClr val="69ADA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grpSp>
          <p:nvGrpSpPr>
            <p:cNvPr id="461" name="Google Shape;461;p95"/>
            <p:cNvGrpSpPr/>
            <p:nvPr/>
          </p:nvGrpSpPr>
          <p:grpSpPr>
            <a:xfrm>
              <a:off x="7683372" y="2028561"/>
              <a:ext cx="526805" cy="526741"/>
              <a:chOff x="1042830" y="5367345"/>
              <a:chExt cx="907476" cy="907364"/>
            </a:xfrm>
          </p:grpSpPr>
          <p:grpSp>
            <p:nvGrpSpPr>
              <p:cNvPr id="462" name="Google Shape;462;p95"/>
              <p:cNvGrpSpPr/>
              <p:nvPr/>
            </p:nvGrpSpPr>
            <p:grpSpPr>
              <a:xfrm>
                <a:off x="1042830" y="5367345"/>
                <a:ext cx="907476" cy="907364"/>
                <a:chOff x="5318121" y="3727141"/>
                <a:chExt cx="907476" cy="907364"/>
              </a:xfrm>
            </p:grpSpPr>
            <p:sp>
              <p:nvSpPr>
                <p:cNvPr id="463" name="Google Shape;463;p95"/>
                <p:cNvSpPr/>
                <p:nvPr/>
              </p:nvSpPr>
              <p:spPr>
                <a:xfrm>
                  <a:off x="5318121" y="3727141"/>
                  <a:ext cx="907476" cy="907364"/>
                </a:xfrm>
                <a:custGeom>
                  <a:rect b="b" l="l" r="r" t="t"/>
                  <a:pathLst>
                    <a:path extrusionOk="0" h="907364" w="907476">
                      <a:moveTo>
                        <a:pt x="99246" y="906980"/>
                      </a:moveTo>
                      <a:cubicBezTo>
                        <a:pt x="95025" y="905060"/>
                        <a:pt x="90420" y="903908"/>
                        <a:pt x="86582" y="901604"/>
                      </a:cubicBezTo>
                      <a:cubicBezTo>
                        <a:pt x="67777" y="891621"/>
                        <a:pt x="57415" y="876261"/>
                        <a:pt x="57031" y="854758"/>
                      </a:cubicBezTo>
                      <a:cubicBezTo>
                        <a:pt x="56647" y="840550"/>
                        <a:pt x="57031" y="826343"/>
                        <a:pt x="57031" y="811751"/>
                      </a:cubicBezTo>
                      <a:cubicBezTo>
                        <a:pt x="38610" y="811751"/>
                        <a:pt x="23259" y="805607"/>
                        <a:pt x="11746" y="791400"/>
                      </a:cubicBezTo>
                      <a:cubicBezTo>
                        <a:pt x="3303" y="780648"/>
                        <a:pt x="-535" y="767977"/>
                        <a:pt x="233" y="754153"/>
                      </a:cubicBezTo>
                      <a:cubicBezTo>
                        <a:pt x="1767" y="726890"/>
                        <a:pt x="22491" y="708074"/>
                        <a:pt x="56264" y="704619"/>
                      </a:cubicBezTo>
                      <a:cubicBezTo>
                        <a:pt x="56264" y="673131"/>
                        <a:pt x="56264" y="641260"/>
                        <a:pt x="56264" y="609773"/>
                      </a:cubicBezTo>
                      <a:cubicBezTo>
                        <a:pt x="14816" y="600174"/>
                        <a:pt x="-2070" y="582126"/>
                        <a:pt x="233" y="549871"/>
                      </a:cubicBezTo>
                      <a:cubicBezTo>
                        <a:pt x="2152" y="522992"/>
                        <a:pt x="23643" y="504561"/>
                        <a:pt x="56264" y="501489"/>
                      </a:cubicBezTo>
                      <a:cubicBezTo>
                        <a:pt x="56264" y="470002"/>
                        <a:pt x="56264" y="438131"/>
                        <a:pt x="56264" y="406644"/>
                      </a:cubicBezTo>
                      <a:cubicBezTo>
                        <a:pt x="20573" y="400500"/>
                        <a:pt x="1384" y="383220"/>
                        <a:pt x="233" y="355957"/>
                      </a:cubicBezTo>
                      <a:cubicBezTo>
                        <a:pt x="-919" y="324086"/>
                        <a:pt x="14816" y="307575"/>
                        <a:pt x="56264" y="297975"/>
                      </a:cubicBezTo>
                      <a:cubicBezTo>
                        <a:pt x="56264" y="266488"/>
                        <a:pt x="56264" y="235001"/>
                        <a:pt x="56264" y="202746"/>
                      </a:cubicBezTo>
                      <a:cubicBezTo>
                        <a:pt x="37842" y="202746"/>
                        <a:pt x="21724" y="196218"/>
                        <a:pt x="10594" y="180858"/>
                      </a:cubicBezTo>
                      <a:cubicBezTo>
                        <a:pt x="2152" y="169723"/>
                        <a:pt x="-919" y="157051"/>
                        <a:pt x="233" y="143228"/>
                      </a:cubicBezTo>
                      <a:cubicBezTo>
                        <a:pt x="2535" y="116732"/>
                        <a:pt x="23643" y="97917"/>
                        <a:pt x="56647" y="95229"/>
                      </a:cubicBezTo>
                      <a:cubicBezTo>
                        <a:pt x="56647" y="82174"/>
                        <a:pt x="56647" y="69118"/>
                        <a:pt x="56647" y="55678"/>
                      </a:cubicBezTo>
                      <a:cubicBezTo>
                        <a:pt x="56647" y="22655"/>
                        <a:pt x="78907" y="0"/>
                        <a:pt x="111911" y="0"/>
                      </a:cubicBezTo>
                      <a:cubicBezTo>
                        <a:pt x="187898" y="0"/>
                        <a:pt x="263502" y="0"/>
                        <a:pt x="339489" y="0"/>
                      </a:cubicBezTo>
                      <a:cubicBezTo>
                        <a:pt x="353306" y="0"/>
                        <a:pt x="361365" y="6912"/>
                        <a:pt x="360981" y="17663"/>
                      </a:cubicBezTo>
                      <a:cubicBezTo>
                        <a:pt x="360597" y="28799"/>
                        <a:pt x="352538" y="35327"/>
                        <a:pt x="339106" y="35327"/>
                      </a:cubicBezTo>
                      <a:cubicBezTo>
                        <a:pt x="264653" y="35327"/>
                        <a:pt x="189817" y="35327"/>
                        <a:pt x="115365" y="35327"/>
                      </a:cubicBezTo>
                      <a:cubicBezTo>
                        <a:pt x="98479" y="35327"/>
                        <a:pt x="92339" y="41471"/>
                        <a:pt x="92339" y="57982"/>
                      </a:cubicBezTo>
                      <a:cubicBezTo>
                        <a:pt x="92339" y="70270"/>
                        <a:pt x="92339" y="82557"/>
                        <a:pt x="92339" y="95229"/>
                      </a:cubicBezTo>
                      <a:cubicBezTo>
                        <a:pt x="112679" y="95613"/>
                        <a:pt x="129565" y="102141"/>
                        <a:pt x="139543" y="119420"/>
                      </a:cubicBezTo>
                      <a:cubicBezTo>
                        <a:pt x="144532" y="127868"/>
                        <a:pt x="147218" y="137852"/>
                        <a:pt x="148753" y="147452"/>
                      </a:cubicBezTo>
                      <a:cubicBezTo>
                        <a:pt x="150289" y="157819"/>
                        <a:pt x="141845" y="165883"/>
                        <a:pt x="132251" y="166267"/>
                      </a:cubicBezTo>
                      <a:cubicBezTo>
                        <a:pt x="123041" y="166651"/>
                        <a:pt x="115365" y="159739"/>
                        <a:pt x="113830" y="149755"/>
                      </a:cubicBezTo>
                      <a:cubicBezTo>
                        <a:pt x="111911" y="136316"/>
                        <a:pt x="105771" y="130556"/>
                        <a:pt x="93106" y="131708"/>
                      </a:cubicBezTo>
                      <a:cubicBezTo>
                        <a:pt x="93106" y="187002"/>
                        <a:pt x="93106" y="242297"/>
                        <a:pt x="93106" y="298743"/>
                      </a:cubicBezTo>
                      <a:cubicBezTo>
                        <a:pt x="109609" y="298743"/>
                        <a:pt x="123808" y="303735"/>
                        <a:pt x="135321" y="316022"/>
                      </a:cubicBezTo>
                      <a:cubicBezTo>
                        <a:pt x="144148" y="325622"/>
                        <a:pt x="148753" y="336758"/>
                        <a:pt x="149521" y="349429"/>
                      </a:cubicBezTo>
                      <a:cubicBezTo>
                        <a:pt x="149905" y="360565"/>
                        <a:pt x="142997" y="369013"/>
                        <a:pt x="132635" y="369397"/>
                      </a:cubicBezTo>
                      <a:cubicBezTo>
                        <a:pt x="123041" y="370165"/>
                        <a:pt x="115365" y="362869"/>
                        <a:pt x="114214" y="351733"/>
                      </a:cubicBezTo>
                      <a:cubicBezTo>
                        <a:pt x="112679" y="339062"/>
                        <a:pt x="106155" y="333686"/>
                        <a:pt x="93106" y="334838"/>
                      </a:cubicBezTo>
                      <a:cubicBezTo>
                        <a:pt x="93106" y="389748"/>
                        <a:pt x="93106" y="445042"/>
                        <a:pt x="93106" y="500721"/>
                      </a:cubicBezTo>
                      <a:cubicBezTo>
                        <a:pt x="98863" y="501873"/>
                        <a:pt x="105003" y="501873"/>
                        <a:pt x="110376" y="503793"/>
                      </a:cubicBezTo>
                      <a:cubicBezTo>
                        <a:pt x="132635" y="510704"/>
                        <a:pt x="145299" y="526064"/>
                        <a:pt x="149137" y="548719"/>
                      </a:cubicBezTo>
                      <a:cubicBezTo>
                        <a:pt x="151056" y="561007"/>
                        <a:pt x="144916" y="570607"/>
                        <a:pt x="134938" y="572143"/>
                      </a:cubicBezTo>
                      <a:cubicBezTo>
                        <a:pt x="123424" y="573679"/>
                        <a:pt x="116133" y="567535"/>
                        <a:pt x="114214" y="553711"/>
                      </a:cubicBezTo>
                      <a:cubicBezTo>
                        <a:pt x="112679" y="542959"/>
                        <a:pt x="106155" y="537584"/>
                        <a:pt x="93490" y="537584"/>
                      </a:cubicBezTo>
                      <a:cubicBezTo>
                        <a:pt x="93490" y="592878"/>
                        <a:pt x="93490" y="648556"/>
                        <a:pt x="93490" y="704235"/>
                      </a:cubicBezTo>
                      <a:cubicBezTo>
                        <a:pt x="98863" y="705002"/>
                        <a:pt x="104236" y="705770"/>
                        <a:pt x="109609" y="706922"/>
                      </a:cubicBezTo>
                      <a:cubicBezTo>
                        <a:pt x="131100" y="711914"/>
                        <a:pt x="147602" y="731498"/>
                        <a:pt x="149521" y="753385"/>
                      </a:cubicBezTo>
                      <a:cubicBezTo>
                        <a:pt x="150672" y="765673"/>
                        <a:pt x="144148" y="774888"/>
                        <a:pt x="133402" y="775656"/>
                      </a:cubicBezTo>
                      <a:cubicBezTo>
                        <a:pt x="123424" y="776424"/>
                        <a:pt x="115749" y="769513"/>
                        <a:pt x="114214" y="757225"/>
                      </a:cubicBezTo>
                      <a:cubicBezTo>
                        <a:pt x="112679" y="746473"/>
                        <a:pt x="106155" y="740713"/>
                        <a:pt x="93490" y="740713"/>
                      </a:cubicBezTo>
                      <a:cubicBezTo>
                        <a:pt x="93490" y="743017"/>
                        <a:pt x="93106" y="745705"/>
                        <a:pt x="93106" y="748393"/>
                      </a:cubicBezTo>
                      <a:cubicBezTo>
                        <a:pt x="93106" y="782184"/>
                        <a:pt x="93106" y="816359"/>
                        <a:pt x="93106" y="850150"/>
                      </a:cubicBezTo>
                      <a:cubicBezTo>
                        <a:pt x="93106" y="865126"/>
                        <a:pt x="99630" y="871653"/>
                        <a:pt x="114597" y="871653"/>
                      </a:cubicBezTo>
                      <a:cubicBezTo>
                        <a:pt x="314928" y="871653"/>
                        <a:pt x="515259" y="871653"/>
                        <a:pt x="715589" y="871653"/>
                      </a:cubicBezTo>
                      <a:cubicBezTo>
                        <a:pt x="730940" y="871653"/>
                        <a:pt x="736697" y="865126"/>
                        <a:pt x="737848" y="849382"/>
                      </a:cubicBezTo>
                      <a:cubicBezTo>
                        <a:pt x="738615" y="836710"/>
                        <a:pt x="734394" y="828263"/>
                        <a:pt x="725568" y="819431"/>
                      </a:cubicBezTo>
                      <a:cubicBezTo>
                        <a:pt x="677596" y="772584"/>
                        <a:pt x="630775" y="724970"/>
                        <a:pt x="583571" y="677355"/>
                      </a:cubicBezTo>
                      <a:cubicBezTo>
                        <a:pt x="578965" y="672747"/>
                        <a:pt x="574744" y="666988"/>
                        <a:pt x="571673" y="661228"/>
                      </a:cubicBezTo>
                      <a:cubicBezTo>
                        <a:pt x="561312" y="641644"/>
                        <a:pt x="551717" y="621677"/>
                        <a:pt x="540971" y="600174"/>
                      </a:cubicBezTo>
                      <a:cubicBezTo>
                        <a:pt x="529842" y="609773"/>
                        <a:pt x="518329" y="617453"/>
                        <a:pt x="509502" y="627821"/>
                      </a:cubicBezTo>
                      <a:cubicBezTo>
                        <a:pt x="504513" y="633581"/>
                        <a:pt x="502210" y="643180"/>
                        <a:pt x="501826" y="651244"/>
                      </a:cubicBezTo>
                      <a:cubicBezTo>
                        <a:pt x="500675" y="673515"/>
                        <a:pt x="501443" y="696171"/>
                        <a:pt x="501443" y="718442"/>
                      </a:cubicBezTo>
                      <a:cubicBezTo>
                        <a:pt x="501443" y="733034"/>
                        <a:pt x="496454" y="738409"/>
                        <a:pt x="481870" y="740329"/>
                      </a:cubicBezTo>
                      <a:cubicBezTo>
                        <a:pt x="472276" y="741865"/>
                        <a:pt x="466135" y="747625"/>
                        <a:pt x="464600" y="757609"/>
                      </a:cubicBezTo>
                      <a:cubicBezTo>
                        <a:pt x="461914" y="773352"/>
                        <a:pt x="456925" y="777576"/>
                        <a:pt x="440806" y="777576"/>
                      </a:cubicBezTo>
                      <a:cubicBezTo>
                        <a:pt x="422769" y="777576"/>
                        <a:pt x="404731" y="777576"/>
                        <a:pt x="386694" y="777576"/>
                      </a:cubicBezTo>
                      <a:cubicBezTo>
                        <a:pt x="373262" y="777576"/>
                        <a:pt x="367505" y="772200"/>
                        <a:pt x="365586" y="758761"/>
                      </a:cubicBezTo>
                      <a:cubicBezTo>
                        <a:pt x="364051" y="748009"/>
                        <a:pt x="357911" y="741865"/>
                        <a:pt x="347549" y="740329"/>
                      </a:cubicBezTo>
                      <a:cubicBezTo>
                        <a:pt x="334501" y="738793"/>
                        <a:pt x="328744" y="732650"/>
                        <a:pt x="328744" y="719594"/>
                      </a:cubicBezTo>
                      <a:cubicBezTo>
                        <a:pt x="328744" y="697707"/>
                        <a:pt x="328360" y="675819"/>
                        <a:pt x="328744" y="653932"/>
                      </a:cubicBezTo>
                      <a:cubicBezTo>
                        <a:pt x="329128" y="636653"/>
                        <a:pt x="321836" y="624365"/>
                        <a:pt x="308404" y="615149"/>
                      </a:cubicBezTo>
                      <a:cubicBezTo>
                        <a:pt x="282691" y="597486"/>
                        <a:pt x="261583" y="575598"/>
                        <a:pt x="246232" y="548335"/>
                      </a:cubicBezTo>
                      <a:cubicBezTo>
                        <a:pt x="180607" y="432371"/>
                        <a:pt x="251221" y="283767"/>
                        <a:pt x="382473" y="262264"/>
                      </a:cubicBezTo>
                      <a:cubicBezTo>
                        <a:pt x="488011" y="244601"/>
                        <a:pt x="588176" y="315638"/>
                        <a:pt x="605829" y="420851"/>
                      </a:cubicBezTo>
                      <a:cubicBezTo>
                        <a:pt x="612354" y="460018"/>
                        <a:pt x="607365" y="497649"/>
                        <a:pt x="590862" y="534896"/>
                      </a:cubicBezTo>
                      <a:cubicBezTo>
                        <a:pt x="593933" y="536816"/>
                        <a:pt x="597003" y="538736"/>
                        <a:pt x="600073" y="539887"/>
                      </a:cubicBezTo>
                      <a:cubicBezTo>
                        <a:pt x="650347" y="559855"/>
                        <a:pt x="692562" y="590574"/>
                        <a:pt x="727486" y="632045"/>
                      </a:cubicBezTo>
                      <a:cubicBezTo>
                        <a:pt x="729789" y="635117"/>
                        <a:pt x="732475" y="637804"/>
                        <a:pt x="736313" y="642412"/>
                      </a:cubicBezTo>
                      <a:cubicBezTo>
                        <a:pt x="736697" y="637804"/>
                        <a:pt x="737464" y="635885"/>
                        <a:pt x="737464" y="633581"/>
                      </a:cubicBezTo>
                      <a:cubicBezTo>
                        <a:pt x="737464" y="441203"/>
                        <a:pt x="737464" y="248824"/>
                        <a:pt x="737464" y="56062"/>
                      </a:cubicBezTo>
                      <a:cubicBezTo>
                        <a:pt x="737464" y="41855"/>
                        <a:pt x="730556" y="35327"/>
                        <a:pt x="715973" y="35327"/>
                      </a:cubicBezTo>
                      <a:cubicBezTo>
                        <a:pt x="640369" y="35327"/>
                        <a:pt x="564766" y="35327"/>
                        <a:pt x="489546" y="35327"/>
                      </a:cubicBezTo>
                      <a:cubicBezTo>
                        <a:pt x="476497" y="35327"/>
                        <a:pt x="468822" y="28799"/>
                        <a:pt x="468438" y="18047"/>
                      </a:cubicBezTo>
                      <a:cubicBezTo>
                        <a:pt x="468054" y="8448"/>
                        <a:pt x="474962" y="1152"/>
                        <a:pt x="484173" y="0"/>
                      </a:cubicBezTo>
                      <a:cubicBezTo>
                        <a:pt x="486092" y="0"/>
                        <a:pt x="488394" y="0"/>
                        <a:pt x="490313" y="0"/>
                      </a:cubicBezTo>
                      <a:cubicBezTo>
                        <a:pt x="565917" y="0"/>
                        <a:pt x="641521" y="0"/>
                        <a:pt x="716741" y="0"/>
                      </a:cubicBezTo>
                      <a:cubicBezTo>
                        <a:pt x="750129" y="0"/>
                        <a:pt x="772388" y="22271"/>
                        <a:pt x="772388" y="56062"/>
                      </a:cubicBezTo>
                      <a:cubicBezTo>
                        <a:pt x="772388" y="68734"/>
                        <a:pt x="772388" y="81406"/>
                        <a:pt x="772388" y="95613"/>
                      </a:cubicBezTo>
                      <a:cubicBezTo>
                        <a:pt x="782750" y="95613"/>
                        <a:pt x="793112" y="96381"/>
                        <a:pt x="803090" y="95613"/>
                      </a:cubicBezTo>
                      <a:cubicBezTo>
                        <a:pt x="833408" y="93309"/>
                        <a:pt x="858737" y="118652"/>
                        <a:pt x="857586" y="150523"/>
                      </a:cubicBezTo>
                      <a:cubicBezTo>
                        <a:pt x="856435" y="183162"/>
                        <a:pt x="857970" y="216185"/>
                        <a:pt x="856818" y="248824"/>
                      </a:cubicBezTo>
                      <a:cubicBezTo>
                        <a:pt x="856435" y="258808"/>
                        <a:pt x="851445" y="268792"/>
                        <a:pt x="849143" y="279159"/>
                      </a:cubicBezTo>
                      <a:cubicBezTo>
                        <a:pt x="848376" y="282231"/>
                        <a:pt x="848376" y="285303"/>
                        <a:pt x="849143" y="288375"/>
                      </a:cubicBezTo>
                      <a:cubicBezTo>
                        <a:pt x="851445" y="298359"/>
                        <a:pt x="856818" y="308343"/>
                        <a:pt x="856818" y="318710"/>
                      </a:cubicBezTo>
                      <a:cubicBezTo>
                        <a:pt x="857970" y="352501"/>
                        <a:pt x="857970" y="385908"/>
                        <a:pt x="856818" y="419699"/>
                      </a:cubicBezTo>
                      <a:cubicBezTo>
                        <a:pt x="856435" y="429683"/>
                        <a:pt x="851445" y="439283"/>
                        <a:pt x="849143" y="448882"/>
                      </a:cubicBezTo>
                      <a:cubicBezTo>
                        <a:pt x="848376" y="451954"/>
                        <a:pt x="848376" y="455794"/>
                        <a:pt x="849143" y="458866"/>
                      </a:cubicBezTo>
                      <a:cubicBezTo>
                        <a:pt x="851445" y="468850"/>
                        <a:pt x="856435" y="478449"/>
                        <a:pt x="856818" y="488049"/>
                      </a:cubicBezTo>
                      <a:cubicBezTo>
                        <a:pt x="857970" y="521840"/>
                        <a:pt x="857202" y="556015"/>
                        <a:pt x="857202" y="589806"/>
                      </a:cubicBezTo>
                      <a:cubicBezTo>
                        <a:pt x="857202" y="619757"/>
                        <a:pt x="835711" y="641260"/>
                        <a:pt x="806160" y="641260"/>
                      </a:cubicBezTo>
                      <a:cubicBezTo>
                        <a:pt x="795414" y="641260"/>
                        <a:pt x="784285" y="641260"/>
                        <a:pt x="772388" y="641260"/>
                      </a:cubicBezTo>
                      <a:cubicBezTo>
                        <a:pt x="772388" y="652780"/>
                        <a:pt x="772004" y="663916"/>
                        <a:pt x="772772" y="675051"/>
                      </a:cubicBezTo>
                      <a:cubicBezTo>
                        <a:pt x="772772" y="677355"/>
                        <a:pt x="775458" y="680043"/>
                        <a:pt x="777761" y="681963"/>
                      </a:cubicBezTo>
                      <a:cubicBezTo>
                        <a:pt x="808847" y="713450"/>
                        <a:pt x="839932" y="744937"/>
                        <a:pt x="871786" y="776040"/>
                      </a:cubicBezTo>
                      <a:cubicBezTo>
                        <a:pt x="887137" y="791016"/>
                        <a:pt x="901720" y="805991"/>
                        <a:pt x="907477" y="827495"/>
                      </a:cubicBezTo>
                      <a:cubicBezTo>
                        <a:pt x="907477" y="835942"/>
                        <a:pt x="907477" y="844006"/>
                        <a:pt x="907477" y="852454"/>
                      </a:cubicBezTo>
                      <a:cubicBezTo>
                        <a:pt x="906709" y="854374"/>
                        <a:pt x="905942" y="855910"/>
                        <a:pt x="905174" y="857830"/>
                      </a:cubicBezTo>
                      <a:cubicBezTo>
                        <a:pt x="898650" y="878181"/>
                        <a:pt x="885985" y="893541"/>
                        <a:pt x="866413" y="901988"/>
                      </a:cubicBezTo>
                      <a:cubicBezTo>
                        <a:pt x="861808" y="903908"/>
                        <a:pt x="857202" y="905444"/>
                        <a:pt x="852597" y="907364"/>
                      </a:cubicBezTo>
                      <a:cubicBezTo>
                        <a:pt x="844154" y="907364"/>
                        <a:pt x="836094" y="907364"/>
                        <a:pt x="827652" y="907364"/>
                      </a:cubicBezTo>
                      <a:cubicBezTo>
                        <a:pt x="804241" y="901604"/>
                        <a:pt x="788123" y="884325"/>
                        <a:pt x="771621" y="866662"/>
                      </a:cubicBezTo>
                      <a:cubicBezTo>
                        <a:pt x="765480" y="889317"/>
                        <a:pt x="750129" y="900836"/>
                        <a:pt x="730556" y="907364"/>
                      </a:cubicBezTo>
                      <a:cubicBezTo>
                        <a:pt x="519480" y="906980"/>
                        <a:pt x="309172" y="906980"/>
                        <a:pt x="99246" y="906980"/>
                      </a:cubicBezTo>
                      <a:close/>
                      <a:moveTo>
                        <a:pt x="557858" y="518768"/>
                      </a:moveTo>
                      <a:cubicBezTo>
                        <a:pt x="572825" y="484593"/>
                        <a:pt x="575511" y="450418"/>
                        <a:pt x="567068" y="415091"/>
                      </a:cubicBezTo>
                      <a:cubicBezTo>
                        <a:pt x="549031" y="341366"/>
                        <a:pt x="476114" y="285687"/>
                        <a:pt x="391683" y="297591"/>
                      </a:cubicBezTo>
                      <a:cubicBezTo>
                        <a:pt x="321069" y="307575"/>
                        <a:pt x="263119" y="366709"/>
                        <a:pt x="257362" y="436979"/>
                      </a:cubicBezTo>
                      <a:cubicBezTo>
                        <a:pt x="252373" y="498417"/>
                        <a:pt x="275016" y="548335"/>
                        <a:pt x="326057" y="584046"/>
                      </a:cubicBezTo>
                      <a:cubicBezTo>
                        <a:pt x="339489" y="593262"/>
                        <a:pt x="349852" y="604782"/>
                        <a:pt x="357527" y="619373"/>
                      </a:cubicBezTo>
                      <a:cubicBezTo>
                        <a:pt x="358678" y="622061"/>
                        <a:pt x="362900" y="624365"/>
                        <a:pt x="365970" y="624749"/>
                      </a:cubicBezTo>
                      <a:cubicBezTo>
                        <a:pt x="398207" y="625133"/>
                        <a:pt x="430061" y="624749"/>
                        <a:pt x="462297" y="625133"/>
                      </a:cubicBezTo>
                      <a:cubicBezTo>
                        <a:pt x="467287" y="625133"/>
                        <a:pt x="469589" y="623597"/>
                        <a:pt x="471508" y="619373"/>
                      </a:cubicBezTo>
                      <a:cubicBezTo>
                        <a:pt x="477648" y="605549"/>
                        <a:pt x="487627" y="594798"/>
                        <a:pt x="499908" y="586350"/>
                      </a:cubicBezTo>
                      <a:cubicBezTo>
                        <a:pt x="504897" y="582894"/>
                        <a:pt x="509502" y="578670"/>
                        <a:pt x="514875" y="575214"/>
                      </a:cubicBezTo>
                      <a:cubicBezTo>
                        <a:pt x="521783" y="570607"/>
                        <a:pt x="523318" y="565999"/>
                        <a:pt x="518713" y="558703"/>
                      </a:cubicBezTo>
                      <a:cubicBezTo>
                        <a:pt x="512956" y="549487"/>
                        <a:pt x="509118" y="539120"/>
                        <a:pt x="504129" y="529520"/>
                      </a:cubicBezTo>
                      <a:cubicBezTo>
                        <a:pt x="499908" y="521456"/>
                        <a:pt x="500675" y="514160"/>
                        <a:pt x="506816" y="507632"/>
                      </a:cubicBezTo>
                      <a:cubicBezTo>
                        <a:pt x="512572" y="501489"/>
                        <a:pt x="520248" y="500337"/>
                        <a:pt x="529458" y="504561"/>
                      </a:cubicBezTo>
                      <a:cubicBezTo>
                        <a:pt x="538285" y="508785"/>
                        <a:pt x="547496" y="513392"/>
                        <a:pt x="557858" y="518768"/>
                      </a:cubicBezTo>
                      <a:close/>
                      <a:moveTo>
                        <a:pt x="617343" y="660076"/>
                      </a:moveTo>
                      <a:cubicBezTo>
                        <a:pt x="671455" y="714218"/>
                        <a:pt x="726335" y="769129"/>
                        <a:pt x="780447" y="822887"/>
                      </a:cubicBezTo>
                      <a:cubicBezTo>
                        <a:pt x="794263" y="809063"/>
                        <a:pt x="809230" y="794088"/>
                        <a:pt x="822662" y="780264"/>
                      </a:cubicBezTo>
                      <a:cubicBezTo>
                        <a:pt x="768550" y="726122"/>
                        <a:pt x="714054" y="671596"/>
                        <a:pt x="659942" y="617453"/>
                      </a:cubicBezTo>
                      <a:cubicBezTo>
                        <a:pt x="645742" y="631661"/>
                        <a:pt x="631158" y="646252"/>
                        <a:pt x="617343" y="660076"/>
                      </a:cubicBezTo>
                      <a:close/>
                      <a:moveTo>
                        <a:pt x="363667" y="661228"/>
                      </a:moveTo>
                      <a:cubicBezTo>
                        <a:pt x="363667" y="674667"/>
                        <a:pt x="364051" y="687339"/>
                        <a:pt x="363667" y="700011"/>
                      </a:cubicBezTo>
                      <a:cubicBezTo>
                        <a:pt x="363667" y="705386"/>
                        <a:pt x="365586" y="708074"/>
                        <a:pt x="370191" y="710762"/>
                      </a:cubicBezTo>
                      <a:cubicBezTo>
                        <a:pt x="377867" y="715370"/>
                        <a:pt x="387078" y="720746"/>
                        <a:pt x="390532" y="728426"/>
                      </a:cubicBezTo>
                      <a:cubicBezTo>
                        <a:pt x="396672" y="741865"/>
                        <a:pt x="406266" y="743401"/>
                        <a:pt x="418547" y="742249"/>
                      </a:cubicBezTo>
                      <a:cubicBezTo>
                        <a:pt x="420466" y="741865"/>
                        <a:pt x="422769" y="743017"/>
                        <a:pt x="424688" y="742249"/>
                      </a:cubicBezTo>
                      <a:cubicBezTo>
                        <a:pt x="427758" y="741097"/>
                        <a:pt x="431595" y="739561"/>
                        <a:pt x="433131" y="736874"/>
                      </a:cubicBezTo>
                      <a:cubicBezTo>
                        <a:pt x="439271" y="725354"/>
                        <a:pt x="447714" y="716522"/>
                        <a:pt x="459611" y="710378"/>
                      </a:cubicBezTo>
                      <a:cubicBezTo>
                        <a:pt x="461914" y="709226"/>
                        <a:pt x="464600" y="707306"/>
                        <a:pt x="464984" y="705386"/>
                      </a:cubicBezTo>
                      <a:cubicBezTo>
                        <a:pt x="465368" y="690795"/>
                        <a:pt x="465368" y="676203"/>
                        <a:pt x="465368" y="661612"/>
                      </a:cubicBezTo>
                      <a:cubicBezTo>
                        <a:pt x="430061" y="661228"/>
                        <a:pt x="397440" y="661228"/>
                        <a:pt x="363667" y="661228"/>
                      </a:cubicBezTo>
                      <a:close/>
                      <a:moveTo>
                        <a:pt x="772772" y="265720"/>
                      </a:moveTo>
                      <a:cubicBezTo>
                        <a:pt x="784285" y="265720"/>
                        <a:pt x="795031" y="266104"/>
                        <a:pt x="805776" y="265720"/>
                      </a:cubicBezTo>
                      <a:cubicBezTo>
                        <a:pt x="814987" y="265336"/>
                        <a:pt x="821127" y="259960"/>
                        <a:pt x="821127" y="251128"/>
                      </a:cubicBezTo>
                      <a:cubicBezTo>
                        <a:pt x="821511" y="216185"/>
                        <a:pt x="821511" y="181626"/>
                        <a:pt x="821127" y="146684"/>
                      </a:cubicBezTo>
                      <a:cubicBezTo>
                        <a:pt x="821127" y="138236"/>
                        <a:pt x="815371" y="132476"/>
                        <a:pt x="807311" y="132092"/>
                      </a:cubicBezTo>
                      <a:cubicBezTo>
                        <a:pt x="795798" y="131708"/>
                        <a:pt x="784668" y="132092"/>
                        <a:pt x="772772" y="132092"/>
                      </a:cubicBezTo>
                      <a:cubicBezTo>
                        <a:pt x="772772" y="176635"/>
                        <a:pt x="772772" y="220793"/>
                        <a:pt x="772772" y="265720"/>
                      </a:cubicBezTo>
                      <a:close/>
                      <a:moveTo>
                        <a:pt x="772772" y="301431"/>
                      </a:moveTo>
                      <a:cubicBezTo>
                        <a:pt x="772772" y="346741"/>
                        <a:pt x="772772" y="391284"/>
                        <a:pt x="772772" y="435827"/>
                      </a:cubicBezTo>
                      <a:cubicBezTo>
                        <a:pt x="784285" y="435827"/>
                        <a:pt x="795031" y="436211"/>
                        <a:pt x="806160" y="435827"/>
                      </a:cubicBezTo>
                      <a:cubicBezTo>
                        <a:pt x="815371" y="435443"/>
                        <a:pt x="821511" y="429683"/>
                        <a:pt x="821511" y="420851"/>
                      </a:cubicBezTo>
                      <a:cubicBezTo>
                        <a:pt x="821895" y="385908"/>
                        <a:pt x="821895" y="351349"/>
                        <a:pt x="821511" y="316406"/>
                      </a:cubicBezTo>
                      <a:cubicBezTo>
                        <a:pt x="821511" y="307575"/>
                        <a:pt x="815371" y="301815"/>
                        <a:pt x="806160" y="301431"/>
                      </a:cubicBezTo>
                      <a:cubicBezTo>
                        <a:pt x="795031" y="301431"/>
                        <a:pt x="784285" y="301431"/>
                        <a:pt x="772772" y="301431"/>
                      </a:cubicBezTo>
                      <a:close/>
                      <a:moveTo>
                        <a:pt x="772772" y="605549"/>
                      </a:moveTo>
                      <a:cubicBezTo>
                        <a:pt x="784668" y="605549"/>
                        <a:pt x="795798" y="605934"/>
                        <a:pt x="806928" y="605549"/>
                      </a:cubicBezTo>
                      <a:cubicBezTo>
                        <a:pt x="815755" y="605165"/>
                        <a:pt x="820743" y="598638"/>
                        <a:pt x="821127" y="589422"/>
                      </a:cubicBezTo>
                      <a:cubicBezTo>
                        <a:pt x="821127" y="556015"/>
                        <a:pt x="821127" y="522224"/>
                        <a:pt x="821127" y="488817"/>
                      </a:cubicBezTo>
                      <a:cubicBezTo>
                        <a:pt x="821127" y="481137"/>
                        <a:pt x="817674" y="474226"/>
                        <a:pt x="809614" y="473458"/>
                      </a:cubicBezTo>
                      <a:cubicBezTo>
                        <a:pt x="797717" y="472306"/>
                        <a:pt x="785436" y="473074"/>
                        <a:pt x="772772" y="473074"/>
                      </a:cubicBezTo>
                      <a:cubicBezTo>
                        <a:pt x="772772" y="516848"/>
                        <a:pt x="772772" y="560623"/>
                        <a:pt x="772772" y="605549"/>
                      </a:cubicBezTo>
                      <a:close/>
                      <a:moveTo>
                        <a:pt x="807311" y="851686"/>
                      </a:moveTo>
                      <a:cubicBezTo>
                        <a:pt x="818057" y="863974"/>
                        <a:pt x="829570" y="875109"/>
                        <a:pt x="847991" y="869733"/>
                      </a:cubicBezTo>
                      <a:cubicBezTo>
                        <a:pt x="861424" y="865510"/>
                        <a:pt x="868715" y="855910"/>
                        <a:pt x="870251" y="842854"/>
                      </a:cubicBezTo>
                      <a:cubicBezTo>
                        <a:pt x="871786" y="827111"/>
                        <a:pt x="861424" y="817127"/>
                        <a:pt x="851062" y="808295"/>
                      </a:cubicBezTo>
                      <a:cubicBezTo>
                        <a:pt x="836094" y="822887"/>
                        <a:pt x="821895" y="836710"/>
                        <a:pt x="807311" y="851686"/>
                      </a:cubicBezTo>
                      <a:close/>
                      <a:moveTo>
                        <a:pt x="593549" y="628589"/>
                      </a:moveTo>
                      <a:cubicBezTo>
                        <a:pt x="605446" y="616685"/>
                        <a:pt x="616575" y="605549"/>
                        <a:pt x="627705" y="594030"/>
                      </a:cubicBezTo>
                      <a:cubicBezTo>
                        <a:pt x="606213" y="583278"/>
                        <a:pt x="584338" y="572143"/>
                        <a:pt x="562079" y="561391"/>
                      </a:cubicBezTo>
                      <a:cubicBezTo>
                        <a:pt x="561695" y="561775"/>
                        <a:pt x="560928" y="562543"/>
                        <a:pt x="560544" y="562927"/>
                      </a:cubicBezTo>
                      <a:cubicBezTo>
                        <a:pt x="571673" y="584814"/>
                        <a:pt x="582803" y="607085"/>
                        <a:pt x="593549" y="628589"/>
                      </a:cubicBezTo>
                      <a:close/>
                      <a:moveTo>
                        <a:pt x="56647" y="166267"/>
                      </a:moveTo>
                      <a:cubicBezTo>
                        <a:pt x="56647" y="154747"/>
                        <a:pt x="56647" y="143612"/>
                        <a:pt x="56647" y="132092"/>
                      </a:cubicBezTo>
                      <a:cubicBezTo>
                        <a:pt x="44367" y="131708"/>
                        <a:pt x="35540" y="139388"/>
                        <a:pt x="35924" y="149755"/>
                      </a:cubicBezTo>
                      <a:cubicBezTo>
                        <a:pt x="35924" y="159739"/>
                        <a:pt x="44367" y="166651"/>
                        <a:pt x="56647" y="166267"/>
                      </a:cubicBezTo>
                      <a:close/>
                      <a:moveTo>
                        <a:pt x="56264" y="776040"/>
                      </a:moveTo>
                      <a:cubicBezTo>
                        <a:pt x="56264" y="764137"/>
                        <a:pt x="56264" y="752617"/>
                        <a:pt x="56264" y="741097"/>
                      </a:cubicBezTo>
                      <a:cubicBezTo>
                        <a:pt x="43983" y="741481"/>
                        <a:pt x="36307" y="748009"/>
                        <a:pt x="35540" y="757993"/>
                      </a:cubicBezTo>
                      <a:cubicBezTo>
                        <a:pt x="35156" y="767593"/>
                        <a:pt x="42832" y="774888"/>
                        <a:pt x="56264" y="776040"/>
                      </a:cubicBezTo>
                      <a:close/>
                      <a:moveTo>
                        <a:pt x="56264" y="369013"/>
                      </a:moveTo>
                      <a:cubicBezTo>
                        <a:pt x="56264" y="357877"/>
                        <a:pt x="56264" y="346357"/>
                        <a:pt x="56264" y="335222"/>
                      </a:cubicBezTo>
                      <a:cubicBezTo>
                        <a:pt x="43599" y="334838"/>
                        <a:pt x="35540" y="342134"/>
                        <a:pt x="35924" y="352501"/>
                      </a:cubicBezTo>
                      <a:cubicBezTo>
                        <a:pt x="35924" y="362485"/>
                        <a:pt x="45518" y="371701"/>
                        <a:pt x="56264" y="369013"/>
                      </a:cubicBezTo>
                      <a:close/>
                      <a:moveTo>
                        <a:pt x="56647" y="538736"/>
                      </a:moveTo>
                      <a:cubicBezTo>
                        <a:pt x="43983" y="537968"/>
                        <a:pt x="35540" y="545263"/>
                        <a:pt x="35924" y="556015"/>
                      </a:cubicBezTo>
                      <a:cubicBezTo>
                        <a:pt x="36307" y="566767"/>
                        <a:pt x="44751" y="573295"/>
                        <a:pt x="56647" y="572143"/>
                      </a:cubicBezTo>
                      <a:cubicBezTo>
                        <a:pt x="56647" y="560623"/>
                        <a:pt x="56647" y="549487"/>
                        <a:pt x="56647" y="538736"/>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64" name="Google Shape;464;p95"/>
                <p:cNvSpPr/>
                <p:nvPr/>
              </p:nvSpPr>
              <p:spPr>
                <a:xfrm>
                  <a:off x="5953501" y="4163181"/>
                  <a:ext cx="65641" cy="35401"/>
                </a:xfrm>
                <a:custGeom>
                  <a:rect b="b" l="l" r="r" t="t"/>
                  <a:pathLst>
                    <a:path extrusionOk="0" h="35401" w="65641">
                      <a:moveTo>
                        <a:pt x="33005" y="171"/>
                      </a:moveTo>
                      <a:cubicBezTo>
                        <a:pt x="38378" y="171"/>
                        <a:pt x="43750" y="-213"/>
                        <a:pt x="48739" y="171"/>
                      </a:cubicBezTo>
                      <a:cubicBezTo>
                        <a:pt x="58717" y="555"/>
                        <a:pt x="65242" y="7466"/>
                        <a:pt x="65625" y="16682"/>
                      </a:cubicBezTo>
                      <a:cubicBezTo>
                        <a:pt x="66009" y="26666"/>
                        <a:pt x="59485" y="34730"/>
                        <a:pt x="49507" y="35114"/>
                      </a:cubicBezTo>
                      <a:cubicBezTo>
                        <a:pt x="38378" y="35498"/>
                        <a:pt x="27248" y="35498"/>
                        <a:pt x="16118" y="35114"/>
                      </a:cubicBezTo>
                      <a:cubicBezTo>
                        <a:pt x="6908" y="34730"/>
                        <a:pt x="0" y="26282"/>
                        <a:pt x="0" y="17450"/>
                      </a:cubicBezTo>
                      <a:cubicBezTo>
                        <a:pt x="384" y="8618"/>
                        <a:pt x="7291" y="939"/>
                        <a:pt x="16886" y="171"/>
                      </a:cubicBezTo>
                      <a:cubicBezTo>
                        <a:pt x="22259" y="-213"/>
                        <a:pt x="27632" y="171"/>
                        <a:pt x="33005" y="171"/>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65" name="Google Shape;465;p95"/>
                <p:cNvSpPr/>
                <p:nvPr/>
              </p:nvSpPr>
              <p:spPr>
                <a:xfrm>
                  <a:off x="5523843" y="4332476"/>
                  <a:ext cx="58547" cy="56694"/>
                </a:xfrm>
                <a:custGeom>
                  <a:rect b="b" l="l" r="r" t="t"/>
                  <a:pathLst>
                    <a:path extrusionOk="0" h="56694" w="58547">
                      <a:moveTo>
                        <a:pt x="58548" y="17109"/>
                      </a:moveTo>
                      <a:cubicBezTo>
                        <a:pt x="56245" y="29397"/>
                        <a:pt x="29381" y="57812"/>
                        <a:pt x="18635" y="56660"/>
                      </a:cubicBezTo>
                      <a:cubicBezTo>
                        <a:pt x="12878" y="55892"/>
                        <a:pt x="6738" y="51668"/>
                        <a:pt x="2900" y="47060"/>
                      </a:cubicBezTo>
                      <a:cubicBezTo>
                        <a:pt x="-1705" y="41301"/>
                        <a:pt x="-554" y="34005"/>
                        <a:pt x="4435" y="28245"/>
                      </a:cubicBezTo>
                      <a:cubicBezTo>
                        <a:pt x="12111" y="19797"/>
                        <a:pt x="19786" y="12118"/>
                        <a:pt x="28229" y="4438"/>
                      </a:cubicBezTo>
                      <a:cubicBezTo>
                        <a:pt x="33602" y="-554"/>
                        <a:pt x="40894" y="-1706"/>
                        <a:pt x="47034" y="2902"/>
                      </a:cubicBezTo>
                      <a:cubicBezTo>
                        <a:pt x="51640" y="6742"/>
                        <a:pt x="54710" y="12502"/>
                        <a:pt x="58548" y="17109"/>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66" name="Google Shape;466;p95"/>
                <p:cNvSpPr/>
                <p:nvPr/>
              </p:nvSpPr>
              <p:spPr>
                <a:xfrm>
                  <a:off x="5445750" y="4163159"/>
                  <a:ext cx="62204" cy="35518"/>
                </a:xfrm>
                <a:custGeom>
                  <a:rect b="b" l="l" r="r" t="t"/>
                  <a:pathLst>
                    <a:path extrusionOk="0" h="35518" w="62204">
                      <a:moveTo>
                        <a:pt x="30335" y="35519"/>
                      </a:moveTo>
                      <a:cubicBezTo>
                        <a:pt x="26114" y="35519"/>
                        <a:pt x="22276" y="35519"/>
                        <a:pt x="18054" y="35519"/>
                      </a:cubicBezTo>
                      <a:cubicBezTo>
                        <a:pt x="7309" y="35135"/>
                        <a:pt x="401" y="28607"/>
                        <a:pt x="17" y="19007"/>
                      </a:cubicBezTo>
                      <a:cubicBezTo>
                        <a:pt x="-367" y="9024"/>
                        <a:pt x="5774" y="1344"/>
                        <a:pt x="16135" y="576"/>
                      </a:cubicBezTo>
                      <a:cubicBezTo>
                        <a:pt x="26114" y="-192"/>
                        <a:pt x="36092" y="-192"/>
                        <a:pt x="46070" y="576"/>
                      </a:cubicBezTo>
                      <a:cubicBezTo>
                        <a:pt x="56048" y="1344"/>
                        <a:pt x="62572" y="9792"/>
                        <a:pt x="62188" y="19391"/>
                      </a:cubicBezTo>
                      <a:cubicBezTo>
                        <a:pt x="61421" y="28607"/>
                        <a:pt x="54513" y="35135"/>
                        <a:pt x="44535" y="35519"/>
                      </a:cubicBezTo>
                      <a:cubicBezTo>
                        <a:pt x="39546" y="35519"/>
                        <a:pt x="34940" y="35519"/>
                        <a:pt x="30335" y="35519"/>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67" name="Google Shape;467;p95"/>
                <p:cNvSpPr/>
                <p:nvPr/>
              </p:nvSpPr>
              <p:spPr>
                <a:xfrm>
                  <a:off x="5888622" y="3972297"/>
                  <a:ext cx="52247" cy="54354"/>
                </a:xfrm>
                <a:custGeom>
                  <a:rect b="b" l="l" r="r" t="t"/>
                  <a:pathLst>
                    <a:path extrusionOk="0" h="54354" w="52247">
                      <a:moveTo>
                        <a:pt x="13838" y="54355"/>
                      </a:moveTo>
                      <a:cubicBezTo>
                        <a:pt x="10000" y="51283"/>
                        <a:pt x="3092" y="48211"/>
                        <a:pt x="1173" y="43219"/>
                      </a:cubicBezTo>
                      <a:cubicBezTo>
                        <a:pt x="-746" y="38227"/>
                        <a:pt x="-362" y="29780"/>
                        <a:pt x="2708" y="25556"/>
                      </a:cubicBezTo>
                      <a:cubicBezTo>
                        <a:pt x="8465" y="17108"/>
                        <a:pt x="16524" y="10196"/>
                        <a:pt x="24199" y="3668"/>
                      </a:cubicBezTo>
                      <a:cubicBezTo>
                        <a:pt x="30724" y="-1707"/>
                        <a:pt x="39934" y="-940"/>
                        <a:pt x="46075" y="4436"/>
                      </a:cubicBezTo>
                      <a:cubicBezTo>
                        <a:pt x="52215" y="9812"/>
                        <a:pt x="54518" y="19796"/>
                        <a:pt x="49529" y="25940"/>
                      </a:cubicBezTo>
                      <a:cubicBezTo>
                        <a:pt x="42237" y="34771"/>
                        <a:pt x="33410" y="42835"/>
                        <a:pt x="24583" y="50899"/>
                      </a:cubicBezTo>
                      <a:cubicBezTo>
                        <a:pt x="22665" y="52819"/>
                        <a:pt x="19210" y="52819"/>
                        <a:pt x="13838" y="54355"/>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68" name="Google Shape;468;p95"/>
                <p:cNvSpPr/>
                <p:nvPr/>
              </p:nvSpPr>
              <p:spPr>
                <a:xfrm>
                  <a:off x="5523894" y="3973420"/>
                  <a:ext cx="55042" cy="51523"/>
                </a:xfrm>
                <a:custGeom>
                  <a:rect b="b" l="l" r="r" t="t"/>
                  <a:pathLst>
                    <a:path extrusionOk="0" h="51523" w="55042">
                      <a:moveTo>
                        <a:pt x="55043" y="36336"/>
                      </a:moveTo>
                      <a:cubicBezTo>
                        <a:pt x="51205" y="40944"/>
                        <a:pt x="48519" y="47856"/>
                        <a:pt x="43530" y="50160"/>
                      </a:cubicBezTo>
                      <a:cubicBezTo>
                        <a:pt x="38541" y="52464"/>
                        <a:pt x="30098" y="51696"/>
                        <a:pt x="25492" y="49008"/>
                      </a:cubicBezTo>
                      <a:cubicBezTo>
                        <a:pt x="17433" y="43632"/>
                        <a:pt x="10525" y="35568"/>
                        <a:pt x="4001" y="28272"/>
                      </a:cubicBezTo>
                      <a:cubicBezTo>
                        <a:pt x="-2139" y="20976"/>
                        <a:pt x="-988" y="10609"/>
                        <a:pt x="5920" y="4465"/>
                      </a:cubicBezTo>
                      <a:cubicBezTo>
                        <a:pt x="12444" y="-1295"/>
                        <a:pt x="22422" y="-1679"/>
                        <a:pt x="29330" y="4465"/>
                      </a:cubicBezTo>
                      <a:cubicBezTo>
                        <a:pt x="36238" y="10609"/>
                        <a:pt x="42762" y="17137"/>
                        <a:pt x="48519" y="24048"/>
                      </a:cubicBezTo>
                      <a:cubicBezTo>
                        <a:pt x="51205" y="26352"/>
                        <a:pt x="52357" y="30576"/>
                        <a:pt x="55043" y="36336"/>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69" name="Google Shape;469;p95"/>
                <p:cNvSpPr/>
                <p:nvPr/>
              </p:nvSpPr>
              <p:spPr>
                <a:xfrm>
                  <a:off x="5714409" y="3893791"/>
                  <a:ext cx="35595" cy="58763"/>
                </a:xfrm>
                <a:custGeom>
                  <a:rect b="b" l="l" r="r" t="t"/>
                  <a:pathLst>
                    <a:path extrusionOk="0" h="58763" w="35595">
                      <a:moveTo>
                        <a:pt x="384" y="28799"/>
                      </a:moveTo>
                      <a:cubicBezTo>
                        <a:pt x="384" y="25343"/>
                        <a:pt x="384" y="21887"/>
                        <a:pt x="384" y="18047"/>
                      </a:cubicBezTo>
                      <a:cubicBezTo>
                        <a:pt x="767" y="6912"/>
                        <a:pt x="7676" y="0"/>
                        <a:pt x="17654" y="0"/>
                      </a:cubicBezTo>
                      <a:cubicBezTo>
                        <a:pt x="27632" y="0"/>
                        <a:pt x="34923" y="6912"/>
                        <a:pt x="35307" y="18047"/>
                      </a:cubicBezTo>
                      <a:cubicBezTo>
                        <a:pt x="35691" y="25727"/>
                        <a:pt x="35691" y="33407"/>
                        <a:pt x="35307" y="41087"/>
                      </a:cubicBezTo>
                      <a:cubicBezTo>
                        <a:pt x="34923" y="51454"/>
                        <a:pt x="26481" y="59134"/>
                        <a:pt x="16886" y="58750"/>
                      </a:cubicBezTo>
                      <a:cubicBezTo>
                        <a:pt x="7292" y="58366"/>
                        <a:pt x="384" y="51070"/>
                        <a:pt x="0" y="40703"/>
                      </a:cubicBezTo>
                      <a:cubicBezTo>
                        <a:pt x="384" y="36479"/>
                        <a:pt x="384" y="32639"/>
                        <a:pt x="384" y="28799"/>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70" name="Google Shape;470;p95"/>
                <p:cNvSpPr/>
                <p:nvPr/>
              </p:nvSpPr>
              <p:spPr>
                <a:xfrm>
                  <a:off x="5714793" y="3727525"/>
                  <a:ext cx="35307" cy="35326"/>
                </a:xfrm>
                <a:custGeom>
                  <a:rect b="b" l="l" r="r" t="t"/>
                  <a:pathLst>
                    <a:path extrusionOk="0" h="35326" w="35307">
                      <a:moveTo>
                        <a:pt x="0" y="17279"/>
                      </a:moveTo>
                      <a:cubicBezTo>
                        <a:pt x="0" y="7680"/>
                        <a:pt x="7676" y="0"/>
                        <a:pt x="17270" y="0"/>
                      </a:cubicBezTo>
                      <a:cubicBezTo>
                        <a:pt x="27248" y="0"/>
                        <a:pt x="35308" y="8064"/>
                        <a:pt x="35308" y="17663"/>
                      </a:cubicBezTo>
                      <a:cubicBezTo>
                        <a:pt x="34923" y="27263"/>
                        <a:pt x="27248" y="34943"/>
                        <a:pt x="18038" y="35327"/>
                      </a:cubicBezTo>
                      <a:cubicBezTo>
                        <a:pt x="8059" y="35327"/>
                        <a:pt x="0" y="27263"/>
                        <a:pt x="0" y="17279"/>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71" name="Google Shape;471;p95"/>
                <p:cNvSpPr/>
                <p:nvPr/>
              </p:nvSpPr>
              <p:spPr>
                <a:xfrm>
                  <a:off x="5649294" y="4059440"/>
                  <a:ext cx="169845" cy="243571"/>
                </a:xfrm>
                <a:custGeom>
                  <a:rect b="b" l="l" r="r" t="t"/>
                  <a:pathLst>
                    <a:path extrusionOk="0" h="243571" w="169845">
                      <a:moveTo>
                        <a:pt x="48229" y="164197"/>
                      </a:moveTo>
                      <a:cubicBezTo>
                        <a:pt x="37867" y="164197"/>
                        <a:pt x="28656" y="164197"/>
                        <a:pt x="19446" y="164197"/>
                      </a:cubicBezTo>
                      <a:cubicBezTo>
                        <a:pt x="3327" y="163813"/>
                        <a:pt x="-5116" y="149606"/>
                        <a:pt x="3327" y="136166"/>
                      </a:cubicBezTo>
                      <a:cubicBezTo>
                        <a:pt x="29424" y="93927"/>
                        <a:pt x="55904" y="51689"/>
                        <a:pt x="82385" y="9450"/>
                      </a:cubicBezTo>
                      <a:cubicBezTo>
                        <a:pt x="87758" y="1002"/>
                        <a:pt x="95433" y="-1686"/>
                        <a:pt x="103876" y="1002"/>
                      </a:cubicBezTo>
                      <a:cubicBezTo>
                        <a:pt x="111552" y="3306"/>
                        <a:pt x="116541" y="10602"/>
                        <a:pt x="116925" y="20201"/>
                      </a:cubicBezTo>
                      <a:cubicBezTo>
                        <a:pt x="117308" y="37097"/>
                        <a:pt x="116925" y="53992"/>
                        <a:pt x="116925" y="70504"/>
                      </a:cubicBezTo>
                      <a:cubicBezTo>
                        <a:pt x="116925" y="73960"/>
                        <a:pt x="116925" y="77416"/>
                        <a:pt x="116925" y="82408"/>
                      </a:cubicBezTo>
                      <a:cubicBezTo>
                        <a:pt x="127286" y="82408"/>
                        <a:pt x="136881" y="82408"/>
                        <a:pt x="146475" y="82408"/>
                      </a:cubicBezTo>
                      <a:cubicBezTo>
                        <a:pt x="155302" y="82408"/>
                        <a:pt x="162978" y="83944"/>
                        <a:pt x="167583" y="92391"/>
                      </a:cubicBezTo>
                      <a:cubicBezTo>
                        <a:pt x="172188" y="100839"/>
                        <a:pt x="169118" y="108135"/>
                        <a:pt x="164129" y="115431"/>
                      </a:cubicBezTo>
                      <a:cubicBezTo>
                        <a:pt x="137265" y="154597"/>
                        <a:pt x="110401" y="193764"/>
                        <a:pt x="83536" y="232931"/>
                      </a:cubicBezTo>
                      <a:cubicBezTo>
                        <a:pt x="76245" y="243683"/>
                        <a:pt x="66266" y="246371"/>
                        <a:pt x="57056" y="240611"/>
                      </a:cubicBezTo>
                      <a:cubicBezTo>
                        <a:pt x="49764" y="236003"/>
                        <a:pt x="48229" y="228707"/>
                        <a:pt x="48229" y="220643"/>
                      </a:cubicBezTo>
                      <a:cubicBezTo>
                        <a:pt x="48229" y="202212"/>
                        <a:pt x="48229" y="183781"/>
                        <a:pt x="48229" y="164197"/>
                      </a:cubicBezTo>
                      <a:close/>
                      <a:moveTo>
                        <a:pt x="85071" y="166501"/>
                      </a:moveTo>
                      <a:cubicBezTo>
                        <a:pt x="96584" y="149989"/>
                        <a:pt x="106563" y="135014"/>
                        <a:pt x="116157" y="121574"/>
                      </a:cubicBezTo>
                      <a:cubicBezTo>
                        <a:pt x="105795" y="118887"/>
                        <a:pt x="92747" y="118887"/>
                        <a:pt x="86606" y="112359"/>
                      </a:cubicBezTo>
                      <a:cubicBezTo>
                        <a:pt x="80466" y="106215"/>
                        <a:pt x="80850" y="93543"/>
                        <a:pt x="78547" y="83560"/>
                      </a:cubicBezTo>
                      <a:cubicBezTo>
                        <a:pt x="69720" y="97767"/>
                        <a:pt x="60510" y="112743"/>
                        <a:pt x="50915" y="128102"/>
                      </a:cubicBezTo>
                      <a:cubicBezTo>
                        <a:pt x="75477" y="128870"/>
                        <a:pt x="84687" y="124646"/>
                        <a:pt x="85071" y="166501"/>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grpSp>
            <p:nvGrpSpPr>
              <p:cNvPr id="472" name="Google Shape;472;p95"/>
              <p:cNvGrpSpPr/>
              <p:nvPr/>
            </p:nvGrpSpPr>
            <p:grpSpPr>
              <a:xfrm>
                <a:off x="1304333" y="5488666"/>
                <a:ext cx="566267" cy="691349"/>
                <a:chOff x="5574516" y="3858678"/>
                <a:chExt cx="566267" cy="691349"/>
              </a:xfrm>
            </p:grpSpPr>
            <p:sp>
              <p:nvSpPr>
                <p:cNvPr id="473" name="Google Shape;473;p95"/>
                <p:cNvSpPr/>
                <p:nvPr/>
              </p:nvSpPr>
              <p:spPr>
                <a:xfrm>
                  <a:off x="5574516" y="4023123"/>
                  <a:ext cx="315322" cy="329150"/>
                </a:xfrm>
                <a:custGeom>
                  <a:rect b="b" l="l" r="r" t="t"/>
                  <a:pathLst>
                    <a:path extrusionOk="0" h="329150" w="315322">
                      <a:moveTo>
                        <a:pt x="301463" y="222785"/>
                      </a:moveTo>
                      <a:cubicBezTo>
                        <a:pt x="291101" y="217793"/>
                        <a:pt x="281891" y="213186"/>
                        <a:pt x="272680" y="208578"/>
                      </a:cubicBezTo>
                      <a:cubicBezTo>
                        <a:pt x="263469" y="204354"/>
                        <a:pt x="255794" y="205506"/>
                        <a:pt x="250037" y="211650"/>
                      </a:cubicBezTo>
                      <a:cubicBezTo>
                        <a:pt x="243897" y="218177"/>
                        <a:pt x="243513" y="225473"/>
                        <a:pt x="247351" y="233537"/>
                      </a:cubicBezTo>
                      <a:cubicBezTo>
                        <a:pt x="252340" y="243137"/>
                        <a:pt x="256561" y="253504"/>
                        <a:pt x="261934" y="262720"/>
                      </a:cubicBezTo>
                      <a:cubicBezTo>
                        <a:pt x="266540" y="270400"/>
                        <a:pt x="265004" y="275008"/>
                        <a:pt x="258097" y="279232"/>
                      </a:cubicBezTo>
                      <a:cubicBezTo>
                        <a:pt x="253107" y="282687"/>
                        <a:pt x="248118" y="286911"/>
                        <a:pt x="243129" y="290367"/>
                      </a:cubicBezTo>
                      <a:cubicBezTo>
                        <a:pt x="230848" y="298815"/>
                        <a:pt x="220870" y="309567"/>
                        <a:pt x="214730" y="323390"/>
                      </a:cubicBezTo>
                      <a:cubicBezTo>
                        <a:pt x="212811" y="327998"/>
                        <a:pt x="210125" y="329150"/>
                        <a:pt x="205519" y="329150"/>
                      </a:cubicBezTo>
                      <a:cubicBezTo>
                        <a:pt x="173282" y="328766"/>
                        <a:pt x="141429" y="329150"/>
                        <a:pt x="109192" y="328766"/>
                      </a:cubicBezTo>
                      <a:cubicBezTo>
                        <a:pt x="106121" y="328766"/>
                        <a:pt x="102284" y="326078"/>
                        <a:pt x="100749" y="323390"/>
                      </a:cubicBezTo>
                      <a:cubicBezTo>
                        <a:pt x="93073" y="308799"/>
                        <a:pt x="82711" y="297663"/>
                        <a:pt x="69279" y="288063"/>
                      </a:cubicBezTo>
                      <a:cubicBezTo>
                        <a:pt x="18621" y="251968"/>
                        <a:pt x="-4022" y="202434"/>
                        <a:pt x="583" y="140996"/>
                      </a:cubicBezTo>
                      <a:cubicBezTo>
                        <a:pt x="6340" y="70726"/>
                        <a:pt x="64290" y="11592"/>
                        <a:pt x="134905" y="1608"/>
                      </a:cubicBezTo>
                      <a:cubicBezTo>
                        <a:pt x="219335" y="-10296"/>
                        <a:pt x="292252" y="45383"/>
                        <a:pt x="310290" y="119108"/>
                      </a:cubicBezTo>
                      <a:cubicBezTo>
                        <a:pt x="319117" y="154435"/>
                        <a:pt x="316430" y="188610"/>
                        <a:pt x="301463" y="222785"/>
                      </a:cubicBezTo>
                      <a:close/>
                      <a:moveTo>
                        <a:pt x="123008" y="200514"/>
                      </a:moveTo>
                      <a:cubicBezTo>
                        <a:pt x="123008" y="220097"/>
                        <a:pt x="123008" y="238529"/>
                        <a:pt x="123008" y="256576"/>
                      </a:cubicBezTo>
                      <a:cubicBezTo>
                        <a:pt x="123008" y="264640"/>
                        <a:pt x="124543" y="271936"/>
                        <a:pt x="131835" y="276544"/>
                      </a:cubicBezTo>
                      <a:cubicBezTo>
                        <a:pt x="141045" y="282303"/>
                        <a:pt x="151023" y="279616"/>
                        <a:pt x="158315" y="268864"/>
                      </a:cubicBezTo>
                      <a:cubicBezTo>
                        <a:pt x="185179" y="229697"/>
                        <a:pt x="212044" y="190530"/>
                        <a:pt x="238908" y="151364"/>
                      </a:cubicBezTo>
                      <a:cubicBezTo>
                        <a:pt x="243897" y="144068"/>
                        <a:pt x="246967" y="137156"/>
                        <a:pt x="242362" y="128324"/>
                      </a:cubicBezTo>
                      <a:cubicBezTo>
                        <a:pt x="237756" y="119876"/>
                        <a:pt x="229697" y="118340"/>
                        <a:pt x="221254" y="118340"/>
                      </a:cubicBezTo>
                      <a:cubicBezTo>
                        <a:pt x="211660" y="118340"/>
                        <a:pt x="202065" y="118340"/>
                        <a:pt x="191703" y="118340"/>
                      </a:cubicBezTo>
                      <a:cubicBezTo>
                        <a:pt x="191703" y="113349"/>
                        <a:pt x="191703" y="109893"/>
                        <a:pt x="191703" y="106437"/>
                      </a:cubicBezTo>
                      <a:cubicBezTo>
                        <a:pt x="191703" y="89541"/>
                        <a:pt x="191703" y="72646"/>
                        <a:pt x="191703" y="56134"/>
                      </a:cubicBezTo>
                      <a:cubicBezTo>
                        <a:pt x="191703" y="46535"/>
                        <a:pt x="186330" y="39239"/>
                        <a:pt x="178655" y="36935"/>
                      </a:cubicBezTo>
                      <a:cubicBezTo>
                        <a:pt x="170212" y="34631"/>
                        <a:pt x="162537" y="36935"/>
                        <a:pt x="157164" y="45383"/>
                      </a:cubicBezTo>
                      <a:cubicBezTo>
                        <a:pt x="130683" y="87621"/>
                        <a:pt x="104203" y="129476"/>
                        <a:pt x="78106" y="172099"/>
                      </a:cubicBezTo>
                      <a:cubicBezTo>
                        <a:pt x="69663" y="185922"/>
                        <a:pt x="78106" y="200130"/>
                        <a:pt x="94224" y="200130"/>
                      </a:cubicBezTo>
                      <a:cubicBezTo>
                        <a:pt x="103435" y="200514"/>
                        <a:pt x="112262" y="200514"/>
                        <a:pt x="123008" y="200514"/>
                      </a:cubicBezTo>
                      <a:close/>
                    </a:path>
                  </a:pathLst>
                </a:custGeom>
                <a:solidFill>
                  <a:srgbClr val="69ADA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74" name="Google Shape;474;p95"/>
                <p:cNvSpPr/>
                <p:nvPr/>
              </p:nvSpPr>
              <p:spPr>
                <a:xfrm>
                  <a:off x="5935464" y="4344594"/>
                  <a:ext cx="205319" cy="205433"/>
                </a:xfrm>
                <a:custGeom>
                  <a:rect b="b" l="l" r="r" t="t"/>
                  <a:pathLst>
                    <a:path extrusionOk="0" h="205433" w="205319">
                      <a:moveTo>
                        <a:pt x="0" y="42623"/>
                      </a:moveTo>
                      <a:cubicBezTo>
                        <a:pt x="14200" y="28799"/>
                        <a:pt x="28783" y="14208"/>
                        <a:pt x="42599" y="0"/>
                      </a:cubicBezTo>
                      <a:cubicBezTo>
                        <a:pt x="96712" y="54142"/>
                        <a:pt x="151207" y="108669"/>
                        <a:pt x="205320" y="162811"/>
                      </a:cubicBezTo>
                      <a:cubicBezTo>
                        <a:pt x="191504" y="176635"/>
                        <a:pt x="176920" y="191226"/>
                        <a:pt x="163104" y="205434"/>
                      </a:cubicBezTo>
                      <a:cubicBezTo>
                        <a:pt x="108992" y="151675"/>
                        <a:pt x="54112" y="97149"/>
                        <a:pt x="0" y="42623"/>
                      </a:cubicBezTo>
                      <a:close/>
                    </a:path>
                  </a:pathLst>
                </a:custGeom>
                <a:solidFill>
                  <a:srgbClr val="69ADA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75" name="Google Shape;475;p95"/>
                <p:cNvSpPr/>
                <p:nvPr/>
              </p:nvSpPr>
              <p:spPr>
                <a:xfrm>
                  <a:off x="6090893" y="3858678"/>
                  <a:ext cx="48643" cy="134182"/>
                </a:xfrm>
                <a:custGeom>
                  <a:rect b="b" l="l" r="r" t="t"/>
                  <a:pathLst>
                    <a:path extrusionOk="0" h="134182" w="48643">
                      <a:moveTo>
                        <a:pt x="0" y="134183"/>
                      </a:moveTo>
                      <a:cubicBezTo>
                        <a:pt x="0" y="89256"/>
                        <a:pt x="0" y="45097"/>
                        <a:pt x="0" y="171"/>
                      </a:cubicBezTo>
                      <a:cubicBezTo>
                        <a:pt x="11897" y="171"/>
                        <a:pt x="23410" y="-213"/>
                        <a:pt x="34540" y="171"/>
                      </a:cubicBezTo>
                      <a:cubicBezTo>
                        <a:pt x="42599" y="555"/>
                        <a:pt x="47972" y="6698"/>
                        <a:pt x="48356" y="14762"/>
                      </a:cubicBezTo>
                      <a:cubicBezTo>
                        <a:pt x="48740" y="49705"/>
                        <a:pt x="48740" y="84264"/>
                        <a:pt x="48356" y="119207"/>
                      </a:cubicBezTo>
                      <a:cubicBezTo>
                        <a:pt x="48356" y="128039"/>
                        <a:pt x="42215" y="133799"/>
                        <a:pt x="33005" y="133799"/>
                      </a:cubicBezTo>
                      <a:cubicBezTo>
                        <a:pt x="22259" y="134183"/>
                        <a:pt x="11513" y="134183"/>
                        <a:pt x="0" y="134183"/>
                      </a:cubicBezTo>
                      <a:close/>
                    </a:path>
                  </a:pathLst>
                </a:custGeom>
                <a:solidFill>
                  <a:srgbClr val="69ADA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76" name="Google Shape;476;p95"/>
                <p:cNvSpPr/>
                <p:nvPr/>
              </p:nvSpPr>
              <p:spPr>
                <a:xfrm>
                  <a:off x="6090893" y="4028401"/>
                  <a:ext cx="49027" cy="134737"/>
                </a:xfrm>
                <a:custGeom>
                  <a:rect b="b" l="l" r="r" t="t"/>
                  <a:pathLst>
                    <a:path extrusionOk="0" h="134737" w="49027">
                      <a:moveTo>
                        <a:pt x="0" y="171"/>
                      </a:moveTo>
                      <a:cubicBezTo>
                        <a:pt x="11513" y="171"/>
                        <a:pt x="22259" y="-213"/>
                        <a:pt x="33389" y="171"/>
                      </a:cubicBezTo>
                      <a:cubicBezTo>
                        <a:pt x="42599" y="555"/>
                        <a:pt x="48740" y="6314"/>
                        <a:pt x="48740" y="15146"/>
                      </a:cubicBezTo>
                      <a:cubicBezTo>
                        <a:pt x="49123" y="50089"/>
                        <a:pt x="49123" y="84648"/>
                        <a:pt x="48740" y="119591"/>
                      </a:cubicBezTo>
                      <a:cubicBezTo>
                        <a:pt x="48740" y="128423"/>
                        <a:pt x="42599" y="134183"/>
                        <a:pt x="33389" y="134567"/>
                      </a:cubicBezTo>
                      <a:cubicBezTo>
                        <a:pt x="22643" y="134950"/>
                        <a:pt x="11513" y="134567"/>
                        <a:pt x="0" y="134567"/>
                      </a:cubicBezTo>
                      <a:cubicBezTo>
                        <a:pt x="0" y="90024"/>
                        <a:pt x="0" y="45481"/>
                        <a:pt x="0" y="171"/>
                      </a:cubicBezTo>
                      <a:close/>
                    </a:path>
                  </a:pathLst>
                </a:custGeom>
                <a:solidFill>
                  <a:srgbClr val="69ADA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77" name="Google Shape;477;p95"/>
                <p:cNvSpPr/>
                <p:nvPr/>
              </p:nvSpPr>
              <p:spPr>
                <a:xfrm>
                  <a:off x="6090893" y="4199579"/>
                  <a:ext cx="48355" cy="133206"/>
                </a:xfrm>
                <a:custGeom>
                  <a:rect b="b" l="l" r="r" t="t"/>
                  <a:pathLst>
                    <a:path extrusionOk="0" h="133206" w="48355">
                      <a:moveTo>
                        <a:pt x="0" y="133111"/>
                      </a:moveTo>
                      <a:cubicBezTo>
                        <a:pt x="0" y="88184"/>
                        <a:pt x="0" y="44793"/>
                        <a:pt x="0" y="251"/>
                      </a:cubicBezTo>
                      <a:cubicBezTo>
                        <a:pt x="12281" y="251"/>
                        <a:pt x="24562" y="-517"/>
                        <a:pt x="36842" y="635"/>
                      </a:cubicBezTo>
                      <a:cubicBezTo>
                        <a:pt x="44902" y="1403"/>
                        <a:pt x="48356" y="8315"/>
                        <a:pt x="48356" y="15994"/>
                      </a:cubicBezTo>
                      <a:cubicBezTo>
                        <a:pt x="48356" y="49401"/>
                        <a:pt x="48356" y="83192"/>
                        <a:pt x="48356" y="116599"/>
                      </a:cubicBezTo>
                      <a:cubicBezTo>
                        <a:pt x="48356" y="126199"/>
                        <a:pt x="42983" y="132343"/>
                        <a:pt x="34156" y="132727"/>
                      </a:cubicBezTo>
                      <a:cubicBezTo>
                        <a:pt x="23027" y="133495"/>
                        <a:pt x="11897" y="133111"/>
                        <a:pt x="0" y="133111"/>
                      </a:cubicBezTo>
                      <a:close/>
                    </a:path>
                  </a:pathLst>
                </a:custGeom>
                <a:solidFill>
                  <a:srgbClr val="69ADA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78" name="Google Shape;478;p95"/>
                <p:cNvSpPr/>
                <p:nvPr/>
              </p:nvSpPr>
              <p:spPr>
                <a:xfrm>
                  <a:off x="5699826" y="4143000"/>
                  <a:ext cx="65241" cy="82941"/>
                </a:xfrm>
                <a:custGeom>
                  <a:rect b="b" l="l" r="r" t="t"/>
                  <a:pathLst>
                    <a:path extrusionOk="0" h="82941" w="65241">
                      <a:moveTo>
                        <a:pt x="34540" y="82941"/>
                      </a:moveTo>
                      <a:cubicBezTo>
                        <a:pt x="34156" y="41087"/>
                        <a:pt x="24945" y="45311"/>
                        <a:pt x="0" y="44543"/>
                      </a:cubicBezTo>
                      <a:cubicBezTo>
                        <a:pt x="9594" y="29183"/>
                        <a:pt x="18805" y="14592"/>
                        <a:pt x="27632" y="0"/>
                      </a:cubicBezTo>
                      <a:cubicBezTo>
                        <a:pt x="29935" y="9984"/>
                        <a:pt x="29551" y="22655"/>
                        <a:pt x="35691" y="28799"/>
                      </a:cubicBezTo>
                      <a:cubicBezTo>
                        <a:pt x="41832" y="34943"/>
                        <a:pt x="54880" y="34943"/>
                        <a:pt x="65242" y="38015"/>
                      </a:cubicBezTo>
                      <a:cubicBezTo>
                        <a:pt x="56032" y="51454"/>
                        <a:pt x="46053" y="66430"/>
                        <a:pt x="34540" y="82941"/>
                      </a:cubicBezTo>
                      <a:close/>
                    </a:path>
                  </a:pathLst>
                </a:custGeom>
                <a:solidFill>
                  <a:srgbClr val="69ADA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grpSp>
      </p:grpSp>
      <p:cxnSp>
        <p:nvCxnSpPr>
          <p:cNvPr id="479" name="Google Shape;479;p95"/>
          <p:cNvCxnSpPr/>
          <p:nvPr/>
        </p:nvCxnSpPr>
        <p:spPr>
          <a:xfrm>
            <a:off x="3801978" y="7696571"/>
            <a:ext cx="3288633" cy="0"/>
          </a:xfrm>
          <a:prstGeom prst="straightConnector1">
            <a:avLst/>
          </a:prstGeom>
          <a:noFill/>
          <a:ln cap="flat" cmpd="sng" w="28575">
            <a:solidFill>
              <a:srgbClr val="69ADAD"/>
            </a:solidFill>
            <a:prstDash val="solid"/>
            <a:miter lim="800000"/>
            <a:headEnd len="sm" w="sm" type="none"/>
            <a:tailEnd len="sm" w="sm" type="none"/>
          </a:ln>
        </p:spPr>
      </p:cxnSp>
      <p:grpSp>
        <p:nvGrpSpPr>
          <p:cNvPr id="480" name="Google Shape;480;p95"/>
          <p:cNvGrpSpPr/>
          <p:nvPr/>
        </p:nvGrpSpPr>
        <p:grpSpPr>
          <a:xfrm>
            <a:off x="6770986" y="7341555"/>
            <a:ext cx="750136" cy="750136"/>
            <a:chOff x="6770986" y="5699369"/>
            <a:chExt cx="750136" cy="750136"/>
          </a:xfrm>
        </p:grpSpPr>
        <p:sp>
          <p:nvSpPr>
            <p:cNvPr id="481" name="Google Shape;481;p95"/>
            <p:cNvSpPr/>
            <p:nvPr/>
          </p:nvSpPr>
          <p:spPr>
            <a:xfrm>
              <a:off x="6770986" y="5699369"/>
              <a:ext cx="750136" cy="750136"/>
            </a:xfrm>
            <a:prstGeom prst="ellipse">
              <a:avLst/>
            </a:prstGeom>
            <a:solidFill>
              <a:srgbClr val="69ADA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grpSp>
          <p:nvGrpSpPr>
            <p:cNvPr id="482" name="Google Shape;482;p95"/>
            <p:cNvGrpSpPr/>
            <p:nvPr/>
          </p:nvGrpSpPr>
          <p:grpSpPr>
            <a:xfrm>
              <a:off x="6927017" y="5844011"/>
              <a:ext cx="460179" cy="460852"/>
              <a:chOff x="5846399" y="5075944"/>
              <a:chExt cx="910778" cy="912109"/>
            </a:xfrm>
          </p:grpSpPr>
          <p:grpSp>
            <p:nvGrpSpPr>
              <p:cNvPr id="483" name="Google Shape;483;p95"/>
              <p:cNvGrpSpPr/>
              <p:nvPr/>
            </p:nvGrpSpPr>
            <p:grpSpPr>
              <a:xfrm>
                <a:off x="6118625" y="5123402"/>
                <a:ext cx="376897" cy="533617"/>
                <a:chOff x="2711364" y="4936062"/>
                <a:chExt cx="376897" cy="533617"/>
              </a:xfrm>
            </p:grpSpPr>
            <p:sp>
              <p:nvSpPr>
                <p:cNvPr id="484" name="Google Shape;484;p95"/>
                <p:cNvSpPr/>
                <p:nvPr/>
              </p:nvSpPr>
              <p:spPr>
                <a:xfrm>
                  <a:off x="2711364" y="4936062"/>
                  <a:ext cx="376897" cy="408053"/>
                </a:xfrm>
                <a:custGeom>
                  <a:rect b="b" l="l" r="r" t="t"/>
                  <a:pathLst>
                    <a:path extrusionOk="0" h="408053" w="376897">
                      <a:moveTo>
                        <a:pt x="125501" y="282489"/>
                      </a:moveTo>
                      <a:cubicBezTo>
                        <a:pt x="125501" y="325112"/>
                        <a:pt x="125501" y="365815"/>
                        <a:pt x="125501" y="407669"/>
                      </a:cubicBezTo>
                      <a:cubicBezTo>
                        <a:pt x="115522" y="407669"/>
                        <a:pt x="105544" y="407669"/>
                        <a:pt x="94415" y="407669"/>
                      </a:cubicBezTo>
                      <a:cubicBezTo>
                        <a:pt x="94799" y="367735"/>
                        <a:pt x="71005" y="338552"/>
                        <a:pt x="46827" y="310136"/>
                      </a:cubicBezTo>
                      <a:cubicBezTo>
                        <a:pt x="18044" y="275962"/>
                        <a:pt x="774" y="237947"/>
                        <a:pt x="6" y="192252"/>
                      </a:cubicBezTo>
                      <a:cubicBezTo>
                        <a:pt x="-761" y="94335"/>
                        <a:pt x="69086" y="13314"/>
                        <a:pt x="166181" y="1410"/>
                      </a:cubicBezTo>
                      <a:cubicBezTo>
                        <a:pt x="302805" y="-15102"/>
                        <a:pt x="411029" y="116222"/>
                        <a:pt x="366895" y="248314"/>
                      </a:cubicBezTo>
                      <a:cubicBezTo>
                        <a:pt x="360371" y="267898"/>
                        <a:pt x="346555" y="285177"/>
                        <a:pt x="335426" y="303225"/>
                      </a:cubicBezTo>
                      <a:cubicBezTo>
                        <a:pt x="331204" y="310136"/>
                        <a:pt x="325447" y="316280"/>
                        <a:pt x="320075" y="322424"/>
                      </a:cubicBezTo>
                      <a:cubicBezTo>
                        <a:pt x="299734" y="347383"/>
                        <a:pt x="282849" y="373879"/>
                        <a:pt x="282465" y="408053"/>
                      </a:cubicBezTo>
                      <a:cubicBezTo>
                        <a:pt x="272103" y="408053"/>
                        <a:pt x="262125" y="408053"/>
                        <a:pt x="251763" y="408053"/>
                      </a:cubicBezTo>
                      <a:cubicBezTo>
                        <a:pt x="251763" y="366583"/>
                        <a:pt x="251763" y="325496"/>
                        <a:pt x="251763" y="282873"/>
                      </a:cubicBezTo>
                      <a:cubicBezTo>
                        <a:pt x="256752" y="282873"/>
                        <a:pt x="261741" y="282873"/>
                        <a:pt x="267114" y="282873"/>
                      </a:cubicBezTo>
                      <a:cubicBezTo>
                        <a:pt x="293978" y="282105"/>
                        <a:pt x="314318" y="260986"/>
                        <a:pt x="313934" y="234875"/>
                      </a:cubicBezTo>
                      <a:cubicBezTo>
                        <a:pt x="313551" y="209531"/>
                        <a:pt x="292443" y="188796"/>
                        <a:pt x="267114" y="188796"/>
                      </a:cubicBezTo>
                      <a:cubicBezTo>
                        <a:pt x="241401" y="188796"/>
                        <a:pt x="220677" y="209148"/>
                        <a:pt x="219909" y="235259"/>
                      </a:cubicBezTo>
                      <a:cubicBezTo>
                        <a:pt x="219909" y="240250"/>
                        <a:pt x="219909" y="245243"/>
                        <a:pt x="219909" y="250618"/>
                      </a:cubicBezTo>
                      <a:cubicBezTo>
                        <a:pt x="199186" y="250618"/>
                        <a:pt x="178845" y="250618"/>
                        <a:pt x="156970" y="250618"/>
                      </a:cubicBezTo>
                      <a:cubicBezTo>
                        <a:pt x="156970" y="245626"/>
                        <a:pt x="156970" y="240250"/>
                        <a:pt x="156970" y="234491"/>
                      </a:cubicBezTo>
                      <a:cubicBezTo>
                        <a:pt x="155819" y="208379"/>
                        <a:pt x="135095" y="188028"/>
                        <a:pt x="109382" y="188412"/>
                      </a:cubicBezTo>
                      <a:cubicBezTo>
                        <a:pt x="84053" y="188796"/>
                        <a:pt x="63329" y="209531"/>
                        <a:pt x="62945" y="234875"/>
                      </a:cubicBezTo>
                      <a:cubicBezTo>
                        <a:pt x="62562" y="260602"/>
                        <a:pt x="82902" y="281721"/>
                        <a:pt x="108998" y="282489"/>
                      </a:cubicBezTo>
                      <a:cubicBezTo>
                        <a:pt x="114371" y="282873"/>
                        <a:pt x="119360" y="282489"/>
                        <a:pt x="125501" y="282489"/>
                      </a:cubicBezTo>
                      <a:close/>
                    </a:path>
                  </a:pathLst>
                </a:custGeom>
                <a:solidFill>
                  <a:srgbClr val="69ADA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85" name="Google Shape;485;p95"/>
                <p:cNvSpPr/>
                <p:nvPr/>
              </p:nvSpPr>
              <p:spPr>
                <a:xfrm>
                  <a:off x="2869101" y="5218935"/>
                  <a:ext cx="61404" cy="124796"/>
                </a:xfrm>
                <a:custGeom>
                  <a:rect b="b" l="l" r="r" t="t"/>
                  <a:pathLst>
                    <a:path extrusionOk="0" h="124796" w="61404">
                      <a:moveTo>
                        <a:pt x="0" y="0"/>
                      </a:moveTo>
                      <a:cubicBezTo>
                        <a:pt x="20724" y="0"/>
                        <a:pt x="40680" y="0"/>
                        <a:pt x="61404" y="0"/>
                      </a:cubicBezTo>
                      <a:cubicBezTo>
                        <a:pt x="61404" y="41471"/>
                        <a:pt x="61404" y="82941"/>
                        <a:pt x="61404" y="124796"/>
                      </a:cubicBezTo>
                      <a:cubicBezTo>
                        <a:pt x="41448" y="124796"/>
                        <a:pt x="21108" y="124796"/>
                        <a:pt x="0" y="124796"/>
                      </a:cubicBezTo>
                      <a:cubicBezTo>
                        <a:pt x="0" y="83326"/>
                        <a:pt x="0" y="42239"/>
                        <a:pt x="0" y="0"/>
                      </a:cubicBezTo>
                      <a:close/>
                    </a:path>
                  </a:pathLst>
                </a:custGeom>
                <a:solidFill>
                  <a:srgbClr val="69ADA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86" name="Google Shape;486;p95"/>
                <p:cNvSpPr/>
                <p:nvPr/>
              </p:nvSpPr>
              <p:spPr>
                <a:xfrm>
                  <a:off x="2837632" y="5376370"/>
                  <a:ext cx="124342" cy="30334"/>
                </a:xfrm>
                <a:custGeom>
                  <a:rect b="b" l="l" r="r" t="t"/>
                  <a:pathLst>
                    <a:path extrusionOk="0" h="30334" w="124342">
                      <a:moveTo>
                        <a:pt x="0" y="0"/>
                      </a:moveTo>
                      <a:cubicBezTo>
                        <a:pt x="41448" y="0"/>
                        <a:pt x="82512" y="0"/>
                        <a:pt x="124343" y="0"/>
                      </a:cubicBezTo>
                      <a:cubicBezTo>
                        <a:pt x="124343" y="9984"/>
                        <a:pt x="124343" y="19967"/>
                        <a:pt x="124343" y="30335"/>
                      </a:cubicBezTo>
                      <a:cubicBezTo>
                        <a:pt x="83279" y="30335"/>
                        <a:pt x="41831" y="30335"/>
                        <a:pt x="0" y="30335"/>
                      </a:cubicBezTo>
                      <a:cubicBezTo>
                        <a:pt x="0" y="20351"/>
                        <a:pt x="0" y="10752"/>
                        <a:pt x="0" y="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87" name="Google Shape;487;p95"/>
                <p:cNvSpPr/>
                <p:nvPr/>
              </p:nvSpPr>
              <p:spPr>
                <a:xfrm>
                  <a:off x="2857588" y="5439344"/>
                  <a:ext cx="84814" cy="30335"/>
                </a:xfrm>
                <a:custGeom>
                  <a:rect b="b" l="l" r="r" t="t"/>
                  <a:pathLst>
                    <a:path extrusionOk="0" h="30335" w="84814">
                      <a:moveTo>
                        <a:pt x="84814" y="0"/>
                      </a:moveTo>
                      <a:cubicBezTo>
                        <a:pt x="82128" y="10368"/>
                        <a:pt x="79825" y="19967"/>
                        <a:pt x="77523" y="30335"/>
                      </a:cubicBezTo>
                      <a:cubicBezTo>
                        <a:pt x="54496" y="30335"/>
                        <a:pt x="31854" y="30335"/>
                        <a:pt x="7676" y="30335"/>
                      </a:cubicBezTo>
                      <a:cubicBezTo>
                        <a:pt x="5373" y="20735"/>
                        <a:pt x="2686" y="10752"/>
                        <a:pt x="0" y="0"/>
                      </a:cubicBezTo>
                      <a:cubicBezTo>
                        <a:pt x="28016" y="0"/>
                        <a:pt x="55647" y="0"/>
                        <a:pt x="84814" y="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88" name="Google Shape;488;p95"/>
                <p:cNvSpPr/>
                <p:nvPr/>
              </p:nvSpPr>
              <p:spPr>
                <a:xfrm>
                  <a:off x="2805762" y="5155943"/>
                  <a:ext cx="31444" cy="31291"/>
                </a:xfrm>
                <a:custGeom>
                  <a:rect b="b" l="l" r="r" t="t"/>
                  <a:pathLst>
                    <a:path extrusionOk="0" h="31291" w="31444">
                      <a:moveTo>
                        <a:pt x="31103" y="31121"/>
                      </a:moveTo>
                      <a:cubicBezTo>
                        <a:pt x="24579" y="31121"/>
                        <a:pt x="19206" y="31505"/>
                        <a:pt x="14217" y="31121"/>
                      </a:cubicBezTo>
                      <a:cubicBezTo>
                        <a:pt x="5774" y="30353"/>
                        <a:pt x="-367" y="23442"/>
                        <a:pt x="17" y="15378"/>
                      </a:cubicBezTo>
                      <a:cubicBezTo>
                        <a:pt x="17" y="7314"/>
                        <a:pt x="6925" y="402"/>
                        <a:pt x="14984" y="18"/>
                      </a:cubicBezTo>
                      <a:cubicBezTo>
                        <a:pt x="23044" y="-366"/>
                        <a:pt x="30335" y="5394"/>
                        <a:pt x="31103" y="13842"/>
                      </a:cubicBezTo>
                      <a:cubicBezTo>
                        <a:pt x="31871" y="19218"/>
                        <a:pt x="31103" y="24977"/>
                        <a:pt x="31103" y="31121"/>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89" name="Google Shape;489;p95"/>
                <p:cNvSpPr/>
                <p:nvPr/>
              </p:nvSpPr>
              <p:spPr>
                <a:xfrm>
                  <a:off x="2962572" y="5155944"/>
                  <a:ext cx="31274" cy="31504"/>
                </a:xfrm>
                <a:custGeom>
                  <a:rect b="b" l="l" r="r" t="t"/>
                  <a:pathLst>
                    <a:path extrusionOk="0" h="31504" w="31274">
                      <a:moveTo>
                        <a:pt x="171" y="31504"/>
                      </a:moveTo>
                      <a:cubicBezTo>
                        <a:pt x="171" y="24976"/>
                        <a:pt x="-213" y="19601"/>
                        <a:pt x="171" y="14225"/>
                      </a:cubicBezTo>
                      <a:cubicBezTo>
                        <a:pt x="938" y="5777"/>
                        <a:pt x="7846" y="-367"/>
                        <a:pt x="15905" y="17"/>
                      </a:cubicBezTo>
                      <a:cubicBezTo>
                        <a:pt x="23965" y="17"/>
                        <a:pt x="30873" y="6929"/>
                        <a:pt x="31256" y="14993"/>
                      </a:cubicBezTo>
                      <a:cubicBezTo>
                        <a:pt x="31640" y="23056"/>
                        <a:pt x="25883" y="29968"/>
                        <a:pt x="17440" y="31120"/>
                      </a:cubicBezTo>
                      <a:cubicBezTo>
                        <a:pt x="15905" y="31504"/>
                        <a:pt x="14370" y="31120"/>
                        <a:pt x="12451" y="31120"/>
                      </a:cubicBezTo>
                      <a:cubicBezTo>
                        <a:pt x="8997" y="31504"/>
                        <a:pt x="5160" y="31504"/>
                        <a:pt x="171" y="31504"/>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grpSp>
            <p:nvGrpSpPr>
              <p:cNvPr id="490" name="Google Shape;490;p95"/>
              <p:cNvGrpSpPr/>
              <p:nvPr/>
            </p:nvGrpSpPr>
            <p:grpSpPr>
              <a:xfrm>
                <a:off x="5846399" y="5075944"/>
                <a:ext cx="910778" cy="912109"/>
                <a:chOff x="2444246" y="4903928"/>
                <a:chExt cx="910778" cy="912109"/>
              </a:xfrm>
            </p:grpSpPr>
            <p:sp>
              <p:nvSpPr>
                <p:cNvPr id="491" name="Google Shape;491;p95"/>
                <p:cNvSpPr/>
                <p:nvPr/>
              </p:nvSpPr>
              <p:spPr>
                <a:xfrm>
                  <a:off x="2679955" y="4903928"/>
                  <a:ext cx="440062" cy="597910"/>
                </a:xfrm>
                <a:custGeom>
                  <a:rect b="b" l="l" r="r" t="t"/>
                  <a:pathLst>
                    <a:path extrusionOk="0" h="597910" w="440062">
                      <a:moveTo>
                        <a:pt x="314257" y="472826"/>
                      </a:moveTo>
                      <a:cubicBezTo>
                        <a:pt x="314257" y="483194"/>
                        <a:pt x="314257" y="493177"/>
                        <a:pt x="314257" y="502777"/>
                      </a:cubicBezTo>
                      <a:cubicBezTo>
                        <a:pt x="314257" y="513145"/>
                        <a:pt x="309652" y="521592"/>
                        <a:pt x="301592" y="528504"/>
                      </a:cubicBezTo>
                      <a:cubicBezTo>
                        <a:pt x="298138" y="531576"/>
                        <a:pt x="295452" y="535800"/>
                        <a:pt x="293917" y="540024"/>
                      </a:cubicBezTo>
                      <a:cubicBezTo>
                        <a:pt x="290463" y="550775"/>
                        <a:pt x="288160" y="562295"/>
                        <a:pt x="285090" y="573047"/>
                      </a:cubicBezTo>
                      <a:cubicBezTo>
                        <a:pt x="280485" y="588790"/>
                        <a:pt x="269739" y="597238"/>
                        <a:pt x="253621" y="597622"/>
                      </a:cubicBezTo>
                      <a:cubicBezTo>
                        <a:pt x="230978" y="598006"/>
                        <a:pt x="208335" y="598006"/>
                        <a:pt x="186076" y="597622"/>
                      </a:cubicBezTo>
                      <a:cubicBezTo>
                        <a:pt x="169957" y="597622"/>
                        <a:pt x="159212" y="588790"/>
                        <a:pt x="154606" y="573431"/>
                      </a:cubicBezTo>
                      <a:cubicBezTo>
                        <a:pt x="152688" y="566903"/>
                        <a:pt x="151153" y="560375"/>
                        <a:pt x="149617" y="553463"/>
                      </a:cubicBezTo>
                      <a:cubicBezTo>
                        <a:pt x="146931" y="542328"/>
                        <a:pt x="144628" y="531960"/>
                        <a:pt x="134650" y="523896"/>
                      </a:cubicBezTo>
                      <a:cubicBezTo>
                        <a:pt x="129277" y="519673"/>
                        <a:pt x="127358" y="509689"/>
                        <a:pt x="126207" y="502009"/>
                      </a:cubicBezTo>
                      <a:cubicBezTo>
                        <a:pt x="124672" y="492409"/>
                        <a:pt x="125823" y="482426"/>
                        <a:pt x="125823" y="472826"/>
                      </a:cubicBezTo>
                      <a:cubicBezTo>
                        <a:pt x="102413" y="467066"/>
                        <a:pt x="95889" y="459002"/>
                        <a:pt x="94354" y="435195"/>
                      </a:cubicBezTo>
                      <a:cubicBezTo>
                        <a:pt x="93202" y="414460"/>
                        <a:pt x="82841" y="397948"/>
                        <a:pt x="70560" y="382205"/>
                      </a:cubicBezTo>
                      <a:cubicBezTo>
                        <a:pt x="62500" y="371837"/>
                        <a:pt x="54441" y="361469"/>
                        <a:pt x="45998" y="351486"/>
                      </a:cubicBezTo>
                      <a:cubicBezTo>
                        <a:pt x="-33059" y="256257"/>
                        <a:pt x="-8114" y="102661"/>
                        <a:pt x="104716" y="32775"/>
                      </a:cubicBezTo>
                      <a:cubicBezTo>
                        <a:pt x="238653" y="-49782"/>
                        <a:pt x="414806" y="31623"/>
                        <a:pt x="437449" y="187523"/>
                      </a:cubicBezTo>
                      <a:cubicBezTo>
                        <a:pt x="447043" y="252033"/>
                        <a:pt x="430157" y="309247"/>
                        <a:pt x="387942" y="359165"/>
                      </a:cubicBezTo>
                      <a:cubicBezTo>
                        <a:pt x="377580" y="371453"/>
                        <a:pt x="366834" y="384125"/>
                        <a:pt x="358391" y="398332"/>
                      </a:cubicBezTo>
                      <a:cubicBezTo>
                        <a:pt x="351867" y="409468"/>
                        <a:pt x="347645" y="422139"/>
                        <a:pt x="345727" y="434811"/>
                      </a:cubicBezTo>
                      <a:cubicBezTo>
                        <a:pt x="343040" y="459002"/>
                        <a:pt x="337667" y="467066"/>
                        <a:pt x="314257" y="472826"/>
                      </a:cubicBezTo>
                      <a:close/>
                      <a:moveTo>
                        <a:pt x="156909" y="314623"/>
                      </a:moveTo>
                      <a:cubicBezTo>
                        <a:pt x="150769" y="314623"/>
                        <a:pt x="145780" y="314623"/>
                        <a:pt x="140407" y="314623"/>
                      </a:cubicBezTo>
                      <a:cubicBezTo>
                        <a:pt x="114310" y="313855"/>
                        <a:pt x="93970" y="292736"/>
                        <a:pt x="94354" y="267008"/>
                      </a:cubicBezTo>
                      <a:cubicBezTo>
                        <a:pt x="94738" y="241665"/>
                        <a:pt x="115462" y="220930"/>
                        <a:pt x="140791" y="220546"/>
                      </a:cubicBezTo>
                      <a:cubicBezTo>
                        <a:pt x="166504" y="220162"/>
                        <a:pt x="187611" y="240513"/>
                        <a:pt x="188379" y="266624"/>
                      </a:cubicBezTo>
                      <a:cubicBezTo>
                        <a:pt x="188762" y="272000"/>
                        <a:pt x="188379" y="277376"/>
                        <a:pt x="188379" y="282752"/>
                      </a:cubicBezTo>
                      <a:cubicBezTo>
                        <a:pt x="210254" y="282752"/>
                        <a:pt x="230594" y="282752"/>
                        <a:pt x="251318" y="282752"/>
                      </a:cubicBezTo>
                      <a:cubicBezTo>
                        <a:pt x="251318" y="276992"/>
                        <a:pt x="251318" y="272000"/>
                        <a:pt x="251318" y="267392"/>
                      </a:cubicBezTo>
                      <a:cubicBezTo>
                        <a:pt x="252085" y="241281"/>
                        <a:pt x="272809" y="220930"/>
                        <a:pt x="298522" y="220930"/>
                      </a:cubicBezTo>
                      <a:cubicBezTo>
                        <a:pt x="323851" y="220930"/>
                        <a:pt x="344959" y="241665"/>
                        <a:pt x="345343" y="267008"/>
                      </a:cubicBezTo>
                      <a:cubicBezTo>
                        <a:pt x="345727" y="293119"/>
                        <a:pt x="325386" y="314239"/>
                        <a:pt x="298522" y="315007"/>
                      </a:cubicBezTo>
                      <a:cubicBezTo>
                        <a:pt x="293533" y="315007"/>
                        <a:pt x="288160" y="315007"/>
                        <a:pt x="283171" y="315007"/>
                      </a:cubicBezTo>
                      <a:cubicBezTo>
                        <a:pt x="283171" y="357629"/>
                        <a:pt x="283171" y="399100"/>
                        <a:pt x="283171" y="440187"/>
                      </a:cubicBezTo>
                      <a:cubicBezTo>
                        <a:pt x="293533" y="440187"/>
                        <a:pt x="303127" y="440187"/>
                        <a:pt x="313873" y="440187"/>
                      </a:cubicBezTo>
                      <a:cubicBezTo>
                        <a:pt x="313873" y="406012"/>
                        <a:pt x="330759" y="379517"/>
                        <a:pt x="351483" y="354558"/>
                      </a:cubicBezTo>
                      <a:cubicBezTo>
                        <a:pt x="356856" y="348414"/>
                        <a:pt x="362612" y="342270"/>
                        <a:pt x="366834" y="335358"/>
                      </a:cubicBezTo>
                      <a:cubicBezTo>
                        <a:pt x="377963" y="317311"/>
                        <a:pt x="391780" y="300031"/>
                        <a:pt x="398304" y="280448"/>
                      </a:cubicBezTo>
                      <a:cubicBezTo>
                        <a:pt x="442822" y="148356"/>
                        <a:pt x="334213" y="17032"/>
                        <a:pt x="197589" y="33543"/>
                      </a:cubicBezTo>
                      <a:cubicBezTo>
                        <a:pt x="100494" y="45447"/>
                        <a:pt x="30647" y="126468"/>
                        <a:pt x="31415" y="224385"/>
                      </a:cubicBezTo>
                      <a:cubicBezTo>
                        <a:pt x="31798" y="269696"/>
                        <a:pt x="49068" y="308095"/>
                        <a:pt x="78235" y="342270"/>
                      </a:cubicBezTo>
                      <a:cubicBezTo>
                        <a:pt x="102413" y="370685"/>
                        <a:pt x="126207" y="399868"/>
                        <a:pt x="125823" y="439803"/>
                      </a:cubicBezTo>
                      <a:cubicBezTo>
                        <a:pt x="136953" y="439803"/>
                        <a:pt x="146931" y="439803"/>
                        <a:pt x="156909" y="439803"/>
                      </a:cubicBezTo>
                      <a:cubicBezTo>
                        <a:pt x="156909" y="397948"/>
                        <a:pt x="156909" y="357246"/>
                        <a:pt x="156909" y="314623"/>
                      </a:cubicBezTo>
                      <a:close/>
                      <a:moveTo>
                        <a:pt x="189146" y="315007"/>
                      </a:moveTo>
                      <a:cubicBezTo>
                        <a:pt x="189146" y="357246"/>
                        <a:pt x="189146" y="398332"/>
                        <a:pt x="189146" y="439803"/>
                      </a:cubicBezTo>
                      <a:cubicBezTo>
                        <a:pt x="210254" y="439803"/>
                        <a:pt x="230594" y="439803"/>
                        <a:pt x="250550" y="439803"/>
                      </a:cubicBezTo>
                      <a:cubicBezTo>
                        <a:pt x="250550" y="397948"/>
                        <a:pt x="250550" y="356478"/>
                        <a:pt x="250550" y="315007"/>
                      </a:cubicBezTo>
                      <a:cubicBezTo>
                        <a:pt x="229826" y="315007"/>
                        <a:pt x="209870" y="315007"/>
                        <a:pt x="189146" y="315007"/>
                      </a:cubicBezTo>
                      <a:close/>
                      <a:moveTo>
                        <a:pt x="157677" y="472442"/>
                      </a:moveTo>
                      <a:cubicBezTo>
                        <a:pt x="157677" y="483194"/>
                        <a:pt x="157677" y="492793"/>
                        <a:pt x="157677" y="502777"/>
                      </a:cubicBezTo>
                      <a:cubicBezTo>
                        <a:pt x="199508" y="502777"/>
                        <a:pt x="240956" y="502777"/>
                        <a:pt x="282020" y="502777"/>
                      </a:cubicBezTo>
                      <a:cubicBezTo>
                        <a:pt x="282020" y="492409"/>
                        <a:pt x="282020" y="482426"/>
                        <a:pt x="282020" y="472442"/>
                      </a:cubicBezTo>
                      <a:cubicBezTo>
                        <a:pt x="240188" y="472442"/>
                        <a:pt x="199124" y="472442"/>
                        <a:pt x="157677" y="472442"/>
                      </a:cubicBezTo>
                      <a:close/>
                      <a:moveTo>
                        <a:pt x="262447" y="535416"/>
                      </a:moveTo>
                      <a:cubicBezTo>
                        <a:pt x="233280" y="535416"/>
                        <a:pt x="206032" y="535416"/>
                        <a:pt x="177633" y="535416"/>
                      </a:cubicBezTo>
                      <a:cubicBezTo>
                        <a:pt x="180319" y="546168"/>
                        <a:pt x="183006" y="556151"/>
                        <a:pt x="185308" y="565751"/>
                      </a:cubicBezTo>
                      <a:cubicBezTo>
                        <a:pt x="209486" y="565751"/>
                        <a:pt x="232129" y="565751"/>
                        <a:pt x="255155" y="565751"/>
                      </a:cubicBezTo>
                      <a:cubicBezTo>
                        <a:pt x="257458" y="555383"/>
                        <a:pt x="259761" y="545784"/>
                        <a:pt x="262447" y="535416"/>
                      </a:cubicBezTo>
                      <a:close/>
                      <a:moveTo>
                        <a:pt x="156909" y="283136"/>
                      </a:moveTo>
                      <a:cubicBezTo>
                        <a:pt x="156909" y="276608"/>
                        <a:pt x="157293" y="271232"/>
                        <a:pt x="156909" y="265856"/>
                      </a:cubicBezTo>
                      <a:cubicBezTo>
                        <a:pt x="156142" y="257409"/>
                        <a:pt x="148850" y="251649"/>
                        <a:pt x="140791" y="252033"/>
                      </a:cubicBezTo>
                      <a:cubicBezTo>
                        <a:pt x="132731" y="252417"/>
                        <a:pt x="126207" y="259329"/>
                        <a:pt x="125823" y="267392"/>
                      </a:cubicBezTo>
                      <a:cubicBezTo>
                        <a:pt x="125823" y="275456"/>
                        <a:pt x="131580" y="282368"/>
                        <a:pt x="140023" y="283136"/>
                      </a:cubicBezTo>
                      <a:cubicBezTo>
                        <a:pt x="145396" y="283520"/>
                        <a:pt x="150385" y="283136"/>
                        <a:pt x="156909" y="283136"/>
                      </a:cubicBezTo>
                      <a:close/>
                      <a:moveTo>
                        <a:pt x="282787" y="283520"/>
                      </a:moveTo>
                      <a:cubicBezTo>
                        <a:pt x="287393" y="283520"/>
                        <a:pt x="291230" y="283520"/>
                        <a:pt x="295068" y="283520"/>
                      </a:cubicBezTo>
                      <a:cubicBezTo>
                        <a:pt x="296603" y="283520"/>
                        <a:pt x="298522" y="283520"/>
                        <a:pt x="300057" y="283520"/>
                      </a:cubicBezTo>
                      <a:cubicBezTo>
                        <a:pt x="308500" y="282368"/>
                        <a:pt x="314257" y="275456"/>
                        <a:pt x="313873" y="267392"/>
                      </a:cubicBezTo>
                      <a:cubicBezTo>
                        <a:pt x="313489" y="259329"/>
                        <a:pt x="306581" y="252801"/>
                        <a:pt x="298522" y="252417"/>
                      </a:cubicBezTo>
                      <a:cubicBezTo>
                        <a:pt x="290463" y="252417"/>
                        <a:pt x="283555" y="258177"/>
                        <a:pt x="282787" y="266624"/>
                      </a:cubicBezTo>
                      <a:cubicBezTo>
                        <a:pt x="282404" y="271232"/>
                        <a:pt x="282787" y="276608"/>
                        <a:pt x="282787" y="28352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92" name="Google Shape;492;p95"/>
                <p:cNvSpPr/>
                <p:nvPr/>
              </p:nvSpPr>
              <p:spPr>
                <a:xfrm>
                  <a:off x="2962679" y="5486092"/>
                  <a:ext cx="314009" cy="329945"/>
                </a:xfrm>
                <a:custGeom>
                  <a:rect b="b" l="l" r="r" t="t"/>
                  <a:pathLst>
                    <a:path extrusionOk="0" h="329945" w="314009">
                      <a:moveTo>
                        <a:pt x="98310" y="168286"/>
                      </a:moveTo>
                      <a:cubicBezTo>
                        <a:pt x="47268" y="122207"/>
                        <a:pt x="57630" y="59617"/>
                        <a:pt x="90635" y="27362"/>
                      </a:cubicBezTo>
                      <a:cubicBezTo>
                        <a:pt x="127093" y="-8733"/>
                        <a:pt x="185427" y="-9117"/>
                        <a:pt x="222653" y="26210"/>
                      </a:cubicBezTo>
                      <a:cubicBezTo>
                        <a:pt x="257193" y="59233"/>
                        <a:pt x="266787" y="122975"/>
                        <a:pt x="218048" y="167134"/>
                      </a:cubicBezTo>
                      <a:cubicBezTo>
                        <a:pt x="232631" y="177118"/>
                        <a:pt x="248750" y="186333"/>
                        <a:pt x="262182" y="198237"/>
                      </a:cubicBezTo>
                      <a:cubicBezTo>
                        <a:pt x="295954" y="227804"/>
                        <a:pt x="312457" y="265819"/>
                        <a:pt x="313992" y="310746"/>
                      </a:cubicBezTo>
                      <a:cubicBezTo>
                        <a:pt x="314376" y="324185"/>
                        <a:pt x="308619" y="329945"/>
                        <a:pt x="295187" y="329945"/>
                      </a:cubicBezTo>
                      <a:cubicBezTo>
                        <a:pt x="203081" y="329945"/>
                        <a:pt x="111359" y="329945"/>
                        <a:pt x="19253" y="329945"/>
                      </a:cubicBezTo>
                      <a:cubicBezTo>
                        <a:pt x="5437" y="329945"/>
                        <a:pt x="-704" y="324185"/>
                        <a:pt x="64" y="309978"/>
                      </a:cubicBezTo>
                      <a:cubicBezTo>
                        <a:pt x="3518" y="247003"/>
                        <a:pt x="33452" y="201309"/>
                        <a:pt x="89483" y="172510"/>
                      </a:cubicBezTo>
                      <a:cubicBezTo>
                        <a:pt x="92170" y="170974"/>
                        <a:pt x="94856" y="169822"/>
                        <a:pt x="98310" y="168286"/>
                      </a:cubicBezTo>
                      <a:close/>
                      <a:moveTo>
                        <a:pt x="280220" y="297690"/>
                      </a:moveTo>
                      <a:cubicBezTo>
                        <a:pt x="279068" y="253147"/>
                        <a:pt x="233399" y="185565"/>
                        <a:pt x="151655" y="188253"/>
                      </a:cubicBezTo>
                      <a:cubicBezTo>
                        <a:pt x="91402" y="190173"/>
                        <a:pt x="29231" y="247388"/>
                        <a:pt x="33836" y="297306"/>
                      </a:cubicBezTo>
                      <a:cubicBezTo>
                        <a:pt x="94856" y="297306"/>
                        <a:pt x="155493" y="297306"/>
                        <a:pt x="219583" y="297306"/>
                      </a:cubicBezTo>
                      <a:cubicBezTo>
                        <a:pt x="213059" y="286938"/>
                        <a:pt x="208070" y="278491"/>
                        <a:pt x="202313" y="270427"/>
                      </a:cubicBezTo>
                      <a:cubicBezTo>
                        <a:pt x="195405" y="260827"/>
                        <a:pt x="194638" y="252379"/>
                        <a:pt x="201929" y="246236"/>
                      </a:cubicBezTo>
                      <a:cubicBezTo>
                        <a:pt x="208838" y="240092"/>
                        <a:pt x="218048" y="241628"/>
                        <a:pt x="226107" y="250076"/>
                      </a:cubicBezTo>
                      <a:cubicBezTo>
                        <a:pt x="238772" y="263515"/>
                        <a:pt x="246064" y="279642"/>
                        <a:pt x="249901" y="297690"/>
                      </a:cubicBezTo>
                      <a:cubicBezTo>
                        <a:pt x="260263" y="297690"/>
                        <a:pt x="270242" y="297690"/>
                        <a:pt x="280220" y="297690"/>
                      </a:cubicBezTo>
                      <a:close/>
                      <a:moveTo>
                        <a:pt x="219967" y="93792"/>
                      </a:moveTo>
                      <a:cubicBezTo>
                        <a:pt x="219967" y="59233"/>
                        <a:pt x="191568" y="30818"/>
                        <a:pt x="156644" y="31202"/>
                      </a:cubicBezTo>
                      <a:cubicBezTo>
                        <a:pt x="122488" y="31202"/>
                        <a:pt x="94472" y="59617"/>
                        <a:pt x="94089" y="93792"/>
                      </a:cubicBezTo>
                      <a:cubicBezTo>
                        <a:pt x="94089" y="128735"/>
                        <a:pt x="122104" y="156766"/>
                        <a:pt x="156644" y="157150"/>
                      </a:cubicBezTo>
                      <a:cubicBezTo>
                        <a:pt x="191568" y="157150"/>
                        <a:pt x="219967" y="128735"/>
                        <a:pt x="219967" y="93792"/>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93" name="Google Shape;493;p95"/>
                <p:cNvSpPr/>
                <p:nvPr/>
              </p:nvSpPr>
              <p:spPr>
                <a:xfrm>
                  <a:off x="2522873" y="5485743"/>
                  <a:ext cx="314009" cy="329909"/>
                </a:xfrm>
                <a:custGeom>
                  <a:rect b="b" l="l" r="r" t="t"/>
                  <a:pathLst>
                    <a:path extrusionOk="0" h="329909" w="314009">
                      <a:moveTo>
                        <a:pt x="98310" y="168634"/>
                      </a:moveTo>
                      <a:cubicBezTo>
                        <a:pt x="48036" y="123708"/>
                        <a:pt x="57246" y="61118"/>
                        <a:pt x="89867" y="28095"/>
                      </a:cubicBezTo>
                      <a:cubicBezTo>
                        <a:pt x="126326" y="-8384"/>
                        <a:pt x="184276" y="-9536"/>
                        <a:pt x="221886" y="25791"/>
                      </a:cubicBezTo>
                      <a:cubicBezTo>
                        <a:pt x="256426" y="58046"/>
                        <a:pt x="267171" y="122940"/>
                        <a:pt x="216129" y="168634"/>
                      </a:cubicBezTo>
                      <a:cubicBezTo>
                        <a:pt x="239923" y="179002"/>
                        <a:pt x="260647" y="193594"/>
                        <a:pt x="277149" y="213561"/>
                      </a:cubicBezTo>
                      <a:cubicBezTo>
                        <a:pt x="300560" y="241592"/>
                        <a:pt x="312840" y="274231"/>
                        <a:pt x="313992" y="310710"/>
                      </a:cubicBezTo>
                      <a:cubicBezTo>
                        <a:pt x="314375" y="323766"/>
                        <a:pt x="308619" y="329909"/>
                        <a:pt x="295187" y="329909"/>
                      </a:cubicBezTo>
                      <a:cubicBezTo>
                        <a:pt x="203081" y="329909"/>
                        <a:pt x="111359" y="329909"/>
                        <a:pt x="19253" y="329909"/>
                      </a:cubicBezTo>
                      <a:cubicBezTo>
                        <a:pt x="5437" y="329909"/>
                        <a:pt x="-704" y="324150"/>
                        <a:pt x="64" y="309942"/>
                      </a:cubicBezTo>
                      <a:cubicBezTo>
                        <a:pt x="3902" y="246968"/>
                        <a:pt x="33836" y="201273"/>
                        <a:pt x="89867" y="172474"/>
                      </a:cubicBezTo>
                      <a:cubicBezTo>
                        <a:pt x="92554" y="171322"/>
                        <a:pt x="95240" y="170170"/>
                        <a:pt x="98310" y="168634"/>
                      </a:cubicBezTo>
                      <a:close/>
                      <a:moveTo>
                        <a:pt x="94472" y="298038"/>
                      </a:moveTo>
                      <a:cubicBezTo>
                        <a:pt x="159330" y="298038"/>
                        <a:pt x="219967" y="298038"/>
                        <a:pt x="280987" y="298038"/>
                      </a:cubicBezTo>
                      <a:cubicBezTo>
                        <a:pt x="279068" y="251960"/>
                        <a:pt x="233783" y="187834"/>
                        <a:pt x="155876" y="188602"/>
                      </a:cubicBezTo>
                      <a:cubicBezTo>
                        <a:pt x="78738" y="189370"/>
                        <a:pt x="35371" y="254264"/>
                        <a:pt x="34220" y="298038"/>
                      </a:cubicBezTo>
                      <a:cubicBezTo>
                        <a:pt x="44198" y="298038"/>
                        <a:pt x="54176" y="298038"/>
                        <a:pt x="64154" y="298038"/>
                      </a:cubicBezTo>
                      <a:cubicBezTo>
                        <a:pt x="71446" y="273079"/>
                        <a:pt x="77203" y="261944"/>
                        <a:pt x="88716" y="250424"/>
                      </a:cubicBezTo>
                      <a:cubicBezTo>
                        <a:pt x="91402" y="247736"/>
                        <a:pt x="94472" y="245048"/>
                        <a:pt x="98310" y="243896"/>
                      </a:cubicBezTo>
                      <a:cubicBezTo>
                        <a:pt x="105218" y="241976"/>
                        <a:pt x="111359" y="243896"/>
                        <a:pt x="115580" y="250040"/>
                      </a:cubicBezTo>
                      <a:cubicBezTo>
                        <a:pt x="119801" y="256568"/>
                        <a:pt x="119034" y="262711"/>
                        <a:pt x="114429" y="269239"/>
                      </a:cubicBezTo>
                      <a:cubicBezTo>
                        <a:pt x="107137" y="278071"/>
                        <a:pt x="101764" y="287287"/>
                        <a:pt x="94472" y="298038"/>
                      </a:cubicBezTo>
                      <a:close/>
                      <a:moveTo>
                        <a:pt x="157412" y="31551"/>
                      </a:moveTo>
                      <a:cubicBezTo>
                        <a:pt x="122488" y="31551"/>
                        <a:pt x="94089" y="59582"/>
                        <a:pt x="94472" y="94141"/>
                      </a:cubicBezTo>
                      <a:cubicBezTo>
                        <a:pt x="94472" y="129084"/>
                        <a:pt x="122872" y="157115"/>
                        <a:pt x="157412" y="157115"/>
                      </a:cubicBezTo>
                      <a:cubicBezTo>
                        <a:pt x="191567" y="157115"/>
                        <a:pt x="219967" y="129084"/>
                        <a:pt x="219967" y="94909"/>
                      </a:cubicBezTo>
                      <a:cubicBezTo>
                        <a:pt x="220351" y="59966"/>
                        <a:pt x="192335" y="31551"/>
                        <a:pt x="157412" y="31551"/>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94" name="Google Shape;494;p95"/>
                <p:cNvSpPr/>
                <p:nvPr/>
              </p:nvSpPr>
              <p:spPr>
                <a:xfrm>
                  <a:off x="2444246" y="5234238"/>
                  <a:ext cx="219597" cy="220082"/>
                </a:xfrm>
                <a:custGeom>
                  <a:rect b="b" l="l" r="r" t="t"/>
                  <a:pathLst>
                    <a:path extrusionOk="0" h="220082" w="219597">
                      <a:moveTo>
                        <a:pt x="157748" y="105269"/>
                      </a:moveTo>
                      <a:cubicBezTo>
                        <a:pt x="185764" y="119861"/>
                        <a:pt x="205720" y="141364"/>
                        <a:pt x="214547" y="171700"/>
                      </a:cubicBezTo>
                      <a:cubicBezTo>
                        <a:pt x="217617" y="181683"/>
                        <a:pt x="218769" y="192051"/>
                        <a:pt x="219536" y="202419"/>
                      </a:cubicBezTo>
                      <a:cubicBezTo>
                        <a:pt x="220304" y="213170"/>
                        <a:pt x="213779" y="219698"/>
                        <a:pt x="203034" y="220082"/>
                      </a:cubicBezTo>
                      <a:cubicBezTo>
                        <a:pt x="140862" y="220082"/>
                        <a:pt x="78691" y="220082"/>
                        <a:pt x="16519" y="220082"/>
                      </a:cubicBezTo>
                      <a:cubicBezTo>
                        <a:pt x="5774" y="220082"/>
                        <a:pt x="-367" y="213554"/>
                        <a:pt x="17" y="202419"/>
                      </a:cubicBezTo>
                      <a:cubicBezTo>
                        <a:pt x="1552" y="163636"/>
                        <a:pt x="18438" y="133685"/>
                        <a:pt x="50675" y="112181"/>
                      </a:cubicBezTo>
                      <a:cubicBezTo>
                        <a:pt x="52594" y="111029"/>
                        <a:pt x="54513" y="109877"/>
                        <a:pt x="56432" y="108725"/>
                      </a:cubicBezTo>
                      <a:cubicBezTo>
                        <a:pt x="58351" y="107573"/>
                        <a:pt x="60269" y="106422"/>
                        <a:pt x="62188" y="105269"/>
                      </a:cubicBezTo>
                      <a:cubicBezTo>
                        <a:pt x="40697" y="68791"/>
                        <a:pt x="43000" y="37688"/>
                        <a:pt x="68329" y="15416"/>
                      </a:cubicBezTo>
                      <a:cubicBezTo>
                        <a:pt x="91355" y="-4551"/>
                        <a:pt x="125895" y="-5319"/>
                        <a:pt x="149689" y="14264"/>
                      </a:cubicBezTo>
                      <a:cubicBezTo>
                        <a:pt x="176554" y="35768"/>
                        <a:pt x="179240" y="66871"/>
                        <a:pt x="157748" y="105269"/>
                      </a:cubicBezTo>
                      <a:close/>
                      <a:moveTo>
                        <a:pt x="186148" y="188211"/>
                      </a:moveTo>
                      <a:cubicBezTo>
                        <a:pt x="180391" y="151732"/>
                        <a:pt x="145084" y="124085"/>
                        <a:pt x="105939" y="126005"/>
                      </a:cubicBezTo>
                      <a:cubicBezTo>
                        <a:pt x="70631" y="127541"/>
                        <a:pt x="36092" y="157492"/>
                        <a:pt x="34557" y="188211"/>
                      </a:cubicBezTo>
                      <a:cubicBezTo>
                        <a:pt x="85215" y="188211"/>
                        <a:pt x="135490" y="188211"/>
                        <a:pt x="186148" y="188211"/>
                      </a:cubicBezTo>
                      <a:close/>
                      <a:moveTo>
                        <a:pt x="141630" y="63415"/>
                      </a:moveTo>
                      <a:cubicBezTo>
                        <a:pt x="141630" y="46135"/>
                        <a:pt x="127814" y="31928"/>
                        <a:pt x="110928" y="31928"/>
                      </a:cubicBezTo>
                      <a:cubicBezTo>
                        <a:pt x="93274" y="31544"/>
                        <a:pt x="79075" y="46135"/>
                        <a:pt x="79075" y="63415"/>
                      </a:cubicBezTo>
                      <a:cubicBezTo>
                        <a:pt x="79075" y="80310"/>
                        <a:pt x="93274" y="94518"/>
                        <a:pt x="110544" y="94518"/>
                      </a:cubicBezTo>
                      <a:cubicBezTo>
                        <a:pt x="127430" y="94518"/>
                        <a:pt x="141246" y="80310"/>
                        <a:pt x="141630" y="63415"/>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95" name="Google Shape;495;p95"/>
                <p:cNvSpPr/>
                <p:nvPr/>
              </p:nvSpPr>
              <p:spPr>
                <a:xfrm>
                  <a:off x="3135377" y="5234295"/>
                  <a:ext cx="219647" cy="220409"/>
                </a:xfrm>
                <a:custGeom>
                  <a:rect b="b" l="l" r="r" t="t"/>
                  <a:pathLst>
                    <a:path extrusionOk="0" h="220409" w="219647">
                      <a:moveTo>
                        <a:pt x="62236" y="105213"/>
                      </a:moveTo>
                      <a:cubicBezTo>
                        <a:pt x="40744" y="67966"/>
                        <a:pt x="43431" y="36479"/>
                        <a:pt x="69143" y="14975"/>
                      </a:cubicBezTo>
                      <a:cubicBezTo>
                        <a:pt x="92554" y="-4992"/>
                        <a:pt x="126710" y="-4992"/>
                        <a:pt x="150504" y="14975"/>
                      </a:cubicBezTo>
                      <a:cubicBezTo>
                        <a:pt x="176600" y="36863"/>
                        <a:pt x="178903" y="68350"/>
                        <a:pt x="157795" y="104829"/>
                      </a:cubicBezTo>
                      <a:cubicBezTo>
                        <a:pt x="165855" y="110589"/>
                        <a:pt x="174298" y="115580"/>
                        <a:pt x="181590" y="121724"/>
                      </a:cubicBezTo>
                      <a:cubicBezTo>
                        <a:pt x="205767" y="142460"/>
                        <a:pt x="218048" y="168955"/>
                        <a:pt x="219583" y="200826"/>
                      </a:cubicBezTo>
                      <a:cubicBezTo>
                        <a:pt x="220351" y="214265"/>
                        <a:pt x="214210" y="220409"/>
                        <a:pt x="201162" y="220409"/>
                      </a:cubicBezTo>
                      <a:cubicBezTo>
                        <a:pt x="140142" y="220409"/>
                        <a:pt x="79505" y="220409"/>
                        <a:pt x="18485" y="220409"/>
                      </a:cubicBezTo>
                      <a:cubicBezTo>
                        <a:pt x="5437" y="220409"/>
                        <a:pt x="-704" y="214265"/>
                        <a:pt x="64" y="200826"/>
                      </a:cubicBezTo>
                      <a:cubicBezTo>
                        <a:pt x="1983" y="162811"/>
                        <a:pt x="18869" y="133628"/>
                        <a:pt x="50722" y="112509"/>
                      </a:cubicBezTo>
                      <a:cubicBezTo>
                        <a:pt x="54560" y="109437"/>
                        <a:pt x="58398" y="107517"/>
                        <a:pt x="62236" y="105213"/>
                      </a:cubicBezTo>
                      <a:close/>
                      <a:moveTo>
                        <a:pt x="186195" y="188154"/>
                      </a:moveTo>
                      <a:cubicBezTo>
                        <a:pt x="180822" y="151675"/>
                        <a:pt x="145515" y="124412"/>
                        <a:pt x="105986" y="125948"/>
                      </a:cubicBezTo>
                      <a:cubicBezTo>
                        <a:pt x="71062" y="127484"/>
                        <a:pt x="36523" y="157051"/>
                        <a:pt x="34604" y="188154"/>
                      </a:cubicBezTo>
                      <a:cubicBezTo>
                        <a:pt x="84878" y="188154"/>
                        <a:pt x="135537" y="188154"/>
                        <a:pt x="186195" y="188154"/>
                      </a:cubicBezTo>
                      <a:close/>
                      <a:moveTo>
                        <a:pt x="141293" y="62590"/>
                      </a:moveTo>
                      <a:cubicBezTo>
                        <a:pt x="140909" y="45311"/>
                        <a:pt x="126710" y="31487"/>
                        <a:pt x="109824" y="31487"/>
                      </a:cubicBezTo>
                      <a:cubicBezTo>
                        <a:pt x="92170" y="31487"/>
                        <a:pt x="78354" y="46079"/>
                        <a:pt x="78738" y="63742"/>
                      </a:cubicBezTo>
                      <a:cubicBezTo>
                        <a:pt x="79122" y="80638"/>
                        <a:pt x="93705" y="94461"/>
                        <a:pt x="110591" y="94077"/>
                      </a:cubicBezTo>
                      <a:cubicBezTo>
                        <a:pt x="127861" y="94077"/>
                        <a:pt x="141677" y="79870"/>
                        <a:pt x="141293" y="6259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96" name="Google Shape;496;p95"/>
                <p:cNvSpPr/>
                <p:nvPr/>
              </p:nvSpPr>
              <p:spPr>
                <a:xfrm>
                  <a:off x="2837244" y="5533037"/>
                  <a:ext cx="125498" cy="125948"/>
                </a:xfrm>
                <a:custGeom>
                  <a:rect b="b" l="l" r="r" t="t"/>
                  <a:pathLst>
                    <a:path extrusionOk="0" h="125948" w="125498">
                      <a:moveTo>
                        <a:pt x="62559" y="0"/>
                      </a:moveTo>
                      <a:cubicBezTo>
                        <a:pt x="97483" y="0"/>
                        <a:pt x="125498" y="28031"/>
                        <a:pt x="125498" y="62974"/>
                      </a:cubicBezTo>
                      <a:cubicBezTo>
                        <a:pt x="125498" y="97533"/>
                        <a:pt x="97099" y="125948"/>
                        <a:pt x="62559" y="125948"/>
                      </a:cubicBezTo>
                      <a:cubicBezTo>
                        <a:pt x="28403" y="125948"/>
                        <a:pt x="388" y="97917"/>
                        <a:pt x="4" y="63742"/>
                      </a:cubicBezTo>
                      <a:cubicBezTo>
                        <a:pt x="-380" y="28415"/>
                        <a:pt x="27636" y="0"/>
                        <a:pt x="62559" y="0"/>
                      </a:cubicBezTo>
                      <a:close/>
                      <a:moveTo>
                        <a:pt x="62559" y="31487"/>
                      </a:moveTo>
                      <a:cubicBezTo>
                        <a:pt x="45289" y="31487"/>
                        <a:pt x="31473" y="45695"/>
                        <a:pt x="31473" y="62974"/>
                      </a:cubicBezTo>
                      <a:cubicBezTo>
                        <a:pt x="31473" y="80638"/>
                        <a:pt x="46057" y="94845"/>
                        <a:pt x="63327" y="94461"/>
                      </a:cubicBezTo>
                      <a:cubicBezTo>
                        <a:pt x="80213" y="94077"/>
                        <a:pt x="94413" y="79870"/>
                        <a:pt x="94029" y="62590"/>
                      </a:cubicBezTo>
                      <a:cubicBezTo>
                        <a:pt x="93645" y="45311"/>
                        <a:pt x="79829" y="31487"/>
                        <a:pt x="62559" y="31487"/>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97" name="Google Shape;497;p95"/>
                <p:cNvSpPr/>
                <p:nvPr/>
              </p:nvSpPr>
              <p:spPr>
                <a:xfrm>
                  <a:off x="2459992" y="5485801"/>
                  <a:ext cx="94419" cy="94102"/>
                </a:xfrm>
                <a:custGeom>
                  <a:rect b="b" l="l" r="r" t="t"/>
                  <a:pathLst>
                    <a:path extrusionOk="0" h="94102" w="94419">
                      <a:moveTo>
                        <a:pt x="94414" y="48388"/>
                      </a:moveTo>
                      <a:cubicBezTo>
                        <a:pt x="94030" y="73731"/>
                        <a:pt x="72155" y="94850"/>
                        <a:pt x="46442" y="94082"/>
                      </a:cubicBezTo>
                      <a:cubicBezTo>
                        <a:pt x="20345" y="93698"/>
                        <a:pt x="-378" y="71811"/>
                        <a:pt x="5" y="45700"/>
                      </a:cubicBezTo>
                      <a:cubicBezTo>
                        <a:pt x="773" y="19973"/>
                        <a:pt x="22264" y="-379"/>
                        <a:pt x="47977" y="5"/>
                      </a:cubicBezTo>
                      <a:cubicBezTo>
                        <a:pt x="74074" y="389"/>
                        <a:pt x="94798" y="22277"/>
                        <a:pt x="94414" y="48388"/>
                      </a:cubicBezTo>
                      <a:close/>
                      <a:moveTo>
                        <a:pt x="62944" y="47236"/>
                      </a:moveTo>
                      <a:cubicBezTo>
                        <a:pt x="62944" y="38788"/>
                        <a:pt x="56036" y="31492"/>
                        <a:pt x="47593" y="31492"/>
                      </a:cubicBezTo>
                      <a:cubicBezTo>
                        <a:pt x="39150" y="31108"/>
                        <a:pt x="31859" y="38020"/>
                        <a:pt x="31475" y="46468"/>
                      </a:cubicBezTo>
                      <a:cubicBezTo>
                        <a:pt x="31091" y="55300"/>
                        <a:pt x="38383" y="62979"/>
                        <a:pt x="47210" y="62979"/>
                      </a:cubicBezTo>
                      <a:cubicBezTo>
                        <a:pt x="55653" y="62595"/>
                        <a:pt x="62944" y="55684"/>
                        <a:pt x="62944" y="47236"/>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98" name="Google Shape;498;p95"/>
                <p:cNvSpPr/>
                <p:nvPr/>
              </p:nvSpPr>
              <p:spPr>
                <a:xfrm>
                  <a:off x="3245585" y="5485802"/>
                  <a:ext cx="94408" cy="94087"/>
                </a:xfrm>
                <a:custGeom>
                  <a:rect b="b" l="l" r="r" t="t"/>
                  <a:pathLst>
                    <a:path extrusionOk="0" h="94087" w="94408">
                      <a:moveTo>
                        <a:pt x="0" y="46852"/>
                      </a:moveTo>
                      <a:cubicBezTo>
                        <a:pt x="0" y="20740"/>
                        <a:pt x="21491" y="-379"/>
                        <a:pt x="47972" y="5"/>
                      </a:cubicBezTo>
                      <a:cubicBezTo>
                        <a:pt x="73301" y="389"/>
                        <a:pt x="94409" y="21893"/>
                        <a:pt x="94409" y="47236"/>
                      </a:cubicBezTo>
                      <a:cubicBezTo>
                        <a:pt x="94025" y="73347"/>
                        <a:pt x="72533" y="94466"/>
                        <a:pt x="46437" y="94082"/>
                      </a:cubicBezTo>
                      <a:cubicBezTo>
                        <a:pt x="20724" y="93698"/>
                        <a:pt x="0" y="72579"/>
                        <a:pt x="0" y="46852"/>
                      </a:cubicBezTo>
                      <a:close/>
                      <a:moveTo>
                        <a:pt x="46821" y="31492"/>
                      </a:moveTo>
                      <a:cubicBezTo>
                        <a:pt x="38378" y="31492"/>
                        <a:pt x="31470" y="38404"/>
                        <a:pt x="31086" y="46852"/>
                      </a:cubicBezTo>
                      <a:cubicBezTo>
                        <a:pt x="31086" y="55299"/>
                        <a:pt x="37994" y="62595"/>
                        <a:pt x="46437" y="62595"/>
                      </a:cubicBezTo>
                      <a:cubicBezTo>
                        <a:pt x="55263" y="62979"/>
                        <a:pt x="62555" y="55299"/>
                        <a:pt x="62555" y="46468"/>
                      </a:cubicBezTo>
                      <a:cubicBezTo>
                        <a:pt x="62555" y="38404"/>
                        <a:pt x="55263" y="31492"/>
                        <a:pt x="46821" y="31492"/>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99" name="Google Shape;499;p95"/>
                <p:cNvSpPr/>
                <p:nvPr/>
              </p:nvSpPr>
              <p:spPr>
                <a:xfrm>
                  <a:off x="2523320" y="5014653"/>
                  <a:ext cx="94030" cy="94077"/>
                </a:xfrm>
                <a:custGeom>
                  <a:rect b="b" l="l" r="r" t="t"/>
                  <a:pathLst>
                    <a:path extrusionOk="0" h="94077" w="94030">
                      <a:moveTo>
                        <a:pt x="94025" y="46462"/>
                      </a:moveTo>
                      <a:cubicBezTo>
                        <a:pt x="94409" y="72574"/>
                        <a:pt x="73301" y="94077"/>
                        <a:pt x="47204" y="94077"/>
                      </a:cubicBezTo>
                      <a:cubicBezTo>
                        <a:pt x="21491" y="94077"/>
                        <a:pt x="384" y="72958"/>
                        <a:pt x="0" y="47615"/>
                      </a:cubicBezTo>
                      <a:cubicBezTo>
                        <a:pt x="0" y="21503"/>
                        <a:pt x="21108" y="0"/>
                        <a:pt x="46821" y="0"/>
                      </a:cubicBezTo>
                      <a:cubicBezTo>
                        <a:pt x="72534" y="0"/>
                        <a:pt x="93641" y="20735"/>
                        <a:pt x="94025" y="46462"/>
                      </a:cubicBezTo>
                      <a:close/>
                      <a:moveTo>
                        <a:pt x="62555" y="47231"/>
                      </a:moveTo>
                      <a:cubicBezTo>
                        <a:pt x="62555" y="38783"/>
                        <a:pt x="56031" y="31487"/>
                        <a:pt x="47588" y="31487"/>
                      </a:cubicBezTo>
                      <a:cubicBezTo>
                        <a:pt x="38761" y="31103"/>
                        <a:pt x="31470" y="38399"/>
                        <a:pt x="31470" y="47231"/>
                      </a:cubicBezTo>
                      <a:cubicBezTo>
                        <a:pt x="31470" y="55678"/>
                        <a:pt x="38761" y="62590"/>
                        <a:pt x="47204" y="62590"/>
                      </a:cubicBezTo>
                      <a:cubicBezTo>
                        <a:pt x="55264" y="62590"/>
                        <a:pt x="62172" y="55678"/>
                        <a:pt x="62555" y="47231"/>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500" name="Google Shape;500;p95"/>
                <p:cNvSpPr/>
                <p:nvPr/>
              </p:nvSpPr>
              <p:spPr>
                <a:xfrm>
                  <a:off x="3182646" y="5014648"/>
                  <a:ext cx="94030" cy="94466"/>
                </a:xfrm>
                <a:custGeom>
                  <a:rect b="b" l="l" r="r" t="t"/>
                  <a:pathLst>
                    <a:path extrusionOk="0" h="94466" w="94030">
                      <a:moveTo>
                        <a:pt x="47204" y="5"/>
                      </a:moveTo>
                      <a:cubicBezTo>
                        <a:pt x="73301" y="5"/>
                        <a:pt x="94409" y="21892"/>
                        <a:pt x="94025" y="48004"/>
                      </a:cubicBezTo>
                      <a:cubicBezTo>
                        <a:pt x="93641" y="73731"/>
                        <a:pt x="72534" y="94466"/>
                        <a:pt x="46821" y="94466"/>
                      </a:cubicBezTo>
                      <a:cubicBezTo>
                        <a:pt x="21108" y="94466"/>
                        <a:pt x="0" y="73347"/>
                        <a:pt x="0" y="47620"/>
                      </a:cubicBezTo>
                      <a:cubicBezTo>
                        <a:pt x="0" y="21124"/>
                        <a:pt x="21108" y="-379"/>
                        <a:pt x="47204" y="5"/>
                      </a:cubicBezTo>
                      <a:close/>
                      <a:moveTo>
                        <a:pt x="62555" y="46852"/>
                      </a:moveTo>
                      <a:cubicBezTo>
                        <a:pt x="62555" y="38404"/>
                        <a:pt x="55647" y="31492"/>
                        <a:pt x="47204" y="31492"/>
                      </a:cubicBezTo>
                      <a:cubicBezTo>
                        <a:pt x="38378" y="31492"/>
                        <a:pt x="31086" y="38788"/>
                        <a:pt x="31470" y="47620"/>
                      </a:cubicBezTo>
                      <a:cubicBezTo>
                        <a:pt x="31853" y="56067"/>
                        <a:pt x="39145" y="62979"/>
                        <a:pt x="47588" y="62595"/>
                      </a:cubicBezTo>
                      <a:cubicBezTo>
                        <a:pt x="56031" y="62211"/>
                        <a:pt x="62939" y="55299"/>
                        <a:pt x="62555" y="46852"/>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grpSp>
      </p:grpSp>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se Study 3">
  <p:cSld name="Case Study 3">
    <p:spTree>
      <p:nvGrpSpPr>
        <p:cNvPr id="501" name="Shape 501"/>
        <p:cNvGrpSpPr/>
        <p:nvPr/>
      </p:nvGrpSpPr>
      <p:grpSpPr>
        <a:xfrm>
          <a:off x="0" y="0"/>
          <a:ext cx="0" cy="0"/>
          <a:chOff x="0" y="0"/>
          <a:chExt cx="0" cy="0"/>
        </a:xfrm>
      </p:grpSpPr>
      <p:sp>
        <p:nvSpPr>
          <p:cNvPr id="502" name="Google Shape;502;p96"/>
          <p:cNvSpPr/>
          <p:nvPr/>
        </p:nvSpPr>
        <p:spPr>
          <a:xfrm>
            <a:off x="0" y="0"/>
            <a:ext cx="4833258" cy="4526277"/>
          </a:xfrm>
          <a:custGeom>
            <a:rect b="b" l="l" r="r" t="t"/>
            <a:pathLst>
              <a:path extrusionOk="0" h="4526277" w="4833258">
                <a:moveTo>
                  <a:pt x="0" y="0"/>
                </a:moveTo>
                <a:lnTo>
                  <a:pt x="4218941" y="0"/>
                </a:lnTo>
                <a:lnTo>
                  <a:pt x="4357791" y="185682"/>
                </a:lnTo>
                <a:cubicBezTo>
                  <a:pt x="4657976" y="630015"/>
                  <a:pt x="4833258" y="1165665"/>
                  <a:pt x="4833258" y="1742255"/>
                </a:cubicBezTo>
                <a:cubicBezTo>
                  <a:pt x="4833258" y="3279828"/>
                  <a:pt x="3586809" y="4526277"/>
                  <a:pt x="2049236" y="4526277"/>
                </a:cubicBezTo>
                <a:cubicBezTo>
                  <a:pt x="1280450" y="4526277"/>
                  <a:pt x="584444" y="4214665"/>
                  <a:pt x="80635" y="3710856"/>
                </a:cubicBezTo>
                <a:lnTo>
                  <a:pt x="0" y="3622135"/>
                </a:lnTo>
                <a:close/>
              </a:path>
            </a:pathLst>
          </a:custGeom>
          <a:solidFill>
            <a:srgbClr val="8AC03B"/>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503" name="Google Shape;503;p96"/>
          <p:cNvSpPr txBox="1"/>
          <p:nvPr>
            <p:ph idx="1" type="body"/>
          </p:nvPr>
        </p:nvSpPr>
        <p:spPr>
          <a:xfrm>
            <a:off x="3128102" y="2738011"/>
            <a:ext cx="785328" cy="1056986"/>
          </a:xfrm>
          <a:prstGeom prst="rect">
            <a:avLst/>
          </a:prstGeom>
          <a:noFill/>
          <a:ln>
            <a:noFill/>
          </a:ln>
        </p:spPr>
        <p:txBody>
          <a:bodyPr anchorCtr="0" anchor="t" bIns="45700" lIns="91425" spcFirstLastPara="1" rIns="91425" wrap="square" tIns="45700">
            <a:normAutofit/>
          </a:bodyPr>
          <a:lstStyle>
            <a:lvl1pPr indent="-228600" lvl="0" marL="457200" algn="r">
              <a:lnSpc>
                <a:spcPct val="100000"/>
              </a:lnSpc>
              <a:spcBef>
                <a:spcPts val="2267"/>
              </a:spcBef>
              <a:spcAft>
                <a:spcPts val="0"/>
              </a:spcAft>
              <a:buClr>
                <a:schemeClr val="lt1"/>
              </a:buClr>
              <a:buSzPts val="9600"/>
              <a:buNone/>
              <a:defRPr b="1" i="0" sz="9600">
                <a:solidFill>
                  <a:schemeClr val="lt1"/>
                </a:solidFill>
                <a:latin typeface="Times"/>
                <a:ea typeface="Times"/>
                <a:cs typeface="Times"/>
                <a:sym typeface="Times"/>
              </a:defRPr>
            </a:lvl1pPr>
            <a:lvl2pPr indent="-342900" lvl="1" marL="914400" algn="l">
              <a:lnSpc>
                <a:spcPct val="100000"/>
              </a:lnSpc>
              <a:spcBef>
                <a:spcPts val="1133"/>
              </a:spcBef>
              <a:spcAft>
                <a:spcPts val="0"/>
              </a:spcAft>
              <a:buClr>
                <a:srgbClr val="011E3B"/>
              </a:buClr>
              <a:buSzPts val="1800"/>
              <a:buChar char="•"/>
              <a:defRPr/>
            </a:lvl2pPr>
            <a:lvl3pPr indent="-342900" lvl="2" marL="1371600" algn="l">
              <a:lnSpc>
                <a:spcPct val="100000"/>
              </a:lnSpc>
              <a:spcBef>
                <a:spcPts val="1133"/>
              </a:spcBef>
              <a:spcAft>
                <a:spcPts val="0"/>
              </a:spcAft>
              <a:buClr>
                <a:srgbClr val="011E3B"/>
              </a:buClr>
              <a:buSzPts val="1800"/>
              <a:buChar char="•"/>
              <a:defRPr/>
            </a:lvl3pPr>
            <a:lvl4pPr indent="-342900" lvl="3" marL="1828800" algn="l">
              <a:lnSpc>
                <a:spcPct val="100000"/>
              </a:lnSpc>
              <a:spcBef>
                <a:spcPts val="1133"/>
              </a:spcBef>
              <a:spcAft>
                <a:spcPts val="0"/>
              </a:spcAft>
              <a:buClr>
                <a:srgbClr val="011E3B"/>
              </a:buClr>
              <a:buSzPts val="1800"/>
              <a:buChar char="•"/>
              <a:defRPr/>
            </a:lvl4pPr>
            <a:lvl5pPr indent="-342900" lvl="4" marL="2286000" algn="l">
              <a:lnSpc>
                <a:spcPct val="100000"/>
              </a:lnSpc>
              <a:spcBef>
                <a:spcPts val="1133"/>
              </a:spcBef>
              <a:spcAft>
                <a:spcPts val="0"/>
              </a:spcAft>
              <a:buClr>
                <a:srgbClr val="011E3B"/>
              </a:buClr>
              <a:buSzPts val="1800"/>
              <a:buChar char="•"/>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
        <p:nvSpPr>
          <p:cNvPr id="504" name="Google Shape;504;p96"/>
          <p:cNvSpPr txBox="1"/>
          <p:nvPr>
            <p:ph idx="2" type="body"/>
          </p:nvPr>
        </p:nvSpPr>
        <p:spPr>
          <a:xfrm>
            <a:off x="615910" y="805650"/>
            <a:ext cx="2003444" cy="936605"/>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2267"/>
              </a:spcBef>
              <a:spcAft>
                <a:spcPts val="0"/>
              </a:spcAft>
              <a:buClr>
                <a:schemeClr val="lt1"/>
              </a:buClr>
              <a:buSzPts val="9600"/>
              <a:buNone/>
              <a:defRPr b="1" i="0" sz="9600">
                <a:solidFill>
                  <a:schemeClr val="lt1"/>
                </a:solidFill>
                <a:latin typeface="Times"/>
                <a:ea typeface="Times"/>
                <a:cs typeface="Times"/>
                <a:sym typeface="Times"/>
              </a:defRPr>
            </a:lvl1pPr>
            <a:lvl2pPr indent="-342900" lvl="1" marL="914400" algn="l">
              <a:lnSpc>
                <a:spcPct val="100000"/>
              </a:lnSpc>
              <a:spcBef>
                <a:spcPts val="1133"/>
              </a:spcBef>
              <a:spcAft>
                <a:spcPts val="0"/>
              </a:spcAft>
              <a:buClr>
                <a:srgbClr val="011E3B"/>
              </a:buClr>
              <a:buSzPts val="1800"/>
              <a:buChar char="•"/>
              <a:defRPr/>
            </a:lvl2pPr>
            <a:lvl3pPr indent="-342900" lvl="2" marL="1371600" algn="l">
              <a:lnSpc>
                <a:spcPct val="100000"/>
              </a:lnSpc>
              <a:spcBef>
                <a:spcPts val="1133"/>
              </a:spcBef>
              <a:spcAft>
                <a:spcPts val="0"/>
              </a:spcAft>
              <a:buClr>
                <a:srgbClr val="011E3B"/>
              </a:buClr>
              <a:buSzPts val="1800"/>
              <a:buChar char="•"/>
              <a:defRPr/>
            </a:lvl3pPr>
            <a:lvl4pPr indent="-342900" lvl="3" marL="1828800" algn="l">
              <a:lnSpc>
                <a:spcPct val="100000"/>
              </a:lnSpc>
              <a:spcBef>
                <a:spcPts val="1133"/>
              </a:spcBef>
              <a:spcAft>
                <a:spcPts val="0"/>
              </a:spcAft>
              <a:buClr>
                <a:srgbClr val="011E3B"/>
              </a:buClr>
              <a:buSzPts val="1800"/>
              <a:buChar char="•"/>
              <a:defRPr/>
            </a:lvl4pPr>
            <a:lvl5pPr indent="-342900" lvl="4" marL="2286000" algn="l">
              <a:lnSpc>
                <a:spcPct val="100000"/>
              </a:lnSpc>
              <a:spcBef>
                <a:spcPts val="1133"/>
              </a:spcBef>
              <a:spcAft>
                <a:spcPts val="0"/>
              </a:spcAft>
              <a:buClr>
                <a:srgbClr val="011E3B"/>
              </a:buClr>
              <a:buSzPts val="1800"/>
              <a:buChar char="•"/>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
        <p:nvSpPr>
          <p:cNvPr id="505" name="Google Shape;505;p96"/>
          <p:cNvSpPr txBox="1"/>
          <p:nvPr>
            <p:ph idx="3" type="body"/>
          </p:nvPr>
        </p:nvSpPr>
        <p:spPr>
          <a:xfrm>
            <a:off x="615910" y="803767"/>
            <a:ext cx="3288612" cy="2623117"/>
          </a:xfrm>
          <a:prstGeom prst="rect">
            <a:avLst/>
          </a:prstGeom>
          <a:noFill/>
          <a:ln>
            <a:noFill/>
          </a:ln>
        </p:spPr>
        <p:txBody>
          <a:bodyPr anchorCtr="0" anchor="ctr" bIns="45700" lIns="91425" spcFirstLastPara="1" rIns="91425" wrap="square" tIns="45700">
            <a:normAutofit/>
          </a:bodyPr>
          <a:lstStyle>
            <a:lvl1pPr indent="-228600" lvl="0" marL="457200" algn="ctr">
              <a:lnSpc>
                <a:spcPct val="100000"/>
              </a:lnSpc>
              <a:spcBef>
                <a:spcPts val="0"/>
              </a:spcBef>
              <a:spcAft>
                <a:spcPts val="0"/>
              </a:spcAft>
              <a:buClr>
                <a:schemeClr val="lt1"/>
              </a:buClr>
              <a:buSzPts val="1400"/>
              <a:buNone/>
              <a:defRPr b="0" i="1" sz="1400">
                <a:solidFill>
                  <a:schemeClr val="lt1"/>
                </a:solidFill>
                <a:latin typeface="Verdana"/>
                <a:ea typeface="Verdana"/>
                <a:cs typeface="Verdana"/>
                <a:sym typeface="Verdana"/>
              </a:defRPr>
            </a:lvl1pPr>
            <a:lvl2pPr indent="-342900" lvl="1" marL="914400" algn="l">
              <a:lnSpc>
                <a:spcPct val="100000"/>
              </a:lnSpc>
              <a:spcBef>
                <a:spcPts val="1133"/>
              </a:spcBef>
              <a:spcAft>
                <a:spcPts val="0"/>
              </a:spcAft>
              <a:buClr>
                <a:srgbClr val="011E3B"/>
              </a:buClr>
              <a:buSzPts val="1800"/>
              <a:buChar char="•"/>
              <a:defRPr/>
            </a:lvl2pPr>
            <a:lvl3pPr indent="-342900" lvl="2" marL="1371600" algn="l">
              <a:lnSpc>
                <a:spcPct val="100000"/>
              </a:lnSpc>
              <a:spcBef>
                <a:spcPts val="1133"/>
              </a:spcBef>
              <a:spcAft>
                <a:spcPts val="0"/>
              </a:spcAft>
              <a:buClr>
                <a:srgbClr val="011E3B"/>
              </a:buClr>
              <a:buSzPts val="1800"/>
              <a:buChar char="•"/>
              <a:defRPr/>
            </a:lvl3pPr>
            <a:lvl4pPr indent="-342900" lvl="3" marL="1828800" algn="l">
              <a:lnSpc>
                <a:spcPct val="100000"/>
              </a:lnSpc>
              <a:spcBef>
                <a:spcPts val="1133"/>
              </a:spcBef>
              <a:spcAft>
                <a:spcPts val="0"/>
              </a:spcAft>
              <a:buClr>
                <a:srgbClr val="011E3B"/>
              </a:buClr>
              <a:buSzPts val="1800"/>
              <a:buChar char="•"/>
              <a:defRPr/>
            </a:lvl4pPr>
            <a:lvl5pPr indent="-342900" lvl="4" marL="2286000" algn="l">
              <a:lnSpc>
                <a:spcPct val="100000"/>
              </a:lnSpc>
              <a:spcBef>
                <a:spcPts val="1133"/>
              </a:spcBef>
              <a:spcAft>
                <a:spcPts val="0"/>
              </a:spcAft>
              <a:buClr>
                <a:srgbClr val="011E3B"/>
              </a:buClr>
              <a:buSzPts val="1800"/>
              <a:buChar char="•"/>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
        <p:nvSpPr>
          <p:cNvPr id="506" name="Google Shape;506;p96"/>
          <p:cNvSpPr txBox="1"/>
          <p:nvPr>
            <p:ph idx="4" type="body"/>
          </p:nvPr>
        </p:nvSpPr>
        <p:spPr>
          <a:xfrm>
            <a:off x="615910" y="3393051"/>
            <a:ext cx="3297520" cy="215410"/>
          </a:xfrm>
          <a:prstGeom prst="rect">
            <a:avLst/>
          </a:prstGeom>
          <a:noFill/>
          <a:ln>
            <a:noFill/>
          </a:ln>
        </p:spPr>
        <p:txBody>
          <a:bodyPr anchorCtr="0" anchor="t" bIns="45700" lIns="91425" spcFirstLastPara="1" rIns="91425" wrap="square" tIns="45700">
            <a:noAutofit/>
          </a:bodyPr>
          <a:lstStyle>
            <a:lvl1pPr indent="-228600" lvl="0" marL="457200" algn="ctr">
              <a:lnSpc>
                <a:spcPct val="100000"/>
              </a:lnSpc>
              <a:spcBef>
                <a:spcPts val="0"/>
              </a:spcBef>
              <a:spcAft>
                <a:spcPts val="0"/>
              </a:spcAft>
              <a:buClr>
                <a:schemeClr val="lt1"/>
              </a:buClr>
              <a:buSzPts val="1200"/>
              <a:buNone/>
              <a:defRPr b="1" i="0" sz="1200">
                <a:solidFill>
                  <a:schemeClr val="lt1"/>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
        <p:nvSpPr>
          <p:cNvPr id="507" name="Google Shape;507;p96"/>
          <p:cNvSpPr txBox="1"/>
          <p:nvPr>
            <p:ph idx="5" type="body"/>
          </p:nvPr>
        </p:nvSpPr>
        <p:spPr>
          <a:xfrm>
            <a:off x="766012" y="5289173"/>
            <a:ext cx="5992060" cy="1755156"/>
          </a:xfrm>
          <a:prstGeom prst="rect">
            <a:avLst/>
          </a:prstGeom>
          <a:noFill/>
          <a:ln>
            <a:noFill/>
          </a:ln>
        </p:spPr>
        <p:txBody>
          <a:bodyPr anchorCtr="0" anchor="t" bIns="45700" lIns="91425" spcFirstLastPara="1" rIns="91425" wrap="square" tIns="45700">
            <a:noAutofit/>
          </a:bodyPr>
          <a:lstStyle>
            <a:lvl1pPr indent="-228600" lvl="0" marL="457200" algn="just">
              <a:lnSpc>
                <a:spcPct val="100000"/>
              </a:lnSpc>
              <a:spcBef>
                <a:spcPts val="0"/>
              </a:spcBef>
              <a:spcAft>
                <a:spcPts val="0"/>
              </a:spcAft>
              <a:buClr>
                <a:srgbClr val="6D6E71"/>
              </a:buClr>
              <a:buSzPts val="1400"/>
              <a:buNone/>
              <a:defRPr b="0" i="0" sz="1400">
                <a:solidFill>
                  <a:srgbClr val="6D6E71"/>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
        <p:nvSpPr>
          <p:cNvPr id="508" name="Google Shape;508;p96"/>
          <p:cNvSpPr txBox="1"/>
          <p:nvPr>
            <p:ph idx="6" type="body"/>
          </p:nvPr>
        </p:nvSpPr>
        <p:spPr>
          <a:xfrm>
            <a:off x="766012" y="4654512"/>
            <a:ext cx="5992059" cy="451257"/>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0"/>
              </a:spcBef>
              <a:spcAft>
                <a:spcPts val="0"/>
              </a:spcAft>
              <a:buClr>
                <a:srgbClr val="69ADAD"/>
              </a:buClr>
              <a:buSzPts val="1400"/>
              <a:buNone/>
              <a:defRPr b="1" i="0" sz="1400">
                <a:solidFill>
                  <a:srgbClr val="69ADAD"/>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cxnSp>
        <p:nvCxnSpPr>
          <p:cNvPr id="509" name="Google Shape;509;p96"/>
          <p:cNvCxnSpPr/>
          <p:nvPr/>
        </p:nvCxnSpPr>
        <p:spPr>
          <a:xfrm>
            <a:off x="0" y="7249051"/>
            <a:ext cx="3607692" cy="0"/>
          </a:xfrm>
          <a:prstGeom prst="straightConnector1">
            <a:avLst/>
          </a:prstGeom>
          <a:noFill/>
          <a:ln cap="flat" cmpd="sng" w="28575">
            <a:solidFill>
              <a:srgbClr val="69ADAD"/>
            </a:solidFill>
            <a:prstDash val="solid"/>
            <a:miter lim="800000"/>
            <a:headEnd len="sm" w="sm" type="none"/>
            <a:tailEnd len="sm" w="sm" type="none"/>
          </a:ln>
        </p:spPr>
      </p:cxnSp>
      <p:sp>
        <p:nvSpPr>
          <p:cNvPr id="510" name="Google Shape;510;p96"/>
          <p:cNvSpPr txBox="1"/>
          <p:nvPr>
            <p:ph idx="7" type="body"/>
          </p:nvPr>
        </p:nvSpPr>
        <p:spPr>
          <a:xfrm>
            <a:off x="730153" y="7433571"/>
            <a:ext cx="5992059" cy="451257"/>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0"/>
              </a:spcBef>
              <a:spcAft>
                <a:spcPts val="0"/>
              </a:spcAft>
              <a:buClr>
                <a:srgbClr val="69ADAD"/>
              </a:buClr>
              <a:buSzPts val="1400"/>
              <a:buNone/>
              <a:defRPr b="1" i="0" sz="1400">
                <a:solidFill>
                  <a:srgbClr val="69ADAD"/>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
        <p:nvSpPr>
          <p:cNvPr id="511" name="Google Shape;511;p96"/>
          <p:cNvSpPr txBox="1"/>
          <p:nvPr>
            <p:ph idx="8" type="body"/>
          </p:nvPr>
        </p:nvSpPr>
        <p:spPr>
          <a:xfrm>
            <a:off x="730153" y="8032373"/>
            <a:ext cx="5992060" cy="1755156"/>
          </a:xfrm>
          <a:prstGeom prst="rect">
            <a:avLst/>
          </a:prstGeom>
          <a:noFill/>
          <a:ln>
            <a:noFill/>
          </a:ln>
        </p:spPr>
        <p:txBody>
          <a:bodyPr anchorCtr="0" anchor="t" bIns="45700" lIns="91425" spcFirstLastPara="1" rIns="91425" wrap="square" tIns="45700">
            <a:noAutofit/>
          </a:bodyPr>
          <a:lstStyle>
            <a:lvl1pPr indent="-228600" lvl="0" marL="457200" algn="just">
              <a:lnSpc>
                <a:spcPct val="100000"/>
              </a:lnSpc>
              <a:spcBef>
                <a:spcPts val="0"/>
              </a:spcBef>
              <a:spcAft>
                <a:spcPts val="0"/>
              </a:spcAft>
              <a:buClr>
                <a:srgbClr val="6D6E71"/>
              </a:buClr>
              <a:buSzPts val="1400"/>
              <a:buNone/>
              <a:defRPr b="0" i="0" sz="1400">
                <a:solidFill>
                  <a:srgbClr val="6D6E71"/>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
        <p:nvSpPr>
          <p:cNvPr id="512" name="Google Shape;512;p96"/>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US"/>
              <a:t>‹#›</a:t>
            </a:fld>
            <a:endParaRPr/>
          </a:p>
        </p:txBody>
      </p:sp>
      <p:sp>
        <p:nvSpPr>
          <p:cNvPr id="513" name="Google Shape;513;p96"/>
          <p:cNvSpPr txBox="1"/>
          <p:nvPr/>
        </p:nvSpPr>
        <p:spPr>
          <a:xfrm rot="-5400000">
            <a:off x="5099908" y="8023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US" sz="500">
                <a:solidFill>
                  <a:srgbClr val="6D6E71"/>
                </a:solidFill>
                <a:latin typeface="Avenir"/>
                <a:ea typeface="Avenir"/>
                <a:cs typeface="Avenir"/>
                <a:sym typeface="Avenir"/>
              </a:rPr>
              <a:t>GRASSROOTS</a:t>
            </a:r>
            <a:r>
              <a:rPr lang="en-US"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se Study 4">
  <p:cSld name="Case Study 4">
    <p:spTree>
      <p:nvGrpSpPr>
        <p:cNvPr id="514" name="Shape 514"/>
        <p:cNvGrpSpPr/>
        <p:nvPr/>
      </p:nvGrpSpPr>
      <p:grpSpPr>
        <a:xfrm>
          <a:off x="0" y="0"/>
          <a:ext cx="0" cy="0"/>
          <a:chOff x="0" y="0"/>
          <a:chExt cx="0" cy="0"/>
        </a:xfrm>
      </p:grpSpPr>
      <p:sp>
        <p:nvSpPr>
          <p:cNvPr id="515" name="Google Shape;515;p97"/>
          <p:cNvSpPr/>
          <p:nvPr/>
        </p:nvSpPr>
        <p:spPr>
          <a:xfrm>
            <a:off x="0" y="0"/>
            <a:ext cx="7559675" cy="9430871"/>
          </a:xfrm>
          <a:prstGeom prst="rect">
            <a:avLst/>
          </a:pr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516" name="Google Shape;516;p97"/>
          <p:cNvSpPr txBox="1"/>
          <p:nvPr>
            <p:ph idx="1" type="body"/>
          </p:nvPr>
        </p:nvSpPr>
        <p:spPr>
          <a:xfrm>
            <a:off x="766012" y="6149784"/>
            <a:ext cx="5992060" cy="2854731"/>
          </a:xfrm>
          <a:prstGeom prst="rect">
            <a:avLst/>
          </a:prstGeom>
          <a:noFill/>
          <a:ln>
            <a:noFill/>
          </a:ln>
        </p:spPr>
        <p:txBody>
          <a:bodyPr anchorCtr="0" anchor="t" bIns="45700" lIns="91425" spcFirstLastPara="1" rIns="91425" wrap="square" tIns="45700">
            <a:noAutofit/>
          </a:bodyPr>
          <a:lstStyle>
            <a:lvl1pPr indent="-228600" lvl="0" marL="457200" algn="just">
              <a:lnSpc>
                <a:spcPct val="100000"/>
              </a:lnSpc>
              <a:spcBef>
                <a:spcPts val="0"/>
              </a:spcBef>
              <a:spcAft>
                <a:spcPts val="0"/>
              </a:spcAft>
              <a:buClr>
                <a:schemeClr val="lt1"/>
              </a:buClr>
              <a:buSzPts val="1400"/>
              <a:buNone/>
              <a:defRPr b="0" i="0" sz="1400">
                <a:solidFill>
                  <a:schemeClr val="lt1"/>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
        <p:nvSpPr>
          <p:cNvPr id="517" name="Google Shape;517;p97"/>
          <p:cNvSpPr txBox="1"/>
          <p:nvPr>
            <p:ph idx="2" type="body"/>
          </p:nvPr>
        </p:nvSpPr>
        <p:spPr>
          <a:xfrm>
            <a:off x="766012" y="5515124"/>
            <a:ext cx="5992059" cy="451257"/>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0"/>
              </a:spcBef>
              <a:spcAft>
                <a:spcPts val="0"/>
              </a:spcAft>
              <a:buClr>
                <a:schemeClr val="lt1"/>
              </a:buClr>
              <a:buSzPts val="1400"/>
              <a:buNone/>
              <a:defRPr b="1" i="0" sz="1400">
                <a:solidFill>
                  <a:schemeClr val="lt1"/>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
        <p:nvSpPr>
          <p:cNvPr id="518" name="Google Shape;518;p97"/>
          <p:cNvSpPr txBox="1"/>
          <p:nvPr>
            <p:ph idx="3" type="body"/>
          </p:nvPr>
        </p:nvSpPr>
        <p:spPr>
          <a:xfrm>
            <a:off x="730154" y="1326776"/>
            <a:ext cx="5992060" cy="3851430"/>
          </a:xfrm>
          <a:prstGeom prst="rect">
            <a:avLst/>
          </a:prstGeom>
          <a:noFill/>
          <a:ln>
            <a:noFill/>
          </a:ln>
        </p:spPr>
        <p:txBody>
          <a:bodyPr anchorCtr="0" anchor="t" bIns="45700" lIns="91425" spcFirstLastPara="1" rIns="91425" wrap="square" tIns="45700">
            <a:noAutofit/>
          </a:bodyPr>
          <a:lstStyle>
            <a:lvl1pPr indent="-228600" lvl="0" marL="457200" algn="just">
              <a:lnSpc>
                <a:spcPct val="100000"/>
              </a:lnSpc>
              <a:spcBef>
                <a:spcPts val="0"/>
              </a:spcBef>
              <a:spcAft>
                <a:spcPts val="0"/>
              </a:spcAft>
              <a:buClr>
                <a:schemeClr val="lt1"/>
              </a:buClr>
              <a:buSzPts val="1400"/>
              <a:buNone/>
              <a:defRPr b="0" i="0" sz="1400">
                <a:solidFill>
                  <a:schemeClr val="lt1"/>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
        <p:nvSpPr>
          <p:cNvPr id="519" name="Google Shape;519;p97"/>
          <p:cNvSpPr txBox="1"/>
          <p:nvPr>
            <p:ph idx="4" type="body"/>
          </p:nvPr>
        </p:nvSpPr>
        <p:spPr>
          <a:xfrm>
            <a:off x="730154" y="692116"/>
            <a:ext cx="5992059" cy="451257"/>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0"/>
              </a:spcBef>
              <a:spcAft>
                <a:spcPts val="0"/>
              </a:spcAft>
              <a:buClr>
                <a:schemeClr val="lt1"/>
              </a:buClr>
              <a:buSzPts val="1400"/>
              <a:buNone/>
              <a:defRPr b="1" i="0" sz="1400">
                <a:solidFill>
                  <a:schemeClr val="lt1"/>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cxnSp>
        <p:nvCxnSpPr>
          <p:cNvPr id="520" name="Google Shape;520;p97"/>
          <p:cNvCxnSpPr/>
          <p:nvPr/>
        </p:nvCxnSpPr>
        <p:spPr>
          <a:xfrm>
            <a:off x="0" y="5348532"/>
            <a:ext cx="3607692" cy="0"/>
          </a:xfrm>
          <a:prstGeom prst="straightConnector1">
            <a:avLst/>
          </a:prstGeom>
          <a:noFill/>
          <a:ln cap="flat" cmpd="sng" w="28575">
            <a:solidFill>
              <a:schemeClr val="lt1"/>
            </a:solidFill>
            <a:prstDash val="solid"/>
            <a:miter lim="800000"/>
            <a:headEnd len="sm" w="sm" type="none"/>
            <a:tailEnd len="sm" w="sm" type="none"/>
          </a:ln>
        </p:spPr>
      </p:cxnSp>
      <p:grpSp>
        <p:nvGrpSpPr>
          <p:cNvPr id="521" name="Google Shape;521;p97"/>
          <p:cNvGrpSpPr/>
          <p:nvPr/>
        </p:nvGrpSpPr>
        <p:grpSpPr>
          <a:xfrm>
            <a:off x="5757333" y="-757463"/>
            <a:ext cx="2760592" cy="2761405"/>
            <a:chOff x="110688" y="1674538"/>
            <a:chExt cx="7339635" cy="7341798"/>
          </a:xfrm>
        </p:grpSpPr>
        <p:sp>
          <p:nvSpPr>
            <p:cNvPr id="522" name="Google Shape;522;p97"/>
            <p:cNvSpPr/>
            <p:nvPr/>
          </p:nvSpPr>
          <p:spPr>
            <a:xfrm>
              <a:off x="804025" y="2368014"/>
              <a:ext cx="5952959" cy="5954848"/>
            </a:xfrm>
            <a:custGeom>
              <a:rect b="b" l="l" r="r" t="t"/>
              <a:pathLst>
                <a:path extrusionOk="0" h="5954848" w="5952959">
                  <a:moveTo>
                    <a:pt x="588933" y="2320789"/>
                  </a:moveTo>
                  <a:cubicBezTo>
                    <a:pt x="459329" y="2624803"/>
                    <a:pt x="341355" y="2938110"/>
                    <a:pt x="233608" y="3246938"/>
                  </a:cubicBezTo>
                  <a:cubicBezTo>
                    <a:pt x="180269" y="3308316"/>
                    <a:pt x="128000" y="3376514"/>
                    <a:pt x="75530" y="3443441"/>
                  </a:cubicBezTo>
                  <a:cubicBezTo>
                    <a:pt x="77602" y="3344956"/>
                    <a:pt x="86826" y="3247874"/>
                    <a:pt x="85690" y="3149523"/>
                  </a:cubicBezTo>
                  <a:cubicBezTo>
                    <a:pt x="65103" y="3213909"/>
                    <a:pt x="43847" y="3278095"/>
                    <a:pt x="23060" y="3342415"/>
                  </a:cubicBezTo>
                  <a:cubicBezTo>
                    <a:pt x="8422" y="3222735"/>
                    <a:pt x="0" y="3101049"/>
                    <a:pt x="0" y="2977424"/>
                  </a:cubicBezTo>
                  <a:cubicBezTo>
                    <a:pt x="0" y="1631191"/>
                    <a:pt x="893459" y="494165"/>
                    <a:pt x="2119383" y="125965"/>
                  </a:cubicBezTo>
                  <a:cubicBezTo>
                    <a:pt x="1981691" y="216494"/>
                    <a:pt x="1843064" y="331627"/>
                    <a:pt x="1704035" y="476313"/>
                  </a:cubicBezTo>
                  <a:cubicBezTo>
                    <a:pt x="1493019" y="695882"/>
                    <a:pt x="1291227" y="971080"/>
                    <a:pt x="1098325" y="1297358"/>
                  </a:cubicBezTo>
                  <a:cubicBezTo>
                    <a:pt x="914647" y="1607857"/>
                    <a:pt x="745340" y="1953926"/>
                    <a:pt x="588933" y="2320789"/>
                  </a:cubicBezTo>
                  <a:close/>
                  <a:moveTo>
                    <a:pt x="4668083" y="5426786"/>
                  </a:moveTo>
                  <a:cubicBezTo>
                    <a:pt x="4831040" y="5313926"/>
                    <a:pt x="4982033" y="5185220"/>
                    <a:pt x="5119123" y="5042874"/>
                  </a:cubicBezTo>
                  <a:cubicBezTo>
                    <a:pt x="4846881" y="5102513"/>
                    <a:pt x="4561071" y="5168371"/>
                    <a:pt x="4268911" y="5243187"/>
                  </a:cubicBezTo>
                  <a:cubicBezTo>
                    <a:pt x="4418433" y="5294603"/>
                    <a:pt x="4550644" y="5358321"/>
                    <a:pt x="4668083" y="5426786"/>
                  </a:cubicBezTo>
                  <a:close/>
                  <a:moveTo>
                    <a:pt x="719472" y="4217884"/>
                  </a:moveTo>
                  <a:cubicBezTo>
                    <a:pt x="679368" y="4257867"/>
                    <a:pt x="639397" y="4298919"/>
                    <a:pt x="599494" y="4340840"/>
                  </a:cubicBezTo>
                  <a:cubicBezTo>
                    <a:pt x="496158" y="4449622"/>
                    <a:pt x="487001" y="4616372"/>
                    <a:pt x="576033" y="4737121"/>
                  </a:cubicBezTo>
                  <a:cubicBezTo>
                    <a:pt x="590002" y="4756043"/>
                    <a:pt x="604106" y="4774831"/>
                    <a:pt x="618476" y="4793418"/>
                  </a:cubicBezTo>
                  <a:cubicBezTo>
                    <a:pt x="644344" y="4754572"/>
                    <a:pt x="670411" y="4715526"/>
                    <a:pt x="696747" y="4676346"/>
                  </a:cubicBezTo>
                  <a:cubicBezTo>
                    <a:pt x="921866" y="4341576"/>
                    <a:pt x="1180138" y="3973576"/>
                    <a:pt x="1462272" y="3608252"/>
                  </a:cubicBezTo>
                  <a:cubicBezTo>
                    <a:pt x="1219641" y="3762097"/>
                    <a:pt x="971863" y="3966356"/>
                    <a:pt x="719472" y="4217884"/>
                  </a:cubicBezTo>
                  <a:close/>
                  <a:moveTo>
                    <a:pt x="1450308" y="3521266"/>
                  </a:moveTo>
                  <a:cubicBezTo>
                    <a:pt x="1495091" y="3497196"/>
                    <a:pt x="1539139" y="3475467"/>
                    <a:pt x="1582719" y="3454807"/>
                  </a:cubicBezTo>
                  <a:cubicBezTo>
                    <a:pt x="1745276" y="3250014"/>
                    <a:pt x="1914516" y="3047427"/>
                    <a:pt x="2090507" y="2853867"/>
                  </a:cubicBezTo>
                  <a:cubicBezTo>
                    <a:pt x="2350985" y="2567370"/>
                    <a:pt x="2619417" y="2305745"/>
                    <a:pt x="2895068" y="2080359"/>
                  </a:cubicBezTo>
                  <a:cubicBezTo>
                    <a:pt x="3184555" y="1843540"/>
                    <a:pt x="3471702" y="1655194"/>
                    <a:pt x="3756644" y="1517529"/>
                  </a:cubicBezTo>
                  <a:cubicBezTo>
                    <a:pt x="4076877" y="1362814"/>
                    <a:pt x="4377794" y="1280175"/>
                    <a:pt x="4660597" y="1252963"/>
                  </a:cubicBezTo>
                  <a:cubicBezTo>
                    <a:pt x="4963051" y="1223878"/>
                    <a:pt x="5226536" y="1260451"/>
                    <a:pt x="5449249" y="1319823"/>
                  </a:cubicBezTo>
                  <a:cubicBezTo>
                    <a:pt x="4914992" y="523918"/>
                    <a:pt x="4006962" y="0"/>
                    <a:pt x="2976547" y="0"/>
                  </a:cubicBezTo>
                  <a:cubicBezTo>
                    <a:pt x="2933969" y="0"/>
                    <a:pt x="2891593" y="936"/>
                    <a:pt x="2849483" y="2674"/>
                  </a:cubicBezTo>
                  <a:cubicBezTo>
                    <a:pt x="2432732" y="20392"/>
                    <a:pt x="2038505" y="207534"/>
                    <a:pt x="1767333" y="524586"/>
                  </a:cubicBezTo>
                  <a:cubicBezTo>
                    <a:pt x="1765729" y="526458"/>
                    <a:pt x="1764058" y="528397"/>
                    <a:pt x="1762454" y="530269"/>
                  </a:cubicBezTo>
                  <a:cubicBezTo>
                    <a:pt x="1570220" y="756190"/>
                    <a:pt x="1389349" y="1036201"/>
                    <a:pt x="1218973" y="1365622"/>
                  </a:cubicBezTo>
                  <a:cubicBezTo>
                    <a:pt x="1056817" y="1679264"/>
                    <a:pt x="909367" y="2027473"/>
                    <a:pt x="775151" y="2395940"/>
                  </a:cubicBezTo>
                  <a:cubicBezTo>
                    <a:pt x="718804" y="2550588"/>
                    <a:pt x="666000" y="2707576"/>
                    <a:pt x="615201" y="2864832"/>
                  </a:cubicBezTo>
                  <a:cubicBezTo>
                    <a:pt x="888512" y="2629884"/>
                    <a:pt x="1158549" y="2479382"/>
                    <a:pt x="1423171" y="2400553"/>
                  </a:cubicBezTo>
                  <a:cubicBezTo>
                    <a:pt x="1591943" y="2350274"/>
                    <a:pt x="1753430" y="2330283"/>
                    <a:pt x="1906696" y="2331888"/>
                  </a:cubicBezTo>
                  <a:cubicBezTo>
                    <a:pt x="1944528" y="2332289"/>
                    <a:pt x="1975074" y="2343455"/>
                    <a:pt x="2011435" y="2346330"/>
                  </a:cubicBezTo>
                  <a:cubicBezTo>
                    <a:pt x="1976477" y="2344591"/>
                    <a:pt x="1942857" y="2340179"/>
                    <a:pt x="1906763" y="2340981"/>
                  </a:cubicBezTo>
                  <a:cubicBezTo>
                    <a:pt x="1754299" y="2344190"/>
                    <a:pt x="1595352" y="2370600"/>
                    <a:pt x="1431726" y="2427632"/>
                  </a:cubicBezTo>
                  <a:cubicBezTo>
                    <a:pt x="1143042" y="2528190"/>
                    <a:pt x="853956" y="2719009"/>
                    <a:pt x="567477" y="3016270"/>
                  </a:cubicBezTo>
                  <a:cubicBezTo>
                    <a:pt x="567076" y="3016939"/>
                    <a:pt x="566675" y="3017607"/>
                    <a:pt x="566274" y="3018276"/>
                  </a:cubicBezTo>
                  <a:cubicBezTo>
                    <a:pt x="442284" y="3416363"/>
                    <a:pt x="335874" y="3812176"/>
                    <a:pt x="244703" y="4180309"/>
                  </a:cubicBezTo>
                  <a:cubicBezTo>
                    <a:pt x="251388" y="4184989"/>
                    <a:pt x="251989" y="4185457"/>
                    <a:pt x="258606" y="4190137"/>
                  </a:cubicBezTo>
                  <a:cubicBezTo>
                    <a:pt x="607113" y="3983338"/>
                    <a:pt x="892456" y="3813713"/>
                    <a:pt x="1143108" y="3652781"/>
                  </a:cubicBezTo>
                  <a:cubicBezTo>
                    <a:pt x="968721" y="3764772"/>
                    <a:pt x="622687" y="3991896"/>
                    <a:pt x="274514" y="4225907"/>
                  </a:cubicBezTo>
                  <a:cubicBezTo>
                    <a:pt x="297975" y="4276654"/>
                    <a:pt x="322573" y="4326800"/>
                    <a:pt x="348841" y="4376009"/>
                  </a:cubicBezTo>
                  <a:cubicBezTo>
                    <a:pt x="440680" y="4285079"/>
                    <a:pt x="532920" y="4197692"/>
                    <a:pt x="625561" y="4115320"/>
                  </a:cubicBezTo>
                  <a:cubicBezTo>
                    <a:pt x="907696" y="3864527"/>
                    <a:pt x="1182945" y="3664949"/>
                    <a:pt x="1450308" y="3521266"/>
                  </a:cubicBezTo>
                  <a:close/>
                  <a:moveTo>
                    <a:pt x="5449851" y="1320960"/>
                  </a:moveTo>
                  <a:cubicBezTo>
                    <a:pt x="5226135" y="1264529"/>
                    <a:pt x="4961781" y="1237852"/>
                    <a:pt x="4663805" y="1281178"/>
                  </a:cubicBezTo>
                  <a:cubicBezTo>
                    <a:pt x="4386283" y="1321495"/>
                    <a:pt x="4095860" y="1419779"/>
                    <a:pt x="3792671" y="1588802"/>
                  </a:cubicBezTo>
                  <a:cubicBezTo>
                    <a:pt x="3522836" y="1739171"/>
                    <a:pt x="3253735" y="1939485"/>
                    <a:pt x="2984902" y="2186600"/>
                  </a:cubicBezTo>
                  <a:cubicBezTo>
                    <a:pt x="2914452" y="2251388"/>
                    <a:pt x="2844737" y="2319385"/>
                    <a:pt x="2775491" y="2389254"/>
                  </a:cubicBezTo>
                  <a:cubicBezTo>
                    <a:pt x="2876219" y="2318850"/>
                    <a:pt x="2977149" y="2249783"/>
                    <a:pt x="3078880" y="2193754"/>
                  </a:cubicBezTo>
                  <a:cubicBezTo>
                    <a:pt x="3348983" y="2045124"/>
                    <a:pt x="3611800" y="1955932"/>
                    <a:pt x="3866062" y="1929455"/>
                  </a:cubicBezTo>
                  <a:cubicBezTo>
                    <a:pt x="3917061" y="1924173"/>
                    <a:pt x="3967326" y="1921365"/>
                    <a:pt x="4016921" y="1921098"/>
                  </a:cubicBezTo>
                  <a:cubicBezTo>
                    <a:pt x="4099536" y="1920630"/>
                    <a:pt x="4180146" y="1927115"/>
                    <a:pt x="4258818" y="1940019"/>
                  </a:cubicBezTo>
                  <a:cubicBezTo>
                    <a:pt x="4395239" y="1962418"/>
                    <a:pt x="4523774" y="2003938"/>
                    <a:pt x="4645157" y="2060702"/>
                  </a:cubicBezTo>
                  <a:cubicBezTo>
                    <a:pt x="4953024" y="2204786"/>
                    <a:pt x="5201872" y="2441472"/>
                    <a:pt x="5397916" y="2672876"/>
                  </a:cubicBezTo>
                  <a:cubicBezTo>
                    <a:pt x="5201137" y="2440536"/>
                    <a:pt x="4945070" y="2212609"/>
                    <a:pt x="4634061" y="2086778"/>
                  </a:cubicBezTo>
                  <a:cubicBezTo>
                    <a:pt x="4512077" y="2037435"/>
                    <a:pt x="4384745" y="2005008"/>
                    <a:pt x="4252201" y="1992304"/>
                  </a:cubicBezTo>
                  <a:cubicBezTo>
                    <a:pt x="4130016" y="1980604"/>
                    <a:pt x="4004957" y="1985819"/>
                    <a:pt x="3876957" y="2008752"/>
                  </a:cubicBezTo>
                  <a:cubicBezTo>
                    <a:pt x="3638336" y="2051476"/>
                    <a:pt x="3395638" y="2154708"/>
                    <a:pt x="3149196" y="2314237"/>
                  </a:cubicBezTo>
                  <a:cubicBezTo>
                    <a:pt x="2914318" y="2466210"/>
                    <a:pt x="2682716" y="2664919"/>
                    <a:pt x="2456594" y="2896925"/>
                  </a:cubicBezTo>
                  <a:cubicBezTo>
                    <a:pt x="2338553" y="3018009"/>
                    <a:pt x="2223788" y="3146849"/>
                    <a:pt x="2112365" y="3280034"/>
                  </a:cubicBezTo>
                  <a:cubicBezTo>
                    <a:pt x="2167575" y="3270005"/>
                    <a:pt x="2222050" y="3261982"/>
                    <a:pt x="2275055" y="3257837"/>
                  </a:cubicBezTo>
                  <a:cubicBezTo>
                    <a:pt x="2420834" y="3246403"/>
                    <a:pt x="2554315" y="3256633"/>
                    <a:pt x="2676433" y="3281438"/>
                  </a:cubicBezTo>
                  <a:cubicBezTo>
                    <a:pt x="2770076" y="3300493"/>
                    <a:pt x="2853293" y="3329310"/>
                    <a:pt x="2931630" y="3361270"/>
                  </a:cubicBezTo>
                  <a:cubicBezTo>
                    <a:pt x="2853226" y="3330982"/>
                    <a:pt x="2768138" y="3305642"/>
                    <a:pt x="2674828" y="3290398"/>
                  </a:cubicBezTo>
                  <a:cubicBezTo>
                    <a:pt x="2552577" y="3270406"/>
                    <a:pt x="2420299" y="3266996"/>
                    <a:pt x="2277929" y="3286052"/>
                  </a:cubicBezTo>
                  <a:cubicBezTo>
                    <a:pt x="2211155" y="3295011"/>
                    <a:pt x="2142443" y="3310924"/>
                    <a:pt x="2072795" y="3330046"/>
                  </a:cubicBezTo>
                  <a:cubicBezTo>
                    <a:pt x="1762320" y="3707071"/>
                    <a:pt x="1479651" y="4115253"/>
                    <a:pt x="1241698" y="4488401"/>
                  </a:cubicBezTo>
                  <a:cubicBezTo>
                    <a:pt x="1106547" y="4700281"/>
                    <a:pt x="982891" y="4904607"/>
                    <a:pt x="875412" y="5086199"/>
                  </a:cubicBezTo>
                  <a:cubicBezTo>
                    <a:pt x="876347" y="5087135"/>
                    <a:pt x="877283" y="5088071"/>
                    <a:pt x="878219" y="5089007"/>
                  </a:cubicBezTo>
                  <a:cubicBezTo>
                    <a:pt x="1036364" y="5246196"/>
                    <a:pt x="1279664" y="5278089"/>
                    <a:pt x="1477846" y="5175926"/>
                  </a:cubicBezTo>
                  <a:cubicBezTo>
                    <a:pt x="1697418" y="5062731"/>
                    <a:pt x="1928753" y="4962575"/>
                    <a:pt x="2171853" y="4876325"/>
                  </a:cubicBezTo>
                  <a:cubicBezTo>
                    <a:pt x="2374447" y="4804450"/>
                    <a:pt x="2577776" y="4745479"/>
                    <a:pt x="2780303" y="4695668"/>
                  </a:cubicBezTo>
                  <a:cubicBezTo>
                    <a:pt x="2813522" y="4673738"/>
                    <a:pt x="2846609" y="4652744"/>
                    <a:pt x="2879695" y="4632619"/>
                  </a:cubicBezTo>
                  <a:cubicBezTo>
                    <a:pt x="3171454" y="4455239"/>
                    <a:pt x="3440822" y="4358625"/>
                    <a:pt x="3689603" y="4325730"/>
                  </a:cubicBezTo>
                  <a:cubicBezTo>
                    <a:pt x="3762058" y="4316169"/>
                    <a:pt x="3831773" y="4312157"/>
                    <a:pt x="3898747" y="4312759"/>
                  </a:cubicBezTo>
                  <a:cubicBezTo>
                    <a:pt x="3965721" y="4313428"/>
                    <a:pt x="4030022" y="4318776"/>
                    <a:pt x="4091649" y="4327869"/>
                  </a:cubicBezTo>
                  <a:cubicBezTo>
                    <a:pt x="4186295" y="4341910"/>
                    <a:pt x="4270983" y="4366381"/>
                    <a:pt x="4350924" y="4394128"/>
                  </a:cubicBezTo>
                  <a:cubicBezTo>
                    <a:pt x="4270983" y="4367985"/>
                    <a:pt x="4184624" y="4347192"/>
                    <a:pt x="4090513" y="4336896"/>
                  </a:cubicBezTo>
                  <a:cubicBezTo>
                    <a:pt x="3967392" y="4323457"/>
                    <a:pt x="3835115" y="4327067"/>
                    <a:pt x="3693947" y="4353745"/>
                  </a:cubicBezTo>
                  <a:cubicBezTo>
                    <a:pt x="3477317" y="4394596"/>
                    <a:pt x="3248454" y="4488535"/>
                    <a:pt x="3006893" y="4643918"/>
                  </a:cubicBezTo>
                  <a:cubicBezTo>
                    <a:pt x="3341229" y="4573581"/>
                    <a:pt x="3671288" y="4528450"/>
                    <a:pt x="3988447" y="4502776"/>
                  </a:cubicBezTo>
                  <a:cubicBezTo>
                    <a:pt x="4559066" y="4456575"/>
                    <a:pt x="5056895" y="4472823"/>
                    <a:pt x="5387154" y="4485593"/>
                  </a:cubicBezTo>
                  <a:cubicBezTo>
                    <a:pt x="5056026" y="4472756"/>
                    <a:pt x="4558665" y="4482049"/>
                    <a:pt x="3995465" y="4565758"/>
                  </a:cubicBezTo>
                  <a:cubicBezTo>
                    <a:pt x="3562539" y="4630078"/>
                    <a:pt x="3113637" y="4734782"/>
                    <a:pt x="2671219" y="4893708"/>
                  </a:cubicBezTo>
                  <a:cubicBezTo>
                    <a:pt x="2502914" y="5035452"/>
                    <a:pt x="2333473" y="5202068"/>
                    <a:pt x="2162963" y="5393021"/>
                  </a:cubicBezTo>
                  <a:cubicBezTo>
                    <a:pt x="2163097" y="5393289"/>
                    <a:pt x="2162963" y="5393021"/>
                    <a:pt x="2163097" y="5393222"/>
                  </a:cubicBezTo>
                  <a:cubicBezTo>
                    <a:pt x="2487006" y="5271001"/>
                    <a:pt x="2796144" y="5188362"/>
                    <a:pt x="3089842" y="5148179"/>
                  </a:cubicBezTo>
                  <a:cubicBezTo>
                    <a:pt x="3419032" y="5103115"/>
                    <a:pt x="3712596" y="5113412"/>
                    <a:pt x="3976416" y="5165429"/>
                  </a:cubicBezTo>
                  <a:cubicBezTo>
                    <a:pt x="4400386" y="5082990"/>
                    <a:pt x="4815466" y="5017534"/>
                    <a:pt x="5196258" y="4960368"/>
                  </a:cubicBezTo>
                  <a:cubicBezTo>
                    <a:pt x="5666682" y="4433843"/>
                    <a:pt x="5952960" y="3739231"/>
                    <a:pt x="5952960" y="2977491"/>
                  </a:cubicBezTo>
                  <a:cubicBezTo>
                    <a:pt x="5952960" y="2364315"/>
                    <a:pt x="5767477" y="1794598"/>
                    <a:pt x="5449851" y="1320960"/>
                  </a:cubicBezTo>
                  <a:close/>
                  <a:moveTo>
                    <a:pt x="3879630" y="5184751"/>
                  </a:moveTo>
                  <a:cubicBezTo>
                    <a:pt x="3785519" y="5175057"/>
                    <a:pt x="3688466" y="5170510"/>
                    <a:pt x="3587671" y="5172717"/>
                  </a:cubicBezTo>
                  <a:cubicBezTo>
                    <a:pt x="3434071" y="5176060"/>
                    <a:pt x="3272584" y="5193711"/>
                    <a:pt x="3102742" y="5227275"/>
                  </a:cubicBezTo>
                  <a:cubicBezTo>
                    <a:pt x="2800355" y="5286914"/>
                    <a:pt x="2483597" y="5394358"/>
                    <a:pt x="2152937" y="5546399"/>
                  </a:cubicBezTo>
                  <a:cubicBezTo>
                    <a:pt x="2084893" y="5577690"/>
                    <a:pt x="2016649" y="5610986"/>
                    <a:pt x="1948338" y="5645553"/>
                  </a:cubicBezTo>
                  <a:cubicBezTo>
                    <a:pt x="1922604" y="5677178"/>
                    <a:pt x="1897004" y="5709605"/>
                    <a:pt x="1871404" y="5741899"/>
                  </a:cubicBezTo>
                  <a:cubicBezTo>
                    <a:pt x="1882232" y="5746244"/>
                    <a:pt x="1893060" y="5750524"/>
                    <a:pt x="1903955" y="5754736"/>
                  </a:cubicBezTo>
                  <a:cubicBezTo>
                    <a:pt x="2337885" y="5578157"/>
                    <a:pt x="2795476" y="5435144"/>
                    <a:pt x="3283479" y="5316065"/>
                  </a:cubicBezTo>
                  <a:cubicBezTo>
                    <a:pt x="3481929" y="5267592"/>
                    <a:pt x="3681448" y="5224467"/>
                    <a:pt x="3879630" y="5184751"/>
                  </a:cubicBezTo>
                  <a:close/>
                  <a:moveTo>
                    <a:pt x="2364354" y="5013255"/>
                  </a:moveTo>
                  <a:cubicBezTo>
                    <a:pt x="2324650" y="5030037"/>
                    <a:pt x="2284947" y="5047153"/>
                    <a:pt x="2245444" y="5064871"/>
                  </a:cubicBezTo>
                  <a:cubicBezTo>
                    <a:pt x="1948939" y="5197722"/>
                    <a:pt x="1676697" y="5350298"/>
                    <a:pt x="1426446" y="5519521"/>
                  </a:cubicBezTo>
                  <a:cubicBezTo>
                    <a:pt x="1489744" y="5558233"/>
                    <a:pt x="1554914" y="5594004"/>
                    <a:pt x="1621219" y="5627968"/>
                  </a:cubicBezTo>
                  <a:cubicBezTo>
                    <a:pt x="1694945" y="5592131"/>
                    <a:pt x="1768603" y="5557364"/>
                    <a:pt x="1842061" y="5524803"/>
                  </a:cubicBezTo>
                  <a:cubicBezTo>
                    <a:pt x="1923072" y="5436347"/>
                    <a:pt x="2004617" y="5350966"/>
                    <a:pt x="2086764" y="5269865"/>
                  </a:cubicBezTo>
                  <a:cubicBezTo>
                    <a:pt x="2179874" y="5177932"/>
                    <a:pt x="2272381" y="5092618"/>
                    <a:pt x="2364354" y="5013255"/>
                  </a:cubicBezTo>
                  <a:close/>
                  <a:moveTo>
                    <a:pt x="3337486" y="5511164"/>
                  </a:moveTo>
                  <a:cubicBezTo>
                    <a:pt x="2990183" y="5624091"/>
                    <a:pt x="2670283" y="5753198"/>
                    <a:pt x="2360945" y="5890730"/>
                  </a:cubicBezTo>
                  <a:cubicBezTo>
                    <a:pt x="2559595" y="5932518"/>
                    <a:pt x="2765398" y="5954849"/>
                    <a:pt x="2976480" y="5954849"/>
                  </a:cubicBezTo>
                  <a:cubicBezTo>
                    <a:pt x="3603779" y="5954849"/>
                    <a:pt x="4185426" y="5760285"/>
                    <a:pt x="4665343" y="5428792"/>
                  </a:cubicBezTo>
                  <a:cubicBezTo>
                    <a:pt x="4539481" y="5359257"/>
                    <a:pt x="4396710" y="5297545"/>
                    <a:pt x="4235490" y="5252080"/>
                  </a:cubicBezTo>
                  <a:cubicBezTo>
                    <a:pt x="3938317" y="5328702"/>
                    <a:pt x="3635997" y="5414082"/>
                    <a:pt x="3337486" y="5511164"/>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523" name="Google Shape;523;p97"/>
            <p:cNvSpPr/>
            <p:nvPr/>
          </p:nvSpPr>
          <p:spPr>
            <a:xfrm>
              <a:off x="110688" y="1674538"/>
              <a:ext cx="7339635" cy="7341798"/>
            </a:xfrm>
            <a:custGeom>
              <a:rect b="b" l="l" r="r" t="t"/>
              <a:pathLst>
                <a:path extrusionOk="0" h="7341798" w="7339635">
                  <a:moveTo>
                    <a:pt x="3669818" y="236752"/>
                  </a:moveTo>
                  <a:cubicBezTo>
                    <a:pt x="5562811" y="236752"/>
                    <a:pt x="7102953" y="1777281"/>
                    <a:pt x="7102953" y="3670900"/>
                  </a:cubicBezTo>
                  <a:cubicBezTo>
                    <a:pt x="7102953" y="5564518"/>
                    <a:pt x="5562878" y="7105047"/>
                    <a:pt x="3669818" y="7105047"/>
                  </a:cubicBezTo>
                  <a:cubicBezTo>
                    <a:pt x="1776758" y="7105047"/>
                    <a:pt x="236683" y="5564518"/>
                    <a:pt x="236683" y="3670900"/>
                  </a:cubicBezTo>
                  <a:cubicBezTo>
                    <a:pt x="236683" y="1777281"/>
                    <a:pt x="1776758" y="236752"/>
                    <a:pt x="3669818" y="236752"/>
                  </a:cubicBezTo>
                  <a:moveTo>
                    <a:pt x="3669818" y="0"/>
                  </a:moveTo>
                  <a:cubicBezTo>
                    <a:pt x="1643010" y="0"/>
                    <a:pt x="0" y="1643494"/>
                    <a:pt x="0" y="3670900"/>
                  </a:cubicBezTo>
                  <a:cubicBezTo>
                    <a:pt x="0" y="5698305"/>
                    <a:pt x="1643010" y="7341799"/>
                    <a:pt x="3669818" y="7341799"/>
                  </a:cubicBezTo>
                  <a:cubicBezTo>
                    <a:pt x="5696627" y="7341799"/>
                    <a:pt x="7339636" y="5698305"/>
                    <a:pt x="7339636" y="3670900"/>
                  </a:cubicBezTo>
                  <a:cubicBezTo>
                    <a:pt x="7339636" y="1643494"/>
                    <a:pt x="5696560" y="0"/>
                    <a:pt x="3669818" y="0"/>
                  </a:cubicBezTo>
                  <a:lnTo>
                    <a:pt x="3669818" y="0"/>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sp>
        <p:nvSpPr>
          <p:cNvPr id="524" name="Google Shape;524;p97"/>
          <p:cNvSpPr/>
          <p:nvPr/>
        </p:nvSpPr>
        <p:spPr>
          <a:xfrm>
            <a:off x="0" y="-1014153"/>
            <a:ext cx="7559675" cy="1014153"/>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525" name="Google Shape;525;p97"/>
          <p:cNvSpPr/>
          <p:nvPr/>
        </p:nvSpPr>
        <p:spPr>
          <a:xfrm>
            <a:off x="7559675" y="-1014153"/>
            <a:ext cx="1351569" cy="11705966"/>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526" name="Google Shape;526;p97"/>
          <p:cNvSpPr txBox="1"/>
          <p:nvPr/>
        </p:nvSpPr>
        <p:spPr>
          <a:xfrm>
            <a:off x="2098261" y="10046574"/>
            <a:ext cx="5181300" cy="630900"/>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Clr>
                <a:srgbClr val="6D6E71"/>
              </a:buClr>
              <a:buSzPts val="700"/>
              <a:buFont typeface="Roboto"/>
              <a:buNone/>
            </a:pPr>
            <a:r>
              <a:rPr b="0" i="0" lang="en-US" sz="700">
                <a:solidFill>
                  <a:srgbClr val="6D6E71"/>
                </a:solidFill>
                <a:latin typeface="Roboto"/>
                <a:ea typeface="Roboto"/>
                <a:cs typeface="Roboto"/>
                <a:sym typeface="Roboto"/>
              </a:rPr>
              <a:t>This project has been funded with support from the European Commission. The author is solely responsible for this publication (communication) and the Commission accepts no responsibility for any use may be made of the information contained therein. In compliance of the new GDPR framework, please note that the Partnership will only process your personal data in the sole interest and purpose of the project and without any prejudice to your rights therein </a:t>
            </a:r>
            <a:r>
              <a:rPr b="1" i="0" lang="en-US" sz="700">
                <a:solidFill>
                  <a:srgbClr val="6D6E71"/>
                </a:solidFill>
                <a:latin typeface="Roboto"/>
                <a:ea typeface="Roboto"/>
                <a:cs typeface="Roboto"/>
                <a:sym typeface="Roboto"/>
              </a:rPr>
              <a:t>2021-2-BE04-KA220-YOU-000050778</a:t>
            </a:r>
            <a:br>
              <a:rPr lang="en-US" sz="700">
                <a:solidFill>
                  <a:srgbClr val="6D6E71"/>
                </a:solidFill>
                <a:latin typeface="Roboto"/>
                <a:ea typeface="Roboto"/>
                <a:cs typeface="Roboto"/>
                <a:sym typeface="Roboto"/>
              </a:rPr>
            </a:br>
            <a:endParaRPr sz="700">
              <a:solidFill>
                <a:srgbClr val="6D6E71"/>
              </a:solidFill>
              <a:latin typeface="Roboto"/>
              <a:ea typeface="Roboto"/>
              <a:cs typeface="Roboto"/>
              <a:sym typeface="Roboto"/>
            </a:endParaRPr>
          </a:p>
        </p:txBody>
      </p:sp>
      <p:sp>
        <p:nvSpPr>
          <p:cNvPr id="527" name="Google Shape;527;p97"/>
          <p:cNvSpPr/>
          <p:nvPr/>
        </p:nvSpPr>
        <p:spPr>
          <a:xfrm>
            <a:off x="1589709" y="9743061"/>
            <a:ext cx="1255200" cy="4617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800"/>
              <a:buFont typeface="Calibri"/>
              <a:buNone/>
            </a:pPr>
            <a:r>
              <a:rPr b="1" i="0" lang="en-US" sz="800">
                <a:solidFill>
                  <a:schemeClr val="dk1"/>
                </a:solidFill>
                <a:latin typeface="Calibri"/>
                <a:ea typeface="Calibri"/>
                <a:cs typeface="Calibri"/>
                <a:sym typeface="Calibri"/>
              </a:rPr>
              <a:t>This resource is licensed under CC BY 4.0</a:t>
            </a:r>
            <a:endParaRPr sz="1283">
              <a:solidFill>
                <a:schemeClr val="dk1"/>
              </a:solidFill>
              <a:latin typeface="Century Schoolbook"/>
              <a:ea typeface="Century Schoolbook"/>
              <a:cs typeface="Century Schoolbook"/>
              <a:sym typeface="Century Schoolbook"/>
            </a:endParaRPr>
          </a:p>
          <a:p>
            <a:pPr indent="0" lvl="0" marL="0" marR="0" rtl="0" algn="l">
              <a:lnSpc>
                <a:spcPct val="100000"/>
              </a:lnSpc>
              <a:spcBef>
                <a:spcPts val="0"/>
              </a:spcBef>
              <a:spcAft>
                <a:spcPts val="0"/>
              </a:spcAft>
              <a:buClr>
                <a:schemeClr val="dk1"/>
              </a:buClr>
              <a:buSzPts val="800"/>
              <a:buFont typeface="Century Schoolbook"/>
              <a:buNone/>
            </a:pPr>
            <a:r>
              <a:t/>
            </a:r>
            <a:endParaRPr b="1" i="0" sz="800">
              <a:solidFill>
                <a:schemeClr val="dk1"/>
              </a:solidFill>
              <a:latin typeface="Calibri"/>
              <a:ea typeface="Calibri"/>
              <a:cs typeface="Calibri"/>
              <a:sym typeface="Calibri"/>
            </a:endParaRPr>
          </a:p>
        </p:txBody>
      </p:sp>
      <p:pic>
        <p:nvPicPr>
          <p:cNvPr id="528" name="Google Shape;528;p97"/>
          <p:cNvPicPr preferRelativeResize="0"/>
          <p:nvPr/>
        </p:nvPicPr>
        <p:blipFill rotWithShape="1">
          <a:blip r:embed="rId2">
            <a:alphaModFix/>
          </a:blip>
          <a:srcRect b="0" l="0" r="0" t="0"/>
          <a:stretch/>
        </p:blipFill>
        <p:spPr>
          <a:xfrm>
            <a:off x="324486" y="9660852"/>
            <a:ext cx="1244049" cy="433251"/>
          </a:xfrm>
          <a:prstGeom prst="rect">
            <a:avLst/>
          </a:prstGeom>
          <a:noFill/>
          <a:ln>
            <a:noFill/>
          </a:ln>
        </p:spPr>
      </p:pic>
      <p:pic>
        <p:nvPicPr>
          <p:cNvPr descr="Co-funded by the European Union logo in png for web usage" id="529" name="Google Shape;529;p97"/>
          <p:cNvPicPr preferRelativeResize="0"/>
          <p:nvPr/>
        </p:nvPicPr>
        <p:blipFill rotWithShape="1">
          <a:blip r:embed="rId3">
            <a:alphaModFix/>
          </a:blip>
          <a:srcRect b="0" l="0" r="0" t="0"/>
          <a:stretch/>
        </p:blipFill>
        <p:spPr>
          <a:xfrm>
            <a:off x="314577" y="10122987"/>
            <a:ext cx="1783683" cy="433251"/>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Page">
  <p:cSld name="Content Page">
    <p:spTree>
      <p:nvGrpSpPr>
        <p:cNvPr id="68" name="Shape 68"/>
        <p:cNvGrpSpPr/>
        <p:nvPr/>
      </p:nvGrpSpPr>
      <p:grpSpPr>
        <a:xfrm>
          <a:off x="0" y="0"/>
          <a:ext cx="0" cy="0"/>
          <a:chOff x="0" y="0"/>
          <a:chExt cx="0" cy="0"/>
        </a:xfrm>
      </p:grpSpPr>
      <p:sp>
        <p:nvSpPr>
          <p:cNvPr id="69" name="Google Shape;69;p71"/>
          <p:cNvSpPr/>
          <p:nvPr/>
        </p:nvSpPr>
        <p:spPr>
          <a:xfrm>
            <a:off x="-1" y="-22715"/>
            <a:ext cx="7559675" cy="2175225"/>
          </a:xfrm>
          <a:prstGeom prst="rect">
            <a:avLst/>
          </a:pr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283" u="none" cap="none" strike="noStrike">
              <a:solidFill>
                <a:schemeClr val="lt1"/>
              </a:solidFill>
              <a:latin typeface="Century Schoolbook"/>
              <a:ea typeface="Century Schoolbook"/>
              <a:cs typeface="Century Schoolbook"/>
              <a:sym typeface="Century Schoolbook"/>
            </a:endParaRPr>
          </a:p>
        </p:txBody>
      </p:sp>
      <p:sp>
        <p:nvSpPr>
          <p:cNvPr id="70" name="Google Shape;70;p71"/>
          <p:cNvSpPr txBox="1"/>
          <p:nvPr>
            <p:ph idx="1" type="body"/>
          </p:nvPr>
        </p:nvSpPr>
        <p:spPr>
          <a:xfrm>
            <a:off x="561474" y="2950024"/>
            <a:ext cx="857618" cy="393211"/>
          </a:xfrm>
          <a:prstGeom prst="rect">
            <a:avLst/>
          </a:prstGeom>
          <a:noFill/>
          <a:ln>
            <a:noFill/>
          </a:ln>
        </p:spPr>
        <p:txBody>
          <a:bodyPr anchorCtr="0" anchor="ctr" bIns="45700" lIns="91425" spcFirstLastPara="1" rIns="91425" wrap="square" tIns="45700">
            <a:noAutofit/>
          </a:bodyPr>
          <a:lstStyle>
            <a:lvl1pPr indent="-228600" lvl="0" marL="457200" algn="ctr">
              <a:lnSpc>
                <a:spcPct val="100000"/>
              </a:lnSpc>
              <a:spcBef>
                <a:spcPts val="0"/>
              </a:spcBef>
              <a:spcAft>
                <a:spcPts val="0"/>
              </a:spcAft>
              <a:buClr>
                <a:srgbClr val="8AC03B"/>
              </a:buClr>
              <a:buSzPts val="2800"/>
              <a:buNone/>
              <a:defRPr b="1" i="0" sz="2800">
                <a:solidFill>
                  <a:srgbClr val="8AC03B"/>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
        <p:nvSpPr>
          <p:cNvPr id="71" name="Google Shape;71;p71"/>
          <p:cNvSpPr txBox="1"/>
          <p:nvPr>
            <p:ph idx="2" type="body"/>
          </p:nvPr>
        </p:nvSpPr>
        <p:spPr>
          <a:xfrm>
            <a:off x="1486931" y="2950025"/>
            <a:ext cx="3228474" cy="348400"/>
          </a:xfrm>
          <a:prstGeom prst="rect">
            <a:avLst/>
          </a:prstGeom>
          <a:solidFill>
            <a:srgbClr val="97C879"/>
          </a:solidFill>
          <a:ln>
            <a:noFill/>
          </a:ln>
        </p:spPr>
        <p:txBody>
          <a:bodyPr anchorCtr="0" anchor="ctr" bIns="45700" lIns="91425" spcFirstLastPara="1" rIns="91425" wrap="square" tIns="45700">
            <a:noAutofit/>
          </a:bodyPr>
          <a:lstStyle>
            <a:lvl1pPr indent="-228600" lvl="0" marL="457200" algn="l">
              <a:lnSpc>
                <a:spcPct val="100000"/>
              </a:lnSpc>
              <a:spcBef>
                <a:spcPts val="0"/>
              </a:spcBef>
              <a:spcAft>
                <a:spcPts val="0"/>
              </a:spcAft>
              <a:buClr>
                <a:srgbClr val="6D6E71"/>
              </a:buClr>
              <a:buSzPts val="1800"/>
              <a:buNone/>
              <a:defRPr b="0" i="0" sz="1800">
                <a:solidFill>
                  <a:srgbClr val="6D6E71"/>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
        <p:nvSpPr>
          <p:cNvPr id="72" name="Google Shape;72;p71"/>
          <p:cNvSpPr txBox="1"/>
          <p:nvPr>
            <p:ph idx="3" type="body"/>
          </p:nvPr>
        </p:nvSpPr>
        <p:spPr>
          <a:xfrm>
            <a:off x="561474" y="3444006"/>
            <a:ext cx="857618" cy="393211"/>
          </a:xfrm>
          <a:prstGeom prst="rect">
            <a:avLst/>
          </a:prstGeom>
          <a:noFill/>
          <a:ln>
            <a:noFill/>
          </a:ln>
        </p:spPr>
        <p:txBody>
          <a:bodyPr anchorCtr="0" anchor="ctr" bIns="45700" lIns="91425" spcFirstLastPara="1" rIns="91425" wrap="square" tIns="45700">
            <a:noAutofit/>
          </a:bodyPr>
          <a:lstStyle>
            <a:lvl1pPr indent="-228600" lvl="0" marL="457200" algn="ctr">
              <a:lnSpc>
                <a:spcPct val="100000"/>
              </a:lnSpc>
              <a:spcBef>
                <a:spcPts val="0"/>
              </a:spcBef>
              <a:spcAft>
                <a:spcPts val="0"/>
              </a:spcAft>
              <a:buClr>
                <a:srgbClr val="8AC03B"/>
              </a:buClr>
              <a:buSzPts val="2800"/>
              <a:buNone/>
              <a:defRPr b="1" i="0" sz="2800">
                <a:solidFill>
                  <a:srgbClr val="8AC03B"/>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
        <p:nvSpPr>
          <p:cNvPr id="73" name="Google Shape;73;p71"/>
          <p:cNvSpPr txBox="1"/>
          <p:nvPr>
            <p:ph idx="4" type="body"/>
          </p:nvPr>
        </p:nvSpPr>
        <p:spPr>
          <a:xfrm>
            <a:off x="1486931" y="3425267"/>
            <a:ext cx="3228474" cy="348400"/>
          </a:xfrm>
          <a:prstGeom prst="rect">
            <a:avLst/>
          </a:prstGeom>
          <a:solidFill>
            <a:srgbClr val="97C879"/>
          </a:solidFill>
          <a:ln>
            <a:noFill/>
          </a:ln>
        </p:spPr>
        <p:txBody>
          <a:bodyPr anchorCtr="0" anchor="ctr" bIns="45700" lIns="91425" spcFirstLastPara="1" rIns="91425" wrap="square" tIns="45700">
            <a:noAutofit/>
          </a:bodyPr>
          <a:lstStyle>
            <a:lvl1pPr indent="-228600" lvl="0" marL="457200" algn="l">
              <a:lnSpc>
                <a:spcPct val="100000"/>
              </a:lnSpc>
              <a:spcBef>
                <a:spcPts val="0"/>
              </a:spcBef>
              <a:spcAft>
                <a:spcPts val="0"/>
              </a:spcAft>
              <a:buClr>
                <a:srgbClr val="6D6E71"/>
              </a:buClr>
              <a:buSzPts val="1800"/>
              <a:buNone/>
              <a:defRPr b="0" i="0" sz="1800">
                <a:solidFill>
                  <a:srgbClr val="6D6E71"/>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
        <p:nvSpPr>
          <p:cNvPr id="74" name="Google Shape;74;p71"/>
          <p:cNvSpPr txBox="1"/>
          <p:nvPr>
            <p:ph idx="5" type="body"/>
          </p:nvPr>
        </p:nvSpPr>
        <p:spPr>
          <a:xfrm>
            <a:off x="561474" y="3937988"/>
            <a:ext cx="857618" cy="393211"/>
          </a:xfrm>
          <a:prstGeom prst="rect">
            <a:avLst/>
          </a:prstGeom>
          <a:noFill/>
          <a:ln>
            <a:noFill/>
          </a:ln>
        </p:spPr>
        <p:txBody>
          <a:bodyPr anchorCtr="0" anchor="ctr" bIns="45700" lIns="91425" spcFirstLastPara="1" rIns="91425" wrap="square" tIns="45700">
            <a:noAutofit/>
          </a:bodyPr>
          <a:lstStyle>
            <a:lvl1pPr indent="-228600" lvl="0" marL="457200" algn="ctr">
              <a:lnSpc>
                <a:spcPct val="100000"/>
              </a:lnSpc>
              <a:spcBef>
                <a:spcPts val="0"/>
              </a:spcBef>
              <a:spcAft>
                <a:spcPts val="0"/>
              </a:spcAft>
              <a:buClr>
                <a:srgbClr val="8AC03B"/>
              </a:buClr>
              <a:buSzPts val="2800"/>
              <a:buNone/>
              <a:defRPr b="1" i="0" sz="2800">
                <a:solidFill>
                  <a:srgbClr val="8AC03B"/>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
        <p:nvSpPr>
          <p:cNvPr id="75" name="Google Shape;75;p71"/>
          <p:cNvSpPr txBox="1"/>
          <p:nvPr>
            <p:ph idx="6" type="body"/>
          </p:nvPr>
        </p:nvSpPr>
        <p:spPr>
          <a:xfrm>
            <a:off x="1486931" y="3941391"/>
            <a:ext cx="3228474" cy="348400"/>
          </a:xfrm>
          <a:prstGeom prst="rect">
            <a:avLst/>
          </a:prstGeom>
          <a:solidFill>
            <a:srgbClr val="97C879"/>
          </a:solidFill>
          <a:ln>
            <a:noFill/>
          </a:ln>
        </p:spPr>
        <p:txBody>
          <a:bodyPr anchorCtr="0" anchor="ctr" bIns="45700" lIns="91425" spcFirstLastPara="1" rIns="91425" wrap="square" tIns="45700">
            <a:noAutofit/>
          </a:bodyPr>
          <a:lstStyle>
            <a:lvl1pPr indent="-228600" lvl="0" marL="457200" algn="l">
              <a:lnSpc>
                <a:spcPct val="100000"/>
              </a:lnSpc>
              <a:spcBef>
                <a:spcPts val="0"/>
              </a:spcBef>
              <a:spcAft>
                <a:spcPts val="0"/>
              </a:spcAft>
              <a:buClr>
                <a:srgbClr val="6D6E71"/>
              </a:buClr>
              <a:buSzPts val="1800"/>
              <a:buNone/>
              <a:defRPr b="0" i="0" sz="1800">
                <a:solidFill>
                  <a:srgbClr val="6D6E71"/>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
        <p:nvSpPr>
          <p:cNvPr id="76" name="Google Shape;76;p71"/>
          <p:cNvSpPr txBox="1"/>
          <p:nvPr>
            <p:ph idx="7" type="body"/>
          </p:nvPr>
        </p:nvSpPr>
        <p:spPr>
          <a:xfrm>
            <a:off x="561474" y="4431970"/>
            <a:ext cx="857618" cy="393211"/>
          </a:xfrm>
          <a:prstGeom prst="rect">
            <a:avLst/>
          </a:prstGeom>
          <a:noFill/>
          <a:ln>
            <a:noFill/>
          </a:ln>
        </p:spPr>
        <p:txBody>
          <a:bodyPr anchorCtr="0" anchor="ctr" bIns="45700" lIns="91425" spcFirstLastPara="1" rIns="91425" wrap="square" tIns="45700">
            <a:noAutofit/>
          </a:bodyPr>
          <a:lstStyle>
            <a:lvl1pPr indent="-228600" lvl="0" marL="457200" algn="ctr">
              <a:lnSpc>
                <a:spcPct val="100000"/>
              </a:lnSpc>
              <a:spcBef>
                <a:spcPts val="0"/>
              </a:spcBef>
              <a:spcAft>
                <a:spcPts val="0"/>
              </a:spcAft>
              <a:buClr>
                <a:srgbClr val="8AC03B"/>
              </a:buClr>
              <a:buSzPts val="2800"/>
              <a:buNone/>
              <a:defRPr b="1" i="0" sz="2800">
                <a:solidFill>
                  <a:srgbClr val="8AC03B"/>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
        <p:nvSpPr>
          <p:cNvPr id="77" name="Google Shape;77;p71"/>
          <p:cNvSpPr txBox="1"/>
          <p:nvPr>
            <p:ph idx="8" type="body"/>
          </p:nvPr>
        </p:nvSpPr>
        <p:spPr>
          <a:xfrm>
            <a:off x="1486931" y="4427356"/>
            <a:ext cx="3228474" cy="348400"/>
          </a:xfrm>
          <a:prstGeom prst="rect">
            <a:avLst/>
          </a:prstGeom>
          <a:solidFill>
            <a:srgbClr val="97C879"/>
          </a:solidFill>
          <a:ln>
            <a:noFill/>
          </a:ln>
        </p:spPr>
        <p:txBody>
          <a:bodyPr anchorCtr="0" anchor="ctr" bIns="45700" lIns="91425" spcFirstLastPara="1" rIns="91425" wrap="square" tIns="45700">
            <a:noAutofit/>
          </a:bodyPr>
          <a:lstStyle>
            <a:lvl1pPr indent="-228600" lvl="0" marL="457200" algn="l">
              <a:lnSpc>
                <a:spcPct val="100000"/>
              </a:lnSpc>
              <a:spcBef>
                <a:spcPts val="0"/>
              </a:spcBef>
              <a:spcAft>
                <a:spcPts val="0"/>
              </a:spcAft>
              <a:buClr>
                <a:srgbClr val="6D6E71"/>
              </a:buClr>
              <a:buSzPts val="1800"/>
              <a:buNone/>
              <a:defRPr b="0" i="0" sz="1800">
                <a:solidFill>
                  <a:srgbClr val="6D6E71"/>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
        <p:nvSpPr>
          <p:cNvPr id="78" name="Google Shape;78;p71"/>
          <p:cNvSpPr txBox="1"/>
          <p:nvPr>
            <p:ph idx="9" type="body"/>
          </p:nvPr>
        </p:nvSpPr>
        <p:spPr>
          <a:xfrm>
            <a:off x="561474" y="4925952"/>
            <a:ext cx="857618" cy="393211"/>
          </a:xfrm>
          <a:prstGeom prst="rect">
            <a:avLst/>
          </a:prstGeom>
          <a:noFill/>
          <a:ln>
            <a:noFill/>
          </a:ln>
        </p:spPr>
        <p:txBody>
          <a:bodyPr anchorCtr="0" anchor="ctr" bIns="45700" lIns="91425" spcFirstLastPara="1" rIns="91425" wrap="square" tIns="45700">
            <a:noAutofit/>
          </a:bodyPr>
          <a:lstStyle>
            <a:lvl1pPr indent="-228600" lvl="0" marL="457200" algn="ctr">
              <a:lnSpc>
                <a:spcPct val="100000"/>
              </a:lnSpc>
              <a:spcBef>
                <a:spcPts val="0"/>
              </a:spcBef>
              <a:spcAft>
                <a:spcPts val="0"/>
              </a:spcAft>
              <a:buClr>
                <a:srgbClr val="8AC03B"/>
              </a:buClr>
              <a:buSzPts val="2800"/>
              <a:buNone/>
              <a:defRPr b="1" i="0" sz="2800">
                <a:solidFill>
                  <a:srgbClr val="8AC03B"/>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
        <p:nvSpPr>
          <p:cNvPr id="79" name="Google Shape;79;p71"/>
          <p:cNvSpPr txBox="1"/>
          <p:nvPr>
            <p:ph idx="13" type="body"/>
          </p:nvPr>
        </p:nvSpPr>
        <p:spPr>
          <a:xfrm>
            <a:off x="1486931" y="4966621"/>
            <a:ext cx="3228474" cy="348400"/>
          </a:xfrm>
          <a:prstGeom prst="rect">
            <a:avLst/>
          </a:prstGeom>
          <a:solidFill>
            <a:srgbClr val="97C879"/>
          </a:solidFill>
          <a:ln>
            <a:noFill/>
          </a:ln>
        </p:spPr>
        <p:txBody>
          <a:bodyPr anchorCtr="0" anchor="ctr" bIns="45700" lIns="91425" spcFirstLastPara="1" rIns="91425" wrap="square" tIns="45700">
            <a:noAutofit/>
          </a:bodyPr>
          <a:lstStyle>
            <a:lvl1pPr indent="-228600" lvl="0" marL="457200" algn="l">
              <a:lnSpc>
                <a:spcPct val="100000"/>
              </a:lnSpc>
              <a:spcBef>
                <a:spcPts val="0"/>
              </a:spcBef>
              <a:spcAft>
                <a:spcPts val="0"/>
              </a:spcAft>
              <a:buClr>
                <a:srgbClr val="6D6E71"/>
              </a:buClr>
              <a:buSzPts val="1800"/>
              <a:buNone/>
              <a:defRPr b="0" i="0" sz="1800">
                <a:solidFill>
                  <a:srgbClr val="6D6E71"/>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
        <p:nvSpPr>
          <p:cNvPr id="80" name="Google Shape;80;p71"/>
          <p:cNvSpPr txBox="1"/>
          <p:nvPr>
            <p:ph idx="14" type="body"/>
          </p:nvPr>
        </p:nvSpPr>
        <p:spPr>
          <a:xfrm>
            <a:off x="561474" y="5419934"/>
            <a:ext cx="857618" cy="393211"/>
          </a:xfrm>
          <a:prstGeom prst="rect">
            <a:avLst/>
          </a:prstGeom>
          <a:noFill/>
          <a:ln>
            <a:noFill/>
          </a:ln>
        </p:spPr>
        <p:txBody>
          <a:bodyPr anchorCtr="0" anchor="ctr" bIns="45700" lIns="91425" spcFirstLastPara="1" rIns="91425" wrap="square" tIns="45700">
            <a:noAutofit/>
          </a:bodyPr>
          <a:lstStyle>
            <a:lvl1pPr indent="-228600" lvl="0" marL="457200" algn="ctr">
              <a:lnSpc>
                <a:spcPct val="100000"/>
              </a:lnSpc>
              <a:spcBef>
                <a:spcPts val="0"/>
              </a:spcBef>
              <a:spcAft>
                <a:spcPts val="0"/>
              </a:spcAft>
              <a:buClr>
                <a:srgbClr val="8AC03B"/>
              </a:buClr>
              <a:buSzPts val="2800"/>
              <a:buNone/>
              <a:defRPr b="1" i="0" sz="2800">
                <a:solidFill>
                  <a:srgbClr val="8AC03B"/>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
        <p:nvSpPr>
          <p:cNvPr id="81" name="Google Shape;81;p71"/>
          <p:cNvSpPr txBox="1"/>
          <p:nvPr>
            <p:ph idx="15" type="body"/>
          </p:nvPr>
        </p:nvSpPr>
        <p:spPr>
          <a:xfrm>
            <a:off x="1486931" y="5463308"/>
            <a:ext cx="3228474" cy="348400"/>
          </a:xfrm>
          <a:prstGeom prst="rect">
            <a:avLst/>
          </a:prstGeom>
          <a:solidFill>
            <a:srgbClr val="97C879"/>
          </a:solidFill>
          <a:ln>
            <a:noFill/>
          </a:ln>
        </p:spPr>
        <p:txBody>
          <a:bodyPr anchorCtr="0" anchor="ctr" bIns="45700" lIns="91425" spcFirstLastPara="1" rIns="91425" wrap="square" tIns="45700">
            <a:noAutofit/>
          </a:bodyPr>
          <a:lstStyle>
            <a:lvl1pPr indent="-228600" lvl="0" marL="457200" algn="l">
              <a:lnSpc>
                <a:spcPct val="100000"/>
              </a:lnSpc>
              <a:spcBef>
                <a:spcPts val="0"/>
              </a:spcBef>
              <a:spcAft>
                <a:spcPts val="0"/>
              </a:spcAft>
              <a:buClr>
                <a:srgbClr val="6D6E71"/>
              </a:buClr>
              <a:buSzPts val="1800"/>
              <a:buNone/>
              <a:defRPr b="0" i="0" sz="1800">
                <a:solidFill>
                  <a:srgbClr val="6D6E71"/>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
        <p:nvSpPr>
          <p:cNvPr id="82" name="Google Shape;82;p71"/>
          <p:cNvSpPr txBox="1"/>
          <p:nvPr>
            <p:ph idx="16" type="body"/>
          </p:nvPr>
        </p:nvSpPr>
        <p:spPr>
          <a:xfrm>
            <a:off x="561474" y="5913916"/>
            <a:ext cx="857618" cy="393211"/>
          </a:xfrm>
          <a:prstGeom prst="rect">
            <a:avLst/>
          </a:prstGeom>
          <a:noFill/>
          <a:ln>
            <a:noFill/>
          </a:ln>
        </p:spPr>
        <p:txBody>
          <a:bodyPr anchorCtr="0" anchor="ctr" bIns="45700" lIns="91425" spcFirstLastPara="1" rIns="91425" wrap="square" tIns="45700">
            <a:noAutofit/>
          </a:bodyPr>
          <a:lstStyle>
            <a:lvl1pPr indent="-228600" lvl="0" marL="457200" algn="ctr">
              <a:lnSpc>
                <a:spcPct val="100000"/>
              </a:lnSpc>
              <a:spcBef>
                <a:spcPts val="0"/>
              </a:spcBef>
              <a:spcAft>
                <a:spcPts val="0"/>
              </a:spcAft>
              <a:buClr>
                <a:srgbClr val="8AC03B"/>
              </a:buClr>
              <a:buSzPts val="2800"/>
              <a:buNone/>
              <a:defRPr b="1" i="0" sz="2800">
                <a:solidFill>
                  <a:srgbClr val="8AC03B"/>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
        <p:nvSpPr>
          <p:cNvPr id="83" name="Google Shape;83;p71"/>
          <p:cNvSpPr txBox="1"/>
          <p:nvPr>
            <p:ph idx="17" type="body"/>
          </p:nvPr>
        </p:nvSpPr>
        <p:spPr>
          <a:xfrm>
            <a:off x="1486931" y="5959339"/>
            <a:ext cx="3228474" cy="348400"/>
          </a:xfrm>
          <a:prstGeom prst="rect">
            <a:avLst/>
          </a:prstGeom>
          <a:solidFill>
            <a:srgbClr val="97C879"/>
          </a:solidFill>
          <a:ln>
            <a:noFill/>
          </a:ln>
        </p:spPr>
        <p:txBody>
          <a:bodyPr anchorCtr="0" anchor="ctr" bIns="45700" lIns="91425" spcFirstLastPara="1" rIns="91425" wrap="square" tIns="45700">
            <a:noAutofit/>
          </a:bodyPr>
          <a:lstStyle>
            <a:lvl1pPr indent="-228600" lvl="0" marL="457200" algn="l">
              <a:lnSpc>
                <a:spcPct val="100000"/>
              </a:lnSpc>
              <a:spcBef>
                <a:spcPts val="0"/>
              </a:spcBef>
              <a:spcAft>
                <a:spcPts val="0"/>
              </a:spcAft>
              <a:buClr>
                <a:srgbClr val="6D6E71"/>
              </a:buClr>
              <a:buSzPts val="1800"/>
              <a:buNone/>
              <a:defRPr b="0" i="0" sz="1800">
                <a:solidFill>
                  <a:srgbClr val="6D6E71"/>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
        <p:nvSpPr>
          <p:cNvPr id="84" name="Google Shape;84;p71"/>
          <p:cNvSpPr txBox="1"/>
          <p:nvPr>
            <p:ph idx="18" type="body"/>
          </p:nvPr>
        </p:nvSpPr>
        <p:spPr>
          <a:xfrm>
            <a:off x="561474" y="6407899"/>
            <a:ext cx="857618" cy="393211"/>
          </a:xfrm>
          <a:prstGeom prst="rect">
            <a:avLst/>
          </a:prstGeom>
          <a:noFill/>
          <a:ln>
            <a:noFill/>
          </a:ln>
        </p:spPr>
        <p:txBody>
          <a:bodyPr anchorCtr="0" anchor="ctr" bIns="45700" lIns="91425" spcFirstLastPara="1" rIns="91425" wrap="square" tIns="45700">
            <a:noAutofit/>
          </a:bodyPr>
          <a:lstStyle>
            <a:lvl1pPr indent="-228600" lvl="0" marL="457200" algn="ctr">
              <a:lnSpc>
                <a:spcPct val="100000"/>
              </a:lnSpc>
              <a:spcBef>
                <a:spcPts val="0"/>
              </a:spcBef>
              <a:spcAft>
                <a:spcPts val="0"/>
              </a:spcAft>
              <a:buClr>
                <a:srgbClr val="8AC03B"/>
              </a:buClr>
              <a:buSzPts val="2800"/>
              <a:buNone/>
              <a:defRPr b="1" i="0" sz="2800">
                <a:solidFill>
                  <a:srgbClr val="8AC03B"/>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
        <p:nvSpPr>
          <p:cNvPr id="85" name="Google Shape;85;p71"/>
          <p:cNvSpPr txBox="1"/>
          <p:nvPr>
            <p:ph idx="19" type="body"/>
          </p:nvPr>
        </p:nvSpPr>
        <p:spPr>
          <a:xfrm>
            <a:off x="1486931" y="6456026"/>
            <a:ext cx="3228474" cy="348400"/>
          </a:xfrm>
          <a:prstGeom prst="rect">
            <a:avLst/>
          </a:prstGeom>
          <a:solidFill>
            <a:srgbClr val="97C879"/>
          </a:solidFill>
          <a:ln>
            <a:noFill/>
          </a:ln>
        </p:spPr>
        <p:txBody>
          <a:bodyPr anchorCtr="0" anchor="ctr" bIns="45700" lIns="91425" spcFirstLastPara="1" rIns="91425" wrap="square" tIns="45700">
            <a:noAutofit/>
          </a:bodyPr>
          <a:lstStyle>
            <a:lvl1pPr indent="-228600" lvl="0" marL="457200" algn="l">
              <a:lnSpc>
                <a:spcPct val="100000"/>
              </a:lnSpc>
              <a:spcBef>
                <a:spcPts val="0"/>
              </a:spcBef>
              <a:spcAft>
                <a:spcPts val="0"/>
              </a:spcAft>
              <a:buClr>
                <a:srgbClr val="6D6E71"/>
              </a:buClr>
              <a:buSzPts val="1800"/>
              <a:buNone/>
              <a:defRPr b="0" i="0" sz="1800">
                <a:solidFill>
                  <a:srgbClr val="6D6E71"/>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
        <p:nvSpPr>
          <p:cNvPr id="86" name="Google Shape;86;p71"/>
          <p:cNvSpPr/>
          <p:nvPr/>
        </p:nvSpPr>
        <p:spPr>
          <a:xfrm rot="-5400000">
            <a:off x="-305598" y="9670325"/>
            <a:ext cx="1392572" cy="67184"/>
          </a:xfrm>
          <a:custGeom>
            <a:rect b="b" l="l" r="r" t="t"/>
            <a:pathLst>
              <a:path extrusionOk="0" h="22814" w="472886">
                <a:moveTo>
                  <a:pt x="226252" y="2794"/>
                </a:moveTo>
                <a:lnTo>
                  <a:pt x="226252" y="11226"/>
                </a:lnTo>
                <a:lnTo>
                  <a:pt x="233597" y="11226"/>
                </a:lnTo>
                <a:cubicBezTo>
                  <a:pt x="234218" y="11174"/>
                  <a:pt x="234787" y="10967"/>
                  <a:pt x="235305" y="10605"/>
                </a:cubicBezTo>
                <a:cubicBezTo>
                  <a:pt x="235873" y="10243"/>
                  <a:pt x="236287" y="9674"/>
                  <a:pt x="236649" y="9002"/>
                </a:cubicBezTo>
                <a:cubicBezTo>
                  <a:pt x="237012" y="8329"/>
                  <a:pt x="237167" y="7553"/>
                  <a:pt x="237167" y="6674"/>
                </a:cubicBezTo>
                <a:cubicBezTo>
                  <a:pt x="237167" y="5536"/>
                  <a:pt x="236856" y="4604"/>
                  <a:pt x="236132" y="3880"/>
                </a:cubicBezTo>
                <a:cubicBezTo>
                  <a:pt x="235408" y="3156"/>
                  <a:pt x="234528" y="2794"/>
                  <a:pt x="233442" y="2794"/>
                </a:cubicBezTo>
                <a:close/>
                <a:moveTo>
                  <a:pt x="41588" y="2794"/>
                </a:moveTo>
                <a:lnTo>
                  <a:pt x="41588" y="11226"/>
                </a:lnTo>
                <a:lnTo>
                  <a:pt x="48933" y="11226"/>
                </a:lnTo>
                <a:cubicBezTo>
                  <a:pt x="49554" y="11174"/>
                  <a:pt x="50123" y="10967"/>
                  <a:pt x="50640" y="10605"/>
                </a:cubicBezTo>
                <a:cubicBezTo>
                  <a:pt x="51209" y="10243"/>
                  <a:pt x="51623" y="9674"/>
                  <a:pt x="51985" y="9002"/>
                </a:cubicBezTo>
                <a:cubicBezTo>
                  <a:pt x="52347" y="8329"/>
                  <a:pt x="52502" y="7553"/>
                  <a:pt x="52502" y="6674"/>
                </a:cubicBezTo>
                <a:cubicBezTo>
                  <a:pt x="52502" y="5536"/>
                  <a:pt x="52191" y="4604"/>
                  <a:pt x="51468" y="3880"/>
                </a:cubicBezTo>
                <a:cubicBezTo>
                  <a:pt x="50743" y="3156"/>
                  <a:pt x="49864" y="2794"/>
                  <a:pt x="48778" y="2794"/>
                </a:cubicBezTo>
                <a:close/>
                <a:moveTo>
                  <a:pt x="345483" y="2225"/>
                </a:moveTo>
                <a:lnTo>
                  <a:pt x="345483" y="11278"/>
                </a:lnTo>
                <a:lnTo>
                  <a:pt x="353087" y="11278"/>
                </a:lnTo>
                <a:cubicBezTo>
                  <a:pt x="353811" y="11226"/>
                  <a:pt x="354483" y="11019"/>
                  <a:pt x="355052" y="10605"/>
                </a:cubicBezTo>
                <a:cubicBezTo>
                  <a:pt x="355725" y="10191"/>
                  <a:pt x="356190" y="9622"/>
                  <a:pt x="356604" y="8898"/>
                </a:cubicBezTo>
                <a:cubicBezTo>
                  <a:pt x="356966" y="8174"/>
                  <a:pt x="357173" y="7346"/>
                  <a:pt x="357173" y="6415"/>
                </a:cubicBezTo>
                <a:cubicBezTo>
                  <a:pt x="357173" y="5173"/>
                  <a:pt x="356811" y="4190"/>
                  <a:pt x="355983" y="3414"/>
                </a:cubicBezTo>
                <a:cubicBezTo>
                  <a:pt x="355207" y="2638"/>
                  <a:pt x="354121" y="2225"/>
                  <a:pt x="352828" y="2225"/>
                </a:cubicBezTo>
                <a:close/>
                <a:moveTo>
                  <a:pt x="315688" y="2225"/>
                </a:moveTo>
                <a:lnTo>
                  <a:pt x="315688" y="11278"/>
                </a:lnTo>
                <a:lnTo>
                  <a:pt x="323292" y="11278"/>
                </a:lnTo>
                <a:cubicBezTo>
                  <a:pt x="324016" y="11226"/>
                  <a:pt x="324689" y="11019"/>
                  <a:pt x="325258" y="10605"/>
                </a:cubicBezTo>
                <a:cubicBezTo>
                  <a:pt x="325930" y="10191"/>
                  <a:pt x="326396" y="9622"/>
                  <a:pt x="326809" y="8898"/>
                </a:cubicBezTo>
                <a:cubicBezTo>
                  <a:pt x="327172" y="8174"/>
                  <a:pt x="327378" y="7346"/>
                  <a:pt x="327378" y="6415"/>
                </a:cubicBezTo>
                <a:cubicBezTo>
                  <a:pt x="327378" y="5173"/>
                  <a:pt x="327016" y="4190"/>
                  <a:pt x="326189" y="3414"/>
                </a:cubicBezTo>
                <a:cubicBezTo>
                  <a:pt x="325413" y="2638"/>
                  <a:pt x="324327" y="2225"/>
                  <a:pt x="323034" y="2225"/>
                </a:cubicBezTo>
                <a:close/>
                <a:moveTo>
                  <a:pt x="421573" y="1914"/>
                </a:moveTo>
                <a:cubicBezTo>
                  <a:pt x="419918" y="1914"/>
                  <a:pt x="418418" y="2328"/>
                  <a:pt x="417125" y="3104"/>
                </a:cubicBezTo>
                <a:cubicBezTo>
                  <a:pt x="415832" y="3880"/>
                  <a:pt x="414797" y="5018"/>
                  <a:pt x="414073" y="6415"/>
                </a:cubicBezTo>
                <a:cubicBezTo>
                  <a:pt x="413348" y="7863"/>
                  <a:pt x="412986" y="9519"/>
                  <a:pt x="412986" y="11381"/>
                </a:cubicBezTo>
                <a:cubicBezTo>
                  <a:pt x="412986" y="13295"/>
                  <a:pt x="413348" y="14951"/>
                  <a:pt x="414073" y="16347"/>
                </a:cubicBezTo>
                <a:cubicBezTo>
                  <a:pt x="414797" y="17744"/>
                  <a:pt x="415832" y="18882"/>
                  <a:pt x="417125" y="19658"/>
                </a:cubicBezTo>
                <a:cubicBezTo>
                  <a:pt x="418418" y="20434"/>
                  <a:pt x="419918" y="20848"/>
                  <a:pt x="421573" y="20848"/>
                </a:cubicBezTo>
                <a:cubicBezTo>
                  <a:pt x="423228" y="20848"/>
                  <a:pt x="424728" y="20434"/>
                  <a:pt x="426022" y="19658"/>
                </a:cubicBezTo>
                <a:cubicBezTo>
                  <a:pt x="427315" y="18882"/>
                  <a:pt x="428298" y="17744"/>
                  <a:pt x="429022" y="16347"/>
                </a:cubicBezTo>
                <a:cubicBezTo>
                  <a:pt x="429746" y="14951"/>
                  <a:pt x="430108" y="13295"/>
                  <a:pt x="430108" y="11381"/>
                </a:cubicBezTo>
                <a:cubicBezTo>
                  <a:pt x="430108" y="9467"/>
                  <a:pt x="429746" y="7812"/>
                  <a:pt x="429022" y="6415"/>
                </a:cubicBezTo>
                <a:cubicBezTo>
                  <a:pt x="428298" y="5018"/>
                  <a:pt x="427315" y="3880"/>
                  <a:pt x="426022" y="3104"/>
                </a:cubicBezTo>
                <a:cubicBezTo>
                  <a:pt x="424728" y="2328"/>
                  <a:pt x="423280" y="1914"/>
                  <a:pt x="421573" y="1914"/>
                </a:cubicBezTo>
                <a:close/>
                <a:moveTo>
                  <a:pt x="298670" y="1914"/>
                </a:moveTo>
                <a:cubicBezTo>
                  <a:pt x="297015" y="1914"/>
                  <a:pt x="295515" y="2328"/>
                  <a:pt x="294222" y="3104"/>
                </a:cubicBezTo>
                <a:cubicBezTo>
                  <a:pt x="292929" y="3880"/>
                  <a:pt x="291894" y="5018"/>
                  <a:pt x="291170" y="6415"/>
                </a:cubicBezTo>
                <a:cubicBezTo>
                  <a:pt x="290445" y="7863"/>
                  <a:pt x="290084" y="9519"/>
                  <a:pt x="290084" y="11381"/>
                </a:cubicBezTo>
                <a:cubicBezTo>
                  <a:pt x="290084" y="13295"/>
                  <a:pt x="290445" y="14951"/>
                  <a:pt x="291170" y="16347"/>
                </a:cubicBezTo>
                <a:cubicBezTo>
                  <a:pt x="291894" y="17744"/>
                  <a:pt x="292929" y="18882"/>
                  <a:pt x="294222" y="19658"/>
                </a:cubicBezTo>
                <a:cubicBezTo>
                  <a:pt x="295515" y="20434"/>
                  <a:pt x="297015" y="20848"/>
                  <a:pt x="298670" y="20848"/>
                </a:cubicBezTo>
                <a:cubicBezTo>
                  <a:pt x="300377" y="20848"/>
                  <a:pt x="301825" y="20434"/>
                  <a:pt x="303119" y="19658"/>
                </a:cubicBezTo>
                <a:cubicBezTo>
                  <a:pt x="304412" y="18882"/>
                  <a:pt x="305395" y="17744"/>
                  <a:pt x="306119" y="16347"/>
                </a:cubicBezTo>
                <a:cubicBezTo>
                  <a:pt x="306843" y="14951"/>
                  <a:pt x="307205" y="13295"/>
                  <a:pt x="307205" y="11381"/>
                </a:cubicBezTo>
                <a:cubicBezTo>
                  <a:pt x="307205" y="9467"/>
                  <a:pt x="306843" y="7812"/>
                  <a:pt x="306119" y="6415"/>
                </a:cubicBezTo>
                <a:cubicBezTo>
                  <a:pt x="305395" y="5018"/>
                  <a:pt x="304412" y="3880"/>
                  <a:pt x="303119" y="3104"/>
                </a:cubicBezTo>
                <a:cubicBezTo>
                  <a:pt x="301825" y="2328"/>
                  <a:pt x="300377" y="1914"/>
                  <a:pt x="298670" y="1914"/>
                </a:cubicBezTo>
                <a:close/>
                <a:moveTo>
                  <a:pt x="344448" y="414"/>
                </a:moveTo>
                <a:lnTo>
                  <a:pt x="352983" y="414"/>
                </a:lnTo>
                <a:cubicBezTo>
                  <a:pt x="354173" y="414"/>
                  <a:pt x="355259" y="673"/>
                  <a:pt x="356190" y="1190"/>
                </a:cubicBezTo>
                <a:cubicBezTo>
                  <a:pt x="357121" y="1707"/>
                  <a:pt x="357897" y="2432"/>
                  <a:pt x="358414" y="3311"/>
                </a:cubicBezTo>
                <a:cubicBezTo>
                  <a:pt x="358983" y="4190"/>
                  <a:pt x="359242" y="5225"/>
                  <a:pt x="359242" y="6363"/>
                </a:cubicBezTo>
                <a:cubicBezTo>
                  <a:pt x="359242" y="7242"/>
                  <a:pt x="359087" y="8122"/>
                  <a:pt x="358725" y="8898"/>
                </a:cubicBezTo>
                <a:cubicBezTo>
                  <a:pt x="358414" y="9674"/>
                  <a:pt x="357949" y="10346"/>
                  <a:pt x="357328" y="10864"/>
                </a:cubicBezTo>
                <a:cubicBezTo>
                  <a:pt x="356759" y="11381"/>
                  <a:pt x="356138" y="11743"/>
                  <a:pt x="355414" y="12002"/>
                </a:cubicBezTo>
                <a:cubicBezTo>
                  <a:pt x="355725" y="12105"/>
                  <a:pt x="356035" y="12260"/>
                  <a:pt x="356345" y="12467"/>
                </a:cubicBezTo>
                <a:cubicBezTo>
                  <a:pt x="357018" y="12881"/>
                  <a:pt x="357535" y="13502"/>
                  <a:pt x="357949" y="14226"/>
                </a:cubicBezTo>
                <a:cubicBezTo>
                  <a:pt x="358363" y="14950"/>
                  <a:pt x="358621" y="15882"/>
                  <a:pt x="358621" y="16916"/>
                </a:cubicBezTo>
                <a:cubicBezTo>
                  <a:pt x="358673" y="17847"/>
                  <a:pt x="358725" y="18520"/>
                  <a:pt x="358776" y="19037"/>
                </a:cubicBezTo>
                <a:cubicBezTo>
                  <a:pt x="358828" y="19555"/>
                  <a:pt x="358932" y="19917"/>
                  <a:pt x="359087" y="20175"/>
                </a:cubicBezTo>
                <a:cubicBezTo>
                  <a:pt x="359242" y="20434"/>
                  <a:pt x="359449" y="20641"/>
                  <a:pt x="359656" y="20796"/>
                </a:cubicBezTo>
                <a:cubicBezTo>
                  <a:pt x="359863" y="20900"/>
                  <a:pt x="360018" y="21055"/>
                  <a:pt x="360121" y="21365"/>
                </a:cubicBezTo>
                <a:cubicBezTo>
                  <a:pt x="360173" y="21624"/>
                  <a:pt x="360121" y="21831"/>
                  <a:pt x="360018" y="22038"/>
                </a:cubicBezTo>
                <a:cubicBezTo>
                  <a:pt x="359915" y="22193"/>
                  <a:pt x="359811" y="22348"/>
                  <a:pt x="359656" y="22400"/>
                </a:cubicBezTo>
                <a:cubicBezTo>
                  <a:pt x="359501" y="22451"/>
                  <a:pt x="359345" y="22503"/>
                  <a:pt x="359190" y="22503"/>
                </a:cubicBezTo>
                <a:cubicBezTo>
                  <a:pt x="359035" y="22503"/>
                  <a:pt x="358828" y="22503"/>
                  <a:pt x="358673" y="22400"/>
                </a:cubicBezTo>
                <a:cubicBezTo>
                  <a:pt x="358414" y="22245"/>
                  <a:pt x="358104" y="21986"/>
                  <a:pt x="357794" y="21624"/>
                </a:cubicBezTo>
                <a:cubicBezTo>
                  <a:pt x="357483" y="21262"/>
                  <a:pt x="357225" y="20693"/>
                  <a:pt x="357018" y="20020"/>
                </a:cubicBezTo>
                <a:cubicBezTo>
                  <a:pt x="356811" y="19348"/>
                  <a:pt x="356708" y="18365"/>
                  <a:pt x="356708" y="17123"/>
                </a:cubicBezTo>
                <a:cubicBezTo>
                  <a:pt x="356708" y="16295"/>
                  <a:pt x="356552" y="15623"/>
                  <a:pt x="356294" y="15106"/>
                </a:cubicBezTo>
                <a:cubicBezTo>
                  <a:pt x="355983" y="14537"/>
                  <a:pt x="355673" y="14123"/>
                  <a:pt x="355259" y="13864"/>
                </a:cubicBezTo>
                <a:cubicBezTo>
                  <a:pt x="354845" y="13554"/>
                  <a:pt x="354432" y="13347"/>
                  <a:pt x="353914" y="13243"/>
                </a:cubicBezTo>
                <a:cubicBezTo>
                  <a:pt x="353449" y="13140"/>
                  <a:pt x="352983" y="13088"/>
                  <a:pt x="352517" y="13088"/>
                </a:cubicBezTo>
                <a:lnTo>
                  <a:pt x="345534" y="13088"/>
                </a:lnTo>
                <a:lnTo>
                  <a:pt x="345534" y="21572"/>
                </a:lnTo>
                <a:cubicBezTo>
                  <a:pt x="345534" y="21831"/>
                  <a:pt x="345431" y="22038"/>
                  <a:pt x="345276" y="22245"/>
                </a:cubicBezTo>
                <a:cubicBezTo>
                  <a:pt x="345121" y="22451"/>
                  <a:pt x="344862" y="22555"/>
                  <a:pt x="344603" y="22555"/>
                </a:cubicBezTo>
                <a:cubicBezTo>
                  <a:pt x="344293" y="22555"/>
                  <a:pt x="344034" y="22451"/>
                  <a:pt x="343827" y="22245"/>
                </a:cubicBezTo>
                <a:cubicBezTo>
                  <a:pt x="343621" y="22038"/>
                  <a:pt x="343517" y="21831"/>
                  <a:pt x="343517" y="21572"/>
                </a:cubicBezTo>
                <a:lnTo>
                  <a:pt x="343517" y="1345"/>
                </a:lnTo>
                <a:cubicBezTo>
                  <a:pt x="343517" y="1087"/>
                  <a:pt x="343569" y="880"/>
                  <a:pt x="343776" y="673"/>
                </a:cubicBezTo>
                <a:cubicBezTo>
                  <a:pt x="343983" y="517"/>
                  <a:pt x="344189" y="414"/>
                  <a:pt x="344448" y="414"/>
                </a:cubicBezTo>
                <a:close/>
                <a:moveTo>
                  <a:pt x="314654" y="414"/>
                </a:moveTo>
                <a:lnTo>
                  <a:pt x="323189" y="414"/>
                </a:lnTo>
                <a:cubicBezTo>
                  <a:pt x="324378" y="414"/>
                  <a:pt x="325465" y="673"/>
                  <a:pt x="326396" y="1190"/>
                </a:cubicBezTo>
                <a:cubicBezTo>
                  <a:pt x="327327" y="1707"/>
                  <a:pt x="328103" y="2432"/>
                  <a:pt x="328620" y="3311"/>
                </a:cubicBezTo>
                <a:cubicBezTo>
                  <a:pt x="329189" y="4190"/>
                  <a:pt x="329448" y="5225"/>
                  <a:pt x="329448" y="6363"/>
                </a:cubicBezTo>
                <a:cubicBezTo>
                  <a:pt x="329448" y="7242"/>
                  <a:pt x="329240" y="8122"/>
                  <a:pt x="328930" y="8898"/>
                </a:cubicBezTo>
                <a:cubicBezTo>
                  <a:pt x="328620" y="9674"/>
                  <a:pt x="328154" y="10346"/>
                  <a:pt x="327534" y="10864"/>
                </a:cubicBezTo>
                <a:cubicBezTo>
                  <a:pt x="326965" y="11381"/>
                  <a:pt x="326344" y="11743"/>
                  <a:pt x="325620" y="12002"/>
                </a:cubicBezTo>
                <a:cubicBezTo>
                  <a:pt x="325930" y="12105"/>
                  <a:pt x="326241" y="12260"/>
                  <a:pt x="326551" y="12467"/>
                </a:cubicBezTo>
                <a:cubicBezTo>
                  <a:pt x="327223" y="12881"/>
                  <a:pt x="327741" y="13502"/>
                  <a:pt x="328154" y="14226"/>
                </a:cubicBezTo>
                <a:cubicBezTo>
                  <a:pt x="328568" y="14950"/>
                  <a:pt x="328827" y="15882"/>
                  <a:pt x="328827" y="16916"/>
                </a:cubicBezTo>
                <a:cubicBezTo>
                  <a:pt x="328879" y="17847"/>
                  <a:pt x="328930" y="18520"/>
                  <a:pt x="328982" y="19037"/>
                </a:cubicBezTo>
                <a:cubicBezTo>
                  <a:pt x="329034" y="19555"/>
                  <a:pt x="329137" y="19917"/>
                  <a:pt x="329292" y="20175"/>
                </a:cubicBezTo>
                <a:cubicBezTo>
                  <a:pt x="329448" y="20434"/>
                  <a:pt x="329654" y="20641"/>
                  <a:pt x="329862" y="20796"/>
                </a:cubicBezTo>
                <a:cubicBezTo>
                  <a:pt x="330068" y="20900"/>
                  <a:pt x="330223" y="21055"/>
                  <a:pt x="330327" y="21365"/>
                </a:cubicBezTo>
                <a:cubicBezTo>
                  <a:pt x="330379" y="21624"/>
                  <a:pt x="330327" y="21831"/>
                  <a:pt x="330223" y="22038"/>
                </a:cubicBezTo>
                <a:cubicBezTo>
                  <a:pt x="330120" y="22193"/>
                  <a:pt x="330017" y="22348"/>
                  <a:pt x="329862" y="22400"/>
                </a:cubicBezTo>
                <a:cubicBezTo>
                  <a:pt x="329706" y="22451"/>
                  <a:pt x="329551" y="22503"/>
                  <a:pt x="329396" y="22503"/>
                </a:cubicBezTo>
                <a:cubicBezTo>
                  <a:pt x="329189" y="22503"/>
                  <a:pt x="329034" y="22503"/>
                  <a:pt x="328879" y="22400"/>
                </a:cubicBezTo>
                <a:cubicBezTo>
                  <a:pt x="328620" y="22245"/>
                  <a:pt x="328309" y="21986"/>
                  <a:pt x="327999" y="21624"/>
                </a:cubicBezTo>
                <a:cubicBezTo>
                  <a:pt x="327689" y="21262"/>
                  <a:pt x="327430" y="20693"/>
                  <a:pt x="327223" y="20020"/>
                </a:cubicBezTo>
                <a:cubicBezTo>
                  <a:pt x="327016" y="19348"/>
                  <a:pt x="326913" y="18365"/>
                  <a:pt x="326913" y="17123"/>
                </a:cubicBezTo>
                <a:cubicBezTo>
                  <a:pt x="326913" y="16295"/>
                  <a:pt x="326758" y="15623"/>
                  <a:pt x="326499" y="15106"/>
                </a:cubicBezTo>
                <a:cubicBezTo>
                  <a:pt x="326189" y="14537"/>
                  <a:pt x="325878" y="14123"/>
                  <a:pt x="325465" y="13864"/>
                </a:cubicBezTo>
                <a:cubicBezTo>
                  <a:pt x="325051" y="13554"/>
                  <a:pt x="324637" y="13347"/>
                  <a:pt x="324120" y="13243"/>
                </a:cubicBezTo>
                <a:cubicBezTo>
                  <a:pt x="323654" y="13140"/>
                  <a:pt x="323189" y="13088"/>
                  <a:pt x="322723" y="13088"/>
                </a:cubicBezTo>
                <a:lnTo>
                  <a:pt x="315688" y="13088"/>
                </a:lnTo>
                <a:lnTo>
                  <a:pt x="315688" y="21572"/>
                </a:lnTo>
                <a:cubicBezTo>
                  <a:pt x="315688" y="21831"/>
                  <a:pt x="315585" y="22038"/>
                  <a:pt x="315430" y="22245"/>
                </a:cubicBezTo>
                <a:cubicBezTo>
                  <a:pt x="315275" y="22451"/>
                  <a:pt x="315016" y="22555"/>
                  <a:pt x="314757" y="22555"/>
                </a:cubicBezTo>
                <a:cubicBezTo>
                  <a:pt x="314447" y="22555"/>
                  <a:pt x="314188" y="22451"/>
                  <a:pt x="313981" y="22245"/>
                </a:cubicBezTo>
                <a:cubicBezTo>
                  <a:pt x="313774" y="22038"/>
                  <a:pt x="313671" y="21831"/>
                  <a:pt x="313671" y="21572"/>
                </a:cubicBezTo>
                <a:lnTo>
                  <a:pt x="313671" y="1345"/>
                </a:lnTo>
                <a:cubicBezTo>
                  <a:pt x="313671" y="1087"/>
                  <a:pt x="313774" y="880"/>
                  <a:pt x="313981" y="673"/>
                </a:cubicBezTo>
                <a:cubicBezTo>
                  <a:pt x="314188" y="517"/>
                  <a:pt x="314395" y="414"/>
                  <a:pt x="314654" y="414"/>
                </a:cubicBezTo>
                <a:close/>
                <a:moveTo>
                  <a:pt x="437556" y="362"/>
                </a:moveTo>
                <a:cubicBezTo>
                  <a:pt x="437712" y="362"/>
                  <a:pt x="437815" y="414"/>
                  <a:pt x="437970" y="465"/>
                </a:cubicBezTo>
                <a:cubicBezTo>
                  <a:pt x="438126" y="517"/>
                  <a:pt x="438229" y="621"/>
                  <a:pt x="438332" y="724"/>
                </a:cubicBezTo>
                <a:lnTo>
                  <a:pt x="451936" y="19037"/>
                </a:lnTo>
                <a:lnTo>
                  <a:pt x="451936" y="1241"/>
                </a:lnTo>
                <a:cubicBezTo>
                  <a:pt x="451936" y="983"/>
                  <a:pt x="452040" y="776"/>
                  <a:pt x="452195" y="621"/>
                </a:cubicBezTo>
                <a:cubicBezTo>
                  <a:pt x="452402" y="465"/>
                  <a:pt x="452609" y="362"/>
                  <a:pt x="452816" y="362"/>
                </a:cubicBezTo>
                <a:cubicBezTo>
                  <a:pt x="453074" y="362"/>
                  <a:pt x="453281" y="465"/>
                  <a:pt x="453540" y="724"/>
                </a:cubicBezTo>
                <a:cubicBezTo>
                  <a:pt x="453695" y="879"/>
                  <a:pt x="453799" y="1086"/>
                  <a:pt x="453799" y="1345"/>
                </a:cubicBezTo>
                <a:lnTo>
                  <a:pt x="453799" y="21572"/>
                </a:lnTo>
                <a:cubicBezTo>
                  <a:pt x="453799" y="21882"/>
                  <a:pt x="453695" y="22141"/>
                  <a:pt x="453488" y="22296"/>
                </a:cubicBezTo>
                <a:cubicBezTo>
                  <a:pt x="453281" y="22451"/>
                  <a:pt x="453074" y="22555"/>
                  <a:pt x="452816" y="22555"/>
                </a:cubicBezTo>
                <a:cubicBezTo>
                  <a:pt x="452661" y="22555"/>
                  <a:pt x="452557" y="22503"/>
                  <a:pt x="452402" y="22451"/>
                </a:cubicBezTo>
                <a:cubicBezTo>
                  <a:pt x="452247" y="22399"/>
                  <a:pt x="452143" y="22296"/>
                  <a:pt x="452040" y="22193"/>
                </a:cubicBezTo>
                <a:lnTo>
                  <a:pt x="438488" y="3931"/>
                </a:lnTo>
                <a:lnTo>
                  <a:pt x="438488" y="21675"/>
                </a:lnTo>
                <a:cubicBezTo>
                  <a:pt x="438488" y="21934"/>
                  <a:pt x="438384" y="22141"/>
                  <a:pt x="438229" y="22296"/>
                </a:cubicBezTo>
                <a:cubicBezTo>
                  <a:pt x="438074" y="22451"/>
                  <a:pt x="437867" y="22555"/>
                  <a:pt x="437608" y="22555"/>
                </a:cubicBezTo>
                <a:cubicBezTo>
                  <a:pt x="437298" y="22555"/>
                  <a:pt x="437091" y="22451"/>
                  <a:pt x="436936" y="22296"/>
                </a:cubicBezTo>
                <a:cubicBezTo>
                  <a:pt x="436781" y="22089"/>
                  <a:pt x="436677" y="21934"/>
                  <a:pt x="436677" y="21675"/>
                </a:cubicBezTo>
                <a:lnTo>
                  <a:pt x="436677" y="1345"/>
                </a:lnTo>
                <a:cubicBezTo>
                  <a:pt x="436677" y="1034"/>
                  <a:pt x="436729" y="776"/>
                  <a:pt x="436936" y="621"/>
                </a:cubicBezTo>
                <a:cubicBezTo>
                  <a:pt x="437091" y="465"/>
                  <a:pt x="437349" y="362"/>
                  <a:pt x="437556" y="362"/>
                </a:cubicBezTo>
                <a:close/>
                <a:moveTo>
                  <a:pt x="405538" y="362"/>
                </a:moveTo>
                <a:cubicBezTo>
                  <a:pt x="405796" y="362"/>
                  <a:pt x="406055" y="465"/>
                  <a:pt x="406210" y="672"/>
                </a:cubicBezTo>
                <a:cubicBezTo>
                  <a:pt x="406417" y="828"/>
                  <a:pt x="406520" y="1086"/>
                  <a:pt x="406520" y="1345"/>
                </a:cubicBezTo>
                <a:lnTo>
                  <a:pt x="406520" y="21468"/>
                </a:lnTo>
                <a:cubicBezTo>
                  <a:pt x="406520" y="21727"/>
                  <a:pt x="406417" y="21934"/>
                  <a:pt x="406210" y="22141"/>
                </a:cubicBezTo>
                <a:cubicBezTo>
                  <a:pt x="406003" y="22296"/>
                  <a:pt x="405796" y="22399"/>
                  <a:pt x="405538" y="22399"/>
                </a:cubicBezTo>
                <a:cubicBezTo>
                  <a:pt x="405227" y="22399"/>
                  <a:pt x="404969" y="22348"/>
                  <a:pt x="404814" y="22141"/>
                </a:cubicBezTo>
                <a:cubicBezTo>
                  <a:pt x="404658" y="21986"/>
                  <a:pt x="404555" y="21727"/>
                  <a:pt x="404555" y="21468"/>
                </a:cubicBezTo>
                <a:lnTo>
                  <a:pt x="404555" y="1345"/>
                </a:lnTo>
                <a:cubicBezTo>
                  <a:pt x="404555" y="1086"/>
                  <a:pt x="404606" y="879"/>
                  <a:pt x="404814" y="672"/>
                </a:cubicBezTo>
                <a:cubicBezTo>
                  <a:pt x="405020" y="465"/>
                  <a:pt x="405227" y="362"/>
                  <a:pt x="405538" y="362"/>
                </a:cubicBezTo>
                <a:close/>
                <a:moveTo>
                  <a:pt x="365605" y="362"/>
                </a:moveTo>
                <a:lnTo>
                  <a:pt x="377192" y="362"/>
                </a:lnTo>
                <a:cubicBezTo>
                  <a:pt x="377450" y="362"/>
                  <a:pt x="377657" y="465"/>
                  <a:pt x="377864" y="621"/>
                </a:cubicBezTo>
                <a:cubicBezTo>
                  <a:pt x="378020" y="776"/>
                  <a:pt x="378123" y="1034"/>
                  <a:pt x="378123" y="1293"/>
                </a:cubicBezTo>
                <a:cubicBezTo>
                  <a:pt x="378123" y="1552"/>
                  <a:pt x="378071" y="1810"/>
                  <a:pt x="377864" y="1966"/>
                </a:cubicBezTo>
                <a:cubicBezTo>
                  <a:pt x="377657" y="2121"/>
                  <a:pt x="377450" y="2224"/>
                  <a:pt x="377192" y="2224"/>
                </a:cubicBezTo>
                <a:lnTo>
                  <a:pt x="366640" y="2224"/>
                </a:lnTo>
                <a:lnTo>
                  <a:pt x="366640" y="10139"/>
                </a:lnTo>
                <a:lnTo>
                  <a:pt x="375744" y="10139"/>
                </a:lnTo>
                <a:cubicBezTo>
                  <a:pt x="376002" y="10139"/>
                  <a:pt x="376209" y="10191"/>
                  <a:pt x="376416" y="10398"/>
                </a:cubicBezTo>
                <a:cubicBezTo>
                  <a:pt x="376571" y="10605"/>
                  <a:pt x="376675" y="10812"/>
                  <a:pt x="376675" y="11070"/>
                </a:cubicBezTo>
                <a:cubicBezTo>
                  <a:pt x="376675" y="11329"/>
                  <a:pt x="376623" y="11588"/>
                  <a:pt x="376416" y="11743"/>
                </a:cubicBezTo>
                <a:cubicBezTo>
                  <a:pt x="376209" y="11898"/>
                  <a:pt x="376002" y="12001"/>
                  <a:pt x="375744" y="12001"/>
                </a:cubicBezTo>
                <a:lnTo>
                  <a:pt x="366640" y="12001"/>
                </a:lnTo>
                <a:lnTo>
                  <a:pt x="366640" y="20589"/>
                </a:lnTo>
                <a:lnTo>
                  <a:pt x="377192" y="20589"/>
                </a:lnTo>
                <a:cubicBezTo>
                  <a:pt x="377450" y="20589"/>
                  <a:pt x="377657" y="20641"/>
                  <a:pt x="377864" y="20847"/>
                </a:cubicBezTo>
                <a:cubicBezTo>
                  <a:pt x="378020" y="21054"/>
                  <a:pt x="378123" y="21261"/>
                  <a:pt x="378123" y="21520"/>
                </a:cubicBezTo>
                <a:cubicBezTo>
                  <a:pt x="378123" y="21779"/>
                  <a:pt x="378071" y="22037"/>
                  <a:pt x="377864" y="22193"/>
                </a:cubicBezTo>
                <a:cubicBezTo>
                  <a:pt x="377657" y="22348"/>
                  <a:pt x="377450" y="22451"/>
                  <a:pt x="377192" y="22451"/>
                </a:cubicBezTo>
                <a:lnTo>
                  <a:pt x="365605" y="22451"/>
                </a:lnTo>
                <a:cubicBezTo>
                  <a:pt x="365346" y="22451"/>
                  <a:pt x="365139" y="22399"/>
                  <a:pt x="364933" y="22193"/>
                </a:cubicBezTo>
                <a:cubicBezTo>
                  <a:pt x="364778" y="21986"/>
                  <a:pt x="364674" y="21779"/>
                  <a:pt x="364674" y="21520"/>
                </a:cubicBezTo>
                <a:lnTo>
                  <a:pt x="364674" y="1293"/>
                </a:lnTo>
                <a:cubicBezTo>
                  <a:pt x="364674" y="1034"/>
                  <a:pt x="364726" y="828"/>
                  <a:pt x="364933" y="621"/>
                </a:cubicBezTo>
                <a:cubicBezTo>
                  <a:pt x="365139" y="465"/>
                  <a:pt x="365346" y="362"/>
                  <a:pt x="365605" y="362"/>
                </a:cubicBezTo>
                <a:close/>
                <a:moveTo>
                  <a:pt x="272910" y="362"/>
                </a:moveTo>
                <a:lnTo>
                  <a:pt x="284393" y="362"/>
                </a:lnTo>
                <a:cubicBezTo>
                  <a:pt x="284652" y="362"/>
                  <a:pt x="284910" y="465"/>
                  <a:pt x="285014" y="621"/>
                </a:cubicBezTo>
                <a:cubicBezTo>
                  <a:pt x="285169" y="776"/>
                  <a:pt x="285272" y="1034"/>
                  <a:pt x="285272" y="1293"/>
                </a:cubicBezTo>
                <a:cubicBezTo>
                  <a:pt x="285272" y="1552"/>
                  <a:pt x="285169" y="1810"/>
                  <a:pt x="285014" y="1966"/>
                </a:cubicBezTo>
                <a:cubicBezTo>
                  <a:pt x="284859" y="2121"/>
                  <a:pt x="284600" y="2224"/>
                  <a:pt x="284341" y="2224"/>
                </a:cubicBezTo>
                <a:lnTo>
                  <a:pt x="273841" y="2224"/>
                </a:lnTo>
                <a:lnTo>
                  <a:pt x="273841" y="10139"/>
                </a:lnTo>
                <a:lnTo>
                  <a:pt x="282945" y="10139"/>
                </a:lnTo>
                <a:cubicBezTo>
                  <a:pt x="283203" y="10139"/>
                  <a:pt x="283462" y="10243"/>
                  <a:pt x="283617" y="10398"/>
                </a:cubicBezTo>
                <a:cubicBezTo>
                  <a:pt x="283772" y="10605"/>
                  <a:pt x="283876" y="10812"/>
                  <a:pt x="283876" y="11070"/>
                </a:cubicBezTo>
                <a:cubicBezTo>
                  <a:pt x="283876" y="11329"/>
                  <a:pt x="283772" y="11588"/>
                  <a:pt x="283617" y="11743"/>
                </a:cubicBezTo>
                <a:cubicBezTo>
                  <a:pt x="283462" y="11898"/>
                  <a:pt x="283203" y="12001"/>
                  <a:pt x="282945" y="12001"/>
                </a:cubicBezTo>
                <a:lnTo>
                  <a:pt x="273841" y="12001"/>
                </a:lnTo>
                <a:lnTo>
                  <a:pt x="273841" y="21520"/>
                </a:lnTo>
                <a:cubicBezTo>
                  <a:pt x="273841" y="21779"/>
                  <a:pt x="273737" y="21986"/>
                  <a:pt x="273582" y="22193"/>
                </a:cubicBezTo>
                <a:cubicBezTo>
                  <a:pt x="273427" y="22348"/>
                  <a:pt x="273168" y="22451"/>
                  <a:pt x="272910" y="22451"/>
                </a:cubicBezTo>
                <a:cubicBezTo>
                  <a:pt x="272599" y="22451"/>
                  <a:pt x="272341" y="22399"/>
                  <a:pt x="272186" y="22193"/>
                </a:cubicBezTo>
                <a:cubicBezTo>
                  <a:pt x="272030" y="21986"/>
                  <a:pt x="271927" y="21779"/>
                  <a:pt x="271927" y="21520"/>
                </a:cubicBezTo>
                <a:lnTo>
                  <a:pt x="271927" y="1293"/>
                </a:lnTo>
                <a:cubicBezTo>
                  <a:pt x="271927" y="1034"/>
                  <a:pt x="272030" y="828"/>
                  <a:pt x="272237" y="621"/>
                </a:cubicBezTo>
                <a:cubicBezTo>
                  <a:pt x="272444" y="465"/>
                  <a:pt x="272651" y="362"/>
                  <a:pt x="272910" y="362"/>
                </a:cubicBezTo>
                <a:close/>
                <a:moveTo>
                  <a:pt x="246270" y="362"/>
                </a:moveTo>
                <a:lnTo>
                  <a:pt x="257495" y="362"/>
                </a:lnTo>
                <a:cubicBezTo>
                  <a:pt x="257857" y="362"/>
                  <a:pt x="258167" y="517"/>
                  <a:pt x="258426" y="724"/>
                </a:cubicBezTo>
                <a:cubicBezTo>
                  <a:pt x="258685" y="931"/>
                  <a:pt x="258788" y="1241"/>
                  <a:pt x="258788" y="1604"/>
                </a:cubicBezTo>
                <a:cubicBezTo>
                  <a:pt x="258788" y="1966"/>
                  <a:pt x="258685" y="2276"/>
                  <a:pt x="258426" y="2483"/>
                </a:cubicBezTo>
                <a:cubicBezTo>
                  <a:pt x="258167" y="2690"/>
                  <a:pt x="257857" y="2793"/>
                  <a:pt x="257495" y="2793"/>
                </a:cubicBezTo>
                <a:lnTo>
                  <a:pt x="257495" y="2845"/>
                </a:lnTo>
                <a:lnTo>
                  <a:pt x="247615" y="2845"/>
                </a:lnTo>
                <a:lnTo>
                  <a:pt x="247615" y="9932"/>
                </a:lnTo>
                <a:lnTo>
                  <a:pt x="256099" y="9932"/>
                </a:lnTo>
                <a:cubicBezTo>
                  <a:pt x="256461" y="9932"/>
                  <a:pt x="256771" y="10087"/>
                  <a:pt x="257030" y="10294"/>
                </a:cubicBezTo>
                <a:cubicBezTo>
                  <a:pt x="257288" y="10501"/>
                  <a:pt x="257392" y="10812"/>
                  <a:pt x="257392" y="11174"/>
                </a:cubicBezTo>
                <a:cubicBezTo>
                  <a:pt x="257392" y="11536"/>
                  <a:pt x="257288" y="11846"/>
                  <a:pt x="257030" y="12053"/>
                </a:cubicBezTo>
                <a:cubicBezTo>
                  <a:pt x="256771" y="12260"/>
                  <a:pt x="256461" y="12364"/>
                  <a:pt x="256099" y="12364"/>
                </a:cubicBezTo>
                <a:lnTo>
                  <a:pt x="247615" y="12364"/>
                </a:lnTo>
                <a:lnTo>
                  <a:pt x="247615" y="20020"/>
                </a:lnTo>
                <a:lnTo>
                  <a:pt x="257495" y="20020"/>
                </a:lnTo>
                <a:cubicBezTo>
                  <a:pt x="257857" y="20020"/>
                  <a:pt x="258167" y="20123"/>
                  <a:pt x="258426" y="20382"/>
                </a:cubicBezTo>
                <a:cubicBezTo>
                  <a:pt x="258685" y="20589"/>
                  <a:pt x="258788" y="20899"/>
                  <a:pt x="258788" y="21210"/>
                </a:cubicBezTo>
                <a:cubicBezTo>
                  <a:pt x="258788" y="21572"/>
                  <a:pt x="258685" y="21882"/>
                  <a:pt x="258426" y="22089"/>
                </a:cubicBezTo>
                <a:cubicBezTo>
                  <a:pt x="258167" y="22348"/>
                  <a:pt x="257857" y="22451"/>
                  <a:pt x="257495" y="22451"/>
                </a:cubicBezTo>
                <a:lnTo>
                  <a:pt x="246270" y="22451"/>
                </a:lnTo>
                <a:cubicBezTo>
                  <a:pt x="245908" y="22451"/>
                  <a:pt x="245650" y="22348"/>
                  <a:pt x="245391" y="22089"/>
                </a:cubicBezTo>
                <a:cubicBezTo>
                  <a:pt x="245133" y="21830"/>
                  <a:pt x="245029" y="21520"/>
                  <a:pt x="245029" y="21158"/>
                </a:cubicBezTo>
                <a:lnTo>
                  <a:pt x="245029" y="1604"/>
                </a:lnTo>
                <a:cubicBezTo>
                  <a:pt x="245029" y="1241"/>
                  <a:pt x="245133" y="983"/>
                  <a:pt x="245391" y="724"/>
                </a:cubicBezTo>
                <a:cubicBezTo>
                  <a:pt x="245598" y="465"/>
                  <a:pt x="245908" y="362"/>
                  <a:pt x="246270" y="362"/>
                </a:cubicBezTo>
                <a:close/>
                <a:moveTo>
                  <a:pt x="202665" y="362"/>
                </a:moveTo>
                <a:cubicBezTo>
                  <a:pt x="202975" y="362"/>
                  <a:pt x="203286" y="465"/>
                  <a:pt x="203544" y="724"/>
                </a:cubicBezTo>
                <a:cubicBezTo>
                  <a:pt x="203803" y="983"/>
                  <a:pt x="203958" y="1293"/>
                  <a:pt x="203958" y="1655"/>
                </a:cubicBezTo>
                <a:lnTo>
                  <a:pt x="203958" y="14174"/>
                </a:lnTo>
                <a:cubicBezTo>
                  <a:pt x="203958" y="15364"/>
                  <a:pt x="204217" y="16399"/>
                  <a:pt x="204734" y="17278"/>
                </a:cubicBezTo>
                <a:cubicBezTo>
                  <a:pt x="205251" y="18157"/>
                  <a:pt x="205976" y="18882"/>
                  <a:pt x="206855" y="19399"/>
                </a:cubicBezTo>
                <a:cubicBezTo>
                  <a:pt x="207734" y="19916"/>
                  <a:pt x="208717" y="20175"/>
                  <a:pt x="209751" y="20175"/>
                </a:cubicBezTo>
                <a:cubicBezTo>
                  <a:pt x="210786" y="20175"/>
                  <a:pt x="211769" y="19916"/>
                  <a:pt x="212700" y="19399"/>
                </a:cubicBezTo>
                <a:cubicBezTo>
                  <a:pt x="213579" y="18882"/>
                  <a:pt x="214303" y="18209"/>
                  <a:pt x="214872" y="17278"/>
                </a:cubicBezTo>
                <a:cubicBezTo>
                  <a:pt x="215441" y="16347"/>
                  <a:pt x="215700" y="15312"/>
                  <a:pt x="215700" y="14174"/>
                </a:cubicBezTo>
                <a:lnTo>
                  <a:pt x="215700" y="1655"/>
                </a:lnTo>
                <a:cubicBezTo>
                  <a:pt x="215700" y="1293"/>
                  <a:pt x="215803" y="983"/>
                  <a:pt x="216011" y="724"/>
                </a:cubicBezTo>
                <a:cubicBezTo>
                  <a:pt x="216217" y="465"/>
                  <a:pt x="216528" y="362"/>
                  <a:pt x="216890" y="362"/>
                </a:cubicBezTo>
                <a:cubicBezTo>
                  <a:pt x="217252" y="362"/>
                  <a:pt x="217511" y="465"/>
                  <a:pt x="217821" y="724"/>
                </a:cubicBezTo>
                <a:cubicBezTo>
                  <a:pt x="218079" y="983"/>
                  <a:pt x="218183" y="1293"/>
                  <a:pt x="218183" y="1655"/>
                </a:cubicBezTo>
                <a:lnTo>
                  <a:pt x="218183" y="14174"/>
                </a:lnTo>
                <a:cubicBezTo>
                  <a:pt x="218183" y="15778"/>
                  <a:pt x="217769" y="17226"/>
                  <a:pt x="217045" y="18520"/>
                </a:cubicBezTo>
                <a:cubicBezTo>
                  <a:pt x="216321" y="19813"/>
                  <a:pt x="215286" y="20847"/>
                  <a:pt x="214045" y="21572"/>
                </a:cubicBezTo>
                <a:cubicBezTo>
                  <a:pt x="212804" y="22348"/>
                  <a:pt x="211355" y="22710"/>
                  <a:pt x="209751" y="22710"/>
                </a:cubicBezTo>
                <a:cubicBezTo>
                  <a:pt x="208148" y="22710"/>
                  <a:pt x="206700" y="22296"/>
                  <a:pt x="205407" y="21572"/>
                </a:cubicBezTo>
                <a:cubicBezTo>
                  <a:pt x="204165" y="20796"/>
                  <a:pt x="203131" y="19813"/>
                  <a:pt x="202406" y="18520"/>
                </a:cubicBezTo>
                <a:cubicBezTo>
                  <a:pt x="201682" y="17226"/>
                  <a:pt x="201320" y="15778"/>
                  <a:pt x="201320" y="14174"/>
                </a:cubicBezTo>
                <a:lnTo>
                  <a:pt x="201320" y="1655"/>
                </a:lnTo>
                <a:cubicBezTo>
                  <a:pt x="201320" y="1293"/>
                  <a:pt x="201424" y="983"/>
                  <a:pt x="201682" y="724"/>
                </a:cubicBezTo>
                <a:cubicBezTo>
                  <a:pt x="201941" y="465"/>
                  <a:pt x="202251" y="362"/>
                  <a:pt x="202665" y="362"/>
                </a:cubicBezTo>
                <a:close/>
                <a:moveTo>
                  <a:pt x="181458" y="362"/>
                </a:moveTo>
                <a:lnTo>
                  <a:pt x="196148" y="362"/>
                </a:lnTo>
                <a:cubicBezTo>
                  <a:pt x="196510" y="362"/>
                  <a:pt x="196820" y="465"/>
                  <a:pt x="197027" y="672"/>
                </a:cubicBezTo>
                <a:cubicBezTo>
                  <a:pt x="197286" y="879"/>
                  <a:pt x="197389" y="1190"/>
                  <a:pt x="197389" y="1552"/>
                </a:cubicBezTo>
                <a:cubicBezTo>
                  <a:pt x="197389" y="1914"/>
                  <a:pt x="197286" y="2224"/>
                  <a:pt x="197027" y="2431"/>
                </a:cubicBezTo>
                <a:cubicBezTo>
                  <a:pt x="196769" y="2638"/>
                  <a:pt x="196458" y="2742"/>
                  <a:pt x="196096" y="2742"/>
                </a:cubicBezTo>
                <a:lnTo>
                  <a:pt x="190096" y="2742"/>
                </a:lnTo>
                <a:lnTo>
                  <a:pt x="190096" y="21158"/>
                </a:lnTo>
                <a:cubicBezTo>
                  <a:pt x="190096" y="21520"/>
                  <a:pt x="189992" y="21830"/>
                  <a:pt x="189734" y="22089"/>
                </a:cubicBezTo>
                <a:cubicBezTo>
                  <a:pt x="189475" y="22348"/>
                  <a:pt x="189165" y="22451"/>
                  <a:pt x="188751" y="22451"/>
                </a:cubicBezTo>
                <a:cubicBezTo>
                  <a:pt x="188389" y="22451"/>
                  <a:pt x="188079" y="22348"/>
                  <a:pt x="187820" y="22089"/>
                </a:cubicBezTo>
                <a:cubicBezTo>
                  <a:pt x="187561" y="21830"/>
                  <a:pt x="187458" y="21520"/>
                  <a:pt x="187458" y="21158"/>
                </a:cubicBezTo>
                <a:lnTo>
                  <a:pt x="187458" y="2742"/>
                </a:lnTo>
                <a:lnTo>
                  <a:pt x="181458" y="2742"/>
                </a:lnTo>
                <a:cubicBezTo>
                  <a:pt x="181096" y="2742"/>
                  <a:pt x="180837" y="2638"/>
                  <a:pt x="180578" y="2431"/>
                </a:cubicBezTo>
                <a:cubicBezTo>
                  <a:pt x="180320" y="2173"/>
                  <a:pt x="180216" y="1914"/>
                  <a:pt x="180216" y="1552"/>
                </a:cubicBezTo>
                <a:cubicBezTo>
                  <a:pt x="180216" y="1190"/>
                  <a:pt x="180320" y="879"/>
                  <a:pt x="180578" y="672"/>
                </a:cubicBezTo>
                <a:cubicBezTo>
                  <a:pt x="180785" y="465"/>
                  <a:pt x="181096" y="362"/>
                  <a:pt x="181458" y="362"/>
                </a:cubicBezTo>
                <a:close/>
                <a:moveTo>
                  <a:pt x="168422" y="362"/>
                </a:moveTo>
                <a:cubicBezTo>
                  <a:pt x="168784" y="362"/>
                  <a:pt x="169095" y="465"/>
                  <a:pt x="169353" y="724"/>
                </a:cubicBezTo>
                <a:cubicBezTo>
                  <a:pt x="169612" y="931"/>
                  <a:pt x="169715" y="1241"/>
                  <a:pt x="169715" y="1604"/>
                </a:cubicBezTo>
                <a:lnTo>
                  <a:pt x="169715" y="19968"/>
                </a:lnTo>
                <a:lnTo>
                  <a:pt x="179285" y="19968"/>
                </a:lnTo>
                <a:cubicBezTo>
                  <a:pt x="179647" y="19968"/>
                  <a:pt x="179905" y="20123"/>
                  <a:pt x="180216" y="20330"/>
                </a:cubicBezTo>
                <a:cubicBezTo>
                  <a:pt x="180475" y="20537"/>
                  <a:pt x="180578" y="20847"/>
                  <a:pt x="180578" y="21210"/>
                </a:cubicBezTo>
                <a:cubicBezTo>
                  <a:pt x="180578" y="21572"/>
                  <a:pt x="180475" y="21882"/>
                  <a:pt x="180216" y="22089"/>
                </a:cubicBezTo>
                <a:cubicBezTo>
                  <a:pt x="179957" y="22348"/>
                  <a:pt x="179647" y="22451"/>
                  <a:pt x="179285" y="22451"/>
                </a:cubicBezTo>
                <a:lnTo>
                  <a:pt x="168370" y="22451"/>
                </a:lnTo>
                <a:cubicBezTo>
                  <a:pt x="168008" y="22451"/>
                  <a:pt x="167750" y="22348"/>
                  <a:pt x="167491" y="22089"/>
                </a:cubicBezTo>
                <a:cubicBezTo>
                  <a:pt x="167233" y="21830"/>
                  <a:pt x="167129" y="21520"/>
                  <a:pt x="167129" y="21158"/>
                </a:cubicBezTo>
                <a:lnTo>
                  <a:pt x="167129" y="1604"/>
                </a:lnTo>
                <a:cubicBezTo>
                  <a:pt x="167129" y="1241"/>
                  <a:pt x="167233" y="983"/>
                  <a:pt x="167491" y="724"/>
                </a:cubicBezTo>
                <a:cubicBezTo>
                  <a:pt x="167750" y="465"/>
                  <a:pt x="168060" y="362"/>
                  <a:pt x="168422" y="362"/>
                </a:cubicBezTo>
                <a:close/>
                <a:moveTo>
                  <a:pt x="146024" y="362"/>
                </a:moveTo>
                <a:cubicBezTo>
                  <a:pt x="146334" y="362"/>
                  <a:pt x="146645" y="465"/>
                  <a:pt x="146903" y="724"/>
                </a:cubicBezTo>
                <a:cubicBezTo>
                  <a:pt x="147162" y="983"/>
                  <a:pt x="147317" y="1293"/>
                  <a:pt x="147317" y="1655"/>
                </a:cubicBezTo>
                <a:lnTo>
                  <a:pt x="147317" y="14174"/>
                </a:lnTo>
                <a:cubicBezTo>
                  <a:pt x="147317" y="15364"/>
                  <a:pt x="147576" y="16399"/>
                  <a:pt x="148093" y="17278"/>
                </a:cubicBezTo>
                <a:cubicBezTo>
                  <a:pt x="148610" y="18157"/>
                  <a:pt x="149335" y="18882"/>
                  <a:pt x="150214" y="19399"/>
                </a:cubicBezTo>
                <a:cubicBezTo>
                  <a:pt x="151145" y="19916"/>
                  <a:pt x="152128" y="20175"/>
                  <a:pt x="153162" y="20175"/>
                </a:cubicBezTo>
                <a:cubicBezTo>
                  <a:pt x="154197" y="20175"/>
                  <a:pt x="155180" y="19916"/>
                  <a:pt x="156111" y="19399"/>
                </a:cubicBezTo>
                <a:cubicBezTo>
                  <a:pt x="156990" y="18882"/>
                  <a:pt x="157714" y="18209"/>
                  <a:pt x="158283" y="17278"/>
                </a:cubicBezTo>
                <a:cubicBezTo>
                  <a:pt x="158852" y="16347"/>
                  <a:pt x="159111" y="15312"/>
                  <a:pt x="159111" y="14174"/>
                </a:cubicBezTo>
                <a:lnTo>
                  <a:pt x="159111" y="1655"/>
                </a:lnTo>
                <a:cubicBezTo>
                  <a:pt x="159111" y="1293"/>
                  <a:pt x="159214" y="983"/>
                  <a:pt x="159421" y="724"/>
                </a:cubicBezTo>
                <a:cubicBezTo>
                  <a:pt x="159628" y="465"/>
                  <a:pt x="159938" y="362"/>
                  <a:pt x="160301" y="362"/>
                </a:cubicBezTo>
                <a:cubicBezTo>
                  <a:pt x="160663" y="362"/>
                  <a:pt x="160973" y="465"/>
                  <a:pt x="161180" y="724"/>
                </a:cubicBezTo>
                <a:cubicBezTo>
                  <a:pt x="161439" y="983"/>
                  <a:pt x="161542" y="1293"/>
                  <a:pt x="161542" y="1655"/>
                </a:cubicBezTo>
                <a:lnTo>
                  <a:pt x="161542" y="14174"/>
                </a:lnTo>
                <a:cubicBezTo>
                  <a:pt x="161542" y="15778"/>
                  <a:pt x="161128" y="17226"/>
                  <a:pt x="160404" y="18520"/>
                </a:cubicBezTo>
                <a:cubicBezTo>
                  <a:pt x="159680" y="19813"/>
                  <a:pt x="158645" y="20847"/>
                  <a:pt x="157404" y="21572"/>
                </a:cubicBezTo>
                <a:cubicBezTo>
                  <a:pt x="156163" y="22348"/>
                  <a:pt x="154714" y="22710"/>
                  <a:pt x="153110" y="22710"/>
                </a:cubicBezTo>
                <a:cubicBezTo>
                  <a:pt x="151507" y="22710"/>
                  <a:pt x="150059" y="22296"/>
                  <a:pt x="148766" y="21572"/>
                </a:cubicBezTo>
                <a:cubicBezTo>
                  <a:pt x="147524" y="20796"/>
                  <a:pt x="146490" y="19813"/>
                  <a:pt x="145765" y="18520"/>
                </a:cubicBezTo>
                <a:cubicBezTo>
                  <a:pt x="145041" y="17226"/>
                  <a:pt x="144679" y="15778"/>
                  <a:pt x="144679" y="14174"/>
                </a:cubicBezTo>
                <a:lnTo>
                  <a:pt x="144679" y="1655"/>
                </a:lnTo>
                <a:cubicBezTo>
                  <a:pt x="144679" y="1293"/>
                  <a:pt x="144783" y="983"/>
                  <a:pt x="145041" y="724"/>
                </a:cubicBezTo>
                <a:cubicBezTo>
                  <a:pt x="145300" y="465"/>
                  <a:pt x="145610" y="362"/>
                  <a:pt x="146024" y="362"/>
                </a:cubicBezTo>
                <a:close/>
                <a:moveTo>
                  <a:pt x="95849" y="362"/>
                </a:moveTo>
                <a:lnTo>
                  <a:pt x="110540" y="362"/>
                </a:lnTo>
                <a:cubicBezTo>
                  <a:pt x="110902" y="362"/>
                  <a:pt x="111212" y="465"/>
                  <a:pt x="111419" y="672"/>
                </a:cubicBezTo>
                <a:cubicBezTo>
                  <a:pt x="111678" y="879"/>
                  <a:pt x="111781" y="1190"/>
                  <a:pt x="111781" y="1552"/>
                </a:cubicBezTo>
                <a:cubicBezTo>
                  <a:pt x="111781" y="1914"/>
                  <a:pt x="111678" y="2224"/>
                  <a:pt x="111419" y="2431"/>
                </a:cubicBezTo>
                <a:cubicBezTo>
                  <a:pt x="111161" y="2638"/>
                  <a:pt x="110850" y="2742"/>
                  <a:pt x="110488" y="2742"/>
                </a:cubicBezTo>
                <a:lnTo>
                  <a:pt x="104488" y="2742"/>
                </a:lnTo>
                <a:lnTo>
                  <a:pt x="104488" y="21158"/>
                </a:lnTo>
                <a:cubicBezTo>
                  <a:pt x="104488" y="21520"/>
                  <a:pt x="104384" y="21830"/>
                  <a:pt x="104126" y="22089"/>
                </a:cubicBezTo>
                <a:cubicBezTo>
                  <a:pt x="103867" y="22348"/>
                  <a:pt x="103557" y="22451"/>
                  <a:pt x="103143" y="22451"/>
                </a:cubicBezTo>
                <a:cubicBezTo>
                  <a:pt x="102781" y="22451"/>
                  <a:pt x="102471" y="22348"/>
                  <a:pt x="102212" y="22089"/>
                </a:cubicBezTo>
                <a:cubicBezTo>
                  <a:pt x="101953" y="21830"/>
                  <a:pt x="101850" y="21520"/>
                  <a:pt x="101850" y="21158"/>
                </a:cubicBezTo>
                <a:lnTo>
                  <a:pt x="101850" y="2742"/>
                </a:lnTo>
                <a:lnTo>
                  <a:pt x="95849" y="2742"/>
                </a:lnTo>
                <a:cubicBezTo>
                  <a:pt x="95488" y="2742"/>
                  <a:pt x="95229" y="2638"/>
                  <a:pt x="94970" y="2431"/>
                </a:cubicBezTo>
                <a:cubicBezTo>
                  <a:pt x="94712" y="2173"/>
                  <a:pt x="94608" y="1914"/>
                  <a:pt x="94608" y="1552"/>
                </a:cubicBezTo>
                <a:cubicBezTo>
                  <a:pt x="94608" y="1190"/>
                  <a:pt x="94712" y="879"/>
                  <a:pt x="94970" y="672"/>
                </a:cubicBezTo>
                <a:cubicBezTo>
                  <a:pt x="95177" y="465"/>
                  <a:pt x="95488" y="362"/>
                  <a:pt x="95849" y="362"/>
                </a:cubicBezTo>
                <a:close/>
                <a:moveTo>
                  <a:pt x="79608" y="362"/>
                </a:moveTo>
                <a:lnTo>
                  <a:pt x="90832" y="362"/>
                </a:lnTo>
                <a:cubicBezTo>
                  <a:pt x="91194" y="362"/>
                  <a:pt x="91505" y="517"/>
                  <a:pt x="91763" y="724"/>
                </a:cubicBezTo>
                <a:cubicBezTo>
                  <a:pt x="92022" y="931"/>
                  <a:pt x="92125" y="1241"/>
                  <a:pt x="92125" y="1604"/>
                </a:cubicBezTo>
                <a:cubicBezTo>
                  <a:pt x="92125" y="1966"/>
                  <a:pt x="92022" y="2276"/>
                  <a:pt x="91763" y="2483"/>
                </a:cubicBezTo>
                <a:cubicBezTo>
                  <a:pt x="91505" y="2690"/>
                  <a:pt x="91194" y="2793"/>
                  <a:pt x="90832" y="2793"/>
                </a:cubicBezTo>
                <a:lnTo>
                  <a:pt x="90832" y="2845"/>
                </a:lnTo>
                <a:lnTo>
                  <a:pt x="80952" y="2845"/>
                </a:lnTo>
                <a:lnTo>
                  <a:pt x="80952" y="9932"/>
                </a:lnTo>
                <a:lnTo>
                  <a:pt x="89436" y="9932"/>
                </a:lnTo>
                <a:cubicBezTo>
                  <a:pt x="89798" y="9932"/>
                  <a:pt x="90108" y="10087"/>
                  <a:pt x="90367" y="10294"/>
                </a:cubicBezTo>
                <a:cubicBezTo>
                  <a:pt x="90626" y="10501"/>
                  <a:pt x="90729" y="10812"/>
                  <a:pt x="90729" y="11174"/>
                </a:cubicBezTo>
                <a:cubicBezTo>
                  <a:pt x="90729" y="11536"/>
                  <a:pt x="90626" y="11846"/>
                  <a:pt x="90367" y="12053"/>
                </a:cubicBezTo>
                <a:cubicBezTo>
                  <a:pt x="90108" y="12260"/>
                  <a:pt x="89798" y="12364"/>
                  <a:pt x="89436" y="12364"/>
                </a:cubicBezTo>
                <a:lnTo>
                  <a:pt x="80952" y="12364"/>
                </a:lnTo>
                <a:lnTo>
                  <a:pt x="80952" y="20020"/>
                </a:lnTo>
                <a:lnTo>
                  <a:pt x="90832" y="20020"/>
                </a:lnTo>
                <a:cubicBezTo>
                  <a:pt x="91194" y="20020"/>
                  <a:pt x="91505" y="20123"/>
                  <a:pt x="91763" y="20382"/>
                </a:cubicBezTo>
                <a:cubicBezTo>
                  <a:pt x="92022" y="20589"/>
                  <a:pt x="92125" y="20899"/>
                  <a:pt x="92125" y="21210"/>
                </a:cubicBezTo>
                <a:cubicBezTo>
                  <a:pt x="92125" y="21572"/>
                  <a:pt x="92022" y="21882"/>
                  <a:pt x="91763" y="22089"/>
                </a:cubicBezTo>
                <a:cubicBezTo>
                  <a:pt x="91505" y="22348"/>
                  <a:pt x="91194" y="22451"/>
                  <a:pt x="90832" y="22451"/>
                </a:cubicBezTo>
                <a:lnTo>
                  <a:pt x="79608" y="22451"/>
                </a:lnTo>
                <a:cubicBezTo>
                  <a:pt x="79246" y="22451"/>
                  <a:pt x="78987" y="22348"/>
                  <a:pt x="78728" y="22089"/>
                </a:cubicBezTo>
                <a:cubicBezTo>
                  <a:pt x="78470" y="21830"/>
                  <a:pt x="78366" y="21520"/>
                  <a:pt x="78366" y="21158"/>
                </a:cubicBezTo>
                <a:lnTo>
                  <a:pt x="78366" y="1604"/>
                </a:lnTo>
                <a:cubicBezTo>
                  <a:pt x="78366" y="1241"/>
                  <a:pt x="78470" y="983"/>
                  <a:pt x="78728" y="724"/>
                </a:cubicBezTo>
                <a:cubicBezTo>
                  <a:pt x="78935" y="465"/>
                  <a:pt x="79246" y="362"/>
                  <a:pt x="79608" y="362"/>
                </a:cubicBezTo>
                <a:close/>
                <a:moveTo>
                  <a:pt x="61606" y="362"/>
                </a:moveTo>
                <a:lnTo>
                  <a:pt x="72831" y="362"/>
                </a:lnTo>
                <a:cubicBezTo>
                  <a:pt x="73193" y="362"/>
                  <a:pt x="73504" y="517"/>
                  <a:pt x="73762" y="724"/>
                </a:cubicBezTo>
                <a:cubicBezTo>
                  <a:pt x="74021" y="931"/>
                  <a:pt x="74124" y="1241"/>
                  <a:pt x="74124" y="1604"/>
                </a:cubicBezTo>
                <a:cubicBezTo>
                  <a:pt x="74124" y="1966"/>
                  <a:pt x="74021" y="2276"/>
                  <a:pt x="73762" y="2483"/>
                </a:cubicBezTo>
                <a:cubicBezTo>
                  <a:pt x="73504" y="2690"/>
                  <a:pt x="73193" y="2793"/>
                  <a:pt x="72831" y="2793"/>
                </a:cubicBezTo>
                <a:lnTo>
                  <a:pt x="72831" y="2845"/>
                </a:lnTo>
                <a:lnTo>
                  <a:pt x="62951" y="2845"/>
                </a:lnTo>
                <a:lnTo>
                  <a:pt x="62951" y="9932"/>
                </a:lnTo>
                <a:lnTo>
                  <a:pt x="71435" y="9932"/>
                </a:lnTo>
                <a:cubicBezTo>
                  <a:pt x="71797" y="9932"/>
                  <a:pt x="72107" y="10087"/>
                  <a:pt x="72366" y="10294"/>
                </a:cubicBezTo>
                <a:cubicBezTo>
                  <a:pt x="72624" y="10501"/>
                  <a:pt x="72728" y="10812"/>
                  <a:pt x="72728" y="11174"/>
                </a:cubicBezTo>
                <a:cubicBezTo>
                  <a:pt x="72728" y="11536"/>
                  <a:pt x="72624" y="11846"/>
                  <a:pt x="72366" y="12053"/>
                </a:cubicBezTo>
                <a:cubicBezTo>
                  <a:pt x="72107" y="12260"/>
                  <a:pt x="71797" y="12364"/>
                  <a:pt x="71435" y="12364"/>
                </a:cubicBezTo>
                <a:lnTo>
                  <a:pt x="62951" y="12364"/>
                </a:lnTo>
                <a:lnTo>
                  <a:pt x="62951" y="20020"/>
                </a:lnTo>
                <a:lnTo>
                  <a:pt x="72831" y="20020"/>
                </a:lnTo>
                <a:cubicBezTo>
                  <a:pt x="73193" y="20020"/>
                  <a:pt x="73504" y="20123"/>
                  <a:pt x="73762" y="20382"/>
                </a:cubicBezTo>
                <a:cubicBezTo>
                  <a:pt x="74021" y="20589"/>
                  <a:pt x="74124" y="20899"/>
                  <a:pt x="74124" y="21210"/>
                </a:cubicBezTo>
                <a:cubicBezTo>
                  <a:pt x="74124" y="21572"/>
                  <a:pt x="74021" y="21882"/>
                  <a:pt x="73762" y="22089"/>
                </a:cubicBezTo>
                <a:cubicBezTo>
                  <a:pt x="73504" y="22348"/>
                  <a:pt x="73193" y="22451"/>
                  <a:pt x="72831" y="22451"/>
                </a:cubicBezTo>
                <a:lnTo>
                  <a:pt x="61606" y="22451"/>
                </a:lnTo>
                <a:cubicBezTo>
                  <a:pt x="61244" y="22451"/>
                  <a:pt x="60986" y="22348"/>
                  <a:pt x="60727" y="22089"/>
                </a:cubicBezTo>
                <a:cubicBezTo>
                  <a:pt x="60469" y="21830"/>
                  <a:pt x="60365" y="21520"/>
                  <a:pt x="60365" y="21158"/>
                </a:cubicBezTo>
                <a:lnTo>
                  <a:pt x="60365" y="1604"/>
                </a:lnTo>
                <a:cubicBezTo>
                  <a:pt x="60365" y="1241"/>
                  <a:pt x="60469" y="983"/>
                  <a:pt x="60727" y="724"/>
                </a:cubicBezTo>
                <a:cubicBezTo>
                  <a:pt x="60934" y="465"/>
                  <a:pt x="61244" y="362"/>
                  <a:pt x="61606" y="362"/>
                </a:cubicBezTo>
                <a:close/>
                <a:moveTo>
                  <a:pt x="19191" y="362"/>
                </a:moveTo>
                <a:lnTo>
                  <a:pt x="33881" y="362"/>
                </a:lnTo>
                <a:cubicBezTo>
                  <a:pt x="34243" y="362"/>
                  <a:pt x="34553" y="465"/>
                  <a:pt x="34760" y="672"/>
                </a:cubicBezTo>
                <a:cubicBezTo>
                  <a:pt x="35019" y="879"/>
                  <a:pt x="35122" y="1190"/>
                  <a:pt x="35122" y="1552"/>
                </a:cubicBezTo>
                <a:cubicBezTo>
                  <a:pt x="35122" y="1914"/>
                  <a:pt x="35019" y="2224"/>
                  <a:pt x="34760" y="2431"/>
                </a:cubicBezTo>
                <a:cubicBezTo>
                  <a:pt x="34502" y="2638"/>
                  <a:pt x="34191" y="2742"/>
                  <a:pt x="33829" y="2742"/>
                </a:cubicBezTo>
                <a:lnTo>
                  <a:pt x="27829" y="2742"/>
                </a:lnTo>
                <a:lnTo>
                  <a:pt x="27829" y="21158"/>
                </a:lnTo>
                <a:cubicBezTo>
                  <a:pt x="27829" y="21520"/>
                  <a:pt x="27725" y="21830"/>
                  <a:pt x="27467" y="22089"/>
                </a:cubicBezTo>
                <a:cubicBezTo>
                  <a:pt x="27208" y="22348"/>
                  <a:pt x="26898" y="22451"/>
                  <a:pt x="26484" y="22451"/>
                </a:cubicBezTo>
                <a:cubicBezTo>
                  <a:pt x="26122" y="22451"/>
                  <a:pt x="25812" y="22348"/>
                  <a:pt x="25553" y="22089"/>
                </a:cubicBezTo>
                <a:cubicBezTo>
                  <a:pt x="25294" y="21830"/>
                  <a:pt x="25191" y="21520"/>
                  <a:pt x="25191" y="21158"/>
                </a:cubicBezTo>
                <a:lnTo>
                  <a:pt x="25191" y="2742"/>
                </a:lnTo>
                <a:lnTo>
                  <a:pt x="19191" y="2742"/>
                </a:lnTo>
                <a:cubicBezTo>
                  <a:pt x="18829" y="2742"/>
                  <a:pt x="18570" y="2638"/>
                  <a:pt x="18311" y="2431"/>
                </a:cubicBezTo>
                <a:cubicBezTo>
                  <a:pt x="18053" y="2173"/>
                  <a:pt x="17949" y="1914"/>
                  <a:pt x="17949" y="1552"/>
                </a:cubicBezTo>
                <a:cubicBezTo>
                  <a:pt x="17949" y="1190"/>
                  <a:pt x="18053" y="879"/>
                  <a:pt x="18311" y="672"/>
                </a:cubicBezTo>
                <a:cubicBezTo>
                  <a:pt x="18518" y="465"/>
                  <a:pt x="18829" y="362"/>
                  <a:pt x="19191" y="362"/>
                </a:cubicBezTo>
                <a:close/>
                <a:moveTo>
                  <a:pt x="224907" y="259"/>
                </a:moveTo>
                <a:lnTo>
                  <a:pt x="233649" y="259"/>
                </a:lnTo>
                <a:cubicBezTo>
                  <a:pt x="234839" y="259"/>
                  <a:pt x="235925" y="569"/>
                  <a:pt x="236856" y="1087"/>
                </a:cubicBezTo>
                <a:cubicBezTo>
                  <a:pt x="237839" y="1656"/>
                  <a:pt x="238563" y="2380"/>
                  <a:pt x="239132" y="3311"/>
                </a:cubicBezTo>
                <a:cubicBezTo>
                  <a:pt x="239701" y="4294"/>
                  <a:pt x="239960" y="5329"/>
                  <a:pt x="239960" y="6570"/>
                </a:cubicBezTo>
                <a:cubicBezTo>
                  <a:pt x="239960" y="7450"/>
                  <a:pt x="239805" y="8277"/>
                  <a:pt x="239443" y="9053"/>
                </a:cubicBezTo>
                <a:cubicBezTo>
                  <a:pt x="239080" y="9778"/>
                  <a:pt x="238615" y="10450"/>
                  <a:pt x="238046" y="11019"/>
                </a:cubicBezTo>
                <a:cubicBezTo>
                  <a:pt x="237529" y="11536"/>
                  <a:pt x="236960" y="11898"/>
                  <a:pt x="236339" y="12157"/>
                </a:cubicBezTo>
                <a:cubicBezTo>
                  <a:pt x="236649" y="12312"/>
                  <a:pt x="236960" y="12519"/>
                  <a:pt x="237270" y="12726"/>
                </a:cubicBezTo>
                <a:cubicBezTo>
                  <a:pt x="237839" y="13192"/>
                  <a:pt x="238305" y="13709"/>
                  <a:pt x="238667" y="14382"/>
                </a:cubicBezTo>
                <a:cubicBezTo>
                  <a:pt x="239029" y="15054"/>
                  <a:pt x="239236" y="15830"/>
                  <a:pt x="239236" y="16709"/>
                </a:cubicBezTo>
                <a:cubicBezTo>
                  <a:pt x="239288" y="17485"/>
                  <a:pt x="239339" y="18106"/>
                  <a:pt x="239391" y="18572"/>
                </a:cubicBezTo>
                <a:cubicBezTo>
                  <a:pt x="239443" y="19037"/>
                  <a:pt x="239546" y="19400"/>
                  <a:pt x="239650" y="19658"/>
                </a:cubicBezTo>
                <a:cubicBezTo>
                  <a:pt x="239753" y="19917"/>
                  <a:pt x="239960" y="20124"/>
                  <a:pt x="240167" y="20279"/>
                </a:cubicBezTo>
                <a:cubicBezTo>
                  <a:pt x="240425" y="20486"/>
                  <a:pt x="240633" y="20744"/>
                  <a:pt x="240736" y="21003"/>
                </a:cubicBezTo>
                <a:cubicBezTo>
                  <a:pt x="240839" y="21314"/>
                  <a:pt x="240788" y="21624"/>
                  <a:pt x="240581" y="21934"/>
                </a:cubicBezTo>
                <a:cubicBezTo>
                  <a:pt x="240477" y="22141"/>
                  <a:pt x="240270" y="22296"/>
                  <a:pt x="240063" y="22348"/>
                </a:cubicBezTo>
                <a:cubicBezTo>
                  <a:pt x="239857" y="22452"/>
                  <a:pt x="239598" y="22452"/>
                  <a:pt x="239391" y="22452"/>
                </a:cubicBezTo>
                <a:cubicBezTo>
                  <a:pt x="239132" y="22400"/>
                  <a:pt x="238925" y="22348"/>
                  <a:pt x="238770" y="22245"/>
                </a:cubicBezTo>
                <a:cubicBezTo>
                  <a:pt x="238408" y="22090"/>
                  <a:pt x="238098" y="21779"/>
                  <a:pt x="237787" y="21417"/>
                </a:cubicBezTo>
                <a:cubicBezTo>
                  <a:pt x="237477" y="21055"/>
                  <a:pt x="237218" y="20486"/>
                  <a:pt x="237012" y="19813"/>
                </a:cubicBezTo>
                <a:cubicBezTo>
                  <a:pt x="236804" y="19141"/>
                  <a:pt x="236701" y="18158"/>
                  <a:pt x="236701" y="16968"/>
                </a:cubicBezTo>
                <a:cubicBezTo>
                  <a:pt x="236701" y="16296"/>
                  <a:pt x="236598" y="15778"/>
                  <a:pt x="236391" y="15313"/>
                </a:cubicBezTo>
                <a:cubicBezTo>
                  <a:pt x="236132" y="14847"/>
                  <a:pt x="235873" y="14485"/>
                  <a:pt x="235511" y="14226"/>
                </a:cubicBezTo>
                <a:cubicBezTo>
                  <a:pt x="235150" y="13968"/>
                  <a:pt x="234787" y="13761"/>
                  <a:pt x="234322" y="13657"/>
                </a:cubicBezTo>
                <a:cubicBezTo>
                  <a:pt x="233908" y="13554"/>
                  <a:pt x="233442" y="13502"/>
                  <a:pt x="232977" y="13502"/>
                </a:cubicBezTo>
                <a:lnTo>
                  <a:pt x="226304" y="13502"/>
                </a:lnTo>
                <a:lnTo>
                  <a:pt x="226304" y="21055"/>
                </a:lnTo>
                <a:cubicBezTo>
                  <a:pt x="226304" y="21417"/>
                  <a:pt x="226201" y="21727"/>
                  <a:pt x="225994" y="21986"/>
                </a:cubicBezTo>
                <a:cubicBezTo>
                  <a:pt x="225735" y="22245"/>
                  <a:pt x="225476" y="22348"/>
                  <a:pt x="225115" y="22348"/>
                </a:cubicBezTo>
                <a:cubicBezTo>
                  <a:pt x="224701" y="22348"/>
                  <a:pt x="224338" y="22245"/>
                  <a:pt x="224080" y="21986"/>
                </a:cubicBezTo>
                <a:cubicBezTo>
                  <a:pt x="223821" y="21727"/>
                  <a:pt x="223666" y="21417"/>
                  <a:pt x="223666" y="21055"/>
                </a:cubicBezTo>
                <a:lnTo>
                  <a:pt x="223666" y="1501"/>
                </a:lnTo>
                <a:cubicBezTo>
                  <a:pt x="223666" y="1138"/>
                  <a:pt x="223770" y="880"/>
                  <a:pt x="224028" y="621"/>
                </a:cubicBezTo>
                <a:cubicBezTo>
                  <a:pt x="224235" y="362"/>
                  <a:pt x="224545" y="259"/>
                  <a:pt x="224907" y="259"/>
                </a:cubicBezTo>
                <a:close/>
                <a:moveTo>
                  <a:pt x="40294" y="259"/>
                </a:moveTo>
                <a:lnTo>
                  <a:pt x="48984" y="259"/>
                </a:lnTo>
                <a:cubicBezTo>
                  <a:pt x="50174" y="259"/>
                  <a:pt x="51260" y="569"/>
                  <a:pt x="52191" y="1087"/>
                </a:cubicBezTo>
                <a:cubicBezTo>
                  <a:pt x="53174" y="1656"/>
                  <a:pt x="53899" y="2380"/>
                  <a:pt x="54467" y="3311"/>
                </a:cubicBezTo>
                <a:cubicBezTo>
                  <a:pt x="55037" y="4294"/>
                  <a:pt x="55295" y="5329"/>
                  <a:pt x="55295" y="6570"/>
                </a:cubicBezTo>
                <a:cubicBezTo>
                  <a:pt x="55295" y="7450"/>
                  <a:pt x="55140" y="8277"/>
                  <a:pt x="54778" y="9053"/>
                </a:cubicBezTo>
                <a:cubicBezTo>
                  <a:pt x="54416" y="9778"/>
                  <a:pt x="53950" y="10450"/>
                  <a:pt x="53381" y="11019"/>
                </a:cubicBezTo>
                <a:cubicBezTo>
                  <a:pt x="52864" y="11536"/>
                  <a:pt x="52295" y="11898"/>
                  <a:pt x="51674" y="12157"/>
                </a:cubicBezTo>
                <a:cubicBezTo>
                  <a:pt x="52036" y="12312"/>
                  <a:pt x="52295" y="12519"/>
                  <a:pt x="52605" y="12726"/>
                </a:cubicBezTo>
                <a:cubicBezTo>
                  <a:pt x="53174" y="13192"/>
                  <a:pt x="53640" y="13709"/>
                  <a:pt x="54002" y="14382"/>
                </a:cubicBezTo>
                <a:cubicBezTo>
                  <a:pt x="54364" y="15054"/>
                  <a:pt x="54571" y="15830"/>
                  <a:pt x="54571" y="16709"/>
                </a:cubicBezTo>
                <a:cubicBezTo>
                  <a:pt x="54623" y="17485"/>
                  <a:pt x="54675" y="18106"/>
                  <a:pt x="54726" y="18572"/>
                </a:cubicBezTo>
                <a:cubicBezTo>
                  <a:pt x="54778" y="19037"/>
                  <a:pt x="54881" y="19400"/>
                  <a:pt x="54985" y="19658"/>
                </a:cubicBezTo>
                <a:cubicBezTo>
                  <a:pt x="55088" y="19917"/>
                  <a:pt x="55295" y="20124"/>
                  <a:pt x="55502" y="20279"/>
                </a:cubicBezTo>
                <a:cubicBezTo>
                  <a:pt x="55761" y="20486"/>
                  <a:pt x="55968" y="20744"/>
                  <a:pt x="56123" y="21003"/>
                </a:cubicBezTo>
                <a:cubicBezTo>
                  <a:pt x="56226" y="21314"/>
                  <a:pt x="56175" y="21624"/>
                  <a:pt x="55968" y="21934"/>
                </a:cubicBezTo>
                <a:cubicBezTo>
                  <a:pt x="55864" y="22141"/>
                  <a:pt x="55657" y="22296"/>
                  <a:pt x="55450" y="22348"/>
                </a:cubicBezTo>
                <a:cubicBezTo>
                  <a:pt x="55244" y="22452"/>
                  <a:pt x="54985" y="22452"/>
                  <a:pt x="54778" y="22452"/>
                </a:cubicBezTo>
                <a:cubicBezTo>
                  <a:pt x="54519" y="22400"/>
                  <a:pt x="54312" y="22348"/>
                  <a:pt x="54157" y="22245"/>
                </a:cubicBezTo>
                <a:cubicBezTo>
                  <a:pt x="53795" y="22090"/>
                  <a:pt x="53485" y="21779"/>
                  <a:pt x="53174" y="21417"/>
                </a:cubicBezTo>
                <a:cubicBezTo>
                  <a:pt x="52864" y="21055"/>
                  <a:pt x="52605" y="20486"/>
                  <a:pt x="52399" y="19813"/>
                </a:cubicBezTo>
                <a:cubicBezTo>
                  <a:pt x="52191" y="19141"/>
                  <a:pt x="52088" y="18158"/>
                  <a:pt x="52088" y="16968"/>
                </a:cubicBezTo>
                <a:cubicBezTo>
                  <a:pt x="52088" y="16296"/>
                  <a:pt x="51985" y="15778"/>
                  <a:pt x="51778" y="15313"/>
                </a:cubicBezTo>
                <a:cubicBezTo>
                  <a:pt x="51519" y="14847"/>
                  <a:pt x="51260" y="14485"/>
                  <a:pt x="50898" y="14226"/>
                </a:cubicBezTo>
                <a:cubicBezTo>
                  <a:pt x="50537" y="13968"/>
                  <a:pt x="50174" y="13761"/>
                  <a:pt x="49709" y="13657"/>
                </a:cubicBezTo>
                <a:cubicBezTo>
                  <a:pt x="49295" y="13554"/>
                  <a:pt x="48829" y="13502"/>
                  <a:pt x="48364" y="13502"/>
                </a:cubicBezTo>
                <a:lnTo>
                  <a:pt x="41691" y="13502"/>
                </a:lnTo>
                <a:lnTo>
                  <a:pt x="41691" y="21055"/>
                </a:lnTo>
                <a:cubicBezTo>
                  <a:pt x="41691" y="21417"/>
                  <a:pt x="41588" y="21727"/>
                  <a:pt x="41381" y="21986"/>
                </a:cubicBezTo>
                <a:cubicBezTo>
                  <a:pt x="41122" y="22245"/>
                  <a:pt x="40863" y="22348"/>
                  <a:pt x="40502" y="22348"/>
                </a:cubicBezTo>
                <a:cubicBezTo>
                  <a:pt x="40088" y="22348"/>
                  <a:pt x="39777" y="22245"/>
                  <a:pt x="39467" y="21986"/>
                </a:cubicBezTo>
                <a:cubicBezTo>
                  <a:pt x="39208" y="21727"/>
                  <a:pt x="39053" y="21417"/>
                  <a:pt x="39053" y="21055"/>
                </a:cubicBezTo>
                <a:lnTo>
                  <a:pt x="39053" y="1501"/>
                </a:lnTo>
                <a:cubicBezTo>
                  <a:pt x="39053" y="1138"/>
                  <a:pt x="39157" y="880"/>
                  <a:pt x="39415" y="621"/>
                </a:cubicBezTo>
                <a:cubicBezTo>
                  <a:pt x="39622" y="362"/>
                  <a:pt x="39932" y="259"/>
                  <a:pt x="40294" y="259"/>
                </a:cubicBezTo>
                <a:close/>
                <a:moveTo>
                  <a:pt x="465800" y="104"/>
                </a:moveTo>
                <a:cubicBezTo>
                  <a:pt x="467041" y="104"/>
                  <a:pt x="468231" y="311"/>
                  <a:pt x="469369" y="725"/>
                </a:cubicBezTo>
                <a:cubicBezTo>
                  <a:pt x="470507" y="1139"/>
                  <a:pt x="471438" y="1759"/>
                  <a:pt x="472110" y="2587"/>
                </a:cubicBezTo>
                <a:cubicBezTo>
                  <a:pt x="472421" y="2949"/>
                  <a:pt x="472576" y="3260"/>
                  <a:pt x="472576" y="3518"/>
                </a:cubicBezTo>
                <a:cubicBezTo>
                  <a:pt x="472576" y="3725"/>
                  <a:pt x="472472" y="3932"/>
                  <a:pt x="472265" y="4139"/>
                </a:cubicBezTo>
                <a:cubicBezTo>
                  <a:pt x="472059" y="4346"/>
                  <a:pt x="471852" y="4449"/>
                  <a:pt x="471593" y="4449"/>
                </a:cubicBezTo>
                <a:cubicBezTo>
                  <a:pt x="471386" y="4449"/>
                  <a:pt x="471231" y="4398"/>
                  <a:pt x="471076" y="4242"/>
                </a:cubicBezTo>
                <a:cubicBezTo>
                  <a:pt x="470714" y="3777"/>
                  <a:pt x="470300" y="3415"/>
                  <a:pt x="469731" y="3053"/>
                </a:cubicBezTo>
                <a:cubicBezTo>
                  <a:pt x="469162" y="2691"/>
                  <a:pt x="468593" y="2432"/>
                  <a:pt x="467921" y="2225"/>
                </a:cubicBezTo>
                <a:cubicBezTo>
                  <a:pt x="467248" y="2070"/>
                  <a:pt x="466576" y="1966"/>
                  <a:pt x="465851" y="1966"/>
                </a:cubicBezTo>
                <a:cubicBezTo>
                  <a:pt x="464817" y="1966"/>
                  <a:pt x="463937" y="2122"/>
                  <a:pt x="463161" y="2432"/>
                </a:cubicBezTo>
                <a:cubicBezTo>
                  <a:pt x="462386" y="2742"/>
                  <a:pt x="461765" y="3156"/>
                  <a:pt x="461299" y="3725"/>
                </a:cubicBezTo>
                <a:cubicBezTo>
                  <a:pt x="460834" y="4294"/>
                  <a:pt x="460627" y="5018"/>
                  <a:pt x="460627" y="5794"/>
                </a:cubicBezTo>
                <a:cubicBezTo>
                  <a:pt x="460627" y="6674"/>
                  <a:pt x="460885" y="7398"/>
                  <a:pt x="461403" y="7967"/>
                </a:cubicBezTo>
                <a:cubicBezTo>
                  <a:pt x="461868" y="8536"/>
                  <a:pt x="462541" y="9002"/>
                  <a:pt x="463369" y="9364"/>
                </a:cubicBezTo>
                <a:cubicBezTo>
                  <a:pt x="464196" y="9726"/>
                  <a:pt x="465075" y="10088"/>
                  <a:pt x="466006" y="10398"/>
                </a:cubicBezTo>
                <a:cubicBezTo>
                  <a:pt x="466886" y="10657"/>
                  <a:pt x="467765" y="10968"/>
                  <a:pt x="468593" y="11278"/>
                </a:cubicBezTo>
                <a:cubicBezTo>
                  <a:pt x="469421" y="11588"/>
                  <a:pt x="470196" y="12002"/>
                  <a:pt x="470817" y="12468"/>
                </a:cubicBezTo>
                <a:cubicBezTo>
                  <a:pt x="471438" y="12933"/>
                  <a:pt x="471955" y="13554"/>
                  <a:pt x="472317" y="14278"/>
                </a:cubicBezTo>
                <a:cubicBezTo>
                  <a:pt x="472679" y="15003"/>
                  <a:pt x="472886" y="15934"/>
                  <a:pt x="472886" y="17072"/>
                </a:cubicBezTo>
                <a:cubicBezTo>
                  <a:pt x="472886" y="18158"/>
                  <a:pt x="472576" y="19089"/>
                  <a:pt x="471955" y="19969"/>
                </a:cubicBezTo>
                <a:cubicBezTo>
                  <a:pt x="471334" y="20848"/>
                  <a:pt x="470507" y="21521"/>
                  <a:pt x="469421" y="22038"/>
                </a:cubicBezTo>
                <a:cubicBezTo>
                  <a:pt x="468386" y="22555"/>
                  <a:pt x="467145" y="22814"/>
                  <a:pt x="465696" y="22814"/>
                </a:cubicBezTo>
                <a:cubicBezTo>
                  <a:pt x="464093" y="22814"/>
                  <a:pt x="462696" y="22555"/>
                  <a:pt x="461506" y="22038"/>
                </a:cubicBezTo>
                <a:cubicBezTo>
                  <a:pt x="460317" y="21521"/>
                  <a:pt x="459230" y="20693"/>
                  <a:pt x="458144" y="19658"/>
                </a:cubicBezTo>
                <a:cubicBezTo>
                  <a:pt x="458041" y="19555"/>
                  <a:pt x="457937" y="19451"/>
                  <a:pt x="457886" y="19348"/>
                </a:cubicBezTo>
                <a:cubicBezTo>
                  <a:pt x="457834" y="19193"/>
                  <a:pt x="457782" y="19038"/>
                  <a:pt x="457782" y="18882"/>
                </a:cubicBezTo>
                <a:cubicBezTo>
                  <a:pt x="457782" y="18675"/>
                  <a:pt x="457886" y="18417"/>
                  <a:pt x="458092" y="18210"/>
                </a:cubicBezTo>
                <a:cubicBezTo>
                  <a:pt x="458299" y="18003"/>
                  <a:pt x="458506" y="17899"/>
                  <a:pt x="458765" y="17899"/>
                </a:cubicBezTo>
                <a:cubicBezTo>
                  <a:pt x="458972" y="17899"/>
                  <a:pt x="459230" y="18003"/>
                  <a:pt x="459437" y="18210"/>
                </a:cubicBezTo>
                <a:cubicBezTo>
                  <a:pt x="460265" y="19089"/>
                  <a:pt x="461196" y="19762"/>
                  <a:pt x="462230" y="20227"/>
                </a:cubicBezTo>
                <a:cubicBezTo>
                  <a:pt x="463265" y="20693"/>
                  <a:pt x="464403" y="20900"/>
                  <a:pt x="465593" y="20900"/>
                </a:cubicBezTo>
                <a:cubicBezTo>
                  <a:pt x="466576" y="20900"/>
                  <a:pt x="467507" y="20745"/>
                  <a:pt x="468282" y="20434"/>
                </a:cubicBezTo>
                <a:cubicBezTo>
                  <a:pt x="469058" y="20124"/>
                  <a:pt x="469679" y="19658"/>
                  <a:pt x="470145" y="19089"/>
                </a:cubicBezTo>
                <a:cubicBezTo>
                  <a:pt x="470558" y="18469"/>
                  <a:pt x="470817" y="17796"/>
                  <a:pt x="470817" y="17020"/>
                </a:cubicBezTo>
                <a:cubicBezTo>
                  <a:pt x="470817" y="16089"/>
                  <a:pt x="470558" y="15313"/>
                  <a:pt x="470041" y="14692"/>
                </a:cubicBezTo>
                <a:cubicBezTo>
                  <a:pt x="469524" y="14071"/>
                  <a:pt x="468852" y="13606"/>
                  <a:pt x="467972" y="13192"/>
                </a:cubicBezTo>
                <a:cubicBezTo>
                  <a:pt x="467093" y="12830"/>
                  <a:pt x="466110" y="12468"/>
                  <a:pt x="465075" y="12157"/>
                </a:cubicBezTo>
                <a:cubicBezTo>
                  <a:pt x="464196" y="11899"/>
                  <a:pt x="463369" y="11588"/>
                  <a:pt x="462593" y="11278"/>
                </a:cubicBezTo>
                <a:cubicBezTo>
                  <a:pt x="461817" y="10968"/>
                  <a:pt x="461144" y="10554"/>
                  <a:pt x="460523" y="10088"/>
                </a:cubicBezTo>
                <a:cubicBezTo>
                  <a:pt x="459954" y="9623"/>
                  <a:pt x="459489" y="9002"/>
                  <a:pt x="459127" y="8329"/>
                </a:cubicBezTo>
                <a:cubicBezTo>
                  <a:pt x="458765" y="7605"/>
                  <a:pt x="458609" y="6777"/>
                  <a:pt x="458609" y="5794"/>
                </a:cubicBezTo>
                <a:cubicBezTo>
                  <a:pt x="458609" y="4708"/>
                  <a:pt x="458920" y="3725"/>
                  <a:pt x="459489" y="2846"/>
                </a:cubicBezTo>
                <a:cubicBezTo>
                  <a:pt x="460110" y="2018"/>
                  <a:pt x="460937" y="1346"/>
                  <a:pt x="462024" y="828"/>
                </a:cubicBezTo>
                <a:cubicBezTo>
                  <a:pt x="463110" y="363"/>
                  <a:pt x="464351" y="104"/>
                  <a:pt x="465800" y="104"/>
                </a:cubicBezTo>
                <a:close/>
                <a:moveTo>
                  <a:pt x="392502" y="104"/>
                </a:moveTo>
                <a:cubicBezTo>
                  <a:pt x="393640" y="104"/>
                  <a:pt x="394726" y="259"/>
                  <a:pt x="395761" y="518"/>
                </a:cubicBezTo>
                <a:cubicBezTo>
                  <a:pt x="396796" y="776"/>
                  <a:pt x="397727" y="1190"/>
                  <a:pt x="398554" y="1708"/>
                </a:cubicBezTo>
                <a:cubicBezTo>
                  <a:pt x="398658" y="1811"/>
                  <a:pt x="398813" y="1915"/>
                  <a:pt x="398864" y="2070"/>
                </a:cubicBezTo>
                <a:cubicBezTo>
                  <a:pt x="398916" y="2173"/>
                  <a:pt x="398968" y="2328"/>
                  <a:pt x="398968" y="2484"/>
                </a:cubicBezTo>
                <a:cubicBezTo>
                  <a:pt x="398968" y="2794"/>
                  <a:pt x="398916" y="3053"/>
                  <a:pt x="398709" y="3208"/>
                </a:cubicBezTo>
                <a:cubicBezTo>
                  <a:pt x="398502" y="3363"/>
                  <a:pt x="398296" y="3467"/>
                  <a:pt x="398089" y="3467"/>
                </a:cubicBezTo>
                <a:cubicBezTo>
                  <a:pt x="397985" y="3467"/>
                  <a:pt x="397882" y="3415"/>
                  <a:pt x="397778" y="3415"/>
                </a:cubicBezTo>
                <a:cubicBezTo>
                  <a:pt x="397675" y="3415"/>
                  <a:pt x="397623" y="3363"/>
                  <a:pt x="397520" y="3311"/>
                </a:cubicBezTo>
                <a:cubicBezTo>
                  <a:pt x="396796" y="2949"/>
                  <a:pt x="396020" y="2587"/>
                  <a:pt x="395192" y="2380"/>
                </a:cubicBezTo>
                <a:cubicBezTo>
                  <a:pt x="394364" y="2122"/>
                  <a:pt x="393433" y="2018"/>
                  <a:pt x="392502" y="2018"/>
                </a:cubicBezTo>
                <a:cubicBezTo>
                  <a:pt x="390692" y="2018"/>
                  <a:pt x="389088" y="2432"/>
                  <a:pt x="387692" y="3260"/>
                </a:cubicBezTo>
                <a:cubicBezTo>
                  <a:pt x="386295" y="4087"/>
                  <a:pt x="385157" y="5174"/>
                  <a:pt x="384381" y="6622"/>
                </a:cubicBezTo>
                <a:cubicBezTo>
                  <a:pt x="383605" y="8071"/>
                  <a:pt x="383191" y="9674"/>
                  <a:pt x="383191" y="11485"/>
                </a:cubicBezTo>
                <a:cubicBezTo>
                  <a:pt x="383191" y="13295"/>
                  <a:pt x="383605" y="14899"/>
                  <a:pt x="384381" y="16348"/>
                </a:cubicBezTo>
                <a:cubicBezTo>
                  <a:pt x="385157" y="17744"/>
                  <a:pt x="386295" y="18882"/>
                  <a:pt x="387692" y="19710"/>
                </a:cubicBezTo>
                <a:cubicBezTo>
                  <a:pt x="389088" y="20538"/>
                  <a:pt x="390692" y="20952"/>
                  <a:pt x="392502" y="20952"/>
                </a:cubicBezTo>
                <a:cubicBezTo>
                  <a:pt x="393433" y="20952"/>
                  <a:pt x="394364" y="20796"/>
                  <a:pt x="395347" y="20538"/>
                </a:cubicBezTo>
                <a:cubicBezTo>
                  <a:pt x="396226" y="20279"/>
                  <a:pt x="397002" y="19917"/>
                  <a:pt x="397675" y="19503"/>
                </a:cubicBezTo>
                <a:lnTo>
                  <a:pt x="397675" y="13244"/>
                </a:lnTo>
                <a:lnTo>
                  <a:pt x="392709" y="13244"/>
                </a:lnTo>
                <a:cubicBezTo>
                  <a:pt x="392450" y="13244"/>
                  <a:pt x="392244" y="13140"/>
                  <a:pt x="392036" y="12933"/>
                </a:cubicBezTo>
                <a:cubicBezTo>
                  <a:pt x="391830" y="12726"/>
                  <a:pt x="391726" y="12519"/>
                  <a:pt x="391726" y="12261"/>
                </a:cubicBezTo>
                <a:cubicBezTo>
                  <a:pt x="391726" y="12002"/>
                  <a:pt x="391830" y="11743"/>
                  <a:pt x="392036" y="11588"/>
                </a:cubicBezTo>
                <a:cubicBezTo>
                  <a:pt x="392192" y="11433"/>
                  <a:pt x="392450" y="11330"/>
                  <a:pt x="392709" y="11330"/>
                </a:cubicBezTo>
                <a:lnTo>
                  <a:pt x="398761" y="11330"/>
                </a:lnTo>
                <a:cubicBezTo>
                  <a:pt x="399020" y="11330"/>
                  <a:pt x="399227" y="11433"/>
                  <a:pt x="399382" y="11640"/>
                </a:cubicBezTo>
                <a:cubicBezTo>
                  <a:pt x="399537" y="11795"/>
                  <a:pt x="399640" y="12054"/>
                  <a:pt x="399640" y="12313"/>
                </a:cubicBezTo>
                <a:lnTo>
                  <a:pt x="399640" y="19917"/>
                </a:lnTo>
                <a:cubicBezTo>
                  <a:pt x="399640" y="20072"/>
                  <a:pt x="399640" y="20227"/>
                  <a:pt x="399537" y="20383"/>
                </a:cubicBezTo>
                <a:cubicBezTo>
                  <a:pt x="399433" y="20538"/>
                  <a:pt x="399330" y="20641"/>
                  <a:pt x="399175" y="20745"/>
                </a:cubicBezTo>
                <a:cubicBezTo>
                  <a:pt x="398244" y="21365"/>
                  <a:pt x="397209" y="21883"/>
                  <a:pt x="396071" y="22245"/>
                </a:cubicBezTo>
                <a:cubicBezTo>
                  <a:pt x="394933" y="22607"/>
                  <a:pt x="393744" y="22814"/>
                  <a:pt x="392502" y="22814"/>
                </a:cubicBezTo>
                <a:cubicBezTo>
                  <a:pt x="390899" y="22814"/>
                  <a:pt x="389398" y="22555"/>
                  <a:pt x="388002" y="21986"/>
                </a:cubicBezTo>
                <a:cubicBezTo>
                  <a:pt x="386605" y="21417"/>
                  <a:pt x="385416" y="20641"/>
                  <a:pt x="384381" y="19607"/>
                </a:cubicBezTo>
                <a:cubicBezTo>
                  <a:pt x="383346" y="18572"/>
                  <a:pt x="382571" y="17382"/>
                  <a:pt x="382001" y="15985"/>
                </a:cubicBezTo>
                <a:cubicBezTo>
                  <a:pt x="381433" y="14589"/>
                  <a:pt x="381174" y="13089"/>
                  <a:pt x="381174" y="11485"/>
                </a:cubicBezTo>
                <a:cubicBezTo>
                  <a:pt x="381174" y="9881"/>
                  <a:pt x="381433" y="8381"/>
                  <a:pt x="382001" y="6984"/>
                </a:cubicBezTo>
                <a:cubicBezTo>
                  <a:pt x="382571" y="5587"/>
                  <a:pt x="383346" y="4398"/>
                  <a:pt x="384381" y="3363"/>
                </a:cubicBezTo>
                <a:cubicBezTo>
                  <a:pt x="385416" y="2328"/>
                  <a:pt x="386605" y="1552"/>
                  <a:pt x="388002" y="983"/>
                </a:cubicBezTo>
                <a:cubicBezTo>
                  <a:pt x="389398" y="414"/>
                  <a:pt x="390899" y="104"/>
                  <a:pt x="392502" y="104"/>
                </a:cubicBezTo>
                <a:close/>
                <a:moveTo>
                  <a:pt x="134179" y="104"/>
                </a:moveTo>
                <a:cubicBezTo>
                  <a:pt x="135265" y="104"/>
                  <a:pt x="136352" y="259"/>
                  <a:pt x="137386" y="570"/>
                </a:cubicBezTo>
                <a:cubicBezTo>
                  <a:pt x="138421" y="828"/>
                  <a:pt x="139352" y="1242"/>
                  <a:pt x="140231" y="1811"/>
                </a:cubicBezTo>
                <a:cubicBezTo>
                  <a:pt x="140593" y="1966"/>
                  <a:pt x="140800" y="2277"/>
                  <a:pt x="140852" y="2639"/>
                </a:cubicBezTo>
                <a:cubicBezTo>
                  <a:pt x="140904" y="3001"/>
                  <a:pt x="140800" y="3363"/>
                  <a:pt x="140541" y="3673"/>
                </a:cubicBezTo>
                <a:cubicBezTo>
                  <a:pt x="140335" y="3984"/>
                  <a:pt x="140128" y="4139"/>
                  <a:pt x="139817" y="4139"/>
                </a:cubicBezTo>
                <a:cubicBezTo>
                  <a:pt x="139507" y="4139"/>
                  <a:pt x="139248" y="4087"/>
                  <a:pt x="138938" y="3932"/>
                </a:cubicBezTo>
                <a:cubicBezTo>
                  <a:pt x="138265" y="3518"/>
                  <a:pt x="137490" y="3208"/>
                  <a:pt x="136714" y="2949"/>
                </a:cubicBezTo>
                <a:cubicBezTo>
                  <a:pt x="135886" y="2691"/>
                  <a:pt x="135058" y="2587"/>
                  <a:pt x="134179" y="2587"/>
                </a:cubicBezTo>
                <a:cubicBezTo>
                  <a:pt x="132938" y="2587"/>
                  <a:pt x="131800" y="2846"/>
                  <a:pt x="130765" y="3260"/>
                </a:cubicBezTo>
                <a:cubicBezTo>
                  <a:pt x="129731" y="3673"/>
                  <a:pt x="128851" y="4294"/>
                  <a:pt x="128075" y="5070"/>
                </a:cubicBezTo>
                <a:cubicBezTo>
                  <a:pt x="127351" y="5846"/>
                  <a:pt x="126730" y="6777"/>
                  <a:pt x="126317" y="7864"/>
                </a:cubicBezTo>
                <a:cubicBezTo>
                  <a:pt x="125903" y="8950"/>
                  <a:pt x="125696" y="10140"/>
                  <a:pt x="125696" y="11433"/>
                </a:cubicBezTo>
                <a:cubicBezTo>
                  <a:pt x="125696" y="12830"/>
                  <a:pt x="125903" y="14071"/>
                  <a:pt x="126368" y="15158"/>
                </a:cubicBezTo>
                <a:cubicBezTo>
                  <a:pt x="126782" y="16244"/>
                  <a:pt x="127403" y="17175"/>
                  <a:pt x="128179" y="17951"/>
                </a:cubicBezTo>
                <a:cubicBezTo>
                  <a:pt x="128955" y="18727"/>
                  <a:pt x="129834" y="19296"/>
                  <a:pt x="130869" y="19710"/>
                </a:cubicBezTo>
                <a:cubicBezTo>
                  <a:pt x="131851" y="20124"/>
                  <a:pt x="132990" y="20331"/>
                  <a:pt x="134179" y="20331"/>
                </a:cubicBezTo>
                <a:cubicBezTo>
                  <a:pt x="135007" y="20331"/>
                  <a:pt x="135886" y="20227"/>
                  <a:pt x="136662" y="19969"/>
                </a:cubicBezTo>
                <a:cubicBezTo>
                  <a:pt x="137438" y="19710"/>
                  <a:pt x="138214" y="19400"/>
                  <a:pt x="138938" y="18934"/>
                </a:cubicBezTo>
                <a:cubicBezTo>
                  <a:pt x="139248" y="18779"/>
                  <a:pt x="139507" y="18727"/>
                  <a:pt x="139817" y="18779"/>
                </a:cubicBezTo>
                <a:cubicBezTo>
                  <a:pt x="140076" y="18831"/>
                  <a:pt x="140335" y="18986"/>
                  <a:pt x="140645" y="19141"/>
                </a:cubicBezTo>
                <a:cubicBezTo>
                  <a:pt x="140852" y="19451"/>
                  <a:pt x="140955" y="19814"/>
                  <a:pt x="140904" y="20176"/>
                </a:cubicBezTo>
                <a:cubicBezTo>
                  <a:pt x="140800" y="20589"/>
                  <a:pt x="140645" y="20848"/>
                  <a:pt x="140283" y="21003"/>
                </a:cubicBezTo>
                <a:cubicBezTo>
                  <a:pt x="139766" y="21314"/>
                  <a:pt x="139145" y="21624"/>
                  <a:pt x="138473" y="21883"/>
                </a:cubicBezTo>
                <a:cubicBezTo>
                  <a:pt x="137800" y="22141"/>
                  <a:pt x="137076" y="22348"/>
                  <a:pt x="136352" y="22504"/>
                </a:cubicBezTo>
                <a:cubicBezTo>
                  <a:pt x="135627" y="22659"/>
                  <a:pt x="134903" y="22710"/>
                  <a:pt x="134179" y="22710"/>
                </a:cubicBezTo>
                <a:cubicBezTo>
                  <a:pt x="132679" y="22710"/>
                  <a:pt x="131231" y="22452"/>
                  <a:pt x="129886" y="21935"/>
                </a:cubicBezTo>
                <a:cubicBezTo>
                  <a:pt x="128541" y="21417"/>
                  <a:pt x="127351" y="20641"/>
                  <a:pt x="126317" y="19658"/>
                </a:cubicBezTo>
                <a:cubicBezTo>
                  <a:pt x="125282" y="18675"/>
                  <a:pt x="124506" y="17486"/>
                  <a:pt x="123886" y="16089"/>
                </a:cubicBezTo>
                <a:cubicBezTo>
                  <a:pt x="123316" y="14692"/>
                  <a:pt x="123006" y="13140"/>
                  <a:pt x="123006" y="11381"/>
                </a:cubicBezTo>
                <a:cubicBezTo>
                  <a:pt x="123006" y="9778"/>
                  <a:pt x="123265" y="8226"/>
                  <a:pt x="123834" y="6881"/>
                </a:cubicBezTo>
                <a:cubicBezTo>
                  <a:pt x="124403" y="5536"/>
                  <a:pt x="125179" y="4346"/>
                  <a:pt x="126213" y="3311"/>
                </a:cubicBezTo>
                <a:cubicBezTo>
                  <a:pt x="127248" y="2277"/>
                  <a:pt x="128438" y="1501"/>
                  <a:pt x="129782" y="932"/>
                </a:cubicBezTo>
                <a:cubicBezTo>
                  <a:pt x="131127" y="363"/>
                  <a:pt x="132576" y="104"/>
                  <a:pt x="134179" y="104"/>
                </a:cubicBezTo>
                <a:close/>
                <a:moveTo>
                  <a:pt x="421573" y="52"/>
                </a:moveTo>
                <a:cubicBezTo>
                  <a:pt x="423125" y="52"/>
                  <a:pt x="424522" y="311"/>
                  <a:pt x="425815" y="880"/>
                </a:cubicBezTo>
                <a:cubicBezTo>
                  <a:pt x="427108" y="1449"/>
                  <a:pt x="428246" y="2225"/>
                  <a:pt x="429177" y="3259"/>
                </a:cubicBezTo>
                <a:cubicBezTo>
                  <a:pt x="430108" y="4294"/>
                  <a:pt x="430884" y="5484"/>
                  <a:pt x="431350" y="6880"/>
                </a:cubicBezTo>
                <a:cubicBezTo>
                  <a:pt x="431867" y="8226"/>
                  <a:pt x="432125" y="9777"/>
                  <a:pt x="432125" y="11433"/>
                </a:cubicBezTo>
                <a:cubicBezTo>
                  <a:pt x="432125" y="13088"/>
                  <a:pt x="431867" y="14588"/>
                  <a:pt x="431350" y="15985"/>
                </a:cubicBezTo>
                <a:cubicBezTo>
                  <a:pt x="430832" y="17382"/>
                  <a:pt x="430108" y="18572"/>
                  <a:pt x="429177" y="19606"/>
                </a:cubicBezTo>
                <a:cubicBezTo>
                  <a:pt x="428246" y="20641"/>
                  <a:pt x="427108" y="21417"/>
                  <a:pt x="425815" y="21986"/>
                </a:cubicBezTo>
                <a:cubicBezTo>
                  <a:pt x="424522" y="22555"/>
                  <a:pt x="423125" y="22814"/>
                  <a:pt x="421573" y="22814"/>
                </a:cubicBezTo>
                <a:cubicBezTo>
                  <a:pt x="420021" y="22814"/>
                  <a:pt x="418625" y="22555"/>
                  <a:pt x="417332" y="21986"/>
                </a:cubicBezTo>
                <a:cubicBezTo>
                  <a:pt x="416038" y="21417"/>
                  <a:pt x="414901" y="20641"/>
                  <a:pt x="413969" y="19606"/>
                </a:cubicBezTo>
                <a:cubicBezTo>
                  <a:pt x="413038" y="18572"/>
                  <a:pt x="412314" y="17330"/>
                  <a:pt x="411797" y="15985"/>
                </a:cubicBezTo>
                <a:cubicBezTo>
                  <a:pt x="411280" y="14640"/>
                  <a:pt x="411021" y="13088"/>
                  <a:pt x="411021" y="11433"/>
                </a:cubicBezTo>
                <a:cubicBezTo>
                  <a:pt x="411021" y="9777"/>
                  <a:pt x="411280" y="8277"/>
                  <a:pt x="411797" y="6880"/>
                </a:cubicBezTo>
                <a:cubicBezTo>
                  <a:pt x="412262" y="5484"/>
                  <a:pt x="413038" y="4294"/>
                  <a:pt x="413969" y="3259"/>
                </a:cubicBezTo>
                <a:cubicBezTo>
                  <a:pt x="414901" y="2225"/>
                  <a:pt x="416038" y="1449"/>
                  <a:pt x="417332" y="880"/>
                </a:cubicBezTo>
                <a:cubicBezTo>
                  <a:pt x="418625" y="311"/>
                  <a:pt x="420021" y="52"/>
                  <a:pt x="421573" y="52"/>
                </a:cubicBezTo>
                <a:close/>
                <a:moveTo>
                  <a:pt x="298670" y="52"/>
                </a:moveTo>
                <a:cubicBezTo>
                  <a:pt x="300222" y="52"/>
                  <a:pt x="301619" y="311"/>
                  <a:pt x="302912" y="880"/>
                </a:cubicBezTo>
                <a:cubicBezTo>
                  <a:pt x="304205" y="1449"/>
                  <a:pt x="305343" y="2225"/>
                  <a:pt x="306274" y="3259"/>
                </a:cubicBezTo>
                <a:cubicBezTo>
                  <a:pt x="307205" y="4294"/>
                  <a:pt x="307981" y="5484"/>
                  <a:pt x="308447" y="6880"/>
                </a:cubicBezTo>
                <a:cubicBezTo>
                  <a:pt x="308964" y="8226"/>
                  <a:pt x="309222" y="9777"/>
                  <a:pt x="309222" y="11433"/>
                </a:cubicBezTo>
                <a:cubicBezTo>
                  <a:pt x="309222" y="13088"/>
                  <a:pt x="308964" y="14588"/>
                  <a:pt x="308447" y="15985"/>
                </a:cubicBezTo>
                <a:cubicBezTo>
                  <a:pt x="307929" y="17382"/>
                  <a:pt x="307205" y="18572"/>
                  <a:pt x="306274" y="19606"/>
                </a:cubicBezTo>
                <a:cubicBezTo>
                  <a:pt x="305343" y="20641"/>
                  <a:pt x="304205" y="21417"/>
                  <a:pt x="302912" y="21986"/>
                </a:cubicBezTo>
                <a:cubicBezTo>
                  <a:pt x="301619" y="22555"/>
                  <a:pt x="300222" y="22814"/>
                  <a:pt x="298670" y="22814"/>
                </a:cubicBezTo>
                <a:cubicBezTo>
                  <a:pt x="297118" y="22814"/>
                  <a:pt x="295722" y="22555"/>
                  <a:pt x="294429" y="21986"/>
                </a:cubicBezTo>
                <a:cubicBezTo>
                  <a:pt x="293135" y="21417"/>
                  <a:pt x="291998" y="20641"/>
                  <a:pt x="291066" y="19606"/>
                </a:cubicBezTo>
                <a:cubicBezTo>
                  <a:pt x="290135" y="18572"/>
                  <a:pt x="289411" y="17382"/>
                  <a:pt x="288894" y="15985"/>
                </a:cubicBezTo>
                <a:cubicBezTo>
                  <a:pt x="288377" y="14640"/>
                  <a:pt x="288118" y="13088"/>
                  <a:pt x="288118" y="11433"/>
                </a:cubicBezTo>
                <a:cubicBezTo>
                  <a:pt x="288118" y="9777"/>
                  <a:pt x="288377" y="8277"/>
                  <a:pt x="288894" y="6880"/>
                </a:cubicBezTo>
                <a:cubicBezTo>
                  <a:pt x="289411" y="5484"/>
                  <a:pt x="290135" y="4294"/>
                  <a:pt x="291066" y="3259"/>
                </a:cubicBezTo>
                <a:cubicBezTo>
                  <a:pt x="291998" y="2225"/>
                  <a:pt x="293135" y="1449"/>
                  <a:pt x="294429" y="880"/>
                </a:cubicBezTo>
                <a:cubicBezTo>
                  <a:pt x="295722" y="311"/>
                  <a:pt x="297118" y="52"/>
                  <a:pt x="298670" y="52"/>
                </a:cubicBezTo>
                <a:close/>
                <a:moveTo>
                  <a:pt x="8069" y="0"/>
                </a:moveTo>
                <a:cubicBezTo>
                  <a:pt x="9363" y="0"/>
                  <a:pt x="10604" y="207"/>
                  <a:pt x="11742" y="621"/>
                </a:cubicBezTo>
                <a:cubicBezTo>
                  <a:pt x="12880" y="1086"/>
                  <a:pt x="13811" y="1655"/>
                  <a:pt x="14483" y="2380"/>
                </a:cubicBezTo>
                <a:cubicBezTo>
                  <a:pt x="14897" y="2793"/>
                  <a:pt x="15104" y="3207"/>
                  <a:pt x="15104" y="3569"/>
                </a:cubicBezTo>
                <a:cubicBezTo>
                  <a:pt x="15104" y="3880"/>
                  <a:pt x="14949" y="4190"/>
                  <a:pt x="14690" y="4449"/>
                </a:cubicBezTo>
                <a:cubicBezTo>
                  <a:pt x="14432" y="4708"/>
                  <a:pt x="14121" y="4863"/>
                  <a:pt x="13811" y="4863"/>
                </a:cubicBezTo>
                <a:cubicBezTo>
                  <a:pt x="13604" y="4863"/>
                  <a:pt x="13397" y="4759"/>
                  <a:pt x="13190" y="4604"/>
                </a:cubicBezTo>
                <a:cubicBezTo>
                  <a:pt x="12828" y="4190"/>
                  <a:pt x="12414" y="3828"/>
                  <a:pt x="11845" y="3518"/>
                </a:cubicBezTo>
                <a:cubicBezTo>
                  <a:pt x="11276" y="3207"/>
                  <a:pt x="10707" y="2949"/>
                  <a:pt x="10035" y="2742"/>
                </a:cubicBezTo>
                <a:cubicBezTo>
                  <a:pt x="9363" y="2587"/>
                  <a:pt x="8742" y="2483"/>
                  <a:pt x="8069" y="2483"/>
                </a:cubicBezTo>
                <a:cubicBezTo>
                  <a:pt x="7138" y="2483"/>
                  <a:pt x="6259" y="2638"/>
                  <a:pt x="5535" y="2897"/>
                </a:cubicBezTo>
                <a:cubicBezTo>
                  <a:pt x="4811" y="3156"/>
                  <a:pt x="4242" y="3569"/>
                  <a:pt x="3828" y="4087"/>
                </a:cubicBezTo>
                <a:cubicBezTo>
                  <a:pt x="3414" y="4604"/>
                  <a:pt x="3207" y="5225"/>
                  <a:pt x="3207" y="5949"/>
                </a:cubicBezTo>
                <a:cubicBezTo>
                  <a:pt x="3207" y="6725"/>
                  <a:pt x="3414" y="7398"/>
                  <a:pt x="3880" y="7915"/>
                </a:cubicBezTo>
                <a:cubicBezTo>
                  <a:pt x="4345" y="8432"/>
                  <a:pt x="4966" y="8846"/>
                  <a:pt x="5742" y="9156"/>
                </a:cubicBezTo>
                <a:cubicBezTo>
                  <a:pt x="6518" y="9518"/>
                  <a:pt x="7397" y="9777"/>
                  <a:pt x="8328" y="10036"/>
                </a:cubicBezTo>
                <a:cubicBezTo>
                  <a:pt x="9363" y="10294"/>
                  <a:pt x="10294" y="10605"/>
                  <a:pt x="11173" y="10915"/>
                </a:cubicBezTo>
                <a:cubicBezTo>
                  <a:pt x="12052" y="11277"/>
                  <a:pt x="12828" y="11691"/>
                  <a:pt x="13449" y="12157"/>
                </a:cubicBezTo>
                <a:cubicBezTo>
                  <a:pt x="14070" y="12622"/>
                  <a:pt x="14587" y="13243"/>
                  <a:pt x="15001" y="13916"/>
                </a:cubicBezTo>
                <a:cubicBezTo>
                  <a:pt x="15363" y="14640"/>
                  <a:pt x="15518" y="15571"/>
                  <a:pt x="15518" y="16657"/>
                </a:cubicBezTo>
                <a:cubicBezTo>
                  <a:pt x="15518" y="17847"/>
                  <a:pt x="15208" y="18882"/>
                  <a:pt x="14535" y="19761"/>
                </a:cubicBezTo>
                <a:cubicBezTo>
                  <a:pt x="13863" y="20641"/>
                  <a:pt x="12983" y="21365"/>
                  <a:pt x="11845" y="21882"/>
                </a:cubicBezTo>
                <a:cubicBezTo>
                  <a:pt x="10707" y="22400"/>
                  <a:pt x="9414" y="22710"/>
                  <a:pt x="8018" y="22710"/>
                </a:cubicBezTo>
                <a:cubicBezTo>
                  <a:pt x="6466" y="22710"/>
                  <a:pt x="5121" y="22503"/>
                  <a:pt x="3931" y="22037"/>
                </a:cubicBezTo>
                <a:cubicBezTo>
                  <a:pt x="2741" y="21572"/>
                  <a:pt x="1604" y="20848"/>
                  <a:pt x="517" y="19813"/>
                </a:cubicBezTo>
                <a:cubicBezTo>
                  <a:pt x="362" y="19710"/>
                  <a:pt x="259" y="19503"/>
                  <a:pt x="155" y="19347"/>
                </a:cubicBezTo>
                <a:cubicBezTo>
                  <a:pt x="52" y="19192"/>
                  <a:pt x="0" y="18985"/>
                  <a:pt x="0" y="18778"/>
                </a:cubicBezTo>
                <a:cubicBezTo>
                  <a:pt x="0" y="18468"/>
                  <a:pt x="104" y="18158"/>
                  <a:pt x="362" y="17899"/>
                </a:cubicBezTo>
                <a:cubicBezTo>
                  <a:pt x="569" y="17640"/>
                  <a:pt x="879" y="17485"/>
                  <a:pt x="1241" y="17485"/>
                </a:cubicBezTo>
                <a:cubicBezTo>
                  <a:pt x="1500" y="17485"/>
                  <a:pt x="1810" y="17640"/>
                  <a:pt x="2017" y="17847"/>
                </a:cubicBezTo>
                <a:cubicBezTo>
                  <a:pt x="2845" y="18623"/>
                  <a:pt x="3724" y="19244"/>
                  <a:pt x="4707" y="19658"/>
                </a:cubicBezTo>
                <a:cubicBezTo>
                  <a:pt x="5690" y="20072"/>
                  <a:pt x="6776" y="20279"/>
                  <a:pt x="7966" y="20279"/>
                </a:cubicBezTo>
                <a:cubicBezTo>
                  <a:pt x="8897" y="20279"/>
                  <a:pt x="9776" y="20123"/>
                  <a:pt x="10500" y="19813"/>
                </a:cubicBezTo>
                <a:cubicBezTo>
                  <a:pt x="11225" y="19503"/>
                  <a:pt x="11794" y="19089"/>
                  <a:pt x="12259" y="18571"/>
                </a:cubicBezTo>
                <a:cubicBezTo>
                  <a:pt x="12725" y="18054"/>
                  <a:pt x="12932" y="17433"/>
                  <a:pt x="12932" y="16761"/>
                </a:cubicBezTo>
                <a:cubicBezTo>
                  <a:pt x="12932" y="15933"/>
                  <a:pt x="12673" y="15261"/>
                  <a:pt x="12207" y="14692"/>
                </a:cubicBezTo>
                <a:cubicBezTo>
                  <a:pt x="11742" y="14123"/>
                  <a:pt x="11070" y="13657"/>
                  <a:pt x="10242" y="13295"/>
                </a:cubicBezTo>
                <a:cubicBezTo>
                  <a:pt x="9414" y="12933"/>
                  <a:pt x="8431" y="12622"/>
                  <a:pt x="7345" y="12364"/>
                </a:cubicBezTo>
                <a:cubicBezTo>
                  <a:pt x="6362" y="12157"/>
                  <a:pt x="5483" y="11898"/>
                  <a:pt x="4655" y="11536"/>
                </a:cubicBezTo>
                <a:cubicBezTo>
                  <a:pt x="3828" y="11226"/>
                  <a:pt x="3103" y="10812"/>
                  <a:pt x="2535" y="10294"/>
                </a:cubicBezTo>
                <a:cubicBezTo>
                  <a:pt x="1914" y="9777"/>
                  <a:pt x="1448" y="9208"/>
                  <a:pt x="1138" y="8484"/>
                </a:cubicBezTo>
                <a:cubicBezTo>
                  <a:pt x="827" y="7760"/>
                  <a:pt x="672" y="6932"/>
                  <a:pt x="672" y="6001"/>
                </a:cubicBezTo>
                <a:cubicBezTo>
                  <a:pt x="672" y="4811"/>
                  <a:pt x="983" y="3776"/>
                  <a:pt x="1604" y="2845"/>
                </a:cubicBezTo>
                <a:cubicBezTo>
                  <a:pt x="2276" y="1914"/>
                  <a:pt x="3103" y="1242"/>
                  <a:pt x="4242" y="724"/>
                </a:cubicBezTo>
                <a:cubicBezTo>
                  <a:pt x="5328" y="259"/>
                  <a:pt x="6621" y="0"/>
                  <a:pt x="8069" y="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entury Schoolbook"/>
              <a:ea typeface="Century Schoolbook"/>
              <a:cs typeface="Century Schoolbook"/>
              <a:sym typeface="Century Schoolbook"/>
            </a:endParaRPr>
          </a:p>
        </p:txBody>
      </p:sp>
      <p:grpSp>
        <p:nvGrpSpPr>
          <p:cNvPr id="87" name="Google Shape;87;p71"/>
          <p:cNvGrpSpPr/>
          <p:nvPr/>
        </p:nvGrpSpPr>
        <p:grpSpPr>
          <a:xfrm>
            <a:off x="0" y="3364307"/>
            <a:ext cx="4715405" cy="3004079"/>
            <a:chOff x="195319" y="2097486"/>
            <a:chExt cx="4278713" cy="3004079"/>
          </a:xfrm>
        </p:grpSpPr>
        <p:cxnSp>
          <p:nvCxnSpPr>
            <p:cNvPr id="88" name="Google Shape;88;p71"/>
            <p:cNvCxnSpPr/>
            <p:nvPr/>
          </p:nvCxnSpPr>
          <p:spPr>
            <a:xfrm rot="10800000">
              <a:off x="195319" y="2097486"/>
              <a:ext cx="4278713" cy="0"/>
            </a:xfrm>
            <a:prstGeom prst="straightConnector1">
              <a:avLst/>
            </a:prstGeom>
            <a:noFill/>
            <a:ln cap="flat" cmpd="sng" w="28575">
              <a:solidFill>
                <a:srgbClr val="69ADAD"/>
              </a:solidFill>
              <a:prstDash val="solid"/>
              <a:miter lim="800000"/>
              <a:headEnd len="sm" w="sm" type="none"/>
              <a:tailEnd len="sm" w="sm" type="none"/>
            </a:ln>
          </p:spPr>
        </p:cxnSp>
        <p:cxnSp>
          <p:nvCxnSpPr>
            <p:cNvPr id="89" name="Google Shape;89;p71"/>
            <p:cNvCxnSpPr/>
            <p:nvPr/>
          </p:nvCxnSpPr>
          <p:spPr>
            <a:xfrm rot="10800000">
              <a:off x="195319" y="2592736"/>
              <a:ext cx="4278713" cy="0"/>
            </a:xfrm>
            <a:prstGeom prst="straightConnector1">
              <a:avLst/>
            </a:prstGeom>
            <a:noFill/>
            <a:ln cap="flat" cmpd="sng" w="28575">
              <a:solidFill>
                <a:srgbClr val="69ADAD"/>
              </a:solidFill>
              <a:prstDash val="solid"/>
              <a:miter lim="800000"/>
              <a:headEnd len="sm" w="sm" type="none"/>
              <a:tailEnd len="sm" w="sm" type="none"/>
            </a:ln>
          </p:spPr>
        </p:cxnSp>
        <p:cxnSp>
          <p:nvCxnSpPr>
            <p:cNvPr id="90" name="Google Shape;90;p71"/>
            <p:cNvCxnSpPr/>
            <p:nvPr/>
          </p:nvCxnSpPr>
          <p:spPr>
            <a:xfrm rot="10800000">
              <a:off x="195319" y="3089885"/>
              <a:ext cx="4278713" cy="0"/>
            </a:xfrm>
            <a:prstGeom prst="straightConnector1">
              <a:avLst/>
            </a:prstGeom>
            <a:noFill/>
            <a:ln cap="flat" cmpd="sng" w="28575">
              <a:solidFill>
                <a:srgbClr val="69ADAD"/>
              </a:solidFill>
              <a:prstDash val="solid"/>
              <a:miter lim="800000"/>
              <a:headEnd len="sm" w="sm" type="none"/>
              <a:tailEnd len="sm" w="sm" type="none"/>
            </a:ln>
          </p:spPr>
        </p:cxnSp>
        <p:cxnSp>
          <p:nvCxnSpPr>
            <p:cNvPr id="91" name="Google Shape;91;p71"/>
            <p:cNvCxnSpPr/>
            <p:nvPr/>
          </p:nvCxnSpPr>
          <p:spPr>
            <a:xfrm rot="10800000">
              <a:off x="195319" y="3585135"/>
              <a:ext cx="4278713" cy="0"/>
            </a:xfrm>
            <a:prstGeom prst="straightConnector1">
              <a:avLst/>
            </a:prstGeom>
            <a:noFill/>
            <a:ln cap="flat" cmpd="sng" w="28575">
              <a:solidFill>
                <a:srgbClr val="69ADAD"/>
              </a:solidFill>
              <a:prstDash val="solid"/>
              <a:miter lim="800000"/>
              <a:headEnd len="sm" w="sm" type="none"/>
              <a:tailEnd len="sm" w="sm" type="none"/>
            </a:ln>
          </p:spPr>
        </p:cxnSp>
        <p:cxnSp>
          <p:nvCxnSpPr>
            <p:cNvPr id="92" name="Google Shape;92;p71"/>
            <p:cNvCxnSpPr/>
            <p:nvPr/>
          </p:nvCxnSpPr>
          <p:spPr>
            <a:xfrm rot="10800000">
              <a:off x="195319" y="4109166"/>
              <a:ext cx="4278713" cy="0"/>
            </a:xfrm>
            <a:prstGeom prst="straightConnector1">
              <a:avLst/>
            </a:prstGeom>
            <a:noFill/>
            <a:ln cap="flat" cmpd="sng" w="28575">
              <a:solidFill>
                <a:srgbClr val="69ADAD"/>
              </a:solidFill>
              <a:prstDash val="solid"/>
              <a:miter lim="800000"/>
              <a:headEnd len="sm" w="sm" type="none"/>
              <a:tailEnd len="sm" w="sm" type="none"/>
            </a:ln>
          </p:spPr>
        </p:cxnSp>
        <p:cxnSp>
          <p:nvCxnSpPr>
            <p:cNvPr id="93" name="Google Shape;93;p71"/>
            <p:cNvCxnSpPr/>
            <p:nvPr/>
          </p:nvCxnSpPr>
          <p:spPr>
            <a:xfrm rot="10800000">
              <a:off x="195319" y="4604416"/>
              <a:ext cx="4278713" cy="0"/>
            </a:xfrm>
            <a:prstGeom prst="straightConnector1">
              <a:avLst/>
            </a:prstGeom>
            <a:noFill/>
            <a:ln cap="flat" cmpd="sng" w="28575">
              <a:solidFill>
                <a:srgbClr val="69ADAD"/>
              </a:solidFill>
              <a:prstDash val="solid"/>
              <a:miter lim="800000"/>
              <a:headEnd len="sm" w="sm" type="none"/>
              <a:tailEnd len="sm" w="sm" type="none"/>
            </a:ln>
          </p:spPr>
        </p:cxnSp>
        <p:cxnSp>
          <p:nvCxnSpPr>
            <p:cNvPr id="94" name="Google Shape;94;p71"/>
            <p:cNvCxnSpPr/>
            <p:nvPr/>
          </p:nvCxnSpPr>
          <p:spPr>
            <a:xfrm rot="10800000">
              <a:off x="195319" y="5101565"/>
              <a:ext cx="4278713" cy="0"/>
            </a:xfrm>
            <a:prstGeom prst="straightConnector1">
              <a:avLst/>
            </a:prstGeom>
            <a:noFill/>
            <a:ln cap="flat" cmpd="sng" w="28575">
              <a:solidFill>
                <a:srgbClr val="69ADAD"/>
              </a:solidFill>
              <a:prstDash val="solid"/>
              <a:miter lim="800000"/>
              <a:headEnd len="sm" w="sm" type="none"/>
              <a:tailEnd len="sm" w="sm" type="none"/>
            </a:ln>
          </p:spPr>
        </p:cxnSp>
      </p:grpSp>
      <p:sp>
        <p:nvSpPr>
          <p:cNvPr id="95" name="Google Shape;95;p71"/>
          <p:cNvSpPr txBox="1"/>
          <p:nvPr>
            <p:ph idx="20" type="body"/>
          </p:nvPr>
        </p:nvSpPr>
        <p:spPr>
          <a:xfrm>
            <a:off x="791228" y="729337"/>
            <a:ext cx="4746695" cy="1301871"/>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0"/>
              </a:spcBef>
              <a:spcAft>
                <a:spcPts val="0"/>
              </a:spcAft>
              <a:buClr>
                <a:schemeClr val="lt1"/>
              </a:buClr>
              <a:buSzPts val="6000"/>
              <a:buNone/>
              <a:defRPr b="0" i="0" sz="6000">
                <a:solidFill>
                  <a:schemeClr val="lt1"/>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
        <p:nvSpPr>
          <p:cNvPr id="96" name="Google Shape;96;p71"/>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u="none" cap="none" strike="noStrike">
                <a:solidFill>
                  <a:srgbClr val="8AC03B"/>
                </a:solidFill>
                <a:latin typeface="Calibri"/>
                <a:ea typeface="Calibri"/>
                <a:cs typeface="Calibri"/>
                <a:sym typeface="Calibri"/>
              </a:defRPr>
            </a:lvl1pPr>
            <a:lvl2pPr indent="0" lvl="1" marL="0" algn="ctr">
              <a:spcBef>
                <a:spcPts val="0"/>
              </a:spcBef>
              <a:buNone/>
              <a:defRPr b="0" i="0" sz="700" u="none" cap="none" strike="noStrike">
                <a:solidFill>
                  <a:srgbClr val="8AC03B"/>
                </a:solidFill>
                <a:latin typeface="Calibri"/>
                <a:ea typeface="Calibri"/>
                <a:cs typeface="Calibri"/>
                <a:sym typeface="Calibri"/>
              </a:defRPr>
            </a:lvl2pPr>
            <a:lvl3pPr indent="0" lvl="2" marL="0" algn="ctr">
              <a:spcBef>
                <a:spcPts val="0"/>
              </a:spcBef>
              <a:buNone/>
              <a:defRPr b="0" i="0" sz="700" u="none" cap="none" strike="noStrike">
                <a:solidFill>
                  <a:srgbClr val="8AC03B"/>
                </a:solidFill>
                <a:latin typeface="Calibri"/>
                <a:ea typeface="Calibri"/>
                <a:cs typeface="Calibri"/>
                <a:sym typeface="Calibri"/>
              </a:defRPr>
            </a:lvl3pPr>
            <a:lvl4pPr indent="0" lvl="3" marL="0" algn="ctr">
              <a:spcBef>
                <a:spcPts val="0"/>
              </a:spcBef>
              <a:buNone/>
              <a:defRPr b="0" i="0" sz="700" u="none" cap="none" strike="noStrike">
                <a:solidFill>
                  <a:srgbClr val="8AC03B"/>
                </a:solidFill>
                <a:latin typeface="Calibri"/>
                <a:ea typeface="Calibri"/>
                <a:cs typeface="Calibri"/>
                <a:sym typeface="Calibri"/>
              </a:defRPr>
            </a:lvl4pPr>
            <a:lvl5pPr indent="0" lvl="4" marL="0" algn="ctr">
              <a:spcBef>
                <a:spcPts val="0"/>
              </a:spcBef>
              <a:buNone/>
              <a:defRPr b="0" i="0" sz="700" u="none" cap="none" strike="noStrike">
                <a:solidFill>
                  <a:srgbClr val="8AC03B"/>
                </a:solidFill>
                <a:latin typeface="Calibri"/>
                <a:ea typeface="Calibri"/>
                <a:cs typeface="Calibri"/>
                <a:sym typeface="Calibri"/>
              </a:defRPr>
            </a:lvl5pPr>
            <a:lvl6pPr indent="0" lvl="5" marL="0" algn="ctr">
              <a:spcBef>
                <a:spcPts val="0"/>
              </a:spcBef>
              <a:buNone/>
              <a:defRPr b="0" i="0" sz="700" u="none" cap="none" strike="noStrike">
                <a:solidFill>
                  <a:srgbClr val="8AC03B"/>
                </a:solidFill>
                <a:latin typeface="Calibri"/>
                <a:ea typeface="Calibri"/>
                <a:cs typeface="Calibri"/>
                <a:sym typeface="Calibri"/>
              </a:defRPr>
            </a:lvl6pPr>
            <a:lvl7pPr indent="0" lvl="6" marL="0" algn="ctr">
              <a:spcBef>
                <a:spcPts val="0"/>
              </a:spcBef>
              <a:buNone/>
              <a:defRPr b="0" i="0" sz="700" u="none" cap="none" strike="noStrike">
                <a:solidFill>
                  <a:srgbClr val="8AC03B"/>
                </a:solidFill>
                <a:latin typeface="Calibri"/>
                <a:ea typeface="Calibri"/>
                <a:cs typeface="Calibri"/>
                <a:sym typeface="Calibri"/>
              </a:defRPr>
            </a:lvl7pPr>
            <a:lvl8pPr indent="0" lvl="7" marL="0" algn="ctr">
              <a:spcBef>
                <a:spcPts val="0"/>
              </a:spcBef>
              <a:buNone/>
              <a:defRPr b="0" i="0" sz="700" u="none" cap="none" strike="noStrike">
                <a:solidFill>
                  <a:srgbClr val="8AC03B"/>
                </a:solidFill>
                <a:latin typeface="Calibri"/>
                <a:ea typeface="Calibri"/>
                <a:cs typeface="Calibri"/>
                <a:sym typeface="Calibri"/>
              </a:defRPr>
            </a:lvl8pPr>
            <a:lvl9pPr indent="0" lvl="8" marL="0" algn="ctr">
              <a:spcBef>
                <a:spcPts val="0"/>
              </a:spcBef>
              <a:buNone/>
              <a:defRPr b="0" i="0" sz="700" u="none" cap="none" strike="noStrike">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US"/>
              <a:t>‹#›</a:t>
            </a:fld>
            <a:endParaRPr/>
          </a:p>
        </p:txBody>
      </p:sp>
      <p:sp>
        <p:nvSpPr>
          <p:cNvPr id="97" name="Google Shape;97;p71"/>
          <p:cNvSpPr txBox="1"/>
          <p:nvPr/>
        </p:nvSpPr>
        <p:spPr>
          <a:xfrm>
            <a:off x="3624944" y="10204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US" sz="500">
                <a:solidFill>
                  <a:srgbClr val="6D6E71"/>
                </a:solidFill>
                <a:latin typeface="Avenir"/>
                <a:ea typeface="Avenir"/>
                <a:cs typeface="Avenir"/>
                <a:sym typeface="Avenir"/>
              </a:rPr>
              <a:t>GRASSROOTS</a:t>
            </a:r>
            <a:r>
              <a:rPr lang="en-US"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pic>
        <p:nvPicPr>
          <p:cNvPr id="98" name="Google Shape;98;p71"/>
          <p:cNvPicPr preferRelativeResize="0"/>
          <p:nvPr/>
        </p:nvPicPr>
        <p:blipFill rotWithShape="1">
          <a:blip r:embed="rId2">
            <a:alphaModFix/>
          </a:blip>
          <a:srcRect b="22949" l="22302" r="0" t="0"/>
          <a:stretch/>
        </p:blipFill>
        <p:spPr>
          <a:xfrm>
            <a:off x="0" y="7291388"/>
            <a:ext cx="3429000" cy="3400425"/>
          </a:xfrm>
          <a:custGeom>
            <a:rect b="b" l="l" r="r" t="t"/>
            <a:pathLst>
              <a:path extrusionOk="0" h="3400425" w="3429000">
                <a:moveTo>
                  <a:pt x="0" y="0"/>
                </a:moveTo>
                <a:lnTo>
                  <a:pt x="3429000" y="0"/>
                </a:lnTo>
                <a:lnTo>
                  <a:pt x="3429000" y="3400425"/>
                </a:lnTo>
                <a:lnTo>
                  <a:pt x="0" y="3400425"/>
                </a:lnTo>
                <a:close/>
              </a:path>
            </a:pathLst>
          </a:custGeom>
          <a:noFill/>
          <a:ln>
            <a:noFill/>
          </a:ln>
        </p:spPr>
      </p:pic>
      <p:sp>
        <p:nvSpPr>
          <p:cNvPr id="99" name="Google Shape;99;p71"/>
          <p:cNvSpPr txBox="1"/>
          <p:nvPr>
            <p:ph idx="21" type="body"/>
          </p:nvPr>
        </p:nvSpPr>
        <p:spPr>
          <a:xfrm>
            <a:off x="4867805" y="2928224"/>
            <a:ext cx="2488338" cy="348400"/>
          </a:xfrm>
          <a:prstGeom prst="rect">
            <a:avLst/>
          </a:prstGeom>
          <a:noFill/>
          <a:ln>
            <a:noFill/>
          </a:ln>
        </p:spPr>
        <p:txBody>
          <a:bodyPr anchorCtr="0" anchor="ctr" bIns="45700" lIns="91425" spcFirstLastPara="1" rIns="91425" wrap="square" tIns="45700">
            <a:noAutofit/>
          </a:bodyPr>
          <a:lstStyle>
            <a:lvl1pPr indent="-228600" lvl="0" marL="457200" algn="l">
              <a:lnSpc>
                <a:spcPct val="100000"/>
              </a:lnSpc>
              <a:spcBef>
                <a:spcPts val="0"/>
              </a:spcBef>
              <a:spcAft>
                <a:spcPts val="0"/>
              </a:spcAft>
              <a:buClr>
                <a:srgbClr val="6D6E71"/>
              </a:buClr>
              <a:buSzPts val="1800"/>
              <a:buNone/>
              <a:defRPr b="0" i="0" sz="1800">
                <a:solidFill>
                  <a:srgbClr val="6D6E71"/>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
        <p:nvSpPr>
          <p:cNvPr id="100" name="Google Shape;100;p71"/>
          <p:cNvSpPr txBox="1"/>
          <p:nvPr>
            <p:ph idx="22" type="body"/>
          </p:nvPr>
        </p:nvSpPr>
        <p:spPr>
          <a:xfrm>
            <a:off x="4867805" y="3403466"/>
            <a:ext cx="2488338" cy="348400"/>
          </a:xfrm>
          <a:prstGeom prst="rect">
            <a:avLst/>
          </a:prstGeom>
          <a:noFill/>
          <a:ln>
            <a:noFill/>
          </a:ln>
        </p:spPr>
        <p:txBody>
          <a:bodyPr anchorCtr="0" anchor="ctr" bIns="45700" lIns="91425" spcFirstLastPara="1" rIns="91425" wrap="square" tIns="45700">
            <a:noAutofit/>
          </a:bodyPr>
          <a:lstStyle>
            <a:lvl1pPr indent="-228600" lvl="0" marL="457200" algn="l">
              <a:lnSpc>
                <a:spcPct val="100000"/>
              </a:lnSpc>
              <a:spcBef>
                <a:spcPts val="0"/>
              </a:spcBef>
              <a:spcAft>
                <a:spcPts val="0"/>
              </a:spcAft>
              <a:buClr>
                <a:srgbClr val="6D6E71"/>
              </a:buClr>
              <a:buSzPts val="1800"/>
              <a:buNone/>
              <a:defRPr b="0" i="0" sz="1800">
                <a:solidFill>
                  <a:srgbClr val="6D6E71"/>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
        <p:nvSpPr>
          <p:cNvPr id="101" name="Google Shape;101;p71"/>
          <p:cNvSpPr txBox="1"/>
          <p:nvPr>
            <p:ph idx="23" type="body"/>
          </p:nvPr>
        </p:nvSpPr>
        <p:spPr>
          <a:xfrm>
            <a:off x="4867805" y="3919590"/>
            <a:ext cx="2488338" cy="348400"/>
          </a:xfrm>
          <a:prstGeom prst="rect">
            <a:avLst/>
          </a:prstGeom>
          <a:noFill/>
          <a:ln>
            <a:noFill/>
          </a:ln>
        </p:spPr>
        <p:txBody>
          <a:bodyPr anchorCtr="0" anchor="ctr" bIns="45700" lIns="91425" spcFirstLastPara="1" rIns="91425" wrap="square" tIns="45700">
            <a:noAutofit/>
          </a:bodyPr>
          <a:lstStyle>
            <a:lvl1pPr indent="-228600" lvl="0" marL="457200" algn="l">
              <a:lnSpc>
                <a:spcPct val="100000"/>
              </a:lnSpc>
              <a:spcBef>
                <a:spcPts val="0"/>
              </a:spcBef>
              <a:spcAft>
                <a:spcPts val="0"/>
              </a:spcAft>
              <a:buClr>
                <a:srgbClr val="6D6E71"/>
              </a:buClr>
              <a:buSzPts val="1800"/>
              <a:buNone/>
              <a:defRPr b="0" i="0" sz="1800">
                <a:solidFill>
                  <a:srgbClr val="6D6E71"/>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
        <p:nvSpPr>
          <p:cNvPr id="102" name="Google Shape;102;p71"/>
          <p:cNvSpPr txBox="1"/>
          <p:nvPr>
            <p:ph idx="24" type="body"/>
          </p:nvPr>
        </p:nvSpPr>
        <p:spPr>
          <a:xfrm>
            <a:off x="4867805" y="4405555"/>
            <a:ext cx="2488338" cy="348400"/>
          </a:xfrm>
          <a:prstGeom prst="rect">
            <a:avLst/>
          </a:prstGeom>
          <a:noFill/>
          <a:ln>
            <a:noFill/>
          </a:ln>
        </p:spPr>
        <p:txBody>
          <a:bodyPr anchorCtr="0" anchor="ctr" bIns="45700" lIns="91425" spcFirstLastPara="1" rIns="91425" wrap="square" tIns="45700">
            <a:noAutofit/>
          </a:bodyPr>
          <a:lstStyle>
            <a:lvl1pPr indent="-228600" lvl="0" marL="457200" algn="l">
              <a:lnSpc>
                <a:spcPct val="100000"/>
              </a:lnSpc>
              <a:spcBef>
                <a:spcPts val="0"/>
              </a:spcBef>
              <a:spcAft>
                <a:spcPts val="0"/>
              </a:spcAft>
              <a:buClr>
                <a:srgbClr val="6D6E71"/>
              </a:buClr>
              <a:buSzPts val="1800"/>
              <a:buNone/>
              <a:defRPr b="0" i="0" sz="1800">
                <a:solidFill>
                  <a:srgbClr val="6D6E71"/>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
        <p:nvSpPr>
          <p:cNvPr id="103" name="Google Shape;103;p71"/>
          <p:cNvSpPr txBox="1"/>
          <p:nvPr>
            <p:ph idx="25" type="body"/>
          </p:nvPr>
        </p:nvSpPr>
        <p:spPr>
          <a:xfrm>
            <a:off x="4867805" y="4944820"/>
            <a:ext cx="2488338" cy="348400"/>
          </a:xfrm>
          <a:prstGeom prst="rect">
            <a:avLst/>
          </a:prstGeom>
          <a:noFill/>
          <a:ln>
            <a:noFill/>
          </a:ln>
        </p:spPr>
        <p:txBody>
          <a:bodyPr anchorCtr="0" anchor="ctr" bIns="45700" lIns="91425" spcFirstLastPara="1" rIns="91425" wrap="square" tIns="45700">
            <a:noAutofit/>
          </a:bodyPr>
          <a:lstStyle>
            <a:lvl1pPr indent="-228600" lvl="0" marL="457200" algn="l">
              <a:lnSpc>
                <a:spcPct val="100000"/>
              </a:lnSpc>
              <a:spcBef>
                <a:spcPts val="0"/>
              </a:spcBef>
              <a:spcAft>
                <a:spcPts val="0"/>
              </a:spcAft>
              <a:buClr>
                <a:srgbClr val="6D6E71"/>
              </a:buClr>
              <a:buSzPts val="1800"/>
              <a:buNone/>
              <a:defRPr b="0" i="0" sz="1800">
                <a:solidFill>
                  <a:srgbClr val="6D6E71"/>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
        <p:nvSpPr>
          <p:cNvPr id="104" name="Google Shape;104;p71"/>
          <p:cNvSpPr txBox="1"/>
          <p:nvPr>
            <p:ph idx="26" type="body"/>
          </p:nvPr>
        </p:nvSpPr>
        <p:spPr>
          <a:xfrm>
            <a:off x="4867805" y="5441507"/>
            <a:ext cx="2488338" cy="348400"/>
          </a:xfrm>
          <a:prstGeom prst="rect">
            <a:avLst/>
          </a:prstGeom>
          <a:noFill/>
          <a:ln>
            <a:noFill/>
          </a:ln>
        </p:spPr>
        <p:txBody>
          <a:bodyPr anchorCtr="0" anchor="ctr" bIns="45700" lIns="91425" spcFirstLastPara="1" rIns="91425" wrap="square" tIns="45700">
            <a:noAutofit/>
          </a:bodyPr>
          <a:lstStyle>
            <a:lvl1pPr indent="-228600" lvl="0" marL="457200" algn="l">
              <a:lnSpc>
                <a:spcPct val="100000"/>
              </a:lnSpc>
              <a:spcBef>
                <a:spcPts val="0"/>
              </a:spcBef>
              <a:spcAft>
                <a:spcPts val="0"/>
              </a:spcAft>
              <a:buClr>
                <a:srgbClr val="6D6E71"/>
              </a:buClr>
              <a:buSzPts val="1800"/>
              <a:buNone/>
              <a:defRPr b="0" i="0" sz="1800">
                <a:solidFill>
                  <a:srgbClr val="6D6E71"/>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
        <p:nvSpPr>
          <p:cNvPr id="105" name="Google Shape;105;p71"/>
          <p:cNvSpPr txBox="1"/>
          <p:nvPr>
            <p:ph idx="27" type="body"/>
          </p:nvPr>
        </p:nvSpPr>
        <p:spPr>
          <a:xfrm>
            <a:off x="4867805" y="5937538"/>
            <a:ext cx="2488338" cy="348400"/>
          </a:xfrm>
          <a:prstGeom prst="rect">
            <a:avLst/>
          </a:prstGeom>
          <a:noFill/>
          <a:ln>
            <a:noFill/>
          </a:ln>
        </p:spPr>
        <p:txBody>
          <a:bodyPr anchorCtr="0" anchor="ctr" bIns="45700" lIns="91425" spcFirstLastPara="1" rIns="91425" wrap="square" tIns="45700">
            <a:noAutofit/>
          </a:bodyPr>
          <a:lstStyle>
            <a:lvl1pPr indent="-228600" lvl="0" marL="457200" algn="l">
              <a:lnSpc>
                <a:spcPct val="100000"/>
              </a:lnSpc>
              <a:spcBef>
                <a:spcPts val="0"/>
              </a:spcBef>
              <a:spcAft>
                <a:spcPts val="0"/>
              </a:spcAft>
              <a:buClr>
                <a:srgbClr val="6D6E71"/>
              </a:buClr>
              <a:buSzPts val="1800"/>
              <a:buNone/>
              <a:defRPr b="0" i="0" sz="1800">
                <a:solidFill>
                  <a:srgbClr val="6D6E71"/>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
        <p:nvSpPr>
          <p:cNvPr id="106" name="Google Shape;106;p71"/>
          <p:cNvSpPr txBox="1"/>
          <p:nvPr>
            <p:ph idx="28" type="body"/>
          </p:nvPr>
        </p:nvSpPr>
        <p:spPr>
          <a:xfrm>
            <a:off x="4867805" y="6434225"/>
            <a:ext cx="2488338" cy="348400"/>
          </a:xfrm>
          <a:prstGeom prst="rect">
            <a:avLst/>
          </a:prstGeom>
          <a:noFill/>
          <a:ln>
            <a:noFill/>
          </a:ln>
        </p:spPr>
        <p:txBody>
          <a:bodyPr anchorCtr="0" anchor="ctr" bIns="45700" lIns="91425" spcFirstLastPara="1" rIns="91425" wrap="square" tIns="45700">
            <a:noAutofit/>
          </a:bodyPr>
          <a:lstStyle>
            <a:lvl1pPr indent="-228600" lvl="0" marL="457200" algn="l">
              <a:lnSpc>
                <a:spcPct val="100000"/>
              </a:lnSpc>
              <a:spcBef>
                <a:spcPts val="0"/>
              </a:spcBef>
              <a:spcAft>
                <a:spcPts val="0"/>
              </a:spcAft>
              <a:buClr>
                <a:srgbClr val="6D6E71"/>
              </a:buClr>
              <a:buSzPts val="1800"/>
              <a:buNone/>
              <a:defRPr b="0" i="0" sz="1800">
                <a:solidFill>
                  <a:srgbClr val="6D6E71"/>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se Study 6">
  <p:cSld name="Case Study 6">
    <p:spTree>
      <p:nvGrpSpPr>
        <p:cNvPr id="530" name="Shape 530"/>
        <p:cNvGrpSpPr/>
        <p:nvPr/>
      </p:nvGrpSpPr>
      <p:grpSpPr>
        <a:xfrm>
          <a:off x="0" y="0"/>
          <a:ext cx="0" cy="0"/>
          <a:chOff x="0" y="0"/>
          <a:chExt cx="0" cy="0"/>
        </a:xfrm>
      </p:grpSpPr>
      <p:cxnSp>
        <p:nvCxnSpPr>
          <p:cNvPr id="531" name="Google Shape;531;p98"/>
          <p:cNvCxnSpPr/>
          <p:nvPr/>
        </p:nvCxnSpPr>
        <p:spPr>
          <a:xfrm rot="10800000">
            <a:off x="4207447" y="6438814"/>
            <a:ext cx="3352228" cy="0"/>
          </a:xfrm>
          <a:prstGeom prst="straightConnector1">
            <a:avLst/>
          </a:prstGeom>
          <a:noFill/>
          <a:ln cap="flat" cmpd="sng" w="28575">
            <a:solidFill>
              <a:srgbClr val="69ADAD"/>
            </a:solidFill>
            <a:prstDash val="solid"/>
            <a:miter lim="800000"/>
            <a:headEnd len="sm" w="sm" type="none"/>
            <a:tailEnd len="sm" w="sm" type="none"/>
          </a:ln>
        </p:spPr>
      </p:cxnSp>
      <p:sp>
        <p:nvSpPr>
          <p:cNvPr id="532" name="Google Shape;532;p98"/>
          <p:cNvSpPr/>
          <p:nvPr/>
        </p:nvSpPr>
        <p:spPr>
          <a:xfrm>
            <a:off x="3934731" y="5688740"/>
            <a:ext cx="834190" cy="834190"/>
          </a:xfrm>
          <a:prstGeom prst="ellipse">
            <a:avLst/>
          </a:pr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533" name="Google Shape;533;p98"/>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US"/>
              <a:t>‹#›</a:t>
            </a:fld>
            <a:endParaRPr/>
          </a:p>
        </p:txBody>
      </p:sp>
      <p:sp>
        <p:nvSpPr>
          <p:cNvPr id="534" name="Google Shape;534;p98"/>
          <p:cNvSpPr txBox="1"/>
          <p:nvPr/>
        </p:nvSpPr>
        <p:spPr>
          <a:xfrm>
            <a:off x="3624944" y="10204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US" sz="500">
                <a:solidFill>
                  <a:srgbClr val="6D6E71"/>
                </a:solidFill>
                <a:latin typeface="Avenir"/>
                <a:ea typeface="Avenir"/>
                <a:cs typeface="Avenir"/>
                <a:sym typeface="Avenir"/>
              </a:rPr>
              <a:t>GRASSROOTS</a:t>
            </a:r>
            <a:r>
              <a:rPr lang="en-US"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sp>
        <p:nvSpPr>
          <p:cNvPr id="535" name="Google Shape;535;p98"/>
          <p:cNvSpPr/>
          <p:nvPr/>
        </p:nvSpPr>
        <p:spPr>
          <a:xfrm>
            <a:off x="0" y="0"/>
            <a:ext cx="3779837" cy="5345906"/>
          </a:xfrm>
          <a:prstGeom prst="rect">
            <a:avLst/>
          </a:pr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536" name="Google Shape;536;p98"/>
          <p:cNvSpPr txBox="1"/>
          <p:nvPr>
            <p:ph idx="1" type="body"/>
          </p:nvPr>
        </p:nvSpPr>
        <p:spPr>
          <a:xfrm>
            <a:off x="801602" y="2619024"/>
            <a:ext cx="2823342" cy="2593004"/>
          </a:xfrm>
          <a:prstGeom prst="rect">
            <a:avLst/>
          </a:prstGeom>
          <a:noFill/>
          <a:ln>
            <a:noFill/>
          </a:ln>
        </p:spPr>
        <p:txBody>
          <a:bodyPr anchorCtr="0" anchor="t" bIns="45700" lIns="91425" spcFirstLastPara="1" rIns="91425" wrap="square" tIns="45700">
            <a:noAutofit/>
          </a:bodyPr>
          <a:lstStyle>
            <a:lvl1pPr indent="-228600" lvl="0" marL="457200" algn="just">
              <a:lnSpc>
                <a:spcPct val="100000"/>
              </a:lnSpc>
              <a:spcBef>
                <a:spcPts val="0"/>
              </a:spcBef>
              <a:spcAft>
                <a:spcPts val="0"/>
              </a:spcAft>
              <a:buClr>
                <a:schemeClr val="lt1"/>
              </a:buClr>
              <a:buSzPts val="1400"/>
              <a:buNone/>
              <a:defRPr b="0" i="0" sz="1400">
                <a:solidFill>
                  <a:schemeClr val="lt1"/>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cxnSp>
        <p:nvCxnSpPr>
          <p:cNvPr id="537" name="Google Shape;537;p98"/>
          <p:cNvCxnSpPr/>
          <p:nvPr/>
        </p:nvCxnSpPr>
        <p:spPr>
          <a:xfrm>
            <a:off x="0" y="1462432"/>
            <a:ext cx="3779838" cy="0"/>
          </a:xfrm>
          <a:prstGeom prst="straightConnector1">
            <a:avLst/>
          </a:prstGeom>
          <a:noFill/>
          <a:ln cap="flat" cmpd="sng" w="28575">
            <a:solidFill>
              <a:schemeClr val="lt1"/>
            </a:solidFill>
            <a:prstDash val="solid"/>
            <a:miter lim="800000"/>
            <a:headEnd len="sm" w="sm" type="none"/>
            <a:tailEnd len="sm" w="sm" type="none"/>
          </a:ln>
        </p:spPr>
      </p:cxnSp>
      <p:sp>
        <p:nvSpPr>
          <p:cNvPr id="538" name="Google Shape;538;p98"/>
          <p:cNvSpPr txBox="1"/>
          <p:nvPr>
            <p:ph idx="2" type="body"/>
          </p:nvPr>
        </p:nvSpPr>
        <p:spPr>
          <a:xfrm>
            <a:off x="801602" y="1475311"/>
            <a:ext cx="2823342" cy="782354"/>
          </a:xfrm>
          <a:prstGeom prst="rect">
            <a:avLst/>
          </a:prstGeom>
          <a:noFill/>
          <a:ln>
            <a:noFill/>
          </a:ln>
        </p:spPr>
        <p:txBody>
          <a:bodyPr anchorCtr="0" anchor="t" bIns="45700" lIns="91425" spcFirstLastPara="1" rIns="91425" wrap="square" tIns="45700">
            <a:noAutofit/>
          </a:bodyPr>
          <a:lstStyle>
            <a:lvl1pPr indent="-228600" lvl="0" marL="457200" marR="0" algn="just">
              <a:lnSpc>
                <a:spcPct val="100000"/>
              </a:lnSpc>
              <a:spcBef>
                <a:spcPts val="0"/>
              </a:spcBef>
              <a:spcAft>
                <a:spcPts val="0"/>
              </a:spcAft>
              <a:buClr>
                <a:schemeClr val="lt1"/>
              </a:buClr>
              <a:buSzPts val="1800"/>
              <a:buFont typeface="Arial"/>
              <a:buNone/>
              <a:defRPr b="0" i="0" sz="1800">
                <a:solidFill>
                  <a:schemeClr val="lt1"/>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
        <p:nvSpPr>
          <p:cNvPr id="539" name="Google Shape;539;p98"/>
          <p:cNvSpPr txBox="1"/>
          <p:nvPr>
            <p:ph idx="3" type="body"/>
          </p:nvPr>
        </p:nvSpPr>
        <p:spPr>
          <a:xfrm>
            <a:off x="801603" y="470725"/>
            <a:ext cx="2823342" cy="665144"/>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0"/>
              </a:spcBef>
              <a:spcAft>
                <a:spcPts val="0"/>
              </a:spcAft>
              <a:buClr>
                <a:schemeClr val="lt1"/>
              </a:buClr>
              <a:buSzPts val="2800"/>
              <a:buNone/>
              <a:defRPr b="1" i="0" sz="2800">
                <a:solidFill>
                  <a:schemeClr val="lt1"/>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pic>
        <p:nvPicPr>
          <p:cNvPr id="540" name="Google Shape;540;p98"/>
          <p:cNvPicPr preferRelativeResize="0"/>
          <p:nvPr/>
        </p:nvPicPr>
        <p:blipFill rotWithShape="1">
          <a:blip r:embed="rId2">
            <a:alphaModFix/>
          </a:blip>
          <a:srcRect b="0" l="0" r="0" t="0"/>
          <a:stretch/>
        </p:blipFill>
        <p:spPr>
          <a:xfrm rot="9000000">
            <a:off x="4156903" y="-1408070"/>
            <a:ext cx="5202335" cy="5427724"/>
          </a:xfrm>
          <a:custGeom>
            <a:rect b="b" l="l" r="r" t="t"/>
            <a:pathLst>
              <a:path extrusionOk="0" h="6547299" w="6275419">
                <a:moveTo>
                  <a:pt x="0" y="2338122"/>
                </a:moveTo>
                <a:lnTo>
                  <a:pt x="0" y="0"/>
                </a:lnTo>
                <a:lnTo>
                  <a:pt x="1349916" y="0"/>
                </a:lnTo>
                <a:lnTo>
                  <a:pt x="994942" y="614832"/>
                </a:lnTo>
                <a:lnTo>
                  <a:pt x="177967" y="614832"/>
                </a:lnTo>
                <a:lnTo>
                  <a:pt x="177967" y="2029874"/>
                </a:lnTo>
                <a:close/>
                <a:moveTo>
                  <a:pt x="3561392" y="6547299"/>
                </a:moveTo>
                <a:lnTo>
                  <a:pt x="4084033" y="5642058"/>
                </a:lnTo>
                <a:lnTo>
                  <a:pt x="1736058" y="4286454"/>
                </a:lnTo>
                <a:lnTo>
                  <a:pt x="1736058" y="3785708"/>
                </a:lnTo>
                <a:lnTo>
                  <a:pt x="3877337" y="76905"/>
                </a:lnTo>
                <a:lnTo>
                  <a:pt x="3744133" y="0"/>
                </a:lnTo>
                <a:lnTo>
                  <a:pt x="6275419" y="0"/>
                </a:lnTo>
                <a:lnTo>
                  <a:pt x="6275419" y="6547299"/>
                </a:lnTo>
                <a:close/>
                <a:moveTo>
                  <a:pt x="0" y="6547299"/>
                </a:moveTo>
                <a:lnTo>
                  <a:pt x="0" y="3284141"/>
                </a:lnTo>
                <a:lnTo>
                  <a:pt x="177967" y="3386890"/>
                </a:lnTo>
                <a:lnTo>
                  <a:pt x="177968" y="4620240"/>
                </a:lnTo>
                <a:lnTo>
                  <a:pt x="119092" y="4722215"/>
                </a:lnTo>
                <a:lnTo>
                  <a:pt x="177968" y="4756207"/>
                </a:lnTo>
                <a:lnTo>
                  <a:pt x="177968" y="5344355"/>
                </a:lnTo>
                <a:lnTo>
                  <a:pt x="1196669" y="5344354"/>
                </a:lnTo>
                <a:lnTo>
                  <a:pt x="3280230" y="6547299"/>
                </a:lnTo>
                <a:close/>
              </a:path>
            </a:pathLst>
          </a:custGeom>
          <a:noFill/>
          <a:ln>
            <a:noFill/>
          </a:ln>
        </p:spPr>
      </p:pic>
      <p:sp>
        <p:nvSpPr>
          <p:cNvPr id="541" name="Google Shape;541;p98"/>
          <p:cNvSpPr/>
          <p:nvPr>
            <p:ph idx="4" type="pic"/>
          </p:nvPr>
        </p:nvSpPr>
        <p:spPr>
          <a:xfrm>
            <a:off x="5205348" y="0"/>
            <a:ext cx="2354327" cy="2862503"/>
          </a:xfrm>
          <a:prstGeom prst="rect">
            <a:avLst/>
          </a:prstGeom>
          <a:noFill/>
          <a:ln>
            <a:noFill/>
          </a:ln>
        </p:spPr>
      </p:sp>
      <p:sp>
        <p:nvSpPr>
          <p:cNvPr id="542" name="Google Shape;542;p98"/>
          <p:cNvSpPr txBox="1"/>
          <p:nvPr>
            <p:ph idx="5" type="body"/>
          </p:nvPr>
        </p:nvSpPr>
        <p:spPr>
          <a:xfrm>
            <a:off x="737433" y="6918308"/>
            <a:ext cx="2823342" cy="2831803"/>
          </a:xfrm>
          <a:prstGeom prst="rect">
            <a:avLst/>
          </a:prstGeom>
          <a:noFill/>
          <a:ln>
            <a:noFill/>
          </a:ln>
        </p:spPr>
        <p:txBody>
          <a:bodyPr anchorCtr="0" anchor="t" bIns="45700" lIns="91425" spcFirstLastPara="1" rIns="91425" wrap="square" tIns="45700">
            <a:noAutofit/>
          </a:bodyPr>
          <a:lstStyle>
            <a:lvl1pPr indent="-228600" lvl="0" marL="457200" algn="just">
              <a:lnSpc>
                <a:spcPct val="100000"/>
              </a:lnSpc>
              <a:spcBef>
                <a:spcPts val="0"/>
              </a:spcBef>
              <a:spcAft>
                <a:spcPts val="0"/>
              </a:spcAft>
              <a:buClr>
                <a:srgbClr val="6D6E71"/>
              </a:buClr>
              <a:buSzPts val="1400"/>
              <a:buNone/>
              <a:defRPr b="0" i="0" sz="1400">
                <a:solidFill>
                  <a:srgbClr val="6D6E71"/>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
        <p:nvSpPr>
          <p:cNvPr id="543" name="Google Shape;543;p98"/>
          <p:cNvSpPr txBox="1"/>
          <p:nvPr>
            <p:ph idx="6" type="body"/>
          </p:nvPr>
        </p:nvSpPr>
        <p:spPr>
          <a:xfrm>
            <a:off x="737433" y="5774596"/>
            <a:ext cx="2823342" cy="782354"/>
          </a:xfrm>
          <a:prstGeom prst="rect">
            <a:avLst/>
          </a:prstGeom>
          <a:noFill/>
          <a:ln>
            <a:noFill/>
          </a:ln>
        </p:spPr>
        <p:txBody>
          <a:bodyPr anchorCtr="0" anchor="t" bIns="45700" lIns="91425" spcFirstLastPara="1" rIns="91425" wrap="square" tIns="45700">
            <a:noAutofit/>
          </a:bodyPr>
          <a:lstStyle>
            <a:lvl1pPr indent="-228600" lvl="0" marL="457200" marR="0" algn="just">
              <a:lnSpc>
                <a:spcPct val="100000"/>
              </a:lnSpc>
              <a:spcBef>
                <a:spcPts val="0"/>
              </a:spcBef>
              <a:spcAft>
                <a:spcPts val="0"/>
              </a:spcAft>
              <a:buClr>
                <a:srgbClr val="6D6E71"/>
              </a:buClr>
              <a:buSzPts val="1800"/>
              <a:buFont typeface="Arial"/>
              <a:buNone/>
              <a:defRPr b="0" i="0" sz="1800">
                <a:solidFill>
                  <a:srgbClr val="6D6E71"/>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
        <p:nvSpPr>
          <p:cNvPr id="544" name="Google Shape;544;p98"/>
          <p:cNvSpPr txBox="1"/>
          <p:nvPr>
            <p:ph idx="7" type="body"/>
          </p:nvPr>
        </p:nvSpPr>
        <p:spPr>
          <a:xfrm>
            <a:off x="3934732" y="5688740"/>
            <a:ext cx="834190" cy="815893"/>
          </a:xfrm>
          <a:prstGeom prst="rect">
            <a:avLst/>
          </a:prstGeom>
          <a:noFill/>
          <a:ln>
            <a:noFill/>
          </a:ln>
        </p:spPr>
        <p:txBody>
          <a:bodyPr anchorCtr="0" anchor="ctr" bIns="45700" lIns="91425" spcFirstLastPara="1" rIns="91425" wrap="square" tIns="45700">
            <a:noAutofit/>
          </a:bodyPr>
          <a:lstStyle>
            <a:lvl1pPr indent="-228600" lvl="0" marL="457200" algn="ctr">
              <a:lnSpc>
                <a:spcPct val="100000"/>
              </a:lnSpc>
              <a:spcBef>
                <a:spcPts val="0"/>
              </a:spcBef>
              <a:spcAft>
                <a:spcPts val="0"/>
              </a:spcAft>
              <a:buClr>
                <a:schemeClr val="lt1"/>
              </a:buClr>
              <a:buSzPts val="2800"/>
              <a:buNone/>
              <a:defRPr b="1" i="0" sz="2800">
                <a:solidFill>
                  <a:schemeClr val="lt1"/>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
        <p:nvSpPr>
          <p:cNvPr id="545" name="Google Shape;545;p98"/>
          <p:cNvSpPr txBox="1"/>
          <p:nvPr>
            <p:ph idx="8" type="body"/>
          </p:nvPr>
        </p:nvSpPr>
        <p:spPr>
          <a:xfrm>
            <a:off x="5011838" y="5735164"/>
            <a:ext cx="2338086" cy="657930"/>
          </a:xfrm>
          <a:prstGeom prst="rect">
            <a:avLst/>
          </a:prstGeom>
          <a:noFill/>
          <a:ln>
            <a:noFill/>
          </a:ln>
        </p:spPr>
        <p:txBody>
          <a:bodyPr anchorCtr="0" anchor="ctr" bIns="45700" lIns="91425" spcFirstLastPara="1" rIns="91425" wrap="square" tIns="45700">
            <a:noAutofit/>
          </a:bodyPr>
          <a:lstStyle>
            <a:lvl1pPr indent="-228600" lvl="0" marL="457200" algn="l">
              <a:lnSpc>
                <a:spcPct val="100000"/>
              </a:lnSpc>
              <a:spcBef>
                <a:spcPts val="0"/>
              </a:spcBef>
              <a:spcAft>
                <a:spcPts val="0"/>
              </a:spcAft>
              <a:buClr>
                <a:srgbClr val="6D6E71"/>
              </a:buClr>
              <a:buSzPts val="1400"/>
              <a:buNone/>
              <a:defRPr b="0" i="0" sz="1400">
                <a:solidFill>
                  <a:srgbClr val="6D6E71"/>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cxnSp>
        <p:nvCxnSpPr>
          <p:cNvPr id="546" name="Google Shape;546;p98"/>
          <p:cNvCxnSpPr/>
          <p:nvPr/>
        </p:nvCxnSpPr>
        <p:spPr>
          <a:xfrm rot="10800000">
            <a:off x="4207447" y="7434237"/>
            <a:ext cx="3352228" cy="0"/>
          </a:xfrm>
          <a:prstGeom prst="straightConnector1">
            <a:avLst/>
          </a:prstGeom>
          <a:noFill/>
          <a:ln cap="flat" cmpd="sng" w="28575">
            <a:solidFill>
              <a:srgbClr val="69ADAD"/>
            </a:solidFill>
            <a:prstDash val="solid"/>
            <a:miter lim="800000"/>
            <a:headEnd len="sm" w="sm" type="none"/>
            <a:tailEnd len="sm" w="sm" type="none"/>
          </a:ln>
        </p:spPr>
      </p:cxnSp>
      <p:sp>
        <p:nvSpPr>
          <p:cNvPr id="547" name="Google Shape;547;p98"/>
          <p:cNvSpPr/>
          <p:nvPr/>
        </p:nvSpPr>
        <p:spPr>
          <a:xfrm>
            <a:off x="3934731" y="6684163"/>
            <a:ext cx="834190" cy="834190"/>
          </a:xfrm>
          <a:prstGeom prst="ellipse">
            <a:avLst/>
          </a:pr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548" name="Google Shape;548;p98"/>
          <p:cNvSpPr txBox="1"/>
          <p:nvPr>
            <p:ph idx="9" type="body"/>
          </p:nvPr>
        </p:nvSpPr>
        <p:spPr>
          <a:xfrm>
            <a:off x="3934732" y="6684163"/>
            <a:ext cx="834190" cy="815893"/>
          </a:xfrm>
          <a:prstGeom prst="rect">
            <a:avLst/>
          </a:prstGeom>
          <a:noFill/>
          <a:ln>
            <a:noFill/>
          </a:ln>
        </p:spPr>
        <p:txBody>
          <a:bodyPr anchorCtr="0" anchor="ctr" bIns="45700" lIns="91425" spcFirstLastPara="1" rIns="91425" wrap="square" tIns="45700">
            <a:noAutofit/>
          </a:bodyPr>
          <a:lstStyle>
            <a:lvl1pPr indent="-228600" lvl="0" marL="457200" algn="ctr">
              <a:lnSpc>
                <a:spcPct val="100000"/>
              </a:lnSpc>
              <a:spcBef>
                <a:spcPts val="0"/>
              </a:spcBef>
              <a:spcAft>
                <a:spcPts val="0"/>
              </a:spcAft>
              <a:buClr>
                <a:schemeClr val="lt1"/>
              </a:buClr>
              <a:buSzPts val="2800"/>
              <a:buNone/>
              <a:defRPr b="1" i="0" sz="2800">
                <a:solidFill>
                  <a:schemeClr val="lt1"/>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
        <p:nvSpPr>
          <p:cNvPr id="549" name="Google Shape;549;p98"/>
          <p:cNvSpPr txBox="1"/>
          <p:nvPr>
            <p:ph idx="13" type="body"/>
          </p:nvPr>
        </p:nvSpPr>
        <p:spPr>
          <a:xfrm>
            <a:off x="5011838" y="6730587"/>
            <a:ext cx="2338086" cy="657930"/>
          </a:xfrm>
          <a:prstGeom prst="rect">
            <a:avLst/>
          </a:prstGeom>
          <a:noFill/>
          <a:ln>
            <a:noFill/>
          </a:ln>
        </p:spPr>
        <p:txBody>
          <a:bodyPr anchorCtr="0" anchor="ctr" bIns="45700" lIns="91425" spcFirstLastPara="1" rIns="91425" wrap="square" tIns="45700">
            <a:noAutofit/>
          </a:bodyPr>
          <a:lstStyle>
            <a:lvl1pPr indent="-228600" lvl="0" marL="457200" algn="l">
              <a:lnSpc>
                <a:spcPct val="100000"/>
              </a:lnSpc>
              <a:spcBef>
                <a:spcPts val="0"/>
              </a:spcBef>
              <a:spcAft>
                <a:spcPts val="0"/>
              </a:spcAft>
              <a:buClr>
                <a:srgbClr val="6D6E71"/>
              </a:buClr>
              <a:buSzPts val="1400"/>
              <a:buNone/>
              <a:defRPr b="0" i="0" sz="1400">
                <a:solidFill>
                  <a:srgbClr val="6D6E71"/>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cxnSp>
        <p:nvCxnSpPr>
          <p:cNvPr id="550" name="Google Shape;550;p98"/>
          <p:cNvCxnSpPr/>
          <p:nvPr/>
        </p:nvCxnSpPr>
        <p:spPr>
          <a:xfrm rot="10800000">
            <a:off x="4219022" y="8418085"/>
            <a:ext cx="3352228" cy="0"/>
          </a:xfrm>
          <a:prstGeom prst="straightConnector1">
            <a:avLst/>
          </a:prstGeom>
          <a:noFill/>
          <a:ln cap="flat" cmpd="sng" w="28575">
            <a:solidFill>
              <a:srgbClr val="69ADAD"/>
            </a:solidFill>
            <a:prstDash val="solid"/>
            <a:miter lim="800000"/>
            <a:headEnd len="sm" w="sm" type="none"/>
            <a:tailEnd len="sm" w="sm" type="none"/>
          </a:ln>
        </p:spPr>
      </p:cxnSp>
      <p:sp>
        <p:nvSpPr>
          <p:cNvPr id="551" name="Google Shape;551;p98"/>
          <p:cNvSpPr/>
          <p:nvPr/>
        </p:nvSpPr>
        <p:spPr>
          <a:xfrm>
            <a:off x="3946306" y="7668011"/>
            <a:ext cx="834190" cy="834190"/>
          </a:xfrm>
          <a:prstGeom prst="ellipse">
            <a:avLst/>
          </a:pr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552" name="Google Shape;552;p98"/>
          <p:cNvSpPr txBox="1"/>
          <p:nvPr>
            <p:ph idx="14" type="body"/>
          </p:nvPr>
        </p:nvSpPr>
        <p:spPr>
          <a:xfrm>
            <a:off x="3946307" y="7668011"/>
            <a:ext cx="834190" cy="815893"/>
          </a:xfrm>
          <a:prstGeom prst="rect">
            <a:avLst/>
          </a:prstGeom>
          <a:noFill/>
          <a:ln>
            <a:noFill/>
          </a:ln>
        </p:spPr>
        <p:txBody>
          <a:bodyPr anchorCtr="0" anchor="ctr" bIns="45700" lIns="91425" spcFirstLastPara="1" rIns="91425" wrap="square" tIns="45700">
            <a:noAutofit/>
          </a:bodyPr>
          <a:lstStyle>
            <a:lvl1pPr indent="-228600" lvl="0" marL="457200" algn="ctr">
              <a:lnSpc>
                <a:spcPct val="100000"/>
              </a:lnSpc>
              <a:spcBef>
                <a:spcPts val="0"/>
              </a:spcBef>
              <a:spcAft>
                <a:spcPts val="0"/>
              </a:spcAft>
              <a:buClr>
                <a:schemeClr val="lt1"/>
              </a:buClr>
              <a:buSzPts val="2800"/>
              <a:buNone/>
              <a:defRPr b="1" i="0" sz="2800">
                <a:solidFill>
                  <a:schemeClr val="lt1"/>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
        <p:nvSpPr>
          <p:cNvPr id="553" name="Google Shape;553;p98"/>
          <p:cNvSpPr txBox="1"/>
          <p:nvPr>
            <p:ph idx="15" type="body"/>
          </p:nvPr>
        </p:nvSpPr>
        <p:spPr>
          <a:xfrm>
            <a:off x="5023413" y="7714435"/>
            <a:ext cx="2338086" cy="657930"/>
          </a:xfrm>
          <a:prstGeom prst="rect">
            <a:avLst/>
          </a:prstGeom>
          <a:noFill/>
          <a:ln>
            <a:noFill/>
          </a:ln>
        </p:spPr>
        <p:txBody>
          <a:bodyPr anchorCtr="0" anchor="ctr" bIns="45700" lIns="91425" spcFirstLastPara="1" rIns="91425" wrap="square" tIns="45700">
            <a:noAutofit/>
          </a:bodyPr>
          <a:lstStyle>
            <a:lvl1pPr indent="-228600" lvl="0" marL="457200" algn="l">
              <a:lnSpc>
                <a:spcPct val="100000"/>
              </a:lnSpc>
              <a:spcBef>
                <a:spcPts val="0"/>
              </a:spcBef>
              <a:spcAft>
                <a:spcPts val="0"/>
              </a:spcAft>
              <a:buClr>
                <a:srgbClr val="6D6E71"/>
              </a:buClr>
              <a:buSzPts val="1400"/>
              <a:buNone/>
              <a:defRPr b="0" i="0" sz="1400">
                <a:solidFill>
                  <a:srgbClr val="6D6E71"/>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cxnSp>
        <p:nvCxnSpPr>
          <p:cNvPr id="554" name="Google Shape;554;p98"/>
          <p:cNvCxnSpPr/>
          <p:nvPr/>
        </p:nvCxnSpPr>
        <p:spPr>
          <a:xfrm rot="10800000">
            <a:off x="4207447" y="9390358"/>
            <a:ext cx="3352228" cy="0"/>
          </a:xfrm>
          <a:prstGeom prst="straightConnector1">
            <a:avLst/>
          </a:prstGeom>
          <a:noFill/>
          <a:ln cap="flat" cmpd="sng" w="28575">
            <a:solidFill>
              <a:srgbClr val="69ADAD"/>
            </a:solidFill>
            <a:prstDash val="solid"/>
            <a:miter lim="800000"/>
            <a:headEnd len="sm" w="sm" type="none"/>
            <a:tailEnd len="sm" w="sm" type="none"/>
          </a:ln>
        </p:spPr>
      </p:cxnSp>
      <p:sp>
        <p:nvSpPr>
          <p:cNvPr id="555" name="Google Shape;555;p98"/>
          <p:cNvSpPr/>
          <p:nvPr/>
        </p:nvSpPr>
        <p:spPr>
          <a:xfrm>
            <a:off x="3934731" y="8640284"/>
            <a:ext cx="834190" cy="834190"/>
          </a:xfrm>
          <a:prstGeom prst="ellipse">
            <a:avLst/>
          </a:pr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556" name="Google Shape;556;p98"/>
          <p:cNvSpPr txBox="1"/>
          <p:nvPr>
            <p:ph idx="16" type="body"/>
          </p:nvPr>
        </p:nvSpPr>
        <p:spPr>
          <a:xfrm>
            <a:off x="3934732" y="8640284"/>
            <a:ext cx="834190" cy="815893"/>
          </a:xfrm>
          <a:prstGeom prst="rect">
            <a:avLst/>
          </a:prstGeom>
          <a:noFill/>
          <a:ln>
            <a:noFill/>
          </a:ln>
        </p:spPr>
        <p:txBody>
          <a:bodyPr anchorCtr="0" anchor="ctr" bIns="45700" lIns="91425" spcFirstLastPara="1" rIns="91425" wrap="square" tIns="45700">
            <a:noAutofit/>
          </a:bodyPr>
          <a:lstStyle>
            <a:lvl1pPr indent="-228600" lvl="0" marL="457200" algn="ctr">
              <a:lnSpc>
                <a:spcPct val="100000"/>
              </a:lnSpc>
              <a:spcBef>
                <a:spcPts val="0"/>
              </a:spcBef>
              <a:spcAft>
                <a:spcPts val="0"/>
              </a:spcAft>
              <a:buClr>
                <a:schemeClr val="lt1"/>
              </a:buClr>
              <a:buSzPts val="2800"/>
              <a:buNone/>
              <a:defRPr b="1" i="0" sz="2800">
                <a:solidFill>
                  <a:schemeClr val="lt1"/>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
        <p:nvSpPr>
          <p:cNvPr id="557" name="Google Shape;557;p98"/>
          <p:cNvSpPr txBox="1"/>
          <p:nvPr>
            <p:ph idx="17" type="body"/>
          </p:nvPr>
        </p:nvSpPr>
        <p:spPr>
          <a:xfrm>
            <a:off x="5011838" y="8686708"/>
            <a:ext cx="2338086" cy="657930"/>
          </a:xfrm>
          <a:prstGeom prst="rect">
            <a:avLst/>
          </a:prstGeom>
          <a:noFill/>
          <a:ln>
            <a:noFill/>
          </a:ln>
        </p:spPr>
        <p:txBody>
          <a:bodyPr anchorCtr="0" anchor="ctr" bIns="45700" lIns="91425" spcFirstLastPara="1" rIns="91425" wrap="square" tIns="45700">
            <a:noAutofit/>
          </a:bodyPr>
          <a:lstStyle>
            <a:lvl1pPr indent="-228600" lvl="0" marL="457200" algn="l">
              <a:lnSpc>
                <a:spcPct val="100000"/>
              </a:lnSpc>
              <a:spcBef>
                <a:spcPts val="0"/>
              </a:spcBef>
              <a:spcAft>
                <a:spcPts val="0"/>
              </a:spcAft>
              <a:buClr>
                <a:srgbClr val="6D6E71"/>
              </a:buClr>
              <a:buSzPts val="1400"/>
              <a:buNone/>
              <a:defRPr b="0" i="0" sz="1400">
                <a:solidFill>
                  <a:srgbClr val="6D6E71"/>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Slide 3">
  <p:cSld name="Text Slide 3">
    <p:spTree>
      <p:nvGrpSpPr>
        <p:cNvPr id="107" name="Shape 107"/>
        <p:cNvGrpSpPr/>
        <p:nvPr/>
      </p:nvGrpSpPr>
      <p:grpSpPr>
        <a:xfrm>
          <a:off x="0" y="0"/>
          <a:ext cx="0" cy="0"/>
          <a:chOff x="0" y="0"/>
          <a:chExt cx="0" cy="0"/>
        </a:xfrm>
      </p:grpSpPr>
      <p:sp>
        <p:nvSpPr>
          <p:cNvPr id="108" name="Google Shape;108;p72"/>
          <p:cNvSpPr/>
          <p:nvPr/>
        </p:nvSpPr>
        <p:spPr>
          <a:xfrm>
            <a:off x="0" y="0"/>
            <a:ext cx="7559675" cy="2257665"/>
          </a:xfrm>
          <a:prstGeom prst="rect">
            <a:avLst/>
          </a:pr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grpSp>
        <p:nvGrpSpPr>
          <p:cNvPr id="109" name="Google Shape;109;p72"/>
          <p:cNvGrpSpPr/>
          <p:nvPr/>
        </p:nvGrpSpPr>
        <p:grpSpPr>
          <a:xfrm>
            <a:off x="5203685" y="-757463"/>
            <a:ext cx="3314240" cy="3315216"/>
            <a:chOff x="110688" y="1674538"/>
            <a:chExt cx="7339635" cy="7341798"/>
          </a:xfrm>
        </p:grpSpPr>
        <p:sp>
          <p:nvSpPr>
            <p:cNvPr id="110" name="Google Shape;110;p72"/>
            <p:cNvSpPr/>
            <p:nvPr/>
          </p:nvSpPr>
          <p:spPr>
            <a:xfrm>
              <a:off x="804025" y="2368014"/>
              <a:ext cx="5952959" cy="5954848"/>
            </a:xfrm>
            <a:custGeom>
              <a:rect b="b" l="l" r="r" t="t"/>
              <a:pathLst>
                <a:path extrusionOk="0" h="5954848" w="5952959">
                  <a:moveTo>
                    <a:pt x="588933" y="2320789"/>
                  </a:moveTo>
                  <a:cubicBezTo>
                    <a:pt x="459329" y="2624803"/>
                    <a:pt x="341355" y="2938110"/>
                    <a:pt x="233608" y="3246938"/>
                  </a:cubicBezTo>
                  <a:cubicBezTo>
                    <a:pt x="180269" y="3308316"/>
                    <a:pt x="128000" y="3376514"/>
                    <a:pt x="75530" y="3443441"/>
                  </a:cubicBezTo>
                  <a:cubicBezTo>
                    <a:pt x="77602" y="3344956"/>
                    <a:pt x="86826" y="3247874"/>
                    <a:pt x="85690" y="3149523"/>
                  </a:cubicBezTo>
                  <a:cubicBezTo>
                    <a:pt x="65103" y="3213909"/>
                    <a:pt x="43847" y="3278095"/>
                    <a:pt x="23060" y="3342415"/>
                  </a:cubicBezTo>
                  <a:cubicBezTo>
                    <a:pt x="8422" y="3222735"/>
                    <a:pt x="0" y="3101049"/>
                    <a:pt x="0" y="2977424"/>
                  </a:cubicBezTo>
                  <a:cubicBezTo>
                    <a:pt x="0" y="1631191"/>
                    <a:pt x="893459" y="494165"/>
                    <a:pt x="2119383" y="125965"/>
                  </a:cubicBezTo>
                  <a:cubicBezTo>
                    <a:pt x="1981691" y="216494"/>
                    <a:pt x="1843064" y="331627"/>
                    <a:pt x="1704035" y="476313"/>
                  </a:cubicBezTo>
                  <a:cubicBezTo>
                    <a:pt x="1493019" y="695882"/>
                    <a:pt x="1291227" y="971080"/>
                    <a:pt x="1098325" y="1297358"/>
                  </a:cubicBezTo>
                  <a:cubicBezTo>
                    <a:pt x="914647" y="1607857"/>
                    <a:pt x="745340" y="1953926"/>
                    <a:pt x="588933" y="2320789"/>
                  </a:cubicBezTo>
                  <a:close/>
                  <a:moveTo>
                    <a:pt x="4668083" y="5426786"/>
                  </a:moveTo>
                  <a:cubicBezTo>
                    <a:pt x="4831040" y="5313926"/>
                    <a:pt x="4982033" y="5185220"/>
                    <a:pt x="5119123" y="5042874"/>
                  </a:cubicBezTo>
                  <a:cubicBezTo>
                    <a:pt x="4846881" y="5102513"/>
                    <a:pt x="4561071" y="5168371"/>
                    <a:pt x="4268911" y="5243187"/>
                  </a:cubicBezTo>
                  <a:cubicBezTo>
                    <a:pt x="4418433" y="5294603"/>
                    <a:pt x="4550644" y="5358321"/>
                    <a:pt x="4668083" y="5426786"/>
                  </a:cubicBezTo>
                  <a:close/>
                  <a:moveTo>
                    <a:pt x="719472" y="4217884"/>
                  </a:moveTo>
                  <a:cubicBezTo>
                    <a:pt x="679368" y="4257867"/>
                    <a:pt x="639397" y="4298919"/>
                    <a:pt x="599494" y="4340840"/>
                  </a:cubicBezTo>
                  <a:cubicBezTo>
                    <a:pt x="496158" y="4449622"/>
                    <a:pt x="487001" y="4616372"/>
                    <a:pt x="576033" y="4737121"/>
                  </a:cubicBezTo>
                  <a:cubicBezTo>
                    <a:pt x="590002" y="4756043"/>
                    <a:pt x="604106" y="4774831"/>
                    <a:pt x="618476" y="4793418"/>
                  </a:cubicBezTo>
                  <a:cubicBezTo>
                    <a:pt x="644344" y="4754572"/>
                    <a:pt x="670411" y="4715526"/>
                    <a:pt x="696747" y="4676346"/>
                  </a:cubicBezTo>
                  <a:cubicBezTo>
                    <a:pt x="921866" y="4341576"/>
                    <a:pt x="1180138" y="3973576"/>
                    <a:pt x="1462272" y="3608252"/>
                  </a:cubicBezTo>
                  <a:cubicBezTo>
                    <a:pt x="1219641" y="3762097"/>
                    <a:pt x="971863" y="3966356"/>
                    <a:pt x="719472" y="4217884"/>
                  </a:cubicBezTo>
                  <a:close/>
                  <a:moveTo>
                    <a:pt x="1450308" y="3521266"/>
                  </a:moveTo>
                  <a:cubicBezTo>
                    <a:pt x="1495091" y="3497196"/>
                    <a:pt x="1539139" y="3475467"/>
                    <a:pt x="1582719" y="3454807"/>
                  </a:cubicBezTo>
                  <a:cubicBezTo>
                    <a:pt x="1745276" y="3250014"/>
                    <a:pt x="1914516" y="3047427"/>
                    <a:pt x="2090507" y="2853867"/>
                  </a:cubicBezTo>
                  <a:cubicBezTo>
                    <a:pt x="2350985" y="2567370"/>
                    <a:pt x="2619417" y="2305745"/>
                    <a:pt x="2895068" y="2080359"/>
                  </a:cubicBezTo>
                  <a:cubicBezTo>
                    <a:pt x="3184555" y="1843540"/>
                    <a:pt x="3471702" y="1655194"/>
                    <a:pt x="3756644" y="1517529"/>
                  </a:cubicBezTo>
                  <a:cubicBezTo>
                    <a:pt x="4076877" y="1362814"/>
                    <a:pt x="4377794" y="1280175"/>
                    <a:pt x="4660597" y="1252963"/>
                  </a:cubicBezTo>
                  <a:cubicBezTo>
                    <a:pt x="4963051" y="1223878"/>
                    <a:pt x="5226536" y="1260451"/>
                    <a:pt x="5449249" y="1319823"/>
                  </a:cubicBezTo>
                  <a:cubicBezTo>
                    <a:pt x="4914992" y="523918"/>
                    <a:pt x="4006962" y="0"/>
                    <a:pt x="2976547" y="0"/>
                  </a:cubicBezTo>
                  <a:cubicBezTo>
                    <a:pt x="2933969" y="0"/>
                    <a:pt x="2891593" y="936"/>
                    <a:pt x="2849483" y="2674"/>
                  </a:cubicBezTo>
                  <a:cubicBezTo>
                    <a:pt x="2432732" y="20392"/>
                    <a:pt x="2038505" y="207534"/>
                    <a:pt x="1767333" y="524586"/>
                  </a:cubicBezTo>
                  <a:cubicBezTo>
                    <a:pt x="1765729" y="526458"/>
                    <a:pt x="1764058" y="528397"/>
                    <a:pt x="1762454" y="530269"/>
                  </a:cubicBezTo>
                  <a:cubicBezTo>
                    <a:pt x="1570220" y="756190"/>
                    <a:pt x="1389349" y="1036201"/>
                    <a:pt x="1218973" y="1365622"/>
                  </a:cubicBezTo>
                  <a:cubicBezTo>
                    <a:pt x="1056817" y="1679264"/>
                    <a:pt x="909367" y="2027473"/>
                    <a:pt x="775151" y="2395940"/>
                  </a:cubicBezTo>
                  <a:cubicBezTo>
                    <a:pt x="718804" y="2550588"/>
                    <a:pt x="666000" y="2707576"/>
                    <a:pt x="615201" y="2864832"/>
                  </a:cubicBezTo>
                  <a:cubicBezTo>
                    <a:pt x="888512" y="2629884"/>
                    <a:pt x="1158549" y="2479382"/>
                    <a:pt x="1423171" y="2400553"/>
                  </a:cubicBezTo>
                  <a:cubicBezTo>
                    <a:pt x="1591943" y="2350274"/>
                    <a:pt x="1753430" y="2330283"/>
                    <a:pt x="1906696" y="2331888"/>
                  </a:cubicBezTo>
                  <a:cubicBezTo>
                    <a:pt x="1944528" y="2332289"/>
                    <a:pt x="1975074" y="2343455"/>
                    <a:pt x="2011435" y="2346330"/>
                  </a:cubicBezTo>
                  <a:cubicBezTo>
                    <a:pt x="1976477" y="2344591"/>
                    <a:pt x="1942857" y="2340179"/>
                    <a:pt x="1906763" y="2340981"/>
                  </a:cubicBezTo>
                  <a:cubicBezTo>
                    <a:pt x="1754299" y="2344190"/>
                    <a:pt x="1595352" y="2370600"/>
                    <a:pt x="1431726" y="2427632"/>
                  </a:cubicBezTo>
                  <a:cubicBezTo>
                    <a:pt x="1143042" y="2528190"/>
                    <a:pt x="853956" y="2719009"/>
                    <a:pt x="567477" y="3016270"/>
                  </a:cubicBezTo>
                  <a:cubicBezTo>
                    <a:pt x="567076" y="3016939"/>
                    <a:pt x="566675" y="3017607"/>
                    <a:pt x="566274" y="3018276"/>
                  </a:cubicBezTo>
                  <a:cubicBezTo>
                    <a:pt x="442284" y="3416363"/>
                    <a:pt x="335874" y="3812176"/>
                    <a:pt x="244703" y="4180309"/>
                  </a:cubicBezTo>
                  <a:cubicBezTo>
                    <a:pt x="251388" y="4184989"/>
                    <a:pt x="251989" y="4185457"/>
                    <a:pt x="258606" y="4190137"/>
                  </a:cubicBezTo>
                  <a:cubicBezTo>
                    <a:pt x="607113" y="3983338"/>
                    <a:pt x="892456" y="3813713"/>
                    <a:pt x="1143108" y="3652781"/>
                  </a:cubicBezTo>
                  <a:cubicBezTo>
                    <a:pt x="968721" y="3764772"/>
                    <a:pt x="622687" y="3991896"/>
                    <a:pt x="274514" y="4225907"/>
                  </a:cubicBezTo>
                  <a:cubicBezTo>
                    <a:pt x="297975" y="4276654"/>
                    <a:pt x="322573" y="4326800"/>
                    <a:pt x="348841" y="4376009"/>
                  </a:cubicBezTo>
                  <a:cubicBezTo>
                    <a:pt x="440680" y="4285079"/>
                    <a:pt x="532920" y="4197692"/>
                    <a:pt x="625561" y="4115320"/>
                  </a:cubicBezTo>
                  <a:cubicBezTo>
                    <a:pt x="907696" y="3864527"/>
                    <a:pt x="1182945" y="3664949"/>
                    <a:pt x="1450308" y="3521266"/>
                  </a:cubicBezTo>
                  <a:close/>
                  <a:moveTo>
                    <a:pt x="5449851" y="1320960"/>
                  </a:moveTo>
                  <a:cubicBezTo>
                    <a:pt x="5226135" y="1264529"/>
                    <a:pt x="4961781" y="1237852"/>
                    <a:pt x="4663805" y="1281178"/>
                  </a:cubicBezTo>
                  <a:cubicBezTo>
                    <a:pt x="4386283" y="1321495"/>
                    <a:pt x="4095860" y="1419779"/>
                    <a:pt x="3792671" y="1588802"/>
                  </a:cubicBezTo>
                  <a:cubicBezTo>
                    <a:pt x="3522836" y="1739171"/>
                    <a:pt x="3253735" y="1939485"/>
                    <a:pt x="2984902" y="2186600"/>
                  </a:cubicBezTo>
                  <a:cubicBezTo>
                    <a:pt x="2914452" y="2251388"/>
                    <a:pt x="2844737" y="2319385"/>
                    <a:pt x="2775491" y="2389254"/>
                  </a:cubicBezTo>
                  <a:cubicBezTo>
                    <a:pt x="2876219" y="2318850"/>
                    <a:pt x="2977149" y="2249783"/>
                    <a:pt x="3078880" y="2193754"/>
                  </a:cubicBezTo>
                  <a:cubicBezTo>
                    <a:pt x="3348983" y="2045124"/>
                    <a:pt x="3611800" y="1955932"/>
                    <a:pt x="3866062" y="1929455"/>
                  </a:cubicBezTo>
                  <a:cubicBezTo>
                    <a:pt x="3917061" y="1924173"/>
                    <a:pt x="3967326" y="1921365"/>
                    <a:pt x="4016921" y="1921098"/>
                  </a:cubicBezTo>
                  <a:cubicBezTo>
                    <a:pt x="4099536" y="1920630"/>
                    <a:pt x="4180146" y="1927115"/>
                    <a:pt x="4258818" y="1940019"/>
                  </a:cubicBezTo>
                  <a:cubicBezTo>
                    <a:pt x="4395239" y="1962418"/>
                    <a:pt x="4523774" y="2003938"/>
                    <a:pt x="4645157" y="2060702"/>
                  </a:cubicBezTo>
                  <a:cubicBezTo>
                    <a:pt x="4953024" y="2204786"/>
                    <a:pt x="5201872" y="2441472"/>
                    <a:pt x="5397916" y="2672876"/>
                  </a:cubicBezTo>
                  <a:cubicBezTo>
                    <a:pt x="5201137" y="2440536"/>
                    <a:pt x="4945070" y="2212609"/>
                    <a:pt x="4634061" y="2086778"/>
                  </a:cubicBezTo>
                  <a:cubicBezTo>
                    <a:pt x="4512077" y="2037435"/>
                    <a:pt x="4384745" y="2005008"/>
                    <a:pt x="4252201" y="1992304"/>
                  </a:cubicBezTo>
                  <a:cubicBezTo>
                    <a:pt x="4130016" y="1980604"/>
                    <a:pt x="4004957" y="1985819"/>
                    <a:pt x="3876957" y="2008752"/>
                  </a:cubicBezTo>
                  <a:cubicBezTo>
                    <a:pt x="3638336" y="2051476"/>
                    <a:pt x="3395638" y="2154708"/>
                    <a:pt x="3149196" y="2314237"/>
                  </a:cubicBezTo>
                  <a:cubicBezTo>
                    <a:pt x="2914318" y="2466210"/>
                    <a:pt x="2682716" y="2664919"/>
                    <a:pt x="2456594" y="2896925"/>
                  </a:cubicBezTo>
                  <a:cubicBezTo>
                    <a:pt x="2338553" y="3018009"/>
                    <a:pt x="2223788" y="3146849"/>
                    <a:pt x="2112365" y="3280034"/>
                  </a:cubicBezTo>
                  <a:cubicBezTo>
                    <a:pt x="2167575" y="3270005"/>
                    <a:pt x="2222050" y="3261982"/>
                    <a:pt x="2275055" y="3257837"/>
                  </a:cubicBezTo>
                  <a:cubicBezTo>
                    <a:pt x="2420834" y="3246403"/>
                    <a:pt x="2554315" y="3256633"/>
                    <a:pt x="2676433" y="3281438"/>
                  </a:cubicBezTo>
                  <a:cubicBezTo>
                    <a:pt x="2770076" y="3300493"/>
                    <a:pt x="2853293" y="3329310"/>
                    <a:pt x="2931630" y="3361270"/>
                  </a:cubicBezTo>
                  <a:cubicBezTo>
                    <a:pt x="2853226" y="3330982"/>
                    <a:pt x="2768138" y="3305642"/>
                    <a:pt x="2674828" y="3290398"/>
                  </a:cubicBezTo>
                  <a:cubicBezTo>
                    <a:pt x="2552577" y="3270406"/>
                    <a:pt x="2420299" y="3266996"/>
                    <a:pt x="2277929" y="3286052"/>
                  </a:cubicBezTo>
                  <a:cubicBezTo>
                    <a:pt x="2211155" y="3295011"/>
                    <a:pt x="2142443" y="3310924"/>
                    <a:pt x="2072795" y="3330046"/>
                  </a:cubicBezTo>
                  <a:cubicBezTo>
                    <a:pt x="1762320" y="3707071"/>
                    <a:pt x="1479651" y="4115253"/>
                    <a:pt x="1241698" y="4488401"/>
                  </a:cubicBezTo>
                  <a:cubicBezTo>
                    <a:pt x="1106547" y="4700281"/>
                    <a:pt x="982891" y="4904607"/>
                    <a:pt x="875412" y="5086199"/>
                  </a:cubicBezTo>
                  <a:cubicBezTo>
                    <a:pt x="876347" y="5087135"/>
                    <a:pt x="877283" y="5088071"/>
                    <a:pt x="878219" y="5089007"/>
                  </a:cubicBezTo>
                  <a:cubicBezTo>
                    <a:pt x="1036364" y="5246196"/>
                    <a:pt x="1279664" y="5278089"/>
                    <a:pt x="1477846" y="5175926"/>
                  </a:cubicBezTo>
                  <a:cubicBezTo>
                    <a:pt x="1697418" y="5062731"/>
                    <a:pt x="1928753" y="4962575"/>
                    <a:pt x="2171853" y="4876325"/>
                  </a:cubicBezTo>
                  <a:cubicBezTo>
                    <a:pt x="2374447" y="4804450"/>
                    <a:pt x="2577776" y="4745479"/>
                    <a:pt x="2780303" y="4695668"/>
                  </a:cubicBezTo>
                  <a:cubicBezTo>
                    <a:pt x="2813522" y="4673738"/>
                    <a:pt x="2846609" y="4652744"/>
                    <a:pt x="2879695" y="4632619"/>
                  </a:cubicBezTo>
                  <a:cubicBezTo>
                    <a:pt x="3171454" y="4455239"/>
                    <a:pt x="3440822" y="4358625"/>
                    <a:pt x="3689603" y="4325730"/>
                  </a:cubicBezTo>
                  <a:cubicBezTo>
                    <a:pt x="3762058" y="4316169"/>
                    <a:pt x="3831773" y="4312157"/>
                    <a:pt x="3898747" y="4312759"/>
                  </a:cubicBezTo>
                  <a:cubicBezTo>
                    <a:pt x="3965721" y="4313428"/>
                    <a:pt x="4030022" y="4318776"/>
                    <a:pt x="4091649" y="4327869"/>
                  </a:cubicBezTo>
                  <a:cubicBezTo>
                    <a:pt x="4186295" y="4341910"/>
                    <a:pt x="4270983" y="4366381"/>
                    <a:pt x="4350924" y="4394128"/>
                  </a:cubicBezTo>
                  <a:cubicBezTo>
                    <a:pt x="4270983" y="4367985"/>
                    <a:pt x="4184624" y="4347192"/>
                    <a:pt x="4090513" y="4336896"/>
                  </a:cubicBezTo>
                  <a:cubicBezTo>
                    <a:pt x="3967392" y="4323457"/>
                    <a:pt x="3835115" y="4327067"/>
                    <a:pt x="3693947" y="4353745"/>
                  </a:cubicBezTo>
                  <a:cubicBezTo>
                    <a:pt x="3477317" y="4394596"/>
                    <a:pt x="3248454" y="4488535"/>
                    <a:pt x="3006893" y="4643918"/>
                  </a:cubicBezTo>
                  <a:cubicBezTo>
                    <a:pt x="3341229" y="4573581"/>
                    <a:pt x="3671288" y="4528450"/>
                    <a:pt x="3988447" y="4502776"/>
                  </a:cubicBezTo>
                  <a:cubicBezTo>
                    <a:pt x="4559066" y="4456575"/>
                    <a:pt x="5056895" y="4472823"/>
                    <a:pt x="5387154" y="4485593"/>
                  </a:cubicBezTo>
                  <a:cubicBezTo>
                    <a:pt x="5056026" y="4472756"/>
                    <a:pt x="4558665" y="4482049"/>
                    <a:pt x="3995465" y="4565758"/>
                  </a:cubicBezTo>
                  <a:cubicBezTo>
                    <a:pt x="3562539" y="4630078"/>
                    <a:pt x="3113637" y="4734782"/>
                    <a:pt x="2671219" y="4893708"/>
                  </a:cubicBezTo>
                  <a:cubicBezTo>
                    <a:pt x="2502914" y="5035452"/>
                    <a:pt x="2333473" y="5202068"/>
                    <a:pt x="2162963" y="5393021"/>
                  </a:cubicBezTo>
                  <a:cubicBezTo>
                    <a:pt x="2163097" y="5393289"/>
                    <a:pt x="2162963" y="5393021"/>
                    <a:pt x="2163097" y="5393222"/>
                  </a:cubicBezTo>
                  <a:cubicBezTo>
                    <a:pt x="2487006" y="5271001"/>
                    <a:pt x="2796144" y="5188362"/>
                    <a:pt x="3089842" y="5148179"/>
                  </a:cubicBezTo>
                  <a:cubicBezTo>
                    <a:pt x="3419032" y="5103115"/>
                    <a:pt x="3712596" y="5113412"/>
                    <a:pt x="3976416" y="5165429"/>
                  </a:cubicBezTo>
                  <a:cubicBezTo>
                    <a:pt x="4400386" y="5082990"/>
                    <a:pt x="4815466" y="5017534"/>
                    <a:pt x="5196258" y="4960368"/>
                  </a:cubicBezTo>
                  <a:cubicBezTo>
                    <a:pt x="5666682" y="4433843"/>
                    <a:pt x="5952960" y="3739231"/>
                    <a:pt x="5952960" y="2977491"/>
                  </a:cubicBezTo>
                  <a:cubicBezTo>
                    <a:pt x="5952960" y="2364315"/>
                    <a:pt x="5767477" y="1794598"/>
                    <a:pt x="5449851" y="1320960"/>
                  </a:cubicBezTo>
                  <a:close/>
                  <a:moveTo>
                    <a:pt x="3879630" y="5184751"/>
                  </a:moveTo>
                  <a:cubicBezTo>
                    <a:pt x="3785519" y="5175057"/>
                    <a:pt x="3688466" y="5170510"/>
                    <a:pt x="3587671" y="5172717"/>
                  </a:cubicBezTo>
                  <a:cubicBezTo>
                    <a:pt x="3434071" y="5176060"/>
                    <a:pt x="3272584" y="5193711"/>
                    <a:pt x="3102742" y="5227275"/>
                  </a:cubicBezTo>
                  <a:cubicBezTo>
                    <a:pt x="2800355" y="5286914"/>
                    <a:pt x="2483597" y="5394358"/>
                    <a:pt x="2152937" y="5546399"/>
                  </a:cubicBezTo>
                  <a:cubicBezTo>
                    <a:pt x="2084893" y="5577690"/>
                    <a:pt x="2016649" y="5610986"/>
                    <a:pt x="1948338" y="5645553"/>
                  </a:cubicBezTo>
                  <a:cubicBezTo>
                    <a:pt x="1922604" y="5677178"/>
                    <a:pt x="1897004" y="5709605"/>
                    <a:pt x="1871404" y="5741899"/>
                  </a:cubicBezTo>
                  <a:cubicBezTo>
                    <a:pt x="1882232" y="5746244"/>
                    <a:pt x="1893060" y="5750524"/>
                    <a:pt x="1903955" y="5754736"/>
                  </a:cubicBezTo>
                  <a:cubicBezTo>
                    <a:pt x="2337885" y="5578157"/>
                    <a:pt x="2795476" y="5435144"/>
                    <a:pt x="3283479" y="5316065"/>
                  </a:cubicBezTo>
                  <a:cubicBezTo>
                    <a:pt x="3481929" y="5267592"/>
                    <a:pt x="3681448" y="5224467"/>
                    <a:pt x="3879630" y="5184751"/>
                  </a:cubicBezTo>
                  <a:close/>
                  <a:moveTo>
                    <a:pt x="2364354" y="5013255"/>
                  </a:moveTo>
                  <a:cubicBezTo>
                    <a:pt x="2324650" y="5030037"/>
                    <a:pt x="2284947" y="5047153"/>
                    <a:pt x="2245444" y="5064871"/>
                  </a:cubicBezTo>
                  <a:cubicBezTo>
                    <a:pt x="1948939" y="5197722"/>
                    <a:pt x="1676697" y="5350298"/>
                    <a:pt x="1426446" y="5519521"/>
                  </a:cubicBezTo>
                  <a:cubicBezTo>
                    <a:pt x="1489744" y="5558233"/>
                    <a:pt x="1554914" y="5594004"/>
                    <a:pt x="1621219" y="5627968"/>
                  </a:cubicBezTo>
                  <a:cubicBezTo>
                    <a:pt x="1694945" y="5592131"/>
                    <a:pt x="1768603" y="5557364"/>
                    <a:pt x="1842061" y="5524803"/>
                  </a:cubicBezTo>
                  <a:cubicBezTo>
                    <a:pt x="1923072" y="5436347"/>
                    <a:pt x="2004617" y="5350966"/>
                    <a:pt x="2086764" y="5269865"/>
                  </a:cubicBezTo>
                  <a:cubicBezTo>
                    <a:pt x="2179874" y="5177932"/>
                    <a:pt x="2272381" y="5092618"/>
                    <a:pt x="2364354" y="5013255"/>
                  </a:cubicBezTo>
                  <a:close/>
                  <a:moveTo>
                    <a:pt x="3337486" y="5511164"/>
                  </a:moveTo>
                  <a:cubicBezTo>
                    <a:pt x="2990183" y="5624091"/>
                    <a:pt x="2670283" y="5753198"/>
                    <a:pt x="2360945" y="5890730"/>
                  </a:cubicBezTo>
                  <a:cubicBezTo>
                    <a:pt x="2559595" y="5932518"/>
                    <a:pt x="2765398" y="5954849"/>
                    <a:pt x="2976480" y="5954849"/>
                  </a:cubicBezTo>
                  <a:cubicBezTo>
                    <a:pt x="3603779" y="5954849"/>
                    <a:pt x="4185426" y="5760285"/>
                    <a:pt x="4665343" y="5428792"/>
                  </a:cubicBezTo>
                  <a:cubicBezTo>
                    <a:pt x="4539481" y="5359257"/>
                    <a:pt x="4396710" y="5297545"/>
                    <a:pt x="4235490" y="5252080"/>
                  </a:cubicBezTo>
                  <a:cubicBezTo>
                    <a:pt x="3938317" y="5328702"/>
                    <a:pt x="3635997" y="5414082"/>
                    <a:pt x="3337486" y="5511164"/>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111" name="Google Shape;111;p72"/>
            <p:cNvSpPr/>
            <p:nvPr/>
          </p:nvSpPr>
          <p:spPr>
            <a:xfrm>
              <a:off x="110688" y="1674538"/>
              <a:ext cx="7339635" cy="7341798"/>
            </a:xfrm>
            <a:custGeom>
              <a:rect b="b" l="l" r="r" t="t"/>
              <a:pathLst>
                <a:path extrusionOk="0" h="7341798" w="7339635">
                  <a:moveTo>
                    <a:pt x="3669818" y="236752"/>
                  </a:moveTo>
                  <a:cubicBezTo>
                    <a:pt x="5562811" y="236752"/>
                    <a:pt x="7102953" y="1777281"/>
                    <a:pt x="7102953" y="3670900"/>
                  </a:cubicBezTo>
                  <a:cubicBezTo>
                    <a:pt x="7102953" y="5564518"/>
                    <a:pt x="5562878" y="7105047"/>
                    <a:pt x="3669818" y="7105047"/>
                  </a:cubicBezTo>
                  <a:cubicBezTo>
                    <a:pt x="1776758" y="7105047"/>
                    <a:pt x="236683" y="5564518"/>
                    <a:pt x="236683" y="3670900"/>
                  </a:cubicBezTo>
                  <a:cubicBezTo>
                    <a:pt x="236683" y="1777281"/>
                    <a:pt x="1776758" y="236752"/>
                    <a:pt x="3669818" y="236752"/>
                  </a:cubicBezTo>
                  <a:moveTo>
                    <a:pt x="3669818" y="0"/>
                  </a:moveTo>
                  <a:cubicBezTo>
                    <a:pt x="1643010" y="0"/>
                    <a:pt x="0" y="1643494"/>
                    <a:pt x="0" y="3670900"/>
                  </a:cubicBezTo>
                  <a:cubicBezTo>
                    <a:pt x="0" y="5698305"/>
                    <a:pt x="1643010" y="7341799"/>
                    <a:pt x="3669818" y="7341799"/>
                  </a:cubicBezTo>
                  <a:cubicBezTo>
                    <a:pt x="5696627" y="7341799"/>
                    <a:pt x="7339636" y="5698305"/>
                    <a:pt x="7339636" y="3670900"/>
                  </a:cubicBezTo>
                  <a:cubicBezTo>
                    <a:pt x="7339636" y="1643494"/>
                    <a:pt x="5696560" y="0"/>
                    <a:pt x="3669818" y="0"/>
                  </a:cubicBezTo>
                  <a:lnTo>
                    <a:pt x="3669818" y="0"/>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sp>
        <p:nvSpPr>
          <p:cNvPr id="112" name="Google Shape;112;p72"/>
          <p:cNvSpPr/>
          <p:nvPr/>
        </p:nvSpPr>
        <p:spPr>
          <a:xfrm>
            <a:off x="7559675" y="-1014153"/>
            <a:ext cx="1351569" cy="11705966"/>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113" name="Google Shape;113;p72"/>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US"/>
              <a:t>‹#›</a:t>
            </a:fld>
            <a:endParaRPr/>
          </a:p>
        </p:txBody>
      </p:sp>
      <p:sp>
        <p:nvSpPr>
          <p:cNvPr id="114" name="Google Shape;114;p72"/>
          <p:cNvSpPr txBox="1"/>
          <p:nvPr>
            <p:ph idx="1" type="body"/>
          </p:nvPr>
        </p:nvSpPr>
        <p:spPr>
          <a:xfrm>
            <a:off x="801602" y="3132368"/>
            <a:ext cx="5956470" cy="6671628"/>
          </a:xfrm>
          <a:prstGeom prst="rect">
            <a:avLst/>
          </a:prstGeom>
          <a:noFill/>
          <a:ln>
            <a:noFill/>
          </a:ln>
        </p:spPr>
        <p:txBody>
          <a:bodyPr anchorCtr="0" anchor="t" bIns="45700" lIns="91425" spcFirstLastPara="1" rIns="91425" wrap="square" tIns="45700">
            <a:noAutofit/>
          </a:bodyPr>
          <a:lstStyle>
            <a:lvl1pPr indent="-228600" lvl="0" marL="457200" algn="just">
              <a:lnSpc>
                <a:spcPct val="100000"/>
              </a:lnSpc>
              <a:spcBef>
                <a:spcPts val="0"/>
              </a:spcBef>
              <a:spcAft>
                <a:spcPts val="0"/>
              </a:spcAft>
              <a:buClr>
                <a:srgbClr val="6D6E71"/>
              </a:buClr>
              <a:buSzPts val="1400"/>
              <a:buNone/>
              <a:defRPr b="0" i="0" sz="1400">
                <a:solidFill>
                  <a:srgbClr val="6D6E71"/>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cxnSp>
        <p:nvCxnSpPr>
          <p:cNvPr id="115" name="Google Shape;115;p72"/>
          <p:cNvCxnSpPr/>
          <p:nvPr/>
        </p:nvCxnSpPr>
        <p:spPr>
          <a:xfrm>
            <a:off x="0" y="1462432"/>
            <a:ext cx="3779838" cy="0"/>
          </a:xfrm>
          <a:prstGeom prst="straightConnector1">
            <a:avLst/>
          </a:prstGeom>
          <a:noFill/>
          <a:ln cap="flat" cmpd="sng" w="28575">
            <a:solidFill>
              <a:schemeClr val="lt1"/>
            </a:solidFill>
            <a:prstDash val="solid"/>
            <a:miter lim="800000"/>
            <a:headEnd len="sm" w="sm" type="none"/>
            <a:tailEnd len="sm" w="sm" type="none"/>
          </a:ln>
        </p:spPr>
      </p:cxnSp>
      <p:sp>
        <p:nvSpPr>
          <p:cNvPr id="116" name="Google Shape;116;p72"/>
          <p:cNvSpPr/>
          <p:nvPr/>
        </p:nvSpPr>
        <p:spPr>
          <a:xfrm>
            <a:off x="0" y="-1014153"/>
            <a:ext cx="7559675" cy="1014153"/>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117" name="Google Shape;117;p72"/>
          <p:cNvSpPr txBox="1"/>
          <p:nvPr>
            <p:ph idx="2" type="body"/>
          </p:nvPr>
        </p:nvSpPr>
        <p:spPr>
          <a:xfrm>
            <a:off x="801602" y="1475311"/>
            <a:ext cx="5956470" cy="782354"/>
          </a:xfrm>
          <a:prstGeom prst="rect">
            <a:avLst/>
          </a:prstGeom>
          <a:noFill/>
          <a:ln>
            <a:noFill/>
          </a:ln>
        </p:spPr>
        <p:txBody>
          <a:bodyPr anchorCtr="0" anchor="t" bIns="45700" lIns="91425" spcFirstLastPara="1" rIns="91425" wrap="square" tIns="45700">
            <a:noAutofit/>
          </a:bodyPr>
          <a:lstStyle>
            <a:lvl1pPr indent="-228600" lvl="0" marL="457200" marR="0" algn="just">
              <a:lnSpc>
                <a:spcPct val="100000"/>
              </a:lnSpc>
              <a:spcBef>
                <a:spcPts val="0"/>
              </a:spcBef>
              <a:spcAft>
                <a:spcPts val="0"/>
              </a:spcAft>
              <a:buClr>
                <a:schemeClr val="lt1"/>
              </a:buClr>
              <a:buSzPts val="1800"/>
              <a:buFont typeface="Arial"/>
              <a:buNone/>
              <a:defRPr b="0" i="0" sz="1800">
                <a:solidFill>
                  <a:schemeClr val="lt1"/>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
        <p:nvSpPr>
          <p:cNvPr id="118" name="Google Shape;118;p72"/>
          <p:cNvSpPr txBox="1"/>
          <p:nvPr>
            <p:ph idx="3" type="body"/>
          </p:nvPr>
        </p:nvSpPr>
        <p:spPr>
          <a:xfrm>
            <a:off x="801602" y="807607"/>
            <a:ext cx="5956470" cy="665144"/>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0"/>
              </a:spcBef>
              <a:spcAft>
                <a:spcPts val="0"/>
              </a:spcAft>
              <a:buClr>
                <a:schemeClr val="lt1"/>
              </a:buClr>
              <a:buSzPts val="2800"/>
              <a:buNone/>
              <a:defRPr b="1" i="0" sz="2800">
                <a:solidFill>
                  <a:schemeClr val="lt1"/>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Slide 2">
  <p:cSld name="Text Slide 2">
    <p:spTree>
      <p:nvGrpSpPr>
        <p:cNvPr id="119" name="Shape 119"/>
        <p:cNvGrpSpPr/>
        <p:nvPr/>
      </p:nvGrpSpPr>
      <p:grpSpPr>
        <a:xfrm>
          <a:off x="0" y="0"/>
          <a:ext cx="0" cy="0"/>
          <a:chOff x="0" y="0"/>
          <a:chExt cx="0" cy="0"/>
        </a:xfrm>
      </p:grpSpPr>
      <p:sp>
        <p:nvSpPr>
          <p:cNvPr id="120" name="Google Shape;120;p73"/>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US"/>
              <a:t>‹#›</a:t>
            </a:fld>
            <a:endParaRPr/>
          </a:p>
        </p:txBody>
      </p:sp>
      <p:sp>
        <p:nvSpPr>
          <p:cNvPr id="121" name="Google Shape;121;p73"/>
          <p:cNvSpPr txBox="1"/>
          <p:nvPr/>
        </p:nvSpPr>
        <p:spPr>
          <a:xfrm rot="-5400000">
            <a:off x="5099908" y="8023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US" sz="500">
                <a:solidFill>
                  <a:srgbClr val="6D6E71"/>
                </a:solidFill>
                <a:latin typeface="Avenir"/>
                <a:ea typeface="Avenir"/>
                <a:cs typeface="Avenir"/>
                <a:sym typeface="Avenir"/>
              </a:rPr>
              <a:t>GRASSROOTS</a:t>
            </a:r>
            <a:r>
              <a:rPr lang="en-US"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sp>
        <p:nvSpPr>
          <p:cNvPr id="122" name="Google Shape;122;p73"/>
          <p:cNvSpPr txBox="1"/>
          <p:nvPr>
            <p:ph idx="1" type="body"/>
          </p:nvPr>
        </p:nvSpPr>
        <p:spPr>
          <a:xfrm>
            <a:off x="801602" y="2403364"/>
            <a:ext cx="5956470" cy="7400632"/>
          </a:xfrm>
          <a:prstGeom prst="rect">
            <a:avLst/>
          </a:prstGeom>
          <a:noFill/>
          <a:ln>
            <a:noFill/>
          </a:ln>
        </p:spPr>
        <p:txBody>
          <a:bodyPr anchorCtr="0" anchor="t" bIns="45700" lIns="91425" spcFirstLastPara="1" rIns="91425" wrap="square" tIns="45700">
            <a:noAutofit/>
          </a:bodyPr>
          <a:lstStyle>
            <a:lvl1pPr indent="-228600" lvl="0" marL="457200" algn="just">
              <a:lnSpc>
                <a:spcPct val="100000"/>
              </a:lnSpc>
              <a:spcBef>
                <a:spcPts val="0"/>
              </a:spcBef>
              <a:spcAft>
                <a:spcPts val="0"/>
              </a:spcAft>
              <a:buClr>
                <a:srgbClr val="6D6E71"/>
              </a:buClr>
              <a:buSzPts val="1400"/>
              <a:buNone/>
              <a:defRPr b="0" i="0" sz="1400">
                <a:solidFill>
                  <a:srgbClr val="6D6E71"/>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cxnSp>
        <p:nvCxnSpPr>
          <p:cNvPr id="123" name="Google Shape;123;p73"/>
          <p:cNvCxnSpPr/>
          <p:nvPr/>
        </p:nvCxnSpPr>
        <p:spPr>
          <a:xfrm>
            <a:off x="0" y="1462432"/>
            <a:ext cx="3779838" cy="0"/>
          </a:xfrm>
          <a:prstGeom prst="straightConnector1">
            <a:avLst/>
          </a:prstGeom>
          <a:noFill/>
          <a:ln cap="flat" cmpd="sng" w="28575">
            <a:solidFill>
              <a:srgbClr val="69ADAD"/>
            </a:solidFill>
            <a:prstDash val="solid"/>
            <a:miter lim="800000"/>
            <a:headEnd len="sm" w="sm" type="none"/>
            <a:tailEnd len="sm" w="sm" type="none"/>
          </a:ln>
        </p:spPr>
      </p:cxnSp>
      <p:pic>
        <p:nvPicPr>
          <p:cNvPr id="124" name="Google Shape;124;p73"/>
          <p:cNvPicPr preferRelativeResize="0"/>
          <p:nvPr/>
        </p:nvPicPr>
        <p:blipFill rotWithShape="1">
          <a:blip r:embed="rId2">
            <a:alphaModFix/>
          </a:blip>
          <a:srcRect b="22949" l="22302" r="0" t="0"/>
          <a:stretch/>
        </p:blipFill>
        <p:spPr>
          <a:xfrm>
            <a:off x="0" y="8408071"/>
            <a:ext cx="2302933" cy="2283742"/>
          </a:xfrm>
          <a:custGeom>
            <a:rect b="b" l="l" r="r" t="t"/>
            <a:pathLst>
              <a:path extrusionOk="0" h="3400425" w="3429000">
                <a:moveTo>
                  <a:pt x="0" y="0"/>
                </a:moveTo>
                <a:lnTo>
                  <a:pt x="3429000" y="0"/>
                </a:lnTo>
                <a:lnTo>
                  <a:pt x="3429000" y="3400425"/>
                </a:lnTo>
                <a:lnTo>
                  <a:pt x="0" y="3400425"/>
                </a:lnTo>
                <a:close/>
              </a:path>
            </a:pathLst>
          </a:custGeom>
          <a:noFill/>
          <a:ln>
            <a:noFill/>
          </a:ln>
        </p:spPr>
      </p:pic>
      <p:sp>
        <p:nvSpPr>
          <p:cNvPr id="125" name="Google Shape;125;p73"/>
          <p:cNvSpPr txBox="1"/>
          <p:nvPr>
            <p:ph idx="2" type="body"/>
          </p:nvPr>
        </p:nvSpPr>
        <p:spPr>
          <a:xfrm>
            <a:off x="801602" y="1475311"/>
            <a:ext cx="5956470" cy="782354"/>
          </a:xfrm>
          <a:prstGeom prst="rect">
            <a:avLst/>
          </a:prstGeom>
          <a:noFill/>
          <a:ln>
            <a:noFill/>
          </a:ln>
        </p:spPr>
        <p:txBody>
          <a:bodyPr anchorCtr="0" anchor="t" bIns="45700" lIns="91425" spcFirstLastPara="1" rIns="91425" wrap="square" tIns="45700">
            <a:noAutofit/>
          </a:bodyPr>
          <a:lstStyle>
            <a:lvl1pPr indent="-228600" lvl="0" marL="457200" marR="0" algn="just">
              <a:lnSpc>
                <a:spcPct val="100000"/>
              </a:lnSpc>
              <a:spcBef>
                <a:spcPts val="0"/>
              </a:spcBef>
              <a:spcAft>
                <a:spcPts val="0"/>
              </a:spcAft>
              <a:buClr>
                <a:srgbClr val="6D6E71"/>
              </a:buClr>
              <a:buSzPts val="1800"/>
              <a:buFont typeface="Arial"/>
              <a:buNone/>
              <a:defRPr b="0" i="0" sz="1800">
                <a:solidFill>
                  <a:srgbClr val="6D6E71"/>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
        <p:nvSpPr>
          <p:cNvPr id="126" name="Google Shape;126;p73"/>
          <p:cNvSpPr txBox="1"/>
          <p:nvPr>
            <p:ph idx="3" type="body"/>
          </p:nvPr>
        </p:nvSpPr>
        <p:spPr>
          <a:xfrm>
            <a:off x="801602" y="807607"/>
            <a:ext cx="5956470" cy="665144"/>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0"/>
              </a:spcBef>
              <a:spcAft>
                <a:spcPts val="0"/>
              </a:spcAft>
              <a:buClr>
                <a:srgbClr val="8AC03B"/>
              </a:buClr>
              <a:buSzPts val="2800"/>
              <a:buNone/>
              <a:defRPr b="1" i="0" sz="2800">
                <a:solidFill>
                  <a:srgbClr val="8AC03B"/>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artners">
  <p:cSld name="Partners">
    <p:spTree>
      <p:nvGrpSpPr>
        <p:cNvPr id="127" name="Shape 127"/>
        <p:cNvGrpSpPr/>
        <p:nvPr/>
      </p:nvGrpSpPr>
      <p:grpSpPr>
        <a:xfrm>
          <a:off x="0" y="0"/>
          <a:ext cx="0" cy="0"/>
          <a:chOff x="0" y="0"/>
          <a:chExt cx="0" cy="0"/>
        </a:xfrm>
      </p:grpSpPr>
      <p:sp>
        <p:nvSpPr>
          <p:cNvPr id="128" name="Google Shape;128;p74"/>
          <p:cNvSpPr/>
          <p:nvPr/>
        </p:nvSpPr>
        <p:spPr>
          <a:xfrm>
            <a:off x="0" y="2431361"/>
            <a:ext cx="6758072" cy="7720613"/>
          </a:xfrm>
          <a:custGeom>
            <a:rect b="b" l="l" r="r" t="t"/>
            <a:pathLst>
              <a:path extrusionOk="0" h="6074616" w="5317284">
                <a:moveTo>
                  <a:pt x="2260494" y="0"/>
                </a:moveTo>
                <a:cubicBezTo>
                  <a:pt x="3948713" y="0"/>
                  <a:pt x="5317284" y="1359849"/>
                  <a:pt x="5317284" y="3037308"/>
                </a:cubicBezTo>
                <a:cubicBezTo>
                  <a:pt x="5317284" y="4714767"/>
                  <a:pt x="3948713" y="6074616"/>
                  <a:pt x="2260494" y="6074616"/>
                </a:cubicBezTo>
                <a:cubicBezTo>
                  <a:pt x="1416385" y="6074616"/>
                  <a:pt x="652187" y="5734654"/>
                  <a:pt x="99017" y="5185009"/>
                </a:cubicBezTo>
                <a:lnTo>
                  <a:pt x="0" y="5076758"/>
                </a:lnTo>
                <a:lnTo>
                  <a:pt x="0" y="997859"/>
                </a:lnTo>
                <a:lnTo>
                  <a:pt x="99017" y="889607"/>
                </a:lnTo>
                <a:cubicBezTo>
                  <a:pt x="652187" y="339962"/>
                  <a:pt x="1416385" y="0"/>
                  <a:pt x="2260494" y="0"/>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129" name="Google Shape;129;p74"/>
          <p:cNvSpPr txBox="1"/>
          <p:nvPr>
            <p:ph idx="1" type="body"/>
          </p:nvPr>
        </p:nvSpPr>
        <p:spPr>
          <a:xfrm>
            <a:off x="428901" y="3484151"/>
            <a:ext cx="2864232" cy="451257"/>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0"/>
              </a:spcBef>
              <a:spcAft>
                <a:spcPts val="0"/>
              </a:spcAft>
              <a:buClr>
                <a:schemeClr val="lt1"/>
              </a:buClr>
              <a:buSzPts val="1800"/>
              <a:buNone/>
              <a:defRPr b="1" i="0" sz="1800">
                <a:solidFill>
                  <a:schemeClr val="lt1"/>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
        <p:nvSpPr>
          <p:cNvPr id="130" name="Google Shape;130;p74"/>
          <p:cNvSpPr/>
          <p:nvPr/>
        </p:nvSpPr>
        <p:spPr>
          <a:xfrm>
            <a:off x="409074" y="4163970"/>
            <a:ext cx="2518667" cy="1106983"/>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131" name="Google Shape;131;p74"/>
          <p:cNvSpPr txBox="1"/>
          <p:nvPr>
            <p:ph idx="2" type="body"/>
          </p:nvPr>
        </p:nvSpPr>
        <p:spPr>
          <a:xfrm>
            <a:off x="601683" y="5339144"/>
            <a:ext cx="2133447" cy="278871"/>
          </a:xfrm>
          <a:prstGeom prst="rect">
            <a:avLst/>
          </a:prstGeom>
          <a:noFill/>
          <a:ln>
            <a:noFill/>
          </a:ln>
        </p:spPr>
        <p:txBody>
          <a:bodyPr anchorCtr="0" anchor="t" bIns="45700" lIns="91425" spcFirstLastPara="1" rIns="91425" wrap="square" tIns="45700">
            <a:noAutofit/>
          </a:bodyPr>
          <a:lstStyle>
            <a:lvl1pPr indent="-228600" lvl="0" marL="457200" algn="ctr">
              <a:lnSpc>
                <a:spcPct val="100000"/>
              </a:lnSpc>
              <a:spcBef>
                <a:spcPts val="0"/>
              </a:spcBef>
              <a:spcAft>
                <a:spcPts val="0"/>
              </a:spcAft>
              <a:buClr>
                <a:schemeClr val="lt1"/>
              </a:buClr>
              <a:buSzPts val="1000"/>
              <a:buNone/>
              <a:defRPr b="0" i="0" sz="1000">
                <a:solidFill>
                  <a:schemeClr val="lt1"/>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
        <p:nvSpPr>
          <p:cNvPr id="132" name="Google Shape;132;p74"/>
          <p:cNvSpPr/>
          <p:nvPr/>
        </p:nvSpPr>
        <p:spPr>
          <a:xfrm>
            <a:off x="409074" y="5656461"/>
            <a:ext cx="2518667" cy="1106983"/>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133" name="Google Shape;133;p74"/>
          <p:cNvSpPr txBox="1"/>
          <p:nvPr>
            <p:ph idx="3" type="body"/>
          </p:nvPr>
        </p:nvSpPr>
        <p:spPr>
          <a:xfrm>
            <a:off x="601683" y="6794233"/>
            <a:ext cx="2133447" cy="278871"/>
          </a:xfrm>
          <a:prstGeom prst="rect">
            <a:avLst/>
          </a:prstGeom>
          <a:noFill/>
          <a:ln>
            <a:noFill/>
          </a:ln>
        </p:spPr>
        <p:txBody>
          <a:bodyPr anchorCtr="0" anchor="t" bIns="45700" lIns="91425" spcFirstLastPara="1" rIns="91425" wrap="square" tIns="45700">
            <a:noAutofit/>
          </a:bodyPr>
          <a:lstStyle>
            <a:lvl1pPr indent="-228600" lvl="0" marL="457200" algn="ctr">
              <a:lnSpc>
                <a:spcPct val="100000"/>
              </a:lnSpc>
              <a:spcBef>
                <a:spcPts val="0"/>
              </a:spcBef>
              <a:spcAft>
                <a:spcPts val="0"/>
              </a:spcAft>
              <a:buClr>
                <a:schemeClr val="lt1"/>
              </a:buClr>
              <a:buSzPts val="1000"/>
              <a:buNone/>
              <a:defRPr b="0" i="0" sz="1000">
                <a:solidFill>
                  <a:schemeClr val="lt1"/>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
        <p:nvSpPr>
          <p:cNvPr id="134" name="Google Shape;134;p74"/>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US"/>
              <a:t>‹#›</a:t>
            </a:fld>
            <a:endParaRPr/>
          </a:p>
        </p:txBody>
      </p:sp>
      <p:sp>
        <p:nvSpPr>
          <p:cNvPr id="135" name="Google Shape;135;p74"/>
          <p:cNvSpPr txBox="1"/>
          <p:nvPr/>
        </p:nvSpPr>
        <p:spPr>
          <a:xfrm>
            <a:off x="3624944" y="10204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US" sz="500">
                <a:solidFill>
                  <a:srgbClr val="6D6E71"/>
                </a:solidFill>
                <a:latin typeface="Avenir"/>
                <a:ea typeface="Avenir"/>
                <a:cs typeface="Avenir"/>
                <a:sym typeface="Avenir"/>
              </a:rPr>
              <a:t>GRASSROOTS</a:t>
            </a:r>
            <a:r>
              <a:rPr lang="en-US"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sp>
        <p:nvSpPr>
          <p:cNvPr id="136" name="Google Shape;136;p74"/>
          <p:cNvSpPr txBox="1"/>
          <p:nvPr>
            <p:ph idx="4" type="body"/>
          </p:nvPr>
        </p:nvSpPr>
        <p:spPr>
          <a:xfrm>
            <a:off x="801602" y="887817"/>
            <a:ext cx="5956470" cy="665144"/>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0"/>
              </a:spcBef>
              <a:spcAft>
                <a:spcPts val="0"/>
              </a:spcAft>
              <a:buClr>
                <a:srgbClr val="8AC03B"/>
              </a:buClr>
              <a:buSzPts val="2800"/>
              <a:buNone/>
              <a:defRPr b="1" i="0" sz="2800">
                <a:solidFill>
                  <a:srgbClr val="8AC03B"/>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cxnSp>
        <p:nvCxnSpPr>
          <p:cNvPr id="137" name="Google Shape;137;p74"/>
          <p:cNvCxnSpPr/>
          <p:nvPr/>
        </p:nvCxnSpPr>
        <p:spPr>
          <a:xfrm>
            <a:off x="0" y="1462432"/>
            <a:ext cx="3779838" cy="0"/>
          </a:xfrm>
          <a:prstGeom prst="straightConnector1">
            <a:avLst/>
          </a:prstGeom>
          <a:noFill/>
          <a:ln cap="flat" cmpd="sng" w="28575">
            <a:solidFill>
              <a:srgbClr val="69ADAD"/>
            </a:solidFill>
            <a:prstDash val="solid"/>
            <a:miter lim="800000"/>
            <a:headEnd len="sm" w="sm" type="none"/>
            <a:tailEnd len="sm" w="sm" type="none"/>
          </a:ln>
        </p:spPr>
      </p:cxnSp>
      <p:sp>
        <p:nvSpPr>
          <p:cNvPr id="138" name="Google Shape;138;p74"/>
          <p:cNvSpPr/>
          <p:nvPr/>
        </p:nvSpPr>
        <p:spPr>
          <a:xfrm>
            <a:off x="409074" y="7125497"/>
            <a:ext cx="2518667" cy="1106983"/>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139" name="Google Shape;139;p74"/>
          <p:cNvSpPr txBox="1"/>
          <p:nvPr>
            <p:ph idx="5" type="body"/>
          </p:nvPr>
        </p:nvSpPr>
        <p:spPr>
          <a:xfrm>
            <a:off x="601683" y="8288044"/>
            <a:ext cx="2133447" cy="278871"/>
          </a:xfrm>
          <a:prstGeom prst="rect">
            <a:avLst/>
          </a:prstGeom>
          <a:noFill/>
          <a:ln>
            <a:noFill/>
          </a:ln>
        </p:spPr>
        <p:txBody>
          <a:bodyPr anchorCtr="0" anchor="t" bIns="45700" lIns="91425" spcFirstLastPara="1" rIns="91425" wrap="square" tIns="45700">
            <a:noAutofit/>
          </a:bodyPr>
          <a:lstStyle>
            <a:lvl1pPr indent="-228600" lvl="0" marL="457200" algn="ctr">
              <a:lnSpc>
                <a:spcPct val="100000"/>
              </a:lnSpc>
              <a:spcBef>
                <a:spcPts val="0"/>
              </a:spcBef>
              <a:spcAft>
                <a:spcPts val="0"/>
              </a:spcAft>
              <a:buClr>
                <a:schemeClr val="lt1"/>
              </a:buClr>
              <a:buSzPts val="1000"/>
              <a:buNone/>
              <a:defRPr b="0" i="0" sz="1000">
                <a:solidFill>
                  <a:schemeClr val="lt1"/>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
        <p:nvSpPr>
          <p:cNvPr id="140" name="Google Shape;140;p74"/>
          <p:cNvSpPr/>
          <p:nvPr/>
        </p:nvSpPr>
        <p:spPr>
          <a:xfrm>
            <a:off x="3336815" y="4148979"/>
            <a:ext cx="2361843" cy="1106983"/>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141" name="Google Shape;141;p74"/>
          <p:cNvSpPr txBox="1"/>
          <p:nvPr>
            <p:ph idx="6" type="body"/>
          </p:nvPr>
        </p:nvSpPr>
        <p:spPr>
          <a:xfrm>
            <a:off x="3372600" y="5324153"/>
            <a:ext cx="2133447" cy="278871"/>
          </a:xfrm>
          <a:prstGeom prst="rect">
            <a:avLst/>
          </a:prstGeom>
          <a:noFill/>
          <a:ln>
            <a:noFill/>
          </a:ln>
        </p:spPr>
        <p:txBody>
          <a:bodyPr anchorCtr="0" anchor="t" bIns="45700" lIns="91425" spcFirstLastPara="1" rIns="91425" wrap="square" tIns="45700">
            <a:noAutofit/>
          </a:bodyPr>
          <a:lstStyle>
            <a:lvl1pPr indent="-228600" lvl="0" marL="457200" algn="ctr">
              <a:lnSpc>
                <a:spcPct val="100000"/>
              </a:lnSpc>
              <a:spcBef>
                <a:spcPts val="0"/>
              </a:spcBef>
              <a:spcAft>
                <a:spcPts val="0"/>
              </a:spcAft>
              <a:buClr>
                <a:schemeClr val="lt1"/>
              </a:buClr>
              <a:buSzPts val="1000"/>
              <a:buNone/>
              <a:defRPr b="0" i="0" sz="1000">
                <a:solidFill>
                  <a:schemeClr val="lt1"/>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
        <p:nvSpPr>
          <p:cNvPr id="142" name="Google Shape;142;p74"/>
          <p:cNvSpPr/>
          <p:nvPr/>
        </p:nvSpPr>
        <p:spPr>
          <a:xfrm>
            <a:off x="3336815" y="5641470"/>
            <a:ext cx="2361843" cy="1106983"/>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143" name="Google Shape;143;p74"/>
          <p:cNvSpPr txBox="1"/>
          <p:nvPr>
            <p:ph idx="7" type="body"/>
          </p:nvPr>
        </p:nvSpPr>
        <p:spPr>
          <a:xfrm>
            <a:off x="3372600" y="6779242"/>
            <a:ext cx="2133447" cy="278871"/>
          </a:xfrm>
          <a:prstGeom prst="rect">
            <a:avLst/>
          </a:prstGeom>
          <a:noFill/>
          <a:ln>
            <a:noFill/>
          </a:ln>
        </p:spPr>
        <p:txBody>
          <a:bodyPr anchorCtr="0" anchor="t" bIns="45700" lIns="91425" spcFirstLastPara="1" rIns="91425" wrap="square" tIns="45700">
            <a:noAutofit/>
          </a:bodyPr>
          <a:lstStyle>
            <a:lvl1pPr indent="-228600" lvl="0" marL="457200" algn="ctr">
              <a:lnSpc>
                <a:spcPct val="100000"/>
              </a:lnSpc>
              <a:spcBef>
                <a:spcPts val="0"/>
              </a:spcBef>
              <a:spcAft>
                <a:spcPts val="0"/>
              </a:spcAft>
              <a:buClr>
                <a:schemeClr val="lt1"/>
              </a:buClr>
              <a:buSzPts val="1000"/>
              <a:buNone/>
              <a:defRPr b="0" i="0" sz="1000">
                <a:solidFill>
                  <a:schemeClr val="lt1"/>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
        <p:nvSpPr>
          <p:cNvPr id="144" name="Google Shape;144;p74"/>
          <p:cNvSpPr txBox="1"/>
          <p:nvPr>
            <p:ph idx="8" type="body"/>
          </p:nvPr>
        </p:nvSpPr>
        <p:spPr>
          <a:xfrm>
            <a:off x="801602" y="1475311"/>
            <a:ext cx="5956470" cy="782354"/>
          </a:xfrm>
          <a:prstGeom prst="rect">
            <a:avLst/>
          </a:prstGeom>
          <a:noFill/>
          <a:ln>
            <a:noFill/>
          </a:ln>
        </p:spPr>
        <p:txBody>
          <a:bodyPr anchorCtr="0" anchor="t" bIns="45700" lIns="91425" spcFirstLastPara="1" rIns="91425" wrap="square" tIns="45700">
            <a:noAutofit/>
          </a:bodyPr>
          <a:lstStyle>
            <a:lvl1pPr indent="-228600" lvl="0" marL="457200" marR="0" algn="just">
              <a:lnSpc>
                <a:spcPct val="100000"/>
              </a:lnSpc>
              <a:spcBef>
                <a:spcPts val="0"/>
              </a:spcBef>
              <a:spcAft>
                <a:spcPts val="0"/>
              </a:spcAft>
              <a:buClr>
                <a:srgbClr val="6D6E71"/>
              </a:buClr>
              <a:buSzPts val="1800"/>
              <a:buFont typeface="Arial"/>
              <a:buNone/>
              <a:defRPr b="0" i="0" sz="1800">
                <a:solidFill>
                  <a:srgbClr val="6D6E71"/>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se Study 5">
  <p:cSld name="Case Study 5">
    <p:spTree>
      <p:nvGrpSpPr>
        <p:cNvPr id="145" name="Shape 145"/>
        <p:cNvGrpSpPr/>
        <p:nvPr/>
      </p:nvGrpSpPr>
      <p:grpSpPr>
        <a:xfrm>
          <a:off x="0" y="0"/>
          <a:ext cx="0" cy="0"/>
          <a:chOff x="0" y="0"/>
          <a:chExt cx="0" cy="0"/>
        </a:xfrm>
      </p:grpSpPr>
      <p:sp>
        <p:nvSpPr>
          <p:cNvPr id="146" name="Google Shape;146;p75"/>
          <p:cNvSpPr/>
          <p:nvPr>
            <p:ph idx="2" type="pic"/>
          </p:nvPr>
        </p:nvSpPr>
        <p:spPr>
          <a:xfrm>
            <a:off x="659220" y="0"/>
            <a:ext cx="6900456" cy="5345113"/>
          </a:xfrm>
          <a:prstGeom prst="rect">
            <a:avLst/>
          </a:prstGeom>
          <a:noFill/>
          <a:ln>
            <a:noFill/>
          </a:ln>
        </p:spPr>
      </p:sp>
      <p:sp>
        <p:nvSpPr>
          <p:cNvPr id="147" name="Google Shape;147;p75"/>
          <p:cNvSpPr/>
          <p:nvPr/>
        </p:nvSpPr>
        <p:spPr>
          <a:xfrm>
            <a:off x="0" y="0"/>
            <a:ext cx="3701526" cy="5345113"/>
          </a:xfrm>
          <a:custGeom>
            <a:rect b="b" l="l" r="r" t="t"/>
            <a:pathLst>
              <a:path extrusionOk="0" h="6319158" w="4376058">
                <a:moveTo>
                  <a:pt x="0" y="0"/>
                </a:moveTo>
                <a:lnTo>
                  <a:pt x="2850196" y="0"/>
                </a:lnTo>
                <a:lnTo>
                  <a:pt x="2853446" y="1975"/>
                </a:lnTo>
                <a:cubicBezTo>
                  <a:pt x="3772081" y="622592"/>
                  <a:pt x="4376058" y="1673595"/>
                  <a:pt x="4376058" y="2865665"/>
                </a:cubicBezTo>
                <a:cubicBezTo>
                  <a:pt x="4376058" y="4772977"/>
                  <a:pt x="2829877" y="6319158"/>
                  <a:pt x="922565" y="6319158"/>
                </a:cubicBezTo>
                <a:cubicBezTo>
                  <a:pt x="684151" y="6319158"/>
                  <a:pt x="451380" y="6294999"/>
                  <a:pt x="226566" y="6248996"/>
                </a:cubicBezTo>
                <a:lnTo>
                  <a:pt x="0" y="6190740"/>
                </a:lnTo>
                <a:close/>
              </a:path>
            </a:pathLst>
          </a:cu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148" name="Google Shape;148;p75"/>
          <p:cNvSpPr/>
          <p:nvPr/>
        </p:nvSpPr>
        <p:spPr>
          <a:xfrm>
            <a:off x="18498" y="5402996"/>
            <a:ext cx="1948757" cy="1624633"/>
          </a:xfrm>
          <a:prstGeom prst="rect">
            <a:avLst/>
          </a:prstGeom>
          <a:solidFill>
            <a:srgbClr val="F16924"/>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149" name="Google Shape;149;p75"/>
          <p:cNvSpPr/>
          <p:nvPr/>
        </p:nvSpPr>
        <p:spPr>
          <a:xfrm>
            <a:off x="1888804" y="5402996"/>
            <a:ext cx="1948757" cy="1624633"/>
          </a:xfrm>
          <a:prstGeom prst="rect">
            <a:avLst/>
          </a:pr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150" name="Google Shape;150;p75"/>
          <p:cNvSpPr/>
          <p:nvPr/>
        </p:nvSpPr>
        <p:spPr>
          <a:xfrm>
            <a:off x="3759111" y="5402996"/>
            <a:ext cx="1905014" cy="1624633"/>
          </a:xfrm>
          <a:prstGeom prst="rect">
            <a:avLst/>
          </a:prstGeom>
          <a:solidFill>
            <a:srgbClr val="69ADA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151" name="Google Shape;151;p75"/>
          <p:cNvSpPr/>
          <p:nvPr/>
        </p:nvSpPr>
        <p:spPr>
          <a:xfrm>
            <a:off x="5664124" y="5402996"/>
            <a:ext cx="1914049" cy="1624633"/>
          </a:xfrm>
          <a:prstGeom prst="rect">
            <a:avLst/>
          </a:prstGeom>
          <a:solidFill>
            <a:srgbClr val="44BAA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152" name="Google Shape;152;p75"/>
          <p:cNvSpPr txBox="1"/>
          <p:nvPr>
            <p:ph idx="1" type="body"/>
          </p:nvPr>
        </p:nvSpPr>
        <p:spPr>
          <a:xfrm>
            <a:off x="18499" y="5831519"/>
            <a:ext cx="1870306" cy="271858"/>
          </a:xfrm>
          <a:prstGeom prst="rect">
            <a:avLst/>
          </a:prstGeom>
          <a:noFill/>
          <a:ln>
            <a:noFill/>
          </a:ln>
        </p:spPr>
        <p:txBody>
          <a:bodyPr anchorCtr="0" anchor="t" bIns="45700" lIns="91425" spcFirstLastPara="1" rIns="91425" wrap="square" tIns="45700">
            <a:noAutofit/>
          </a:bodyPr>
          <a:lstStyle>
            <a:lvl1pPr indent="-228600" lvl="0" marL="457200" algn="ctr">
              <a:lnSpc>
                <a:spcPct val="100000"/>
              </a:lnSpc>
              <a:spcBef>
                <a:spcPts val="0"/>
              </a:spcBef>
              <a:spcAft>
                <a:spcPts val="0"/>
              </a:spcAft>
              <a:buClr>
                <a:schemeClr val="lt1"/>
              </a:buClr>
              <a:buSzPts val="1400"/>
              <a:buNone/>
              <a:defRPr b="1" i="0" sz="1400">
                <a:solidFill>
                  <a:schemeClr val="lt1"/>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
        <p:nvSpPr>
          <p:cNvPr id="153" name="Google Shape;153;p75"/>
          <p:cNvSpPr txBox="1"/>
          <p:nvPr>
            <p:ph idx="3" type="body"/>
          </p:nvPr>
        </p:nvSpPr>
        <p:spPr>
          <a:xfrm>
            <a:off x="1884244" y="5831519"/>
            <a:ext cx="1870306" cy="271858"/>
          </a:xfrm>
          <a:prstGeom prst="rect">
            <a:avLst/>
          </a:prstGeom>
          <a:noFill/>
          <a:ln>
            <a:noFill/>
          </a:ln>
        </p:spPr>
        <p:txBody>
          <a:bodyPr anchorCtr="0" anchor="t" bIns="45700" lIns="91425" spcFirstLastPara="1" rIns="91425" wrap="square" tIns="45700">
            <a:noAutofit/>
          </a:bodyPr>
          <a:lstStyle>
            <a:lvl1pPr indent="-228600" lvl="0" marL="457200" algn="ctr">
              <a:lnSpc>
                <a:spcPct val="100000"/>
              </a:lnSpc>
              <a:spcBef>
                <a:spcPts val="0"/>
              </a:spcBef>
              <a:spcAft>
                <a:spcPts val="0"/>
              </a:spcAft>
              <a:buClr>
                <a:schemeClr val="lt1"/>
              </a:buClr>
              <a:buSzPts val="1400"/>
              <a:buNone/>
              <a:defRPr b="1" i="0" sz="1400">
                <a:solidFill>
                  <a:schemeClr val="lt1"/>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
        <p:nvSpPr>
          <p:cNvPr id="154" name="Google Shape;154;p75"/>
          <p:cNvSpPr txBox="1"/>
          <p:nvPr>
            <p:ph idx="4" type="body"/>
          </p:nvPr>
        </p:nvSpPr>
        <p:spPr>
          <a:xfrm>
            <a:off x="3759226" y="5831519"/>
            <a:ext cx="1904898" cy="271858"/>
          </a:xfrm>
          <a:prstGeom prst="rect">
            <a:avLst/>
          </a:prstGeom>
          <a:noFill/>
          <a:ln>
            <a:noFill/>
          </a:ln>
        </p:spPr>
        <p:txBody>
          <a:bodyPr anchorCtr="0" anchor="t" bIns="45700" lIns="91425" spcFirstLastPara="1" rIns="91425" wrap="square" tIns="45700">
            <a:noAutofit/>
          </a:bodyPr>
          <a:lstStyle>
            <a:lvl1pPr indent="-228600" lvl="0" marL="457200" algn="ctr">
              <a:lnSpc>
                <a:spcPct val="100000"/>
              </a:lnSpc>
              <a:spcBef>
                <a:spcPts val="0"/>
              </a:spcBef>
              <a:spcAft>
                <a:spcPts val="0"/>
              </a:spcAft>
              <a:buClr>
                <a:schemeClr val="lt1"/>
              </a:buClr>
              <a:buSzPts val="1400"/>
              <a:buNone/>
              <a:defRPr b="1" i="0" sz="1400">
                <a:solidFill>
                  <a:schemeClr val="lt1"/>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
        <p:nvSpPr>
          <p:cNvPr id="155" name="Google Shape;155;p75"/>
          <p:cNvSpPr txBox="1"/>
          <p:nvPr>
            <p:ph idx="5" type="body"/>
          </p:nvPr>
        </p:nvSpPr>
        <p:spPr>
          <a:xfrm>
            <a:off x="5682625" y="5831519"/>
            <a:ext cx="1905014" cy="271858"/>
          </a:xfrm>
          <a:prstGeom prst="rect">
            <a:avLst/>
          </a:prstGeom>
          <a:noFill/>
          <a:ln>
            <a:noFill/>
          </a:ln>
        </p:spPr>
        <p:txBody>
          <a:bodyPr anchorCtr="0" anchor="t" bIns="45700" lIns="91425" spcFirstLastPara="1" rIns="91425" wrap="square" tIns="45700">
            <a:noAutofit/>
          </a:bodyPr>
          <a:lstStyle>
            <a:lvl1pPr indent="-228600" lvl="0" marL="457200" algn="ctr">
              <a:lnSpc>
                <a:spcPct val="100000"/>
              </a:lnSpc>
              <a:spcBef>
                <a:spcPts val="0"/>
              </a:spcBef>
              <a:spcAft>
                <a:spcPts val="0"/>
              </a:spcAft>
              <a:buClr>
                <a:schemeClr val="lt1"/>
              </a:buClr>
              <a:buSzPts val="1400"/>
              <a:buNone/>
              <a:defRPr b="1" i="0" sz="1400">
                <a:solidFill>
                  <a:schemeClr val="lt1"/>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
        <p:nvSpPr>
          <p:cNvPr id="156" name="Google Shape;156;p75"/>
          <p:cNvSpPr txBox="1"/>
          <p:nvPr>
            <p:ph idx="6" type="body"/>
          </p:nvPr>
        </p:nvSpPr>
        <p:spPr>
          <a:xfrm>
            <a:off x="18499" y="6404916"/>
            <a:ext cx="1870304" cy="658404"/>
          </a:xfrm>
          <a:prstGeom prst="rect">
            <a:avLst/>
          </a:prstGeom>
          <a:noFill/>
          <a:ln>
            <a:noFill/>
          </a:ln>
        </p:spPr>
        <p:txBody>
          <a:bodyPr anchorCtr="0" anchor="t" bIns="45700" lIns="91425" spcFirstLastPara="1" rIns="91425" wrap="square" tIns="45700">
            <a:noAutofit/>
          </a:bodyPr>
          <a:lstStyle>
            <a:lvl1pPr indent="-228600" lvl="0" marL="457200" algn="ctr">
              <a:lnSpc>
                <a:spcPct val="100000"/>
              </a:lnSpc>
              <a:spcBef>
                <a:spcPts val="0"/>
              </a:spcBef>
              <a:spcAft>
                <a:spcPts val="0"/>
              </a:spcAft>
              <a:buClr>
                <a:schemeClr val="lt1"/>
              </a:buClr>
              <a:buSzPts val="1400"/>
              <a:buNone/>
              <a:defRPr b="0" i="0" sz="1400">
                <a:solidFill>
                  <a:schemeClr val="lt1"/>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
        <p:nvSpPr>
          <p:cNvPr id="157" name="Google Shape;157;p75"/>
          <p:cNvSpPr txBox="1"/>
          <p:nvPr>
            <p:ph idx="7" type="body"/>
          </p:nvPr>
        </p:nvSpPr>
        <p:spPr>
          <a:xfrm>
            <a:off x="1894192" y="6404916"/>
            <a:ext cx="1870304" cy="658404"/>
          </a:xfrm>
          <a:prstGeom prst="rect">
            <a:avLst/>
          </a:prstGeom>
          <a:noFill/>
          <a:ln>
            <a:noFill/>
          </a:ln>
        </p:spPr>
        <p:txBody>
          <a:bodyPr anchorCtr="0" anchor="t" bIns="45700" lIns="91425" spcFirstLastPara="1" rIns="91425" wrap="square" tIns="45700">
            <a:noAutofit/>
          </a:bodyPr>
          <a:lstStyle>
            <a:lvl1pPr indent="-228600" lvl="0" marL="457200" algn="ctr">
              <a:lnSpc>
                <a:spcPct val="100000"/>
              </a:lnSpc>
              <a:spcBef>
                <a:spcPts val="0"/>
              </a:spcBef>
              <a:spcAft>
                <a:spcPts val="0"/>
              </a:spcAft>
              <a:buClr>
                <a:schemeClr val="lt1"/>
              </a:buClr>
              <a:buSzPts val="1400"/>
              <a:buNone/>
              <a:defRPr b="0" i="0" sz="1400">
                <a:solidFill>
                  <a:schemeClr val="lt1"/>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
        <p:nvSpPr>
          <p:cNvPr id="158" name="Google Shape;158;p75"/>
          <p:cNvSpPr txBox="1"/>
          <p:nvPr>
            <p:ph idx="8" type="body"/>
          </p:nvPr>
        </p:nvSpPr>
        <p:spPr>
          <a:xfrm>
            <a:off x="3781607" y="6404916"/>
            <a:ext cx="1870304" cy="658404"/>
          </a:xfrm>
          <a:prstGeom prst="rect">
            <a:avLst/>
          </a:prstGeom>
          <a:noFill/>
          <a:ln>
            <a:noFill/>
          </a:ln>
        </p:spPr>
        <p:txBody>
          <a:bodyPr anchorCtr="0" anchor="t" bIns="45700" lIns="91425" spcFirstLastPara="1" rIns="91425" wrap="square" tIns="45700">
            <a:noAutofit/>
          </a:bodyPr>
          <a:lstStyle>
            <a:lvl1pPr indent="-228600" lvl="0" marL="457200" algn="ctr">
              <a:lnSpc>
                <a:spcPct val="100000"/>
              </a:lnSpc>
              <a:spcBef>
                <a:spcPts val="0"/>
              </a:spcBef>
              <a:spcAft>
                <a:spcPts val="0"/>
              </a:spcAft>
              <a:buClr>
                <a:schemeClr val="lt1"/>
              </a:buClr>
              <a:buSzPts val="1400"/>
              <a:buNone/>
              <a:defRPr b="0" i="0" sz="1400">
                <a:solidFill>
                  <a:schemeClr val="lt1"/>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
        <p:nvSpPr>
          <p:cNvPr id="159" name="Google Shape;159;p75"/>
          <p:cNvSpPr txBox="1"/>
          <p:nvPr>
            <p:ph idx="9" type="body"/>
          </p:nvPr>
        </p:nvSpPr>
        <p:spPr>
          <a:xfrm>
            <a:off x="5645576" y="6404916"/>
            <a:ext cx="1948756" cy="658404"/>
          </a:xfrm>
          <a:prstGeom prst="rect">
            <a:avLst/>
          </a:prstGeom>
          <a:noFill/>
          <a:ln>
            <a:noFill/>
          </a:ln>
        </p:spPr>
        <p:txBody>
          <a:bodyPr anchorCtr="0" anchor="t" bIns="45700" lIns="91425" spcFirstLastPara="1" rIns="91425" wrap="square" tIns="45700">
            <a:noAutofit/>
          </a:bodyPr>
          <a:lstStyle>
            <a:lvl1pPr indent="-228600" lvl="0" marL="457200" algn="ctr">
              <a:lnSpc>
                <a:spcPct val="100000"/>
              </a:lnSpc>
              <a:spcBef>
                <a:spcPts val="0"/>
              </a:spcBef>
              <a:spcAft>
                <a:spcPts val="0"/>
              </a:spcAft>
              <a:buClr>
                <a:schemeClr val="lt1"/>
              </a:buClr>
              <a:buSzPts val="1400"/>
              <a:buNone/>
              <a:defRPr b="0" i="0" sz="1400">
                <a:solidFill>
                  <a:schemeClr val="lt1"/>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
        <p:nvSpPr>
          <p:cNvPr id="160" name="Google Shape;160;p75"/>
          <p:cNvSpPr txBox="1"/>
          <p:nvPr>
            <p:ph idx="13" type="body"/>
          </p:nvPr>
        </p:nvSpPr>
        <p:spPr>
          <a:xfrm>
            <a:off x="801602" y="8836496"/>
            <a:ext cx="5956470" cy="1074947"/>
          </a:xfrm>
          <a:prstGeom prst="rect">
            <a:avLst/>
          </a:prstGeom>
          <a:noFill/>
          <a:ln>
            <a:noFill/>
          </a:ln>
        </p:spPr>
        <p:txBody>
          <a:bodyPr anchorCtr="0" anchor="t" bIns="45700" lIns="91425" spcFirstLastPara="1" rIns="91425" wrap="square" tIns="45700">
            <a:noAutofit/>
          </a:bodyPr>
          <a:lstStyle>
            <a:lvl1pPr indent="-228600" lvl="0" marL="457200" algn="just">
              <a:lnSpc>
                <a:spcPct val="100000"/>
              </a:lnSpc>
              <a:spcBef>
                <a:spcPts val="0"/>
              </a:spcBef>
              <a:spcAft>
                <a:spcPts val="0"/>
              </a:spcAft>
              <a:buClr>
                <a:srgbClr val="6D6E71"/>
              </a:buClr>
              <a:buSzPts val="1400"/>
              <a:buNone/>
              <a:defRPr b="0" i="0" sz="1400">
                <a:solidFill>
                  <a:srgbClr val="6D6E71"/>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
        <p:nvSpPr>
          <p:cNvPr id="161" name="Google Shape;161;p75"/>
          <p:cNvSpPr txBox="1"/>
          <p:nvPr>
            <p:ph idx="14" type="body"/>
          </p:nvPr>
        </p:nvSpPr>
        <p:spPr>
          <a:xfrm>
            <a:off x="801602" y="7946774"/>
            <a:ext cx="5956470" cy="782354"/>
          </a:xfrm>
          <a:prstGeom prst="rect">
            <a:avLst/>
          </a:prstGeom>
          <a:noFill/>
          <a:ln>
            <a:noFill/>
          </a:ln>
        </p:spPr>
        <p:txBody>
          <a:bodyPr anchorCtr="0" anchor="t" bIns="45700" lIns="91425" spcFirstLastPara="1" rIns="91425" wrap="square" tIns="45700">
            <a:noAutofit/>
          </a:bodyPr>
          <a:lstStyle>
            <a:lvl1pPr indent="-228600" lvl="0" marL="457200" marR="0" algn="just">
              <a:lnSpc>
                <a:spcPct val="100000"/>
              </a:lnSpc>
              <a:spcBef>
                <a:spcPts val="0"/>
              </a:spcBef>
              <a:spcAft>
                <a:spcPts val="0"/>
              </a:spcAft>
              <a:buClr>
                <a:srgbClr val="6D6E71"/>
              </a:buClr>
              <a:buSzPts val="1800"/>
              <a:buFont typeface="Arial"/>
              <a:buNone/>
              <a:defRPr b="0" i="0" sz="1800">
                <a:solidFill>
                  <a:srgbClr val="6D6E71"/>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
        <p:nvSpPr>
          <p:cNvPr id="162" name="Google Shape;162;p75"/>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US"/>
              <a:t>‹#›</a:t>
            </a:fld>
            <a:endParaRPr/>
          </a:p>
        </p:txBody>
      </p:sp>
      <p:sp>
        <p:nvSpPr>
          <p:cNvPr id="163" name="Google Shape;163;p75"/>
          <p:cNvSpPr txBox="1"/>
          <p:nvPr/>
        </p:nvSpPr>
        <p:spPr>
          <a:xfrm>
            <a:off x="3624944" y="10204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US" sz="500">
                <a:solidFill>
                  <a:srgbClr val="6D6E71"/>
                </a:solidFill>
                <a:latin typeface="Avenir"/>
                <a:ea typeface="Avenir"/>
                <a:cs typeface="Avenir"/>
                <a:sym typeface="Avenir"/>
              </a:rPr>
              <a:t>GRASSROOTS</a:t>
            </a:r>
            <a:r>
              <a:rPr lang="en-US"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sp>
        <p:nvSpPr>
          <p:cNvPr id="164" name="Google Shape;164;p75"/>
          <p:cNvSpPr txBox="1"/>
          <p:nvPr>
            <p:ph idx="15" type="body"/>
          </p:nvPr>
        </p:nvSpPr>
        <p:spPr>
          <a:xfrm>
            <a:off x="348033" y="834938"/>
            <a:ext cx="3407954" cy="2255493"/>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0"/>
              </a:spcBef>
              <a:spcAft>
                <a:spcPts val="0"/>
              </a:spcAft>
              <a:buClr>
                <a:schemeClr val="lt1"/>
              </a:buClr>
              <a:buSzPts val="6000"/>
              <a:buNone/>
              <a:defRPr b="1" i="0" sz="6000">
                <a:solidFill>
                  <a:schemeClr val="lt1"/>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
        <p:nvSpPr>
          <p:cNvPr id="165" name="Google Shape;165;p75"/>
          <p:cNvSpPr txBox="1"/>
          <p:nvPr>
            <p:ph idx="16" type="body"/>
          </p:nvPr>
        </p:nvSpPr>
        <p:spPr>
          <a:xfrm>
            <a:off x="348033" y="3090431"/>
            <a:ext cx="2899792" cy="574615"/>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0"/>
              </a:spcBef>
              <a:spcAft>
                <a:spcPts val="0"/>
              </a:spcAft>
              <a:buClr>
                <a:schemeClr val="lt1"/>
              </a:buClr>
              <a:buSzPts val="2800"/>
              <a:buNone/>
              <a:defRPr b="1" i="0" sz="2800">
                <a:solidFill>
                  <a:schemeClr val="lt1"/>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cxnSp>
        <p:nvCxnSpPr>
          <p:cNvPr id="166" name="Google Shape;166;p75"/>
          <p:cNvCxnSpPr/>
          <p:nvPr/>
        </p:nvCxnSpPr>
        <p:spPr>
          <a:xfrm rot="10800000">
            <a:off x="18498" y="3801836"/>
            <a:ext cx="2775502" cy="0"/>
          </a:xfrm>
          <a:prstGeom prst="straightConnector1">
            <a:avLst/>
          </a:prstGeom>
          <a:noFill/>
          <a:ln cap="flat" cmpd="sng" w="28575">
            <a:solidFill>
              <a:schemeClr val="lt1"/>
            </a:solidFill>
            <a:prstDash val="solid"/>
            <a:miter lim="800000"/>
            <a:headEnd len="sm" w="sm" type="none"/>
            <a:tailEnd len="sm" w="sm" type="none"/>
          </a:ln>
        </p:spPr>
      </p:cxn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ext Slide 3">
  <p:cSld name="1_Text Slide 3">
    <p:spTree>
      <p:nvGrpSpPr>
        <p:cNvPr id="167" name="Shape 167"/>
        <p:cNvGrpSpPr/>
        <p:nvPr/>
      </p:nvGrpSpPr>
      <p:grpSpPr>
        <a:xfrm>
          <a:off x="0" y="0"/>
          <a:ext cx="0" cy="0"/>
          <a:chOff x="0" y="0"/>
          <a:chExt cx="0" cy="0"/>
        </a:xfrm>
      </p:grpSpPr>
      <p:sp>
        <p:nvSpPr>
          <p:cNvPr id="168" name="Google Shape;168;p76"/>
          <p:cNvSpPr/>
          <p:nvPr/>
        </p:nvSpPr>
        <p:spPr>
          <a:xfrm>
            <a:off x="0" y="1"/>
            <a:ext cx="7559675" cy="1475310"/>
          </a:xfrm>
          <a:prstGeom prst="rect">
            <a:avLst/>
          </a:pr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grpSp>
        <p:nvGrpSpPr>
          <p:cNvPr id="169" name="Google Shape;169;p76"/>
          <p:cNvGrpSpPr/>
          <p:nvPr/>
        </p:nvGrpSpPr>
        <p:grpSpPr>
          <a:xfrm>
            <a:off x="5203685" y="-757463"/>
            <a:ext cx="3314240" cy="3315216"/>
            <a:chOff x="110688" y="1674538"/>
            <a:chExt cx="7339635" cy="7341798"/>
          </a:xfrm>
        </p:grpSpPr>
        <p:sp>
          <p:nvSpPr>
            <p:cNvPr id="170" name="Google Shape;170;p76"/>
            <p:cNvSpPr/>
            <p:nvPr/>
          </p:nvSpPr>
          <p:spPr>
            <a:xfrm>
              <a:off x="804025" y="2368014"/>
              <a:ext cx="5952959" cy="5954848"/>
            </a:xfrm>
            <a:custGeom>
              <a:rect b="b" l="l" r="r" t="t"/>
              <a:pathLst>
                <a:path extrusionOk="0" h="5954848" w="5952959">
                  <a:moveTo>
                    <a:pt x="588933" y="2320789"/>
                  </a:moveTo>
                  <a:cubicBezTo>
                    <a:pt x="459329" y="2624803"/>
                    <a:pt x="341355" y="2938110"/>
                    <a:pt x="233608" y="3246938"/>
                  </a:cubicBezTo>
                  <a:cubicBezTo>
                    <a:pt x="180269" y="3308316"/>
                    <a:pt x="128000" y="3376514"/>
                    <a:pt x="75530" y="3443441"/>
                  </a:cubicBezTo>
                  <a:cubicBezTo>
                    <a:pt x="77602" y="3344956"/>
                    <a:pt x="86826" y="3247874"/>
                    <a:pt x="85690" y="3149523"/>
                  </a:cubicBezTo>
                  <a:cubicBezTo>
                    <a:pt x="65103" y="3213909"/>
                    <a:pt x="43847" y="3278095"/>
                    <a:pt x="23060" y="3342415"/>
                  </a:cubicBezTo>
                  <a:cubicBezTo>
                    <a:pt x="8422" y="3222735"/>
                    <a:pt x="0" y="3101049"/>
                    <a:pt x="0" y="2977424"/>
                  </a:cubicBezTo>
                  <a:cubicBezTo>
                    <a:pt x="0" y="1631191"/>
                    <a:pt x="893459" y="494165"/>
                    <a:pt x="2119383" y="125965"/>
                  </a:cubicBezTo>
                  <a:cubicBezTo>
                    <a:pt x="1981691" y="216494"/>
                    <a:pt x="1843064" y="331627"/>
                    <a:pt x="1704035" y="476313"/>
                  </a:cubicBezTo>
                  <a:cubicBezTo>
                    <a:pt x="1493019" y="695882"/>
                    <a:pt x="1291227" y="971080"/>
                    <a:pt x="1098325" y="1297358"/>
                  </a:cubicBezTo>
                  <a:cubicBezTo>
                    <a:pt x="914647" y="1607857"/>
                    <a:pt x="745340" y="1953926"/>
                    <a:pt x="588933" y="2320789"/>
                  </a:cubicBezTo>
                  <a:close/>
                  <a:moveTo>
                    <a:pt x="4668083" y="5426786"/>
                  </a:moveTo>
                  <a:cubicBezTo>
                    <a:pt x="4831040" y="5313926"/>
                    <a:pt x="4982033" y="5185220"/>
                    <a:pt x="5119123" y="5042874"/>
                  </a:cubicBezTo>
                  <a:cubicBezTo>
                    <a:pt x="4846881" y="5102513"/>
                    <a:pt x="4561071" y="5168371"/>
                    <a:pt x="4268911" y="5243187"/>
                  </a:cubicBezTo>
                  <a:cubicBezTo>
                    <a:pt x="4418433" y="5294603"/>
                    <a:pt x="4550644" y="5358321"/>
                    <a:pt x="4668083" y="5426786"/>
                  </a:cubicBezTo>
                  <a:close/>
                  <a:moveTo>
                    <a:pt x="719472" y="4217884"/>
                  </a:moveTo>
                  <a:cubicBezTo>
                    <a:pt x="679368" y="4257867"/>
                    <a:pt x="639397" y="4298919"/>
                    <a:pt x="599494" y="4340840"/>
                  </a:cubicBezTo>
                  <a:cubicBezTo>
                    <a:pt x="496158" y="4449622"/>
                    <a:pt x="487001" y="4616372"/>
                    <a:pt x="576033" y="4737121"/>
                  </a:cubicBezTo>
                  <a:cubicBezTo>
                    <a:pt x="590002" y="4756043"/>
                    <a:pt x="604106" y="4774831"/>
                    <a:pt x="618476" y="4793418"/>
                  </a:cubicBezTo>
                  <a:cubicBezTo>
                    <a:pt x="644344" y="4754572"/>
                    <a:pt x="670411" y="4715526"/>
                    <a:pt x="696747" y="4676346"/>
                  </a:cubicBezTo>
                  <a:cubicBezTo>
                    <a:pt x="921866" y="4341576"/>
                    <a:pt x="1180138" y="3973576"/>
                    <a:pt x="1462272" y="3608252"/>
                  </a:cubicBezTo>
                  <a:cubicBezTo>
                    <a:pt x="1219641" y="3762097"/>
                    <a:pt x="971863" y="3966356"/>
                    <a:pt x="719472" y="4217884"/>
                  </a:cubicBezTo>
                  <a:close/>
                  <a:moveTo>
                    <a:pt x="1450308" y="3521266"/>
                  </a:moveTo>
                  <a:cubicBezTo>
                    <a:pt x="1495091" y="3497196"/>
                    <a:pt x="1539139" y="3475467"/>
                    <a:pt x="1582719" y="3454807"/>
                  </a:cubicBezTo>
                  <a:cubicBezTo>
                    <a:pt x="1745276" y="3250014"/>
                    <a:pt x="1914516" y="3047427"/>
                    <a:pt x="2090507" y="2853867"/>
                  </a:cubicBezTo>
                  <a:cubicBezTo>
                    <a:pt x="2350985" y="2567370"/>
                    <a:pt x="2619417" y="2305745"/>
                    <a:pt x="2895068" y="2080359"/>
                  </a:cubicBezTo>
                  <a:cubicBezTo>
                    <a:pt x="3184555" y="1843540"/>
                    <a:pt x="3471702" y="1655194"/>
                    <a:pt x="3756644" y="1517529"/>
                  </a:cubicBezTo>
                  <a:cubicBezTo>
                    <a:pt x="4076877" y="1362814"/>
                    <a:pt x="4377794" y="1280175"/>
                    <a:pt x="4660597" y="1252963"/>
                  </a:cubicBezTo>
                  <a:cubicBezTo>
                    <a:pt x="4963051" y="1223878"/>
                    <a:pt x="5226536" y="1260451"/>
                    <a:pt x="5449249" y="1319823"/>
                  </a:cubicBezTo>
                  <a:cubicBezTo>
                    <a:pt x="4914992" y="523918"/>
                    <a:pt x="4006962" y="0"/>
                    <a:pt x="2976547" y="0"/>
                  </a:cubicBezTo>
                  <a:cubicBezTo>
                    <a:pt x="2933969" y="0"/>
                    <a:pt x="2891593" y="936"/>
                    <a:pt x="2849483" y="2674"/>
                  </a:cubicBezTo>
                  <a:cubicBezTo>
                    <a:pt x="2432732" y="20392"/>
                    <a:pt x="2038505" y="207534"/>
                    <a:pt x="1767333" y="524586"/>
                  </a:cubicBezTo>
                  <a:cubicBezTo>
                    <a:pt x="1765729" y="526458"/>
                    <a:pt x="1764058" y="528397"/>
                    <a:pt x="1762454" y="530269"/>
                  </a:cubicBezTo>
                  <a:cubicBezTo>
                    <a:pt x="1570220" y="756190"/>
                    <a:pt x="1389349" y="1036201"/>
                    <a:pt x="1218973" y="1365622"/>
                  </a:cubicBezTo>
                  <a:cubicBezTo>
                    <a:pt x="1056817" y="1679264"/>
                    <a:pt x="909367" y="2027473"/>
                    <a:pt x="775151" y="2395940"/>
                  </a:cubicBezTo>
                  <a:cubicBezTo>
                    <a:pt x="718804" y="2550588"/>
                    <a:pt x="666000" y="2707576"/>
                    <a:pt x="615201" y="2864832"/>
                  </a:cubicBezTo>
                  <a:cubicBezTo>
                    <a:pt x="888512" y="2629884"/>
                    <a:pt x="1158549" y="2479382"/>
                    <a:pt x="1423171" y="2400553"/>
                  </a:cubicBezTo>
                  <a:cubicBezTo>
                    <a:pt x="1591943" y="2350274"/>
                    <a:pt x="1753430" y="2330283"/>
                    <a:pt x="1906696" y="2331888"/>
                  </a:cubicBezTo>
                  <a:cubicBezTo>
                    <a:pt x="1944528" y="2332289"/>
                    <a:pt x="1975074" y="2343455"/>
                    <a:pt x="2011435" y="2346330"/>
                  </a:cubicBezTo>
                  <a:cubicBezTo>
                    <a:pt x="1976477" y="2344591"/>
                    <a:pt x="1942857" y="2340179"/>
                    <a:pt x="1906763" y="2340981"/>
                  </a:cubicBezTo>
                  <a:cubicBezTo>
                    <a:pt x="1754299" y="2344190"/>
                    <a:pt x="1595352" y="2370600"/>
                    <a:pt x="1431726" y="2427632"/>
                  </a:cubicBezTo>
                  <a:cubicBezTo>
                    <a:pt x="1143042" y="2528190"/>
                    <a:pt x="853956" y="2719009"/>
                    <a:pt x="567477" y="3016270"/>
                  </a:cubicBezTo>
                  <a:cubicBezTo>
                    <a:pt x="567076" y="3016939"/>
                    <a:pt x="566675" y="3017607"/>
                    <a:pt x="566274" y="3018276"/>
                  </a:cubicBezTo>
                  <a:cubicBezTo>
                    <a:pt x="442284" y="3416363"/>
                    <a:pt x="335874" y="3812176"/>
                    <a:pt x="244703" y="4180309"/>
                  </a:cubicBezTo>
                  <a:cubicBezTo>
                    <a:pt x="251388" y="4184989"/>
                    <a:pt x="251989" y="4185457"/>
                    <a:pt x="258606" y="4190137"/>
                  </a:cubicBezTo>
                  <a:cubicBezTo>
                    <a:pt x="607113" y="3983338"/>
                    <a:pt x="892456" y="3813713"/>
                    <a:pt x="1143108" y="3652781"/>
                  </a:cubicBezTo>
                  <a:cubicBezTo>
                    <a:pt x="968721" y="3764772"/>
                    <a:pt x="622687" y="3991896"/>
                    <a:pt x="274514" y="4225907"/>
                  </a:cubicBezTo>
                  <a:cubicBezTo>
                    <a:pt x="297975" y="4276654"/>
                    <a:pt x="322573" y="4326800"/>
                    <a:pt x="348841" y="4376009"/>
                  </a:cubicBezTo>
                  <a:cubicBezTo>
                    <a:pt x="440680" y="4285079"/>
                    <a:pt x="532920" y="4197692"/>
                    <a:pt x="625561" y="4115320"/>
                  </a:cubicBezTo>
                  <a:cubicBezTo>
                    <a:pt x="907696" y="3864527"/>
                    <a:pt x="1182945" y="3664949"/>
                    <a:pt x="1450308" y="3521266"/>
                  </a:cubicBezTo>
                  <a:close/>
                  <a:moveTo>
                    <a:pt x="5449851" y="1320960"/>
                  </a:moveTo>
                  <a:cubicBezTo>
                    <a:pt x="5226135" y="1264529"/>
                    <a:pt x="4961781" y="1237852"/>
                    <a:pt x="4663805" y="1281178"/>
                  </a:cubicBezTo>
                  <a:cubicBezTo>
                    <a:pt x="4386283" y="1321495"/>
                    <a:pt x="4095860" y="1419779"/>
                    <a:pt x="3792671" y="1588802"/>
                  </a:cubicBezTo>
                  <a:cubicBezTo>
                    <a:pt x="3522836" y="1739171"/>
                    <a:pt x="3253735" y="1939485"/>
                    <a:pt x="2984902" y="2186600"/>
                  </a:cubicBezTo>
                  <a:cubicBezTo>
                    <a:pt x="2914452" y="2251388"/>
                    <a:pt x="2844737" y="2319385"/>
                    <a:pt x="2775491" y="2389254"/>
                  </a:cubicBezTo>
                  <a:cubicBezTo>
                    <a:pt x="2876219" y="2318850"/>
                    <a:pt x="2977149" y="2249783"/>
                    <a:pt x="3078880" y="2193754"/>
                  </a:cubicBezTo>
                  <a:cubicBezTo>
                    <a:pt x="3348983" y="2045124"/>
                    <a:pt x="3611800" y="1955932"/>
                    <a:pt x="3866062" y="1929455"/>
                  </a:cubicBezTo>
                  <a:cubicBezTo>
                    <a:pt x="3917061" y="1924173"/>
                    <a:pt x="3967326" y="1921365"/>
                    <a:pt x="4016921" y="1921098"/>
                  </a:cubicBezTo>
                  <a:cubicBezTo>
                    <a:pt x="4099536" y="1920630"/>
                    <a:pt x="4180146" y="1927115"/>
                    <a:pt x="4258818" y="1940019"/>
                  </a:cubicBezTo>
                  <a:cubicBezTo>
                    <a:pt x="4395239" y="1962418"/>
                    <a:pt x="4523774" y="2003938"/>
                    <a:pt x="4645157" y="2060702"/>
                  </a:cubicBezTo>
                  <a:cubicBezTo>
                    <a:pt x="4953024" y="2204786"/>
                    <a:pt x="5201872" y="2441472"/>
                    <a:pt x="5397916" y="2672876"/>
                  </a:cubicBezTo>
                  <a:cubicBezTo>
                    <a:pt x="5201137" y="2440536"/>
                    <a:pt x="4945070" y="2212609"/>
                    <a:pt x="4634061" y="2086778"/>
                  </a:cubicBezTo>
                  <a:cubicBezTo>
                    <a:pt x="4512077" y="2037435"/>
                    <a:pt x="4384745" y="2005008"/>
                    <a:pt x="4252201" y="1992304"/>
                  </a:cubicBezTo>
                  <a:cubicBezTo>
                    <a:pt x="4130016" y="1980604"/>
                    <a:pt x="4004957" y="1985819"/>
                    <a:pt x="3876957" y="2008752"/>
                  </a:cubicBezTo>
                  <a:cubicBezTo>
                    <a:pt x="3638336" y="2051476"/>
                    <a:pt x="3395638" y="2154708"/>
                    <a:pt x="3149196" y="2314237"/>
                  </a:cubicBezTo>
                  <a:cubicBezTo>
                    <a:pt x="2914318" y="2466210"/>
                    <a:pt x="2682716" y="2664919"/>
                    <a:pt x="2456594" y="2896925"/>
                  </a:cubicBezTo>
                  <a:cubicBezTo>
                    <a:pt x="2338553" y="3018009"/>
                    <a:pt x="2223788" y="3146849"/>
                    <a:pt x="2112365" y="3280034"/>
                  </a:cubicBezTo>
                  <a:cubicBezTo>
                    <a:pt x="2167575" y="3270005"/>
                    <a:pt x="2222050" y="3261982"/>
                    <a:pt x="2275055" y="3257837"/>
                  </a:cubicBezTo>
                  <a:cubicBezTo>
                    <a:pt x="2420834" y="3246403"/>
                    <a:pt x="2554315" y="3256633"/>
                    <a:pt x="2676433" y="3281438"/>
                  </a:cubicBezTo>
                  <a:cubicBezTo>
                    <a:pt x="2770076" y="3300493"/>
                    <a:pt x="2853293" y="3329310"/>
                    <a:pt x="2931630" y="3361270"/>
                  </a:cubicBezTo>
                  <a:cubicBezTo>
                    <a:pt x="2853226" y="3330982"/>
                    <a:pt x="2768138" y="3305642"/>
                    <a:pt x="2674828" y="3290398"/>
                  </a:cubicBezTo>
                  <a:cubicBezTo>
                    <a:pt x="2552577" y="3270406"/>
                    <a:pt x="2420299" y="3266996"/>
                    <a:pt x="2277929" y="3286052"/>
                  </a:cubicBezTo>
                  <a:cubicBezTo>
                    <a:pt x="2211155" y="3295011"/>
                    <a:pt x="2142443" y="3310924"/>
                    <a:pt x="2072795" y="3330046"/>
                  </a:cubicBezTo>
                  <a:cubicBezTo>
                    <a:pt x="1762320" y="3707071"/>
                    <a:pt x="1479651" y="4115253"/>
                    <a:pt x="1241698" y="4488401"/>
                  </a:cubicBezTo>
                  <a:cubicBezTo>
                    <a:pt x="1106547" y="4700281"/>
                    <a:pt x="982891" y="4904607"/>
                    <a:pt x="875412" y="5086199"/>
                  </a:cubicBezTo>
                  <a:cubicBezTo>
                    <a:pt x="876347" y="5087135"/>
                    <a:pt x="877283" y="5088071"/>
                    <a:pt x="878219" y="5089007"/>
                  </a:cubicBezTo>
                  <a:cubicBezTo>
                    <a:pt x="1036364" y="5246196"/>
                    <a:pt x="1279664" y="5278089"/>
                    <a:pt x="1477846" y="5175926"/>
                  </a:cubicBezTo>
                  <a:cubicBezTo>
                    <a:pt x="1697418" y="5062731"/>
                    <a:pt x="1928753" y="4962575"/>
                    <a:pt x="2171853" y="4876325"/>
                  </a:cubicBezTo>
                  <a:cubicBezTo>
                    <a:pt x="2374447" y="4804450"/>
                    <a:pt x="2577776" y="4745479"/>
                    <a:pt x="2780303" y="4695668"/>
                  </a:cubicBezTo>
                  <a:cubicBezTo>
                    <a:pt x="2813522" y="4673738"/>
                    <a:pt x="2846609" y="4652744"/>
                    <a:pt x="2879695" y="4632619"/>
                  </a:cubicBezTo>
                  <a:cubicBezTo>
                    <a:pt x="3171454" y="4455239"/>
                    <a:pt x="3440822" y="4358625"/>
                    <a:pt x="3689603" y="4325730"/>
                  </a:cubicBezTo>
                  <a:cubicBezTo>
                    <a:pt x="3762058" y="4316169"/>
                    <a:pt x="3831773" y="4312157"/>
                    <a:pt x="3898747" y="4312759"/>
                  </a:cubicBezTo>
                  <a:cubicBezTo>
                    <a:pt x="3965721" y="4313428"/>
                    <a:pt x="4030022" y="4318776"/>
                    <a:pt x="4091649" y="4327869"/>
                  </a:cubicBezTo>
                  <a:cubicBezTo>
                    <a:pt x="4186295" y="4341910"/>
                    <a:pt x="4270983" y="4366381"/>
                    <a:pt x="4350924" y="4394128"/>
                  </a:cubicBezTo>
                  <a:cubicBezTo>
                    <a:pt x="4270983" y="4367985"/>
                    <a:pt x="4184624" y="4347192"/>
                    <a:pt x="4090513" y="4336896"/>
                  </a:cubicBezTo>
                  <a:cubicBezTo>
                    <a:pt x="3967392" y="4323457"/>
                    <a:pt x="3835115" y="4327067"/>
                    <a:pt x="3693947" y="4353745"/>
                  </a:cubicBezTo>
                  <a:cubicBezTo>
                    <a:pt x="3477317" y="4394596"/>
                    <a:pt x="3248454" y="4488535"/>
                    <a:pt x="3006893" y="4643918"/>
                  </a:cubicBezTo>
                  <a:cubicBezTo>
                    <a:pt x="3341229" y="4573581"/>
                    <a:pt x="3671288" y="4528450"/>
                    <a:pt x="3988447" y="4502776"/>
                  </a:cubicBezTo>
                  <a:cubicBezTo>
                    <a:pt x="4559066" y="4456575"/>
                    <a:pt x="5056895" y="4472823"/>
                    <a:pt x="5387154" y="4485593"/>
                  </a:cubicBezTo>
                  <a:cubicBezTo>
                    <a:pt x="5056026" y="4472756"/>
                    <a:pt x="4558665" y="4482049"/>
                    <a:pt x="3995465" y="4565758"/>
                  </a:cubicBezTo>
                  <a:cubicBezTo>
                    <a:pt x="3562539" y="4630078"/>
                    <a:pt x="3113637" y="4734782"/>
                    <a:pt x="2671219" y="4893708"/>
                  </a:cubicBezTo>
                  <a:cubicBezTo>
                    <a:pt x="2502914" y="5035452"/>
                    <a:pt x="2333473" y="5202068"/>
                    <a:pt x="2162963" y="5393021"/>
                  </a:cubicBezTo>
                  <a:cubicBezTo>
                    <a:pt x="2163097" y="5393289"/>
                    <a:pt x="2162963" y="5393021"/>
                    <a:pt x="2163097" y="5393222"/>
                  </a:cubicBezTo>
                  <a:cubicBezTo>
                    <a:pt x="2487006" y="5271001"/>
                    <a:pt x="2796144" y="5188362"/>
                    <a:pt x="3089842" y="5148179"/>
                  </a:cubicBezTo>
                  <a:cubicBezTo>
                    <a:pt x="3419032" y="5103115"/>
                    <a:pt x="3712596" y="5113412"/>
                    <a:pt x="3976416" y="5165429"/>
                  </a:cubicBezTo>
                  <a:cubicBezTo>
                    <a:pt x="4400386" y="5082990"/>
                    <a:pt x="4815466" y="5017534"/>
                    <a:pt x="5196258" y="4960368"/>
                  </a:cubicBezTo>
                  <a:cubicBezTo>
                    <a:pt x="5666682" y="4433843"/>
                    <a:pt x="5952960" y="3739231"/>
                    <a:pt x="5952960" y="2977491"/>
                  </a:cubicBezTo>
                  <a:cubicBezTo>
                    <a:pt x="5952960" y="2364315"/>
                    <a:pt x="5767477" y="1794598"/>
                    <a:pt x="5449851" y="1320960"/>
                  </a:cubicBezTo>
                  <a:close/>
                  <a:moveTo>
                    <a:pt x="3879630" y="5184751"/>
                  </a:moveTo>
                  <a:cubicBezTo>
                    <a:pt x="3785519" y="5175057"/>
                    <a:pt x="3688466" y="5170510"/>
                    <a:pt x="3587671" y="5172717"/>
                  </a:cubicBezTo>
                  <a:cubicBezTo>
                    <a:pt x="3434071" y="5176060"/>
                    <a:pt x="3272584" y="5193711"/>
                    <a:pt x="3102742" y="5227275"/>
                  </a:cubicBezTo>
                  <a:cubicBezTo>
                    <a:pt x="2800355" y="5286914"/>
                    <a:pt x="2483597" y="5394358"/>
                    <a:pt x="2152937" y="5546399"/>
                  </a:cubicBezTo>
                  <a:cubicBezTo>
                    <a:pt x="2084893" y="5577690"/>
                    <a:pt x="2016649" y="5610986"/>
                    <a:pt x="1948338" y="5645553"/>
                  </a:cubicBezTo>
                  <a:cubicBezTo>
                    <a:pt x="1922604" y="5677178"/>
                    <a:pt x="1897004" y="5709605"/>
                    <a:pt x="1871404" y="5741899"/>
                  </a:cubicBezTo>
                  <a:cubicBezTo>
                    <a:pt x="1882232" y="5746244"/>
                    <a:pt x="1893060" y="5750524"/>
                    <a:pt x="1903955" y="5754736"/>
                  </a:cubicBezTo>
                  <a:cubicBezTo>
                    <a:pt x="2337885" y="5578157"/>
                    <a:pt x="2795476" y="5435144"/>
                    <a:pt x="3283479" y="5316065"/>
                  </a:cubicBezTo>
                  <a:cubicBezTo>
                    <a:pt x="3481929" y="5267592"/>
                    <a:pt x="3681448" y="5224467"/>
                    <a:pt x="3879630" y="5184751"/>
                  </a:cubicBezTo>
                  <a:close/>
                  <a:moveTo>
                    <a:pt x="2364354" y="5013255"/>
                  </a:moveTo>
                  <a:cubicBezTo>
                    <a:pt x="2324650" y="5030037"/>
                    <a:pt x="2284947" y="5047153"/>
                    <a:pt x="2245444" y="5064871"/>
                  </a:cubicBezTo>
                  <a:cubicBezTo>
                    <a:pt x="1948939" y="5197722"/>
                    <a:pt x="1676697" y="5350298"/>
                    <a:pt x="1426446" y="5519521"/>
                  </a:cubicBezTo>
                  <a:cubicBezTo>
                    <a:pt x="1489744" y="5558233"/>
                    <a:pt x="1554914" y="5594004"/>
                    <a:pt x="1621219" y="5627968"/>
                  </a:cubicBezTo>
                  <a:cubicBezTo>
                    <a:pt x="1694945" y="5592131"/>
                    <a:pt x="1768603" y="5557364"/>
                    <a:pt x="1842061" y="5524803"/>
                  </a:cubicBezTo>
                  <a:cubicBezTo>
                    <a:pt x="1923072" y="5436347"/>
                    <a:pt x="2004617" y="5350966"/>
                    <a:pt x="2086764" y="5269865"/>
                  </a:cubicBezTo>
                  <a:cubicBezTo>
                    <a:pt x="2179874" y="5177932"/>
                    <a:pt x="2272381" y="5092618"/>
                    <a:pt x="2364354" y="5013255"/>
                  </a:cubicBezTo>
                  <a:close/>
                  <a:moveTo>
                    <a:pt x="3337486" y="5511164"/>
                  </a:moveTo>
                  <a:cubicBezTo>
                    <a:pt x="2990183" y="5624091"/>
                    <a:pt x="2670283" y="5753198"/>
                    <a:pt x="2360945" y="5890730"/>
                  </a:cubicBezTo>
                  <a:cubicBezTo>
                    <a:pt x="2559595" y="5932518"/>
                    <a:pt x="2765398" y="5954849"/>
                    <a:pt x="2976480" y="5954849"/>
                  </a:cubicBezTo>
                  <a:cubicBezTo>
                    <a:pt x="3603779" y="5954849"/>
                    <a:pt x="4185426" y="5760285"/>
                    <a:pt x="4665343" y="5428792"/>
                  </a:cubicBezTo>
                  <a:cubicBezTo>
                    <a:pt x="4539481" y="5359257"/>
                    <a:pt x="4396710" y="5297545"/>
                    <a:pt x="4235490" y="5252080"/>
                  </a:cubicBezTo>
                  <a:cubicBezTo>
                    <a:pt x="3938317" y="5328702"/>
                    <a:pt x="3635997" y="5414082"/>
                    <a:pt x="3337486" y="5511164"/>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171" name="Google Shape;171;p76"/>
            <p:cNvSpPr/>
            <p:nvPr/>
          </p:nvSpPr>
          <p:spPr>
            <a:xfrm>
              <a:off x="110688" y="1674538"/>
              <a:ext cx="7339635" cy="7341798"/>
            </a:xfrm>
            <a:custGeom>
              <a:rect b="b" l="l" r="r" t="t"/>
              <a:pathLst>
                <a:path extrusionOk="0" h="7341798" w="7339635">
                  <a:moveTo>
                    <a:pt x="3669818" y="236752"/>
                  </a:moveTo>
                  <a:cubicBezTo>
                    <a:pt x="5562811" y="236752"/>
                    <a:pt x="7102953" y="1777281"/>
                    <a:pt x="7102953" y="3670900"/>
                  </a:cubicBezTo>
                  <a:cubicBezTo>
                    <a:pt x="7102953" y="5564518"/>
                    <a:pt x="5562878" y="7105047"/>
                    <a:pt x="3669818" y="7105047"/>
                  </a:cubicBezTo>
                  <a:cubicBezTo>
                    <a:pt x="1776758" y="7105047"/>
                    <a:pt x="236683" y="5564518"/>
                    <a:pt x="236683" y="3670900"/>
                  </a:cubicBezTo>
                  <a:cubicBezTo>
                    <a:pt x="236683" y="1777281"/>
                    <a:pt x="1776758" y="236752"/>
                    <a:pt x="3669818" y="236752"/>
                  </a:cubicBezTo>
                  <a:moveTo>
                    <a:pt x="3669818" y="0"/>
                  </a:moveTo>
                  <a:cubicBezTo>
                    <a:pt x="1643010" y="0"/>
                    <a:pt x="0" y="1643494"/>
                    <a:pt x="0" y="3670900"/>
                  </a:cubicBezTo>
                  <a:cubicBezTo>
                    <a:pt x="0" y="5698305"/>
                    <a:pt x="1643010" y="7341799"/>
                    <a:pt x="3669818" y="7341799"/>
                  </a:cubicBezTo>
                  <a:cubicBezTo>
                    <a:pt x="5696627" y="7341799"/>
                    <a:pt x="7339636" y="5698305"/>
                    <a:pt x="7339636" y="3670900"/>
                  </a:cubicBezTo>
                  <a:cubicBezTo>
                    <a:pt x="7339636" y="1643494"/>
                    <a:pt x="5696560" y="0"/>
                    <a:pt x="3669818" y="0"/>
                  </a:cubicBezTo>
                  <a:lnTo>
                    <a:pt x="3669818" y="0"/>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sp>
        <p:nvSpPr>
          <p:cNvPr id="172" name="Google Shape;172;p76"/>
          <p:cNvSpPr/>
          <p:nvPr/>
        </p:nvSpPr>
        <p:spPr>
          <a:xfrm>
            <a:off x="7559675" y="-1014153"/>
            <a:ext cx="1351569" cy="11705966"/>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173" name="Google Shape;173;p76"/>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US"/>
              <a:t>‹#›</a:t>
            </a:fld>
            <a:endParaRPr/>
          </a:p>
        </p:txBody>
      </p:sp>
      <p:sp>
        <p:nvSpPr>
          <p:cNvPr id="174" name="Google Shape;174;p76"/>
          <p:cNvSpPr txBox="1"/>
          <p:nvPr>
            <p:ph idx="1" type="body"/>
          </p:nvPr>
        </p:nvSpPr>
        <p:spPr>
          <a:xfrm>
            <a:off x="801602" y="3132368"/>
            <a:ext cx="5956470" cy="6671628"/>
          </a:xfrm>
          <a:prstGeom prst="rect">
            <a:avLst/>
          </a:prstGeom>
          <a:noFill/>
          <a:ln>
            <a:noFill/>
          </a:ln>
        </p:spPr>
        <p:txBody>
          <a:bodyPr anchorCtr="0" anchor="t" bIns="45700" lIns="91425" spcFirstLastPara="1" rIns="91425" wrap="square" tIns="45700">
            <a:noAutofit/>
          </a:bodyPr>
          <a:lstStyle>
            <a:lvl1pPr indent="-228600" lvl="0" marL="457200" algn="just">
              <a:lnSpc>
                <a:spcPct val="100000"/>
              </a:lnSpc>
              <a:spcBef>
                <a:spcPts val="0"/>
              </a:spcBef>
              <a:spcAft>
                <a:spcPts val="0"/>
              </a:spcAft>
              <a:buClr>
                <a:srgbClr val="6D6E71"/>
              </a:buClr>
              <a:buSzPts val="1400"/>
              <a:buNone/>
              <a:defRPr b="0" i="0" sz="1400">
                <a:solidFill>
                  <a:srgbClr val="6D6E71"/>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cxnSp>
        <p:nvCxnSpPr>
          <p:cNvPr id="175" name="Google Shape;175;p76"/>
          <p:cNvCxnSpPr/>
          <p:nvPr/>
        </p:nvCxnSpPr>
        <p:spPr>
          <a:xfrm>
            <a:off x="0" y="1462432"/>
            <a:ext cx="3779838" cy="0"/>
          </a:xfrm>
          <a:prstGeom prst="straightConnector1">
            <a:avLst/>
          </a:prstGeom>
          <a:noFill/>
          <a:ln cap="flat" cmpd="sng" w="28575">
            <a:solidFill>
              <a:schemeClr val="lt1"/>
            </a:solidFill>
            <a:prstDash val="solid"/>
            <a:miter lim="800000"/>
            <a:headEnd len="sm" w="sm" type="none"/>
            <a:tailEnd len="sm" w="sm" type="none"/>
          </a:ln>
        </p:spPr>
      </p:cxnSp>
      <p:sp>
        <p:nvSpPr>
          <p:cNvPr id="176" name="Google Shape;176;p76"/>
          <p:cNvSpPr/>
          <p:nvPr/>
        </p:nvSpPr>
        <p:spPr>
          <a:xfrm>
            <a:off x="0" y="-1014153"/>
            <a:ext cx="7559675" cy="1014153"/>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177" name="Google Shape;177;p76"/>
          <p:cNvSpPr txBox="1"/>
          <p:nvPr>
            <p:ph idx="2" type="body"/>
          </p:nvPr>
        </p:nvSpPr>
        <p:spPr>
          <a:xfrm>
            <a:off x="801602" y="1475311"/>
            <a:ext cx="5956470" cy="782354"/>
          </a:xfrm>
          <a:prstGeom prst="rect">
            <a:avLst/>
          </a:prstGeom>
          <a:noFill/>
          <a:ln>
            <a:noFill/>
          </a:ln>
        </p:spPr>
        <p:txBody>
          <a:bodyPr anchorCtr="0" anchor="t" bIns="45700" lIns="91425" spcFirstLastPara="1" rIns="91425" wrap="square" tIns="45700">
            <a:noAutofit/>
          </a:bodyPr>
          <a:lstStyle>
            <a:lvl1pPr indent="-228600" lvl="0" marL="457200" marR="0" algn="just">
              <a:lnSpc>
                <a:spcPct val="100000"/>
              </a:lnSpc>
              <a:spcBef>
                <a:spcPts val="0"/>
              </a:spcBef>
              <a:spcAft>
                <a:spcPts val="0"/>
              </a:spcAft>
              <a:buClr>
                <a:schemeClr val="lt1"/>
              </a:buClr>
              <a:buSzPts val="1800"/>
              <a:buFont typeface="Arial"/>
              <a:buNone/>
              <a:defRPr b="0" i="0" sz="1800">
                <a:solidFill>
                  <a:schemeClr val="lt1"/>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
        <p:nvSpPr>
          <p:cNvPr id="178" name="Google Shape;178;p76"/>
          <p:cNvSpPr txBox="1"/>
          <p:nvPr>
            <p:ph idx="3" type="body"/>
          </p:nvPr>
        </p:nvSpPr>
        <p:spPr>
          <a:xfrm>
            <a:off x="801602" y="807607"/>
            <a:ext cx="5956470" cy="665144"/>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0"/>
              </a:spcBef>
              <a:spcAft>
                <a:spcPts val="0"/>
              </a:spcAft>
              <a:buClr>
                <a:schemeClr val="lt1"/>
              </a:buClr>
              <a:buSzPts val="2800"/>
              <a:buNone/>
              <a:defRPr b="1" i="0" sz="2800">
                <a:solidFill>
                  <a:schemeClr val="lt1"/>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Text Slide 3">
  <p:cSld name="2_Text Slide 3">
    <p:spTree>
      <p:nvGrpSpPr>
        <p:cNvPr id="179" name="Shape 179"/>
        <p:cNvGrpSpPr/>
        <p:nvPr/>
      </p:nvGrpSpPr>
      <p:grpSpPr>
        <a:xfrm>
          <a:off x="0" y="0"/>
          <a:ext cx="0" cy="0"/>
          <a:chOff x="0" y="0"/>
          <a:chExt cx="0" cy="0"/>
        </a:xfrm>
      </p:grpSpPr>
      <p:sp>
        <p:nvSpPr>
          <p:cNvPr id="180" name="Google Shape;180;p77"/>
          <p:cNvSpPr/>
          <p:nvPr/>
        </p:nvSpPr>
        <p:spPr>
          <a:xfrm>
            <a:off x="7559675" y="-1014153"/>
            <a:ext cx="1351569" cy="11705966"/>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181" name="Google Shape;181;p77"/>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US"/>
              <a:t>‹#›</a:t>
            </a:fld>
            <a:endParaRPr/>
          </a:p>
        </p:txBody>
      </p:sp>
      <p:sp>
        <p:nvSpPr>
          <p:cNvPr id="182" name="Google Shape;182;p77"/>
          <p:cNvSpPr txBox="1"/>
          <p:nvPr>
            <p:ph idx="1" type="body"/>
          </p:nvPr>
        </p:nvSpPr>
        <p:spPr>
          <a:xfrm>
            <a:off x="801602" y="3132368"/>
            <a:ext cx="5956470" cy="6671628"/>
          </a:xfrm>
          <a:prstGeom prst="rect">
            <a:avLst/>
          </a:prstGeom>
          <a:noFill/>
          <a:ln>
            <a:noFill/>
          </a:ln>
        </p:spPr>
        <p:txBody>
          <a:bodyPr anchorCtr="0" anchor="t" bIns="45700" lIns="91425" spcFirstLastPara="1" rIns="91425" wrap="square" tIns="45700">
            <a:noAutofit/>
          </a:bodyPr>
          <a:lstStyle>
            <a:lvl1pPr indent="-228600" lvl="0" marL="457200" algn="just">
              <a:lnSpc>
                <a:spcPct val="100000"/>
              </a:lnSpc>
              <a:spcBef>
                <a:spcPts val="0"/>
              </a:spcBef>
              <a:spcAft>
                <a:spcPts val="0"/>
              </a:spcAft>
              <a:buClr>
                <a:srgbClr val="6D6E71"/>
              </a:buClr>
              <a:buSzPts val="1400"/>
              <a:buNone/>
              <a:defRPr b="0" i="0" sz="1400">
                <a:solidFill>
                  <a:srgbClr val="6D6E71"/>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cxnSp>
        <p:nvCxnSpPr>
          <p:cNvPr id="183" name="Google Shape;183;p77"/>
          <p:cNvCxnSpPr/>
          <p:nvPr/>
        </p:nvCxnSpPr>
        <p:spPr>
          <a:xfrm>
            <a:off x="0" y="1462432"/>
            <a:ext cx="3779838" cy="0"/>
          </a:xfrm>
          <a:prstGeom prst="straightConnector1">
            <a:avLst/>
          </a:prstGeom>
          <a:noFill/>
          <a:ln cap="flat" cmpd="sng" w="28575">
            <a:solidFill>
              <a:schemeClr val="lt1"/>
            </a:solidFill>
            <a:prstDash val="solid"/>
            <a:miter lim="800000"/>
            <a:headEnd len="sm" w="sm" type="none"/>
            <a:tailEnd len="sm" w="sm" type="none"/>
          </a:ln>
        </p:spPr>
      </p:cxnSp>
      <p:sp>
        <p:nvSpPr>
          <p:cNvPr id="184" name="Google Shape;184;p77"/>
          <p:cNvSpPr/>
          <p:nvPr/>
        </p:nvSpPr>
        <p:spPr>
          <a:xfrm>
            <a:off x="0" y="-1014153"/>
            <a:ext cx="7559675" cy="1014153"/>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185" name="Google Shape;185;p77"/>
          <p:cNvSpPr txBox="1"/>
          <p:nvPr>
            <p:ph idx="2" type="body"/>
          </p:nvPr>
        </p:nvSpPr>
        <p:spPr>
          <a:xfrm>
            <a:off x="801602" y="1475311"/>
            <a:ext cx="5956470" cy="782354"/>
          </a:xfrm>
          <a:prstGeom prst="rect">
            <a:avLst/>
          </a:prstGeom>
          <a:noFill/>
          <a:ln>
            <a:noFill/>
          </a:ln>
        </p:spPr>
        <p:txBody>
          <a:bodyPr anchorCtr="0" anchor="t" bIns="45700" lIns="91425" spcFirstLastPara="1" rIns="91425" wrap="square" tIns="45700">
            <a:noAutofit/>
          </a:bodyPr>
          <a:lstStyle>
            <a:lvl1pPr indent="-228600" lvl="0" marL="457200" marR="0" algn="just">
              <a:lnSpc>
                <a:spcPct val="100000"/>
              </a:lnSpc>
              <a:spcBef>
                <a:spcPts val="0"/>
              </a:spcBef>
              <a:spcAft>
                <a:spcPts val="0"/>
              </a:spcAft>
              <a:buClr>
                <a:schemeClr val="lt1"/>
              </a:buClr>
              <a:buSzPts val="1800"/>
              <a:buFont typeface="Arial"/>
              <a:buNone/>
              <a:defRPr b="0" i="0" sz="1800">
                <a:solidFill>
                  <a:schemeClr val="lt1"/>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
        <p:nvSpPr>
          <p:cNvPr id="186" name="Google Shape;186;p77"/>
          <p:cNvSpPr txBox="1"/>
          <p:nvPr>
            <p:ph idx="3" type="body"/>
          </p:nvPr>
        </p:nvSpPr>
        <p:spPr>
          <a:xfrm>
            <a:off x="801602" y="807607"/>
            <a:ext cx="5956470" cy="665144"/>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0"/>
              </a:spcBef>
              <a:spcAft>
                <a:spcPts val="0"/>
              </a:spcAft>
              <a:buClr>
                <a:schemeClr val="lt1"/>
              </a:buClr>
              <a:buSzPts val="2800"/>
              <a:buNone/>
              <a:defRPr b="1" i="0" sz="2800">
                <a:solidFill>
                  <a:schemeClr val="lt1"/>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Tree>
  </p:cSld>
  <p:clrMapOvr>
    <a:masterClrMapping/>
  </p:clrMapOvr>
</p:sldLayout>
</file>

<file path=ppt/slideMasters/_rels/slideMaster1.xml.rels><?xml version="1.0" encoding="UTF-8" standalone="yes"?><Relationships xmlns="http://schemas.openxmlformats.org/package/2006/relationships"><Relationship Id="rId20" Type="http://schemas.openxmlformats.org/officeDocument/2006/relationships/slideLayout" Target="../slideLayouts/slideLayout20.xml"/><Relationship Id="rId22" Type="http://schemas.openxmlformats.org/officeDocument/2006/relationships/slideLayout" Target="../slideLayouts/slideLayout22.xml"/><Relationship Id="rId21" Type="http://schemas.openxmlformats.org/officeDocument/2006/relationships/slideLayout" Target="../slideLayouts/slideLayout21.xml"/><Relationship Id="rId24" Type="http://schemas.openxmlformats.org/officeDocument/2006/relationships/slideLayout" Target="../slideLayouts/slideLayout24.xml"/><Relationship Id="rId23" Type="http://schemas.openxmlformats.org/officeDocument/2006/relationships/slideLayout" Target="../slideLayouts/slideLayout23.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26" Type="http://schemas.openxmlformats.org/officeDocument/2006/relationships/slideLayout" Target="../slideLayouts/slideLayout26.xml"/><Relationship Id="rId25" Type="http://schemas.openxmlformats.org/officeDocument/2006/relationships/slideLayout" Target="../slideLayouts/slideLayout25.xml"/><Relationship Id="rId28" Type="http://schemas.openxmlformats.org/officeDocument/2006/relationships/slideLayout" Target="../slideLayouts/slideLayout28.xml"/><Relationship Id="rId27" Type="http://schemas.openxmlformats.org/officeDocument/2006/relationships/slideLayout" Target="../slideLayouts/slideLayout27.xml"/><Relationship Id="rId5" Type="http://schemas.openxmlformats.org/officeDocument/2006/relationships/slideLayout" Target="../slideLayouts/slideLayout5.xml"/><Relationship Id="rId6" Type="http://schemas.openxmlformats.org/officeDocument/2006/relationships/slideLayout" Target="../slideLayouts/slideLayout6.xml"/><Relationship Id="rId29" Type="http://schemas.openxmlformats.org/officeDocument/2006/relationships/slideLayout" Target="../slideLayouts/slideLayout29.xml"/><Relationship Id="rId7" Type="http://schemas.openxmlformats.org/officeDocument/2006/relationships/slideLayout" Target="../slideLayouts/slideLayout7.xml"/><Relationship Id="rId8" Type="http://schemas.openxmlformats.org/officeDocument/2006/relationships/slideLayout" Target="../slideLayouts/slideLayout8.xml"/><Relationship Id="rId31" Type="http://schemas.openxmlformats.org/officeDocument/2006/relationships/theme" Target="../theme/theme1.xml"/><Relationship Id="rId30" Type="http://schemas.openxmlformats.org/officeDocument/2006/relationships/slideLayout" Target="../slideLayouts/slideLayout30.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7" Type="http://schemas.openxmlformats.org/officeDocument/2006/relationships/slideLayout" Target="../slideLayouts/slideLayout17.xml"/><Relationship Id="rId16" Type="http://schemas.openxmlformats.org/officeDocument/2006/relationships/slideLayout" Target="../slideLayouts/slideLayout16.xml"/><Relationship Id="rId19" Type="http://schemas.openxmlformats.org/officeDocument/2006/relationships/slideLayout" Target="../slideLayouts/slideLayout19.xml"/><Relationship Id="rId18" Type="http://schemas.openxmlformats.org/officeDocument/2006/relationships/slideLayout" Target="../slideLayouts/slideLayout1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68"/>
          <p:cNvSpPr txBox="1"/>
          <p:nvPr>
            <p:ph type="title"/>
          </p:nvPr>
        </p:nvSpPr>
        <p:spPr>
          <a:xfrm>
            <a:off x="519728" y="569245"/>
            <a:ext cx="6520220" cy="2066589"/>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rgbClr val="011E3B"/>
              </a:buClr>
              <a:buSzPts val="9975"/>
              <a:buFont typeface="Poppins"/>
              <a:buNone/>
              <a:defRPr sz="9975" b="0" i="0" u="none" strike="noStrike" cap="none">
                <a:solidFill>
                  <a:srgbClr val="011E3B"/>
                </a:solidFill>
                <a:latin typeface="Poppins"/>
                <a:ea typeface="Poppins"/>
                <a:cs typeface="Poppins"/>
                <a:sym typeface="Poppins"/>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1" name="Google Shape;11;p68"/>
          <p:cNvSpPr txBox="1"/>
          <p:nvPr>
            <p:ph type="body" idx="1"/>
          </p:nvPr>
        </p:nvSpPr>
        <p:spPr>
          <a:xfrm>
            <a:off x="519728" y="2846200"/>
            <a:ext cx="6520220" cy="6783857"/>
          </a:xfrm>
          <a:prstGeom prst="rect">
            <a:avLst/>
          </a:prstGeom>
          <a:noFill/>
          <a:ln>
            <a:noFill/>
          </a:ln>
        </p:spPr>
        <p:txBody>
          <a:bodyPr spcFirstLastPara="1" wrap="square" lIns="91425" tIns="45700" rIns="91425" bIns="45700" anchor="t" anchorCtr="0">
            <a:normAutofit/>
          </a:bodyPr>
          <a:lstStyle>
            <a:lvl1pPr marL="457200" marR="0" lvl="0" indent="-631761" algn="l" rtl="0">
              <a:lnSpc>
                <a:spcPct val="100000"/>
              </a:lnSpc>
              <a:spcBef>
                <a:spcPts val="2267"/>
              </a:spcBef>
              <a:spcAft>
                <a:spcPts val="0"/>
              </a:spcAft>
              <a:buClr>
                <a:srgbClr val="011E3B"/>
              </a:buClr>
              <a:buSzPts val="6349"/>
              <a:buFont typeface="Arial"/>
              <a:buChar char="•"/>
              <a:defRPr sz="6349" b="0" i="0" u="none" strike="noStrike" cap="none">
                <a:solidFill>
                  <a:srgbClr val="011E3B"/>
                </a:solidFill>
                <a:latin typeface="Poppins"/>
                <a:ea typeface="Poppins"/>
                <a:cs typeface="Poppins"/>
                <a:sym typeface="Poppins"/>
              </a:defRPr>
            </a:lvl1pPr>
            <a:lvl2pPr marL="914400" marR="0" lvl="1" indent="-574167" algn="l" rtl="0">
              <a:lnSpc>
                <a:spcPct val="100000"/>
              </a:lnSpc>
              <a:spcBef>
                <a:spcPts val="1133"/>
              </a:spcBef>
              <a:spcAft>
                <a:spcPts val="0"/>
              </a:spcAft>
              <a:buClr>
                <a:srgbClr val="011E3B"/>
              </a:buClr>
              <a:buSzPts val="5442"/>
              <a:buFont typeface="Arial"/>
              <a:buChar char="•"/>
              <a:defRPr sz="5442" b="0" i="0" u="none" strike="noStrike" cap="none">
                <a:solidFill>
                  <a:srgbClr val="011E3B"/>
                </a:solidFill>
                <a:latin typeface="Poppins"/>
                <a:ea typeface="Poppins"/>
                <a:cs typeface="Poppins"/>
                <a:sym typeface="Poppins"/>
              </a:defRPr>
            </a:lvl2pPr>
            <a:lvl3pPr marL="1371600" marR="0" lvl="2" indent="-516445" algn="l" rtl="0">
              <a:lnSpc>
                <a:spcPct val="100000"/>
              </a:lnSpc>
              <a:spcBef>
                <a:spcPts val="1133"/>
              </a:spcBef>
              <a:spcAft>
                <a:spcPts val="0"/>
              </a:spcAft>
              <a:buClr>
                <a:srgbClr val="011E3B"/>
              </a:buClr>
              <a:buSzPts val="4533"/>
              <a:buFont typeface="Arial"/>
              <a:buChar char="•"/>
              <a:defRPr sz="4533" b="0" i="0" u="none" strike="noStrike" cap="none">
                <a:solidFill>
                  <a:srgbClr val="011E3B"/>
                </a:solidFill>
                <a:latin typeface="Poppins"/>
                <a:ea typeface="Poppins"/>
                <a:cs typeface="Poppins"/>
                <a:sym typeface="Poppins"/>
              </a:defRPr>
            </a:lvl3pPr>
            <a:lvl4pPr marL="1828800" marR="0" lvl="3" indent="-487680" algn="l" rtl="0">
              <a:lnSpc>
                <a:spcPct val="100000"/>
              </a:lnSpc>
              <a:spcBef>
                <a:spcPts val="1133"/>
              </a:spcBef>
              <a:spcAft>
                <a:spcPts val="0"/>
              </a:spcAft>
              <a:buClr>
                <a:srgbClr val="011E3B"/>
              </a:buClr>
              <a:buSzPts val="4080"/>
              <a:buFont typeface="Arial"/>
              <a:buChar char="•"/>
              <a:defRPr sz="4080" b="0" i="0" u="none" strike="noStrike" cap="none">
                <a:solidFill>
                  <a:srgbClr val="011E3B"/>
                </a:solidFill>
                <a:latin typeface="Poppins"/>
                <a:ea typeface="Poppins"/>
                <a:cs typeface="Poppins"/>
                <a:sym typeface="Poppins"/>
              </a:defRPr>
            </a:lvl4pPr>
            <a:lvl5pPr marL="2286000" marR="0" lvl="4" indent="-487679" algn="l" rtl="0">
              <a:lnSpc>
                <a:spcPct val="100000"/>
              </a:lnSpc>
              <a:spcBef>
                <a:spcPts val="1133"/>
              </a:spcBef>
              <a:spcAft>
                <a:spcPts val="0"/>
              </a:spcAft>
              <a:buClr>
                <a:srgbClr val="011E3B"/>
              </a:buClr>
              <a:buSzPts val="4080"/>
              <a:buFont typeface="Arial"/>
              <a:buChar char="•"/>
              <a:defRPr sz="4080" b="0" i="0" u="none" strike="noStrike" cap="none">
                <a:solidFill>
                  <a:srgbClr val="011E3B"/>
                </a:solidFill>
                <a:latin typeface="Poppins"/>
                <a:ea typeface="Poppins"/>
                <a:cs typeface="Poppins"/>
                <a:sym typeface="Poppins"/>
              </a:defRPr>
            </a:lvl5pPr>
            <a:lvl6pPr marL="2743200" marR="0" lvl="5"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6pPr>
            <a:lvl7pPr marL="3200400" marR="0" lvl="6"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7pPr>
            <a:lvl8pPr marL="3657600" marR="0" lvl="7"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8pPr>
            <a:lvl9pPr marL="4114800" marR="0" lvl="8"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9pPr>
          </a:lstStyle>
          <a:p/>
        </p:txBody>
      </p:sp>
      <p:sp>
        <p:nvSpPr>
          <p:cNvPr id="12" name="Google Shape;12;p68"/>
          <p:cNvSpPr txBox="1"/>
          <p:nvPr>
            <p:ph type="sldNum" idx="12"/>
          </p:nvPr>
        </p:nvSpPr>
        <p:spPr>
          <a:xfrm>
            <a:off x="6231620" y="10122572"/>
            <a:ext cx="1047264" cy="465822"/>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011E3B"/>
                </a:solidFill>
                <a:latin typeface="Avenir"/>
                <a:ea typeface="Avenir"/>
                <a:cs typeface="Avenir"/>
                <a:sym typeface="Avenir"/>
              </a:defRPr>
            </a:lvl1pPr>
            <a:lvl2pPr marL="0" marR="0" lvl="1" indent="0" algn="r" rtl="0">
              <a:spcBef>
                <a:spcPts val="0"/>
              </a:spcBef>
              <a:buNone/>
              <a:defRPr sz="1200" b="0" i="0" u="none" strike="noStrike" cap="none">
                <a:solidFill>
                  <a:srgbClr val="011E3B"/>
                </a:solidFill>
                <a:latin typeface="Avenir"/>
                <a:ea typeface="Avenir"/>
                <a:cs typeface="Avenir"/>
                <a:sym typeface="Avenir"/>
              </a:defRPr>
            </a:lvl2pPr>
            <a:lvl3pPr marL="0" marR="0" lvl="2" indent="0" algn="r" rtl="0">
              <a:spcBef>
                <a:spcPts val="0"/>
              </a:spcBef>
              <a:buNone/>
              <a:defRPr sz="1200" b="0" i="0" u="none" strike="noStrike" cap="none">
                <a:solidFill>
                  <a:srgbClr val="011E3B"/>
                </a:solidFill>
                <a:latin typeface="Avenir"/>
                <a:ea typeface="Avenir"/>
                <a:cs typeface="Avenir"/>
                <a:sym typeface="Avenir"/>
              </a:defRPr>
            </a:lvl3pPr>
            <a:lvl4pPr marL="0" marR="0" lvl="3" indent="0" algn="r" rtl="0">
              <a:spcBef>
                <a:spcPts val="0"/>
              </a:spcBef>
              <a:buNone/>
              <a:defRPr sz="1200" b="0" i="0" u="none" strike="noStrike" cap="none">
                <a:solidFill>
                  <a:srgbClr val="011E3B"/>
                </a:solidFill>
                <a:latin typeface="Avenir"/>
                <a:ea typeface="Avenir"/>
                <a:cs typeface="Avenir"/>
                <a:sym typeface="Avenir"/>
              </a:defRPr>
            </a:lvl4pPr>
            <a:lvl5pPr marL="0" marR="0" lvl="4" indent="0" algn="r" rtl="0">
              <a:spcBef>
                <a:spcPts val="0"/>
              </a:spcBef>
              <a:buNone/>
              <a:defRPr sz="1200" b="0" i="0" u="none" strike="noStrike" cap="none">
                <a:solidFill>
                  <a:srgbClr val="011E3B"/>
                </a:solidFill>
                <a:latin typeface="Avenir"/>
                <a:ea typeface="Avenir"/>
                <a:cs typeface="Avenir"/>
                <a:sym typeface="Avenir"/>
              </a:defRPr>
            </a:lvl5pPr>
            <a:lvl6pPr marL="0" marR="0" lvl="5" indent="0" algn="r" rtl="0">
              <a:spcBef>
                <a:spcPts val="0"/>
              </a:spcBef>
              <a:buNone/>
              <a:defRPr sz="1200" b="0" i="0" u="none" strike="noStrike" cap="none">
                <a:solidFill>
                  <a:srgbClr val="011E3B"/>
                </a:solidFill>
                <a:latin typeface="Avenir"/>
                <a:ea typeface="Avenir"/>
                <a:cs typeface="Avenir"/>
                <a:sym typeface="Avenir"/>
              </a:defRPr>
            </a:lvl6pPr>
            <a:lvl7pPr marL="0" marR="0" lvl="6" indent="0" algn="r" rtl="0">
              <a:spcBef>
                <a:spcPts val="0"/>
              </a:spcBef>
              <a:buNone/>
              <a:defRPr sz="1200" b="0" i="0" u="none" strike="noStrike" cap="none">
                <a:solidFill>
                  <a:srgbClr val="011E3B"/>
                </a:solidFill>
                <a:latin typeface="Avenir"/>
                <a:ea typeface="Avenir"/>
                <a:cs typeface="Avenir"/>
                <a:sym typeface="Avenir"/>
              </a:defRPr>
            </a:lvl7pPr>
            <a:lvl8pPr marL="0" marR="0" lvl="7" indent="0" algn="r" rtl="0">
              <a:spcBef>
                <a:spcPts val="0"/>
              </a:spcBef>
              <a:buNone/>
              <a:defRPr sz="1200" b="0" i="0" u="none" strike="noStrike" cap="none">
                <a:solidFill>
                  <a:srgbClr val="011E3B"/>
                </a:solidFill>
                <a:latin typeface="Avenir"/>
                <a:ea typeface="Avenir"/>
                <a:cs typeface="Avenir"/>
                <a:sym typeface="Avenir"/>
              </a:defRPr>
            </a:lvl8pPr>
            <a:lvl9pPr marL="0" marR="0" lvl="8" indent="0" algn="r" rtl="0">
              <a:spcBef>
                <a:spcPts val="0"/>
              </a:spcBef>
              <a:buNone/>
              <a:defRPr sz="1200" b="0" i="0" u="none" strike="noStrike" cap="none">
                <a:solidFill>
                  <a:srgbClr val="011E3B"/>
                </a:solidFill>
                <a:latin typeface="Avenir"/>
                <a:ea typeface="Avenir"/>
                <a:cs typeface="Avenir"/>
                <a:sym typeface="Avenir"/>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69" r:id="rId21"/>
    <p:sldLayoutId id="2147483670" r:id="rId22"/>
    <p:sldLayoutId id="2147483671" r:id="rId23"/>
    <p:sldLayoutId id="2147483672" r:id="rId24"/>
    <p:sldLayoutId id="2147483673" r:id="rId25"/>
    <p:sldLayoutId id="2147483674" r:id="rId26"/>
    <p:sldLayoutId id="2147483675" r:id="rId27"/>
    <p:sldLayoutId id="2147483676" r:id="rId28"/>
    <p:sldLayoutId id="2147483677" r:id="rId29"/>
    <p:sldLayoutId id="2147483678" r:id="rId30"/>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extLst>
    <p:ext uri="{27BBF7A9-308A-43DC-89C8-2F10F3537804}">
      <p15:sldGuideLst>
        <p15:guide id="1" orient="horz" pos="3367">
          <p15:clr>
            <a:srgbClr val="F26B43"/>
          </p15:clr>
        </p15:guide>
        <p15:guide id="2" pos="238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58.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0.xml"/><Relationship Id="rId3" Type="http://schemas.openxmlformats.org/officeDocument/2006/relationships/hyperlink" Target="https://ecohealthforyouth.com/toolbox/" TargetMode="Externa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1.xml"/><Relationship Id="rId3" Type="http://schemas.openxmlformats.org/officeDocument/2006/relationships/hyperlink" Target="https://ecohealthforyouth.com/toolbox/" TargetMode="Externa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2.xml"/><Relationship Id="rId3" Type="http://schemas.openxmlformats.org/officeDocument/2006/relationships/hyperlink" Target="https://ecohealthforyouth.com/toolbox/" TargetMode="Externa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3.xml"/><Relationship Id="rId3" Type="http://schemas.openxmlformats.org/officeDocument/2006/relationships/image" Target="../media/image58.png"/><Relationship Id="rId4" Type="http://schemas.openxmlformats.org/officeDocument/2006/relationships/hyperlink" Target="https://ecohealthforyouth.com/toolbox/" TargetMode="External"/><Relationship Id="rId5" Type="http://schemas.openxmlformats.org/officeDocument/2006/relationships/hyperlink" Target="https://ecohealthforyouth.com/toolbox/" TargetMode="External"/><Relationship Id="rId6" Type="http://schemas.openxmlformats.org/officeDocument/2006/relationships/hyperlink" Target="https://ecohealthforyouth.com/toolbox/assess-environmental-impact/?e-filter-c3888c0-toolbox-category=measure-impact&amp;playlist=b277eb0&amp;video=5e20987" TargetMode="Externa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4.xml"/><Relationship Id="rId3" Type="http://schemas.openxmlformats.org/officeDocument/2006/relationships/hyperlink" Target="https://www.youtube.com/watch?v=5y0obrJhdhE" TargetMode="External"/><Relationship Id="rId4" Type="http://schemas.openxmlformats.org/officeDocument/2006/relationships/hyperlink" Target="https://ecohealthforyouth.com/toolbox/assess-environmental-impact/?e-filter-c3888c0-toolbox-category=measure-impact&amp;playlist=b277eb0&amp;video=5e20987" TargetMode="External"/><Relationship Id="rId5" Type="http://schemas.openxmlformats.org/officeDocument/2006/relationships/image" Target="../media/image23.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5.xml"/><Relationship Id="rId3" Type="http://schemas.openxmlformats.org/officeDocument/2006/relationships/image" Target="../media/image18.png"/><Relationship Id="rId4" Type="http://schemas.openxmlformats.org/officeDocument/2006/relationships/hyperlink" Target="https://www.youtube.com/watch?v=5y0obrJhdhE" TargetMode="External"/><Relationship Id="rId5" Type="http://schemas.openxmlformats.org/officeDocument/2006/relationships/hyperlink" Target="https://ecohealthforyouth.com/toolbox/assess-environmental-impact/?e-filter-c3888c0-toolbox-category=measure-impact&amp;playlist=b277eb0&amp;video=5e20987" TargetMode="Externa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8.xml"/><Relationship Id="rId3" Type="http://schemas.openxmlformats.org/officeDocument/2006/relationships/image" Target="../media/image30.png"/><Relationship Id="rId4" Type="http://schemas.openxmlformats.org/officeDocument/2006/relationships/hyperlink" Target="https://www.youtube.com/watch?v=5y0obrJhdhE" TargetMode="External"/><Relationship Id="rId5" Type="http://schemas.openxmlformats.org/officeDocument/2006/relationships/hyperlink" Target="https://ecohealthforyouth.com/toolbox/assess-environmental-impact/?e-filter-c3888c0-toolbox-category=measure-impact&amp;playlist=b277eb0&amp;video=5e20987" TargetMode="Externa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19.xml"/><Relationship Id="rId3" Type="http://schemas.openxmlformats.org/officeDocument/2006/relationships/hyperlink" Target="https://www.youtube.com/watch?v=5y0obrJhdhE" TargetMode="External"/><Relationship Id="rId4" Type="http://schemas.openxmlformats.org/officeDocument/2006/relationships/hyperlink" Target="https://ecohealthforyouth.com/toolbox/assess-environmental-impact/?e-filter-c3888c0-toolbox-category=measure-impact&amp;playlist=b277eb0&amp;video=5e20987"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33.jpg"/><Relationship Id="rId4" Type="http://schemas.openxmlformats.org/officeDocument/2006/relationships/image" Target="../media/image19.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20.xml"/><Relationship Id="rId3" Type="http://schemas.openxmlformats.org/officeDocument/2006/relationships/image" Target="../media/image26.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1.xml"/><Relationship Id="rId3" Type="http://schemas.openxmlformats.org/officeDocument/2006/relationships/image" Target="../media/image22.png"/><Relationship Id="rId4" Type="http://schemas.openxmlformats.org/officeDocument/2006/relationships/hyperlink" Target="https://www.youtube.com/watch?v=5y0obrJhdhE" TargetMode="External"/><Relationship Id="rId5" Type="http://schemas.openxmlformats.org/officeDocument/2006/relationships/hyperlink" Target="https://ecohealthforyouth.com/toolbox/assess-environmental-impact/?e-filter-c3888c0-toolbox-category=measure-impact&amp;playlist=b277eb0&amp;video=5e20987" TargetMode="Externa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2.xml"/><Relationship Id="rId3" Type="http://schemas.openxmlformats.org/officeDocument/2006/relationships/hyperlink" Target="https://www.youtube.com/watch?v=5y0obrJhdhE" TargetMode="External"/><Relationship Id="rId4" Type="http://schemas.openxmlformats.org/officeDocument/2006/relationships/hyperlink" Target="https://ecohealthforyouth.com/toolbox/assess-culture-heritage-and-building-impact/" TargetMode="External"/><Relationship Id="rId5" Type="http://schemas.openxmlformats.org/officeDocument/2006/relationships/image" Target="../media/image42.jp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3.xml"/><Relationship Id="rId3" Type="http://schemas.openxmlformats.org/officeDocument/2006/relationships/image" Target="../media/image25.png"/><Relationship Id="rId4" Type="http://schemas.openxmlformats.org/officeDocument/2006/relationships/hyperlink" Target="https://www.youtube.com/watch?v=5y0obrJhdhE" TargetMode="External"/><Relationship Id="rId5" Type="http://schemas.openxmlformats.org/officeDocument/2006/relationships/hyperlink" Target="https://ecohealthforyouth.com/toolbox/assess-culture-heritage-and-building-impact/" TargetMode="Externa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6.xml"/><Relationship Id="rId3" Type="http://schemas.openxmlformats.org/officeDocument/2006/relationships/image" Target="../media/image24.png"/><Relationship Id="rId4" Type="http://schemas.openxmlformats.org/officeDocument/2006/relationships/hyperlink" Target="https://www.youtube.com/watch?v=5y0obrJhdhE" TargetMode="External"/><Relationship Id="rId5" Type="http://schemas.openxmlformats.org/officeDocument/2006/relationships/hyperlink" Target="https://ecohealthforyouth.com/toolbox/assess-culture-heritage-and-building-impact/" TargetMode="Externa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27.xml"/><Relationship Id="rId3" Type="http://schemas.openxmlformats.org/officeDocument/2006/relationships/image" Target="../media/image28.png"/><Relationship Id="rId4" Type="http://schemas.openxmlformats.org/officeDocument/2006/relationships/hyperlink" Target="https://www.youtube.com/watch?v=5y0obrJhdhE" TargetMode="External"/><Relationship Id="rId5" Type="http://schemas.openxmlformats.org/officeDocument/2006/relationships/hyperlink" Target="https://ecohealthforyouth.com/toolbox/assess-culture-heritage-and-building-impact/" TargetMode="Externa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8.xml"/><Relationship Id="rId3" Type="http://schemas.openxmlformats.org/officeDocument/2006/relationships/image" Target="../media/image27.png"/><Relationship Id="rId4" Type="http://schemas.openxmlformats.org/officeDocument/2006/relationships/hyperlink" Target="https://www.youtube.com/watch?v=5y0obrJhdhE" TargetMode="External"/><Relationship Id="rId5" Type="http://schemas.openxmlformats.org/officeDocument/2006/relationships/hyperlink" Target="https://ecohealthforyouth.com/toolbox/assess-culture-heritage-and-building-impact/" TargetMode="Externa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9.xml"/><Relationship Id="rId3" Type="http://schemas.openxmlformats.org/officeDocument/2006/relationships/image" Target="../media/image51.jpg"/><Relationship Id="rId4" Type="http://schemas.openxmlformats.org/officeDocument/2006/relationships/hyperlink" Target="https://www.youtube.com/watch?v=5y0obrJhdhE" TargetMode="External"/><Relationship Id="rId5" Type="http://schemas.openxmlformats.org/officeDocument/2006/relationships/hyperlink" Target="https://ecohealthforyouth.com/toolbox/assess-community-and-local-economy-impact/?playlist=b277eb0&amp;video=e8a3ab7"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 Id="rId3" Type="http://schemas.openxmlformats.org/officeDocument/2006/relationships/hyperlink" Target="https://ecohealthforyouth.com/video-showcase/" TargetMode="External"/><Relationship Id="rId4" Type="http://schemas.openxmlformats.org/officeDocument/2006/relationships/hyperlink" Target="https://ecohealthforyouth.com/toolbox/" TargetMode="External"/><Relationship Id="rId9" Type="http://schemas.openxmlformats.org/officeDocument/2006/relationships/hyperlink" Target="https://www.youtube.com/@grassroots-eu" TargetMode="External"/><Relationship Id="rId5" Type="http://schemas.openxmlformats.org/officeDocument/2006/relationships/hyperlink" Target="https://ecohealthforyouth.com/" TargetMode="External"/><Relationship Id="rId6" Type="http://schemas.openxmlformats.org/officeDocument/2006/relationships/hyperlink" Target="https://www.facebook.com/profile.php?id=100094655078232" TargetMode="External"/><Relationship Id="rId7" Type="http://schemas.openxmlformats.org/officeDocument/2006/relationships/hyperlink" Target="https://www.instagram.com/grassroots.eu/?igshid=NTc4MTIwNjQ2YQ%3D%3D" TargetMode="External"/><Relationship Id="rId8" Type="http://schemas.openxmlformats.org/officeDocument/2006/relationships/hyperlink" Target="https://www.tiktok.com/@grassroots.eu?_t=8cB8BBiN5Ms&amp;_r=1" TargetMode="Externa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0.xml"/><Relationship Id="rId3" Type="http://schemas.openxmlformats.org/officeDocument/2006/relationships/image" Target="../media/image29.png"/><Relationship Id="rId4" Type="http://schemas.openxmlformats.org/officeDocument/2006/relationships/hyperlink" Target="https://www.youtube.com/watch?v=5y0obrJhdhE" TargetMode="External"/><Relationship Id="rId5" Type="http://schemas.openxmlformats.org/officeDocument/2006/relationships/hyperlink" Target="https://ecohealthforyouth.com/toolbox/assess-community-and-local-economy-impact/?playlist=b277eb0&amp;video=e8a3ab7" TargetMode="Externa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3.xml"/><Relationship Id="rId3" Type="http://schemas.openxmlformats.org/officeDocument/2006/relationships/image" Target="../media/image39.png"/><Relationship Id="rId4" Type="http://schemas.openxmlformats.org/officeDocument/2006/relationships/hyperlink" Target="https://www.youtube.com/watch?v=5y0obrJhdhE" TargetMode="External"/><Relationship Id="rId5" Type="http://schemas.openxmlformats.org/officeDocument/2006/relationships/hyperlink" Target="https://ecohealthforyouth.com/toolbox/assess-community-and-local-economy-impact/?playlist=b277eb0&amp;video=e8a3ab7" TargetMode="Externa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4.xml"/><Relationship Id="rId3" Type="http://schemas.openxmlformats.org/officeDocument/2006/relationships/image" Target="../media/image40.png"/><Relationship Id="rId4" Type="http://schemas.openxmlformats.org/officeDocument/2006/relationships/hyperlink" Target="https://www.youtube.com/watch?v=5y0obrJhdhE" TargetMode="External"/><Relationship Id="rId5" Type="http://schemas.openxmlformats.org/officeDocument/2006/relationships/hyperlink" Target="https://ecohealthforyouth.com/toolbox/assess-community-and-local-economy-impact/?playlist=b277eb0&amp;video=e8a3ab7" TargetMode="Externa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3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3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37.xml"/><Relationship Id="rId3" Type="http://schemas.openxmlformats.org/officeDocument/2006/relationships/image" Target="../media/image48.jpg"/><Relationship Id="rId4" Type="http://schemas.openxmlformats.org/officeDocument/2006/relationships/image" Target="../media/image52.jp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8.xml"/><Relationship Id="rId3" Type="http://schemas.openxmlformats.org/officeDocument/2006/relationships/image" Target="../media/image32.png"/><Relationship Id="rId4" Type="http://schemas.openxmlformats.org/officeDocument/2006/relationships/hyperlink" Target="https://www.youtube.com/watch?v=5y0obrJhdhE" TargetMode="External"/><Relationship Id="rId5" Type="http://schemas.openxmlformats.org/officeDocument/2006/relationships/hyperlink" Target="https://ecohealthforyouth.com/toolbox/assess-community-and-local-economy-impact/?playlist=b277eb0&amp;video=e8a3ab7" TargetMode="Externa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9.xml"/><Relationship Id="rId3" Type="http://schemas.openxmlformats.org/officeDocument/2006/relationships/hyperlink" Target="https://ecohealthforyouth.com/toolbox/optimise-business-operations/" TargetMode="External"/><Relationship Id="rId4" Type="http://schemas.openxmlformats.org/officeDocument/2006/relationships/hyperlink" Target="https://ecohealthforyouth.com/toolbox/assess-community-and-local-economy-impact/?playlist=b277eb0&amp;video=e8a3ab7" TargetMode="External"/><Relationship Id="rId5" Type="http://schemas.openxmlformats.org/officeDocument/2006/relationships/image" Target="../media/image53.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0.xml"/><Relationship Id="rId3" Type="http://schemas.openxmlformats.org/officeDocument/2006/relationships/image" Target="../media/image36.png"/><Relationship Id="rId4" Type="http://schemas.openxmlformats.org/officeDocument/2006/relationships/hyperlink" Target="https://ecohealthforyouth.com/toolbox/optimise-business-operations/" TargetMode="External"/><Relationship Id="rId5" Type="http://schemas.openxmlformats.org/officeDocument/2006/relationships/hyperlink" Target="https://ecohealthforyouth.com/toolbox/assess-community-and-local-economy-impact/?playlist=b277eb0&amp;video=e8a3ab7" TargetMode="Externa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3.xml"/><Relationship Id="rId3" Type="http://schemas.openxmlformats.org/officeDocument/2006/relationships/image" Target="../media/image34.png"/><Relationship Id="rId4" Type="http://schemas.openxmlformats.org/officeDocument/2006/relationships/hyperlink" Target="https://ecohealthforyouth.com/toolbox/optimise-business-operations/" TargetMode="External"/><Relationship Id="rId5" Type="http://schemas.openxmlformats.org/officeDocument/2006/relationships/hyperlink" Target="https://ecohealthforyouth.com/toolbox/assess-community-and-local-economy-impact/?playlist=b277eb0&amp;video=e8a3ab7" TargetMode="Externa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4.xml"/><Relationship Id="rId3" Type="http://schemas.openxmlformats.org/officeDocument/2006/relationships/image" Target="../media/image31.png"/><Relationship Id="rId4" Type="http://schemas.openxmlformats.org/officeDocument/2006/relationships/hyperlink" Target="https://ecohealthforyouth.com/toolbox/optimise-business-operations/" TargetMode="External"/><Relationship Id="rId5" Type="http://schemas.openxmlformats.org/officeDocument/2006/relationships/hyperlink" Target="https://ecohealthforyouth.com/toolbox/assess-community-and-local-economy-impact/?playlist=b277eb0&amp;video=e8a3ab7" TargetMode="Externa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45.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46.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4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48.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9.xml"/><Relationship Id="rId3" Type="http://schemas.openxmlformats.org/officeDocument/2006/relationships/image" Target="../media/image37.png"/><Relationship Id="rId4" Type="http://schemas.openxmlformats.org/officeDocument/2006/relationships/hyperlink" Target="https://ecohealthforyouth.com/toolbox/optimise-business-operations/" TargetMode="External"/><Relationship Id="rId5" Type="http://schemas.openxmlformats.org/officeDocument/2006/relationships/hyperlink" Target="https://ecohealthforyouth.com/toolbox/assess-community-and-local-economy-impact/?playlist=b277eb0&amp;video=e8a3ab7"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5.xml"/><Relationship Id="rId3" Type="http://schemas.openxmlformats.org/officeDocument/2006/relationships/hyperlink" Target="https://ecohealthforyouth.com/toolbox/" TargetMode="External"/><Relationship Id="rId4" Type="http://schemas.openxmlformats.org/officeDocument/2006/relationships/hyperlink" Target="https://ecohealthforyouth.com/toolbox/" TargetMode="External"/><Relationship Id="rId9" Type="http://schemas.openxmlformats.org/officeDocument/2006/relationships/hyperlink" Target="https://ecohealthforyouth.com/toolbox/optimise-business-operations/" TargetMode="External"/><Relationship Id="rId5" Type="http://schemas.openxmlformats.org/officeDocument/2006/relationships/hyperlink" Target="https://ecohealthforyouth.com/toolbox/" TargetMode="External"/><Relationship Id="rId6" Type="http://schemas.openxmlformats.org/officeDocument/2006/relationships/hyperlink" Target="https://ecohealthforyouth.com/toolbox/assess-environmental-impact/?e-filter-c3888c0-toolbox-category=measure-impact&amp;playlist=b277eb0&amp;video=5e20987" TargetMode="External"/><Relationship Id="rId7" Type="http://schemas.openxmlformats.org/officeDocument/2006/relationships/hyperlink" Target="https://ecohealthforyouth.com/toolbox/assess-culture-heritage-and-building-impact/?playlist=b277eb0&amp;video=5f9da01" TargetMode="External"/><Relationship Id="rId8" Type="http://schemas.openxmlformats.org/officeDocument/2006/relationships/hyperlink" Target="https://ecohealthforyouth.com/toolbox/assess-community-and-local-economy-impact/?playlist=b277eb0&amp;video=e8a3ab7" TargetMode="External"/><Relationship Id="rId11" Type="http://schemas.openxmlformats.org/officeDocument/2006/relationships/hyperlink" Target="https://ecohealthforyouth.com/toolbox/build-connections-and-grow-with-peers/" TargetMode="External"/><Relationship Id="rId10" Type="http://schemas.openxmlformats.org/officeDocument/2006/relationships/hyperlink" Target="https://ecohealthforyouth.com/toolbox/share-and-promote-your-vision/" TargetMode="Externa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50.xml"/><Relationship Id="rId3" Type="http://schemas.openxmlformats.org/officeDocument/2006/relationships/hyperlink" Target="https://ecohealthforyouth.com/toolbox/share-and-promote-your-vision/" TargetMode="External"/><Relationship Id="rId4" Type="http://schemas.openxmlformats.org/officeDocument/2006/relationships/hyperlink" Target="https://ecohealthforyouth.com/toolbox/assess-community-and-local-economy-impact/?playlist=b277eb0&amp;video=e8a3ab7" TargetMode="External"/><Relationship Id="rId5" Type="http://schemas.openxmlformats.org/officeDocument/2006/relationships/hyperlink" Target="https://ecohealthforyouth.com/toolbox/share-and-promote-your-vision/" TargetMode="External"/><Relationship Id="rId6" Type="http://schemas.openxmlformats.org/officeDocument/2006/relationships/image" Target="../media/image56.jpg"/></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51.xml"/><Relationship Id="rId3" Type="http://schemas.openxmlformats.org/officeDocument/2006/relationships/image" Target="../media/image38.png"/><Relationship Id="rId4" Type="http://schemas.openxmlformats.org/officeDocument/2006/relationships/hyperlink" Target="https://ecohealthforyouth.com/toolbox/share-and-promote-your-vision/" TargetMode="External"/><Relationship Id="rId5" Type="http://schemas.openxmlformats.org/officeDocument/2006/relationships/hyperlink" Target="https://ecohealthforyouth.com/toolbox/assess-community-and-local-economy-impact/?playlist=b277eb0&amp;video=e8a3ab7" TargetMode="External"/><Relationship Id="rId6" Type="http://schemas.openxmlformats.org/officeDocument/2006/relationships/hyperlink" Target="https://ecohealthforyouth.com/toolbox/share-and-promote-your-vision/" TargetMode="Externa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5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53.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54.xml"/><Relationship Id="rId3" Type="http://schemas.openxmlformats.org/officeDocument/2006/relationships/image" Target="../media/image46.png"/><Relationship Id="rId4" Type="http://schemas.openxmlformats.org/officeDocument/2006/relationships/hyperlink" Target="https://ecohealthforyouth.com/toolbox/share-and-promote-your-vision/" TargetMode="External"/><Relationship Id="rId5" Type="http://schemas.openxmlformats.org/officeDocument/2006/relationships/hyperlink" Target="https://ecohealthforyouth.com/toolbox/assess-community-and-local-economy-impact/?playlist=b277eb0&amp;video=e8a3ab7" TargetMode="External"/><Relationship Id="rId6" Type="http://schemas.openxmlformats.org/officeDocument/2006/relationships/hyperlink" Target="https://ecohealthforyouth.com/toolbox/share-and-promote-your-vision/" TargetMode="Externa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55.xml"/><Relationship Id="rId3" Type="http://schemas.openxmlformats.org/officeDocument/2006/relationships/image" Target="../media/image50.png"/><Relationship Id="rId4" Type="http://schemas.openxmlformats.org/officeDocument/2006/relationships/hyperlink" Target="https://ecohealthforyouth.com/toolbox/share-and-promote-your-vision/" TargetMode="External"/><Relationship Id="rId5" Type="http://schemas.openxmlformats.org/officeDocument/2006/relationships/hyperlink" Target="https://ecohealthforyouth.com/toolbox/assess-community-and-local-economy-impact/?playlist=b277eb0&amp;video=e8a3ab7" TargetMode="External"/><Relationship Id="rId6" Type="http://schemas.openxmlformats.org/officeDocument/2006/relationships/hyperlink" Target="https://ecohealthforyouth.com/toolbox/share-and-promote-your-vision/" TargetMode="Externa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56.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57.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58.xml"/><Relationship Id="rId3" Type="http://schemas.openxmlformats.org/officeDocument/2006/relationships/image" Target="../media/image41.png"/><Relationship Id="rId4" Type="http://schemas.openxmlformats.org/officeDocument/2006/relationships/hyperlink" Target="https://ecohealthforyouth.com/toolbox/share-and-promote-your-vision/" TargetMode="External"/><Relationship Id="rId5" Type="http://schemas.openxmlformats.org/officeDocument/2006/relationships/hyperlink" Target="https://ecohealthforyouth.com/toolbox/assess-community-and-local-economy-impact/?playlist=b277eb0&amp;video=e8a3ab7" TargetMode="External"/><Relationship Id="rId6" Type="http://schemas.openxmlformats.org/officeDocument/2006/relationships/hyperlink" Target="https://ecohealthforyouth.com/toolbox/share-and-promote-your-vision/" TargetMode="Externa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59.xml"/><Relationship Id="rId3" Type="http://schemas.openxmlformats.org/officeDocument/2006/relationships/hyperlink" Target="https://www.youtube.com/watch?v=5y0obrJhdhE" TargetMode="External"/><Relationship Id="rId4" Type="http://schemas.openxmlformats.org/officeDocument/2006/relationships/hyperlink" Target="https://ecohealthforyouth.com/toolbox/assess-community-and-local-economy-impact/?playlist=b277eb0&amp;video=e8a3ab7" TargetMode="External"/><Relationship Id="rId5" Type="http://schemas.openxmlformats.org/officeDocument/2006/relationships/hyperlink" Target="https://ecohealthforyouth.com/toolbox/build-connections-and-grow-with-peers/" TargetMode="External"/><Relationship Id="rId6" Type="http://schemas.openxmlformats.org/officeDocument/2006/relationships/image" Target="../media/image57.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6.xml"/><Relationship Id="rId3" Type="http://schemas.openxmlformats.org/officeDocument/2006/relationships/hyperlink" Target="https://ecohealthforyouth.com/toolbox/" TargetMode="Externa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60.xml"/><Relationship Id="rId3" Type="http://schemas.openxmlformats.org/officeDocument/2006/relationships/image" Target="../media/image29.png"/><Relationship Id="rId4" Type="http://schemas.openxmlformats.org/officeDocument/2006/relationships/hyperlink" Target="https://www.youtube.com/watch?v=5y0obrJhdhE" TargetMode="External"/><Relationship Id="rId5" Type="http://schemas.openxmlformats.org/officeDocument/2006/relationships/hyperlink" Target="https://ecohealthforyouth.com/toolbox/assess-community-and-local-economy-impact/?playlist=b277eb0&amp;video=e8a3ab7" TargetMode="External"/><Relationship Id="rId6" Type="http://schemas.openxmlformats.org/officeDocument/2006/relationships/hyperlink" Target="https://ecohealthforyouth.com/toolbox/build-connections-and-grow-with-peers/" TargetMode="Externa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61.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6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63.xml"/><Relationship Id="rId3" Type="http://schemas.openxmlformats.org/officeDocument/2006/relationships/image" Target="../media/image45.png"/><Relationship Id="rId4" Type="http://schemas.openxmlformats.org/officeDocument/2006/relationships/hyperlink" Target="https://www.youtube.com/watch?v=5y0obrJhdhE" TargetMode="External"/><Relationship Id="rId5" Type="http://schemas.openxmlformats.org/officeDocument/2006/relationships/hyperlink" Target="https://ecohealthforyouth.com/toolbox/assess-community-and-local-economy-impact/?playlist=b277eb0&amp;video=e8a3ab7" TargetMode="External"/><Relationship Id="rId6" Type="http://schemas.openxmlformats.org/officeDocument/2006/relationships/hyperlink" Target="https://ecohealthforyouth.com/toolbox/build-connections-and-grow-with-peers/" TargetMode="Externa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64.xml"/><Relationship Id="rId3" Type="http://schemas.openxmlformats.org/officeDocument/2006/relationships/image" Target="../media/image47.png"/><Relationship Id="rId4" Type="http://schemas.openxmlformats.org/officeDocument/2006/relationships/hyperlink" Target="https://www.youtube.com/watch?v=5y0obrJhdhE" TargetMode="External"/><Relationship Id="rId5" Type="http://schemas.openxmlformats.org/officeDocument/2006/relationships/hyperlink" Target="https://ecohealthforyouth.com/toolbox/assess-community-and-local-economy-impact/?playlist=b277eb0&amp;video=e8a3ab7" TargetMode="External"/><Relationship Id="rId6" Type="http://schemas.openxmlformats.org/officeDocument/2006/relationships/hyperlink" Target="https://ecohealthforyouth.com/toolbox/build-connections-and-grow-with-peers/" TargetMode="Externa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65.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66.xml"/><Relationship Id="rId3" Type="http://schemas.openxmlformats.org/officeDocument/2006/relationships/image" Target="../media/image55.png"/><Relationship Id="rId4" Type="http://schemas.openxmlformats.org/officeDocument/2006/relationships/hyperlink" Target="https://www.youtube.com/watch?v=5y0obrJhdhE" TargetMode="External"/><Relationship Id="rId5" Type="http://schemas.openxmlformats.org/officeDocument/2006/relationships/hyperlink" Target="https://ecohealthforyouth.com/toolbox/assess-community-and-local-economy-impact/?playlist=b277eb0&amp;video=e8a3ab7" TargetMode="External"/><Relationship Id="rId6" Type="http://schemas.openxmlformats.org/officeDocument/2006/relationships/hyperlink" Target="https://ecohealthforyouth.com/toolbox/build-connections-and-grow-with-peers/" TargetMode="Externa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67.xml"/><Relationship Id="rId3" Type="http://schemas.openxmlformats.org/officeDocument/2006/relationships/image" Target="../media/image43.jpg"/><Relationship Id="rId4" Type="http://schemas.openxmlformats.org/officeDocument/2006/relationships/image" Target="../media/image49.png"/><Relationship Id="rId5" Type="http://schemas.openxmlformats.org/officeDocument/2006/relationships/image" Target="../media/image54.jpg"/><Relationship Id="rId6" Type="http://schemas.openxmlformats.org/officeDocument/2006/relationships/image" Target="../media/image6.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7.xml"/><Relationship Id="rId3" Type="http://schemas.openxmlformats.org/officeDocument/2006/relationships/hyperlink" Target="https://ecohealthforyouth.com/toolbox/" TargetMode="External"/><Relationship Id="rId4" Type="http://schemas.openxmlformats.org/officeDocument/2006/relationships/image" Target="../media/image44.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8.xml"/><Relationship Id="rId3" Type="http://schemas.openxmlformats.org/officeDocument/2006/relationships/hyperlink" Target="https://ecohealthforyouth.com/toolbox/" TargetMode="External"/><Relationship Id="rId4" Type="http://schemas.openxmlformats.org/officeDocument/2006/relationships/hyperlink" Target="https://ecohealthforyouth.com/toolbox/assess-environmental-impact/?e-filter-c3888c0-toolbox-category=measure-impact&amp;playlist=b277eb0&amp;video=5e20987" TargetMode="External"/><Relationship Id="rId9" Type="http://schemas.openxmlformats.org/officeDocument/2006/relationships/hyperlink" Target="https://ecohealthforyouth.com/toolbox/optimise-business-operations/" TargetMode="External"/><Relationship Id="rId5" Type="http://schemas.openxmlformats.org/officeDocument/2006/relationships/hyperlink" Target="https://ecohealthforyouth.com/toolbox/assess-culture-heritage-and-building-impact/?playlist=b277eb0&amp;video=5f9da01" TargetMode="External"/><Relationship Id="rId6" Type="http://schemas.openxmlformats.org/officeDocument/2006/relationships/hyperlink" Target="https://ecohealthforyouth.com/toolbox/assess-community-and-local-economy-impact/?playlist=b277eb0&amp;video=e8a3ab7" TargetMode="External"/><Relationship Id="rId7" Type="http://schemas.openxmlformats.org/officeDocument/2006/relationships/hyperlink" Target="https://ecohealthforyouth.com/toolbox/optimise-business-operations/" TargetMode="External"/><Relationship Id="rId8" Type="http://schemas.openxmlformats.org/officeDocument/2006/relationships/hyperlink" Target="https://ecohealthforyouth.com/toolbox/share-and-promote-your-vision/" TargetMode="Externa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61" name="Shape 561"/>
        <p:cNvGrpSpPr/>
        <p:nvPr/>
      </p:nvGrpSpPr>
      <p:grpSpPr>
        <a:xfrm>
          <a:off x="0" y="0"/>
          <a:ext cx="0" cy="0"/>
          <a:chOff x="0" y="0"/>
          <a:chExt cx="0" cy="0"/>
        </a:xfrm>
      </p:grpSpPr>
      <p:sp>
        <p:nvSpPr>
          <p:cNvPr id="562" name="Google Shape;562;p1"/>
          <p:cNvSpPr txBox="1"/>
          <p:nvPr>
            <p:ph type="body" idx="1"/>
          </p:nvPr>
        </p:nvSpPr>
        <p:spPr>
          <a:xfrm>
            <a:off x="4072852" y="2087466"/>
            <a:ext cx="2951698" cy="574616"/>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8AC03B"/>
              </a:buClr>
              <a:buSzPts val="2800"/>
              <a:buNone/>
            </a:pPr>
            <a:r>
              <a:rPr lang="en-US"/>
              <a:t>Guida per gli educatori</a:t>
            </a:r>
            <a:endParaRPr/>
          </a:p>
        </p:txBody>
      </p:sp>
      <p:sp>
        <p:nvSpPr>
          <p:cNvPr id="563" name="Google Shape;563;p1"/>
          <p:cNvSpPr txBox="1"/>
          <p:nvPr>
            <p:ph type="body" idx="3"/>
          </p:nvPr>
        </p:nvSpPr>
        <p:spPr>
          <a:xfrm>
            <a:off x="4072851" y="2785829"/>
            <a:ext cx="2980605" cy="751695"/>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6D6E71"/>
              </a:buClr>
              <a:buSzPts val="1800"/>
              <a:buNone/>
            </a:pPr>
            <a:r>
              <a:rPr lang="en-US"/>
              <a:t>Kit di strumenti GRASSROOTS </a:t>
            </a:r>
            <a:endParaRPr/>
          </a:p>
        </p:txBody>
      </p:sp>
      <p:sp>
        <p:nvSpPr>
          <p:cNvPr id="564" name="Google Shape;564;p1"/>
          <p:cNvSpPr txBox="1"/>
          <p:nvPr>
            <p:ph type="body" idx="4"/>
          </p:nvPr>
        </p:nvSpPr>
        <p:spPr>
          <a:xfrm>
            <a:off x="3137338" y="6982095"/>
            <a:ext cx="4422335" cy="446489"/>
          </a:xfrm>
          <a:prstGeom prst="rect">
            <a:avLst/>
          </a:prstGeom>
          <a:noFill/>
          <a:ln>
            <a:noFill/>
          </a:ln>
        </p:spPr>
        <p:txBody>
          <a:bodyPr spcFirstLastPara="1" wrap="square" lIns="91425" tIns="45700" rIns="91425" bIns="45700" anchor="t" anchorCtr="0">
            <a:noAutofit/>
          </a:bodyPr>
          <a:lstStyle/>
          <a:p>
            <a:pPr marL="0" lvl="0" indent="0" algn="ctr" rtl="0">
              <a:lnSpc>
                <a:spcPct val="100000"/>
              </a:lnSpc>
              <a:spcBef>
                <a:spcPts val="0"/>
              </a:spcBef>
              <a:spcAft>
                <a:spcPts val="0"/>
              </a:spcAft>
              <a:buClr>
                <a:schemeClr val="lt1"/>
              </a:buClr>
              <a:buSzPts val="2000"/>
              <a:buNone/>
            </a:pPr>
            <a:r>
              <a:rPr lang="en-US" sz="1800" b="1">
                <a:solidFill>
                  <a:srgbClr val="FFFFFF"/>
                </a:solidFill>
                <a:latin typeface="Verdana"/>
                <a:ea typeface="Verdana"/>
                <a:cs typeface="Verdana"/>
                <a:sym typeface="Verdana"/>
              </a:rPr>
              <a:t>www.ecohealthforyouth.com</a:t>
            </a:r>
            <a:endParaRPr/>
          </a:p>
        </p:txBody>
      </p:sp>
      <p:pic>
        <p:nvPicPr>
          <p:cNvPr id="565" name="Google Shape;565;p1" descr="A group of people smiling&#10;&#10;Description automatically generated"/>
          <p:cNvPicPr preferRelativeResize="0"/>
          <p:nvPr>
            <p:ph type="pic" idx="2"/>
          </p:nvPr>
        </p:nvPicPr>
        <p:blipFill rotWithShape="1">
          <a:blip r:embed="rId3">
            <a:alphaModFix/>
          </a:blip>
          <a:srcRect l="20878" t="0" r="20877" b="0"/>
          <a:stretch/>
        </p:blipFill>
        <p:spPr>
          <a:xfrm>
            <a:off x="0" y="3629826"/>
            <a:ext cx="4786172" cy="5479825"/>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03" name="Shape 703"/>
        <p:cNvGrpSpPr/>
        <p:nvPr/>
      </p:nvGrpSpPr>
      <p:grpSpPr>
        <a:xfrm>
          <a:off x="0" y="0"/>
          <a:ext cx="0" cy="0"/>
          <a:chOff x="0" y="0"/>
          <a:chExt cx="0" cy="0"/>
        </a:xfrm>
      </p:grpSpPr>
      <p:sp>
        <p:nvSpPr>
          <p:cNvPr id="704" name="Google Shape;704;p10"/>
          <p:cNvSpPr txBox="1"/>
          <p:nvPr>
            <p:ph type="body" idx="1"/>
          </p:nvPr>
        </p:nvSpPr>
        <p:spPr>
          <a:xfrm>
            <a:off x="392427" y="3575977"/>
            <a:ext cx="2864232" cy="45125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lt1"/>
              </a:buClr>
              <a:buSzPts val="2200"/>
              <a:buNone/>
            </a:pPr>
            <a:r>
              <a:rPr lang="en-US" sz="2200"/>
              <a:t>Preparatevi!</a:t>
            </a:r>
            <a:endParaRPr/>
          </a:p>
        </p:txBody>
      </p:sp>
      <p:sp>
        <p:nvSpPr>
          <p:cNvPr id="705" name="Google Shape;705;p10"/>
          <p:cNvSpPr txBox="1"/>
          <p:nvPr>
            <p:ph type="body" idx="2"/>
          </p:nvPr>
        </p:nvSpPr>
        <p:spPr>
          <a:xfrm>
            <a:off x="392427" y="5311526"/>
            <a:ext cx="2590857" cy="263880"/>
          </a:xfrm>
          <a:prstGeom prst="rect">
            <a:avLst/>
          </a:prstGeom>
          <a:noFill/>
          <a:ln>
            <a:noFill/>
          </a:ln>
        </p:spPr>
        <p:txBody>
          <a:bodyPr spcFirstLastPara="1" wrap="square" lIns="91425" tIns="45700" rIns="91425" bIns="45700" anchor="t" anchorCtr="0">
            <a:noAutofit/>
          </a:bodyPr>
          <a:lstStyle/>
          <a:p>
            <a:pPr marL="0" lvl="0" indent="0" algn="ctr" rtl="0">
              <a:lnSpc>
                <a:spcPct val="100000"/>
              </a:lnSpc>
              <a:spcBef>
                <a:spcPts val="0"/>
              </a:spcBef>
              <a:spcAft>
                <a:spcPts val="0"/>
              </a:spcAft>
              <a:buClr>
                <a:schemeClr val="lt1"/>
              </a:buClr>
              <a:buSzPts val="1200"/>
              <a:buNone/>
            </a:pPr>
            <a:r>
              <a:rPr lang="en-US" sz="1200" b="1"/>
              <a:t>Tecnologia e attrezzature</a:t>
            </a:r>
            <a:endParaRPr/>
          </a:p>
        </p:txBody>
      </p:sp>
      <p:sp>
        <p:nvSpPr>
          <p:cNvPr id="706" name="Google Shape;706;p10"/>
          <p:cNvSpPr txBox="1"/>
          <p:nvPr>
            <p:ph type="body" idx="3"/>
          </p:nvPr>
        </p:nvSpPr>
        <p:spPr>
          <a:xfrm>
            <a:off x="601683" y="6794233"/>
            <a:ext cx="2133447" cy="278871"/>
          </a:xfrm>
          <a:prstGeom prst="rect">
            <a:avLst/>
          </a:prstGeom>
          <a:noFill/>
          <a:ln>
            <a:noFill/>
          </a:ln>
        </p:spPr>
        <p:txBody>
          <a:bodyPr spcFirstLastPara="1" wrap="square" lIns="91425" tIns="45700" rIns="91425" bIns="45700" anchor="t" anchorCtr="0">
            <a:noAutofit/>
          </a:bodyPr>
          <a:lstStyle/>
          <a:p>
            <a:pPr marL="0" lvl="0" indent="0" algn="ctr" rtl="0">
              <a:lnSpc>
                <a:spcPct val="100000"/>
              </a:lnSpc>
              <a:spcBef>
                <a:spcPts val="0"/>
              </a:spcBef>
              <a:spcAft>
                <a:spcPts val="0"/>
              </a:spcAft>
              <a:buClr>
                <a:schemeClr val="lt1"/>
              </a:buClr>
              <a:buSzPts val="1200"/>
              <a:buNone/>
            </a:pPr>
            <a:r>
              <a:rPr lang="en-US" sz="1200" b="1"/>
              <a:t>Materiale del programma</a:t>
            </a:r>
            <a:endParaRPr/>
          </a:p>
        </p:txBody>
      </p:sp>
      <p:sp>
        <p:nvSpPr>
          <p:cNvPr id="707" name="Google Shape;707;p10"/>
          <p:cNvSpPr txBox="1"/>
          <p:nvPr>
            <p:ph type="sldNum" idx="12"/>
          </p:nvPr>
        </p:nvSpPr>
        <p:spPr>
          <a:xfrm>
            <a:off x="6860806" y="10158647"/>
            <a:ext cx="374383" cy="465822"/>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en-US"/>
              <a:t>'#'</a:t>
            </a:fld>
            <a:endParaRPr/>
          </a:p>
        </p:txBody>
      </p:sp>
      <p:sp>
        <p:nvSpPr>
          <p:cNvPr id="708" name="Google Shape;708;p10"/>
          <p:cNvSpPr txBox="1"/>
          <p:nvPr>
            <p:ph type="body" idx="4"/>
          </p:nvPr>
        </p:nvSpPr>
        <p:spPr>
          <a:xfrm>
            <a:off x="372969" y="875095"/>
            <a:ext cx="5956470" cy="66514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8AC03B"/>
              </a:buClr>
              <a:buSzPts val="2800"/>
              <a:buNone/>
            </a:pPr>
            <a:r>
              <a:rPr lang="en-US"/>
              <a:t>Cosa vi serve!</a:t>
            </a:r>
            <a:endParaRPr/>
          </a:p>
        </p:txBody>
      </p:sp>
      <p:sp>
        <p:nvSpPr>
          <p:cNvPr id="709" name="Google Shape;709;p10"/>
          <p:cNvSpPr txBox="1"/>
          <p:nvPr>
            <p:ph type="body" idx="5"/>
          </p:nvPr>
        </p:nvSpPr>
        <p:spPr>
          <a:xfrm>
            <a:off x="601683" y="8288044"/>
            <a:ext cx="2133447" cy="278871"/>
          </a:xfrm>
          <a:prstGeom prst="rect">
            <a:avLst/>
          </a:prstGeom>
          <a:noFill/>
          <a:ln>
            <a:noFill/>
          </a:ln>
        </p:spPr>
        <p:txBody>
          <a:bodyPr spcFirstLastPara="1" wrap="square" lIns="91425" tIns="45700" rIns="91425" bIns="45700" anchor="t" anchorCtr="0">
            <a:noAutofit/>
          </a:bodyPr>
          <a:lstStyle/>
          <a:p>
            <a:pPr marL="0" lvl="0" indent="0" algn="ctr" rtl="0">
              <a:lnSpc>
                <a:spcPct val="100000"/>
              </a:lnSpc>
              <a:spcBef>
                <a:spcPts val="0"/>
              </a:spcBef>
              <a:spcAft>
                <a:spcPts val="0"/>
              </a:spcAft>
              <a:buClr>
                <a:schemeClr val="lt1"/>
              </a:buClr>
              <a:buSzPts val="1200"/>
              <a:buNone/>
            </a:pPr>
            <a:r>
              <a:rPr lang="en-US" sz="1200" b="1"/>
              <a:t>Valutare l'apprendimento</a:t>
            </a:r>
            <a:endParaRPr/>
          </a:p>
        </p:txBody>
      </p:sp>
      <p:sp>
        <p:nvSpPr>
          <p:cNvPr id="710" name="Google Shape;710;p10"/>
          <p:cNvSpPr txBox="1"/>
          <p:nvPr>
            <p:ph type="body" idx="6"/>
          </p:nvPr>
        </p:nvSpPr>
        <p:spPr>
          <a:xfrm>
            <a:off x="3372600" y="5297639"/>
            <a:ext cx="2133447" cy="278871"/>
          </a:xfrm>
          <a:prstGeom prst="rect">
            <a:avLst/>
          </a:prstGeom>
          <a:noFill/>
          <a:ln>
            <a:noFill/>
          </a:ln>
        </p:spPr>
        <p:txBody>
          <a:bodyPr spcFirstLastPara="1" wrap="square" lIns="91425" tIns="45700" rIns="91425" bIns="45700" anchor="t" anchorCtr="0">
            <a:noAutofit/>
          </a:bodyPr>
          <a:lstStyle/>
          <a:p>
            <a:pPr marL="0" lvl="0" indent="0" algn="ctr" rtl="0">
              <a:lnSpc>
                <a:spcPct val="100000"/>
              </a:lnSpc>
              <a:spcBef>
                <a:spcPts val="0"/>
              </a:spcBef>
              <a:spcAft>
                <a:spcPts val="0"/>
              </a:spcAft>
              <a:buClr>
                <a:schemeClr val="lt1"/>
              </a:buClr>
              <a:buSzPts val="1200"/>
              <a:buNone/>
            </a:pPr>
            <a:r>
              <a:rPr lang="en-US" sz="1200" b="1"/>
              <a:t>Strumenti digitali</a:t>
            </a:r>
            <a:endParaRPr/>
          </a:p>
        </p:txBody>
      </p:sp>
      <p:sp>
        <p:nvSpPr>
          <p:cNvPr id="711" name="Google Shape;711;p10"/>
          <p:cNvSpPr txBox="1"/>
          <p:nvPr>
            <p:ph type="body" idx="7"/>
          </p:nvPr>
        </p:nvSpPr>
        <p:spPr>
          <a:xfrm>
            <a:off x="3372600" y="6779242"/>
            <a:ext cx="2133447" cy="278871"/>
          </a:xfrm>
          <a:prstGeom prst="rect">
            <a:avLst/>
          </a:prstGeom>
          <a:noFill/>
          <a:ln>
            <a:noFill/>
          </a:ln>
        </p:spPr>
        <p:txBody>
          <a:bodyPr spcFirstLastPara="1" wrap="square" lIns="91425" tIns="45700" rIns="91425" bIns="45700" anchor="t" anchorCtr="0">
            <a:noAutofit/>
          </a:bodyPr>
          <a:lstStyle/>
          <a:p>
            <a:pPr marL="0" lvl="0" indent="0" algn="ctr" rtl="0">
              <a:lnSpc>
                <a:spcPct val="100000"/>
              </a:lnSpc>
              <a:spcBef>
                <a:spcPts val="0"/>
              </a:spcBef>
              <a:spcAft>
                <a:spcPts val="0"/>
              </a:spcAft>
              <a:buClr>
                <a:schemeClr val="lt1"/>
              </a:buClr>
              <a:buSzPts val="1200"/>
              <a:buNone/>
            </a:pPr>
            <a:r>
              <a:rPr lang="en-US" sz="1200" b="1"/>
              <a:t>Preparare le sessioni</a:t>
            </a:r>
            <a:endParaRPr/>
          </a:p>
        </p:txBody>
      </p:sp>
      <p:sp>
        <p:nvSpPr>
          <p:cNvPr id="712" name="Google Shape;712;p10"/>
          <p:cNvSpPr txBox="1"/>
          <p:nvPr>
            <p:ph type="body" idx="8"/>
          </p:nvPr>
        </p:nvSpPr>
        <p:spPr>
          <a:xfrm>
            <a:off x="372969" y="1506734"/>
            <a:ext cx="6862220" cy="782354"/>
          </a:xfrm>
          <a:prstGeom prst="rect">
            <a:avLst/>
          </a:prstGeom>
          <a:noFill/>
          <a:ln>
            <a:noFill/>
          </a:ln>
        </p:spPr>
        <p:txBody>
          <a:bodyPr spcFirstLastPara="1" wrap="square" lIns="91425" tIns="45700" rIns="91425" bIns="45700" anchor="t" anchorCtr="0">
            <a:noAutofit/>
          </a:bodyPr>
          <a:lstStyle/>
          <a:p>
            <a:pPr marL="0" marR="0" lvl="0" indent="0" algn="just" rtl="0">
              <a:lnSpc>
                <a:spcPct val="100000"/>
              </a:lnSpc>
              <a:spcBef>
                <a:spcPts val="0"/>
              </a:spcBef>
              <a:spcAft>
                <a:spcPts val="0"/>
              </a:spcAft>
              <a:buClr>
                <a:srgbClr val="4B4B4B"/>
              </a:buClr>
              <a:buSzPts val="1400"/>
              <a:buFont typeface="Arial"/>
              <a:buNone/>
            </a:pPr>
            <a:r>
              <a:rPr lang="en-US" sz="1400">
                <a:solidFill>
                  <a:srgbClr val="4B4B4B"/>
                </a:solidFill>
              </a:rPr>
              <a:t>Trattandosi di un </a:t>
            </a:r>
            <a:r>
              <a:rPr lang="en-US" sz="1400" u="sng">
                <a:solidFill>
                  <a:srgbClr val="4B4B4B"/>
                </a:solidFill>
                <a:hlinkClick r:id="rId3">
                  <a:extLst>
                    <a:ext uri="{A12FA001-AC4F-418D-AE19-62706E023703}">
                      <ahyp:hlinkClr val="tx"/>
                    </a:ext>
                  </a:extLst>
                </a:hlinkClick>
              </a:rPr>
              <a:t>kit di strumenti online </a:t>
            </a:r>
            <a:r>
              <a:rPr lang="en-US" sz="1400">
                <a:solidFill>
                  <a:srgbClr val="4B4B4B"/>
                </a:solidFill>
              </a:rPr>
              <a:t>che include risorse online e scaricabili, per sfruttarne appieno il potenziale sono necessari strumenti e materiali digitali essenziali per offrire un'esperienza di apprendimento online fluida, d'impatto e coinvolgente:</a:t>
            </a:r>
            <a:endParaRPr sz="1400">
              <a:solidFill>
                <a:srgbClr val="4B4B4B"/>
              </a:solidFill>
            </a:endParaRPr>
          </a:p>
        </p:txBody>
      </p:sp>
      <p:sp>
        <p:nvSpPr>
          <p:cNvPr id="713" name="Google Shape;713;p10"/>
          <p:cNvSpPr txBox="1"/>
          <p:nvPr/>
        </p:nvSpPr>
        <p:spPr>
          <a:xfrm>
            <a:off x="428900" y="4247780"/>
            <a:ext cx="2398141" cy="830997"/>
          </a:xfrm>
          <a:prstGeom prst="rect">
            <a:avLst/>
          </a:prstGeom>
          <a:noFill/>
          <a:ln>
            <a:noFill/>
          </a:ln>
        </p:spPr>
        <p:txBody>
          <a:bodyPr spcFirstLastPara="1" wrap="square" lIns="91425" tIns="45700" rIns="91425" bIns="45700" anchor="t" anchorCtr="0">
            <a:spAutoFit/>
          </a:bodyPr>
          <a:lstStyle/>
          <a:p>
            <a:pPr marL="171450" marR="0" lvl="0" indent="-171450" algn="l" rtl="0">
              <a:spcBef>
                <a:spcPts val="0"/>
              </a:spcBef>
              <a:spcAft>
                <a:spcPts val="0"/>
              </a:spcAft>
              <a:buClr>
                <a:srgbClr val="4B4B4B"/>
              </a:buClr>
              <a:buSzPts val="1200"/>
              <a:buFont typeface="Arial"/>
              <a:buChar char="•"/>
            </a:pPr>
            <a:r>
              <a:rPr lang="en-US" sz="1200">
                <a:solidFill>
                  <a:srgbClr val="4B4B4B"/>
                </a:solidFill>
                <a:latin typeface="Verdana"/>
                <a:ea typeface="Verdana"/>
                <a:cs typeface="Verdana"/>
                <a:sym typeface="Verdana"/>
              </a:rPr>
              <a:t>Connessione Internet affidabile</a:t>
            </a:r>
            <a:endParaRPr/>
          </a:p>
          <a:p>
            <a:pPr marL="171450" marR="0" lvl="0" indent="-171450" algn="l" rtl="0">
              <a:spcBef>
                <a:spcPts val="0"/>
              </a:spcBef>
              <a:spcAft>
                <a:spcPts val="0"/>
              </a:spcAft>
              <a:buClr>
                <a:srgbClr val="4B4B4B"/>
              </a:buClr>
              <a:buSzPts val="1200"/>
              <a:buFont typeface="Arial"/>
              <a:buChar char="•"/>
            </a:pPr>
            <a:r>
              <a:rPr lang="en-US" sz="1200">
                <a:solidFill>
                  <a:srgbClr val="4B4B4B"/>
                </a:solidFill>
                <a:latin typeface="Verdana"/>
                <a:ea typeface="Verdana"/>
                <a:cs typeface="Verdana"/>
                <a:sym typeface="Verdana"/>
              </a:rPr>
              <a:t>Dispositivi per gli studenti, ad esempio laptop o computer </a:t>
            </a:r>
            <a:endParaRPr/>
          </a:p>
        </p:txBody>
      </p:sp>
      <p:sp>
        <p:nvSpPr>
          <p:cNvPr id="714" name="Google Shape;714;p10"/>
          <p:cNvSpPr txBox="1"/>
          <p:nvPr/>
        </p:nvSpPr>
        <p:spPr>
          <a:xfrm>
            <a:off x="3372600" y="4196885"/>
            <a:ext cx="2270211" cy="969496"/>
          </a:xfrm>
          <a:prstGeom prst="rect">
            <a:avLst/>
          </a:prstGeom>
          <a:noFill/>
          <a:ln>
            <a:noFill/>
          </a:ln>
        </p:spPr>
        <p:txBody>
          <a:bodyPr spcFirstLastPara="1" wrap="square" lIns="91425" tIns="45700" rIns="91425" bIns="45700" anchor="t" anchorCtr="0">
            <a:spAutoFit/>
          </a:bodyPr>
          <a:lstStyle/>
          <a:p>
            <a:pPr marL="171450" marR="0" lvl="0" indent="-171450" algn="l" rtl="0">
              <a:spcBef>
                <a:spcPts val="0"/>
              </a:spcBef>
              <a:spcAft>
                <a:spcPts val="0"/>
              </a:spcAft>
              <a:buClr>
                <a:srgbClr val="4B4B4B"/>
              </a:buClr>
              <a:buSzPts val="1200"/>
              <a:buFont typeface="Arial"/>
              <a:buChar char="•"/>
            </a:pPr>
            <a:r>
              <a:rPr lang="en-US" sz="1200">
                <a:solidFill>
                  <a:srgbClr val="4B4B4B"/>
                </a:solidFill>
                <a:latin typeface="Verdana"/>
                <a:ea typeface="Verdana"/>
                <a:cs typeface="Verdana"/>
                <a:sym typeface="Verdana"/>
              </a:rPr>
              <a:t>Strumenti di collaborazione </a:t>
            </a:r>
            <a:r>
              <a:rPr lang="en-US" sz="1100">
                <a:solidFill>
                  <a:srgbClr val="4B4B4B"/>
                </a:solidFill>
                <a:latin typeface="Verdana"/>
                <a:ea typeface="Verdana"/>
                <a:cs typeface="Verdana"/>
                <a:sym typeface="Verdana"/>
              </a:rPr>
              <a:t>(ad esempio, Jamboard o Palet)</a:t>
            </a:r>
            <a:endParaRPr/>
          </a:p>
          <a:p>
            <a:pPr marL="171450" marR="0" lvl="0" indent="-171450" algn="l" rtl="0">
              <a:spcBef>
                <a:spcPts val="0"/>
              </a:spcBef>
              <a:spcAft>
                <a:spcPts val="0"/>
              </a:spcAft>
              <a:buClr>
                <a:srgbClr val="4B4B4B"/>
              </a:buClr>
              <a:buSzPts val="1200"/>
              <a:buFont typeface="Arial"/>
              <a:buChar char="•"/>
            </a:pPr>
            <a:r>
              <a:rPr lang="en-US" sz="1200">
                <a:solidFill>
                  <a:srgbClr val="4B4B4B"/>
                </a:solidFill>
                <a:latin typeface="Verdana"/>
                <a:ea typeface="Verdana"/>
                <a:cs typeface="Verdana"/>
                <a:sym typeface="Verdana"/>
              </a:rPr>
              <a:t>Strumenti di videoconferenza </a:t>
            </a:r>
            <a:r>
              <a:rPr lang="en-US" sz="1100">
                <a:solidFill>
                  <a:srgbClr val="4B4B4B"/>
                </a:solidFill>
                <a:latin typeface="Verdana"/>
                <a:ea typeface="Verdana"/>
                <a:cs typeface="Verdana"/>
                <a:sym typeface="Verdana"/>
              </a:rPr>
              <a:t>(ad esempio, Zoom o Google Meet)</a:t>
            </a:r>
            <a:endParaRPr/>
          </a:p>
        </p:txBody>
      </p:sp>
      <p:sp>
        <p:nvSpPr>
          <p:cNvPr id="715" name="Google Shape;715;p10"/>
          <p:cNvSpPr txBox="1"/>
          <p:nvPr/>
        </p:nvSpPr>
        <p:spPr>
          <a:xfrm>
            <a:off x="392427" y="5701670"/>
            <a:ext cx="2434615" cy="1200329"/>
          </a:xfrm>
          <a:prstGeom prst="rect">
            <a:avLst/>
          </a:prstGeom>
          <a:noFill/>
          <a:ln>
            <a:noFill/>
          </a:ln>
        </p:spPr>
        <p:txBody>
          <a:bodyPr spcFirstLastPara="1" wrap="square" lIns="91425" tIns="45700" rIns="91425" bIns="45700" anchor="t" anchorCtr="0">
            <a:spAutoFit/>
          </a:bodyPr>
          <a:lstStyle/>
          <a:p>
            <a:pPr marL="171450" marR="0" lvl="0" indent="-171450" algn="l" rtl="0">
              <a:spcBef>
                <a:spcPts val="0"/>
              </a:spcBef>
              <a:spcAft>
                <a:spcPts val="0"/>
              </a:spcAft>
              <a:buClr>
                <a:srgbClr val="4B4B4B"/>
              </a:buClr>
              <a:buSzPts val="1200"/>
              <a:buFont typeface="Arial"/>
              <a:buChar char="•"/>
            </a:pPr>
            <a:r>
              <a:rPr lang="en-US" sz="1200">
                <a:solidFill>
                  <a:srgbClr val="4B4B4B"/>
                </a:solidFill>
                <a:latin typeface="Verdana"/>
                <a:ea typeface="Verdana"/>
                <a:cs typeface="Verdana"/>
                <a:sym typeface="Verdana"/>
              </a:rPr>
              <a:t>Questa Guida per l'educatore</a:t>
            </a:r>
            <a:endParaRPr/>
          </a:p>
          <a:p>
            <a:pPr marL="171450" marR="0" lvl="0" indent="-171450" algn="l" rtl="0">
              <a:spcBef>
                <a:spcPts val="0"/>
              </a:spcBef>
              <a:spcAft>
                <a:spcPts val="0"/>
              </a:spcAft>
              <a:buClr>
                <a:srgbClr val="4B4B4B"/>
              </a:buClr>
              <a:buSzPts val="1200"/>
              <a:buFont typeface="Arial"/>
              <a:buChar char="•"/>
            </a:pPr>
            <a:r>
              <a:rPr lang="en-US" sz="1200">
                <a:solidFill>
                  <a:srgbClr val="4B4B4B"/>
                </a:solidFill>
                <a:latin typeface="Verdana"/>
                <a:ea typeface="Verdana"/>
                <a:cs typeface="Verdana"/>
                <a:sym typeface="Verdana"/>
              </a:rPr>
              <a:t>Accesso a tutte le domande</a:t>
            </a:r>
            <a:endParaRPr/>
          </a:p>
          <a:p>
            <a:pPr marL="171450" marR="0" lvl="0" indent="-171450" algn="l" rtl="0">
              <a:spcBef>
                <a:spcPts val="0"/>
              </a:spcBef>
              <a:spcAft>
                <a:spcPts val="0"/>
              </a:spcAft>
              <a:buClr>
                <a:srgbClr val="4B4B4B"/>
              </a:buClr>
              <a:buSzPts val="1200"/>
              <a:buFont typeface="Arial"/>
              <a:buChar char="•"/>
            </a:pPr>
            <a:r>
              <a:rPr lang="en-US" sz="1200">
                <a:solidFill>
                  <a:srgbClr val="4B4B4B"/>
                </a:solidFill>
                <a:latin typeface="Verdana"/>
                <a:ea typeface="Verdana"/>
                <a:cs typeface="Verdana"/>
                <a:sym typeface="Verdana"/>
              </a:rPr>
              <a:t>Accesso a tutti i video</a:t>
            </a:r>
            <a:endParaRPr/>
          </a:p>
          <a:p>
            <a:pPr marL="171450" marR="0" lvl="0" indent="-171450" algn="l" rtl="0">
              <a:spcBef>
                <a:spcPts val="0"/>
              </a:spcBef>
              <a:spcAft>
                <a:spcPts val="0"/>
              </a:spcAft>
              <a:buClr>
                <a:srgbClr val="4B4B4B"/>
              </a:buClr>
              <a:buSzPts val="1200"/>
              <a:buFont typeface="Arial"/>
              <a:buChar char="•"/>
            </a:pPr>
            <a:r>
              <a:rPr lang="en-US" sz="1200">
                <a:solidFill>
                  <a:srgbClr val="4B4B4B"/>
                </a:solidFill>
                <a:latin typeface="Verdana"/>
                <a:ea typeface="Verdana"/>
                <a:cs typeface="Verdana"/>
                <a:sym typeface="Verdana"/>
              </a:rPr>
              <a:t>Accesso a tutte le idee</a:t>
            </a:r>
            <a:endParaRPr/>
          </a:p>
          <a:p>
            <a:pPr marL="171450" marR="0" lvl="0" indent="-171450" algn="l" rtl="0">
              <a:spcBef>
                <a:spcPts val="0"/>
              </a:spcBef>
              <a:spcAft>
                <a:spcPts val="0"/>
              </a:spcAft>
              <a:buClr>
                <a:srgbClr val="4B4B4B"/>
              </a:buClr>
              <a:buSzPts val="1200"/>
              <a:buFont typeface="Arial"/>
              <a:buChar char="•"/>
            </a:pPr>
            <a:r>
              <a:rPr lang="en-US" sz="1200">
                <a:solidFill>
                  <a:srgbClr val="4B4B4B"/>
                </a:solidFill>
                <a:latin typeface="Verdana"/>
                <a:ea typeface="Verdana"/>
                <a:cs typeface="Verdana"/>
                <a:sym typeface="Verdana"/>
              </a:rPr>
              <a:t>Accesso a tutti i kit di strumenti</a:t>
            </a:r>
            <a:endParaRPr sz="1200">
              <a:solidFill>
                <a:srgbClr val="4B4B4B"/>
              </a:solidFill>
              <a:latin typeface="Verdana"/>
              <a:ea typeface="Verdana"/>
              <a:cs typeface="Verdana"/>
              <a:sym typeface="Verdana"/>
            </a:endParaRPr>
          </a:p>
          <a:p>
            <a:pPr marL="171450" marR="0" lvl="0" indent="-95250" algn="l" rtl="0">
              <a:spcBef>
                <a:spcPts val="0"/>
              </a:spcBef>
              <a:spcAft>
                <a:spcPts val="0"/>
              </a:spcAft>
              <a:buClr>
                <a:schemeClr val="dk1"/>
              </a:buClr>
              <a:buSzPts val="1200"/>
              <a:buFont typeface="Arial"/>
              <a:buNone/>
            </a:pPr>
            <a:r>
              <a:t/>
            </a:r>
            <a:endParaRPr sz="1200">
              <a:solidFill>
                <a:srgbClr val="4B4B4B"/>
              </a:solidFill>
              <a:latin typeface="Verdana"/>
              <a:ea typeface="Verdana"/>
              <a:cs typeface="Verdana"/>
              <a:sym typeface="Verdana"/>
            </a:endParaRPr>
          </a:p>
        </p:txBody>
      </p:sp>
      <p:sp>
        <p:nvSpPr>
          <p:cNvPr id="716" name="Google Shape;716;p10"/>
          <p:cNvSpPr txBox="1"/>
          <p:nvPr/>
        </p:nvSpPr>
        <p:spPr>
          <a:xfrm>
            <a:off x="3351204" y="5701670"/>
            <a:ext cx="2434615" cy="1200329"/>
          </a:xfrm>
          <a:prstGeom prst="rect">
            <a:avLst/>
          </a:prstGeom>
          <a:noFill/>
          <a:ln>
            <a:noFill/>
          </a:ln>
        </p:spPr>
        <p:txBody>
          <a:bodyPr spcFirstLastPara="1" wrap="square" lIns="91425" tIns="45700" rIns="91425" bIns="45700" anchor="t" anchorCtr="0">
            <a:spAutoFit/>
          </a:bodyPr>
          <a:lstStyle/>
          <a:p>
            <a:pPr marL="171450" marR="0" lvl="0" indent="-171450" algn="l" rtl="0">
              <a:spcBef>
                <a:spcPts val="0"/>
              </a:spcBef>
              <a:spcAft>
                <a:spcPts val="0"/>
              </a:spcAft>
              <a:buClr>
                <a:srgbClr val="4B4B4B"/>
              </a:buClr>
              <a:buSzPts val="1200"/>
              <a:buFont typeface="Arial"/>
              <a:buChar char="•"/>
            </a:pPr>
            <a:r>
              <a:rPr lang="en-US" sz="1200">
                <a:solidFill>
                  <a:srgbClr val="4B4B4B"/>
                </a:solidFill>
                <a:latin typeface="Verdana"/>
                <a:ea typeface="Verdana"/>
                <a:cs typeface="Verdana"/>
                <a:sym typeface="Verdana"/>
              </a:rPr>
              <a:t>Familiarizzare con tutte le 6 Sezioni e i Toolkites</a:t>
            </a:r>
            <a:endParaRPr sz="1200">
              <a:solidFill>
                <a:srgbClr val="4B4B4B"/>
              </a:solidFill>
              <a:latin typeface="Verdana"/>
              <a:ea typeface="Verdana"/>
              <a:cs typeface="Verdana"/>
              <a:sym typeface="Verdana"/>
            </a:endParaRPr>
          </a:p>
          <a:p>
            <a:pPr marL="171450" marR="0" lvl="0" indent="-171450" algn="l" rtl="0">
              <a:spcBef>
                <a:spcPts val="0"/>
              </a:spcBef>
              <a:spcAft>
                <a:spcPts val="0"/>
              </a:spcAft>
              <a:buClr>
                <a:srgbClr val="4B4B4B"/>
              </a:buClr>
              <a:buSzPts val="1200"/>
              <a:buFont typeface="Arial"/>
              <a:buChar char="•"/>
            </a:pPr>
            <a:r>
              <a:rPr lang="en-US" sz="1200">
                <a:solidFill>
                  <a:srgbClr val="4B4B4B"/>
                </a:solidFill>
                <a:latin typeface="Verdana"/>
                <a:ea typeface="Verdana"/>
                <a:cs typeface="Verdana"/>
                <a:sym typeface="Verdana"/>
              </a:rPr>
              <a:t>Preparate ogni lezione sulla base delle 4 fasi PENSARE, GUARDARE, PROVARE e USARE.</a:t>
            </a:r>
            <a:endParaRPr/>
          </a:p>
          <a:p>
            <a:pPr marL="171450" marR="0" lvl="0" indent="-95250" algn="l" rtl="0">
              <a:spcBef>
                <a:spcPts val="0"/>
              </a:spcBef>
              <a:spcAft>
                <a:spcPts val="0"/>
              </a:spcAft>
              <a:buClr>
                <a:schemeClr val="dk1"/>
              </a:buClr>
              <a:buSzPts val="1200"/>
              <a:buFont typeface="Arial"/>
              <a:buNone/>
            </a:pPr>
            <a:r>
              <a:t/>
            </a:r>
            <a:endParaRPr sz="1200">
              <a:solidFill>
                <a:srgbClr val="4B4B4B"/>
              </a:solidFill>
              <a:latin typeface="Verdana"/>
              <a:ea typeface="Verdana"/>
              <a:cs typeface="Verdana"/>
              <a:sym typeface="Verdana"/>
            </a:endParaRPr>
          </a:p>
        </p:txBody>
      </p:sp>
      <p:sp>
        <p:nvSpPr>
          <p:cNvPr id="717" name="Google Shape;717;p10"/>
          <p:cNvSpPr txBox="1"/>
          <p:nvPr/>
        </p:nvSpPr>
        <p:spPr>
          <a:xfrm>
            <a:off x="392427" y="7073104"/>
            <a:ext cx="2590857" cy="1200329"/>
          </a:xfrm>
          <a:prstGeom prst="rect">
            <a:avLst/>
          </a:prstGeom>
          <a:noFill/>
          <a:ln>
            <a:noFill/>
          </a:ln>
        </p:spPr>
        <p:txBody>
          <a:bodyPr spcFirstLastPara="1" wrap="square" lIns="91425" tIns="45700" rIns="91425" bIns="45700" anchor="t" anchorCtr="0">
            <a:spAutoFit/>
          </a:bodyPr>
          <a:lstStyle/>
          <a:p>
            <a:pPr marL="171450" marR="0" lvl="0" indent="-171450" algn="l" rtl="0">
              <a:spcBef>
                <a:spcPts val="0"/>
              </a:spcBef>
              <a:spcAft>
                <a:spcPts val="0"/>
              </a:spcAft>
              <a:buClr>
                <a:srgbClr val="4B4B4B"/>
              </a:buClr>
              <a:buSzPts val="1200"/>
              <a:buFont typeface="Arial"/>
              <a:buChar char="•"/>
            </a:pPr>
            <a:r>
              <a:rPr lang="en-US" sz="1200">
                <a:solidFill>
                  <a:srgbClr val="4B4B4B"/>
                </a:solidFill>
                <a:latin typeface="Verdana"/>
                <a:ea typeface="Verdana"/>
                <a:cs typeface="Verdana"/>
                <a:sym typeface="Verdana"/>
              </a:rPr>
              <a:t>Utilizzare le domande per valutare la comprensione</a:t>
            </a:r>
            <a:endParaRPr/>
          </a:p>
          <a:p>
            <a:pPr marL="171450" marR="0" lvl="0" indent="-171450" algn="l" rtl="0">
              <a:spcBef>
                <a:spcPts val="0"/>
              </a:spcBef>
              <a:spcAft>
                <a:spcPts val="0"/>
              </a:spcAft>
              <a:buClr>
                <a:srgbClr val="4B4B4B"/>
              </a:buClr>
              <a:buSzPts val="1200"/>
              <a:buFont typeface="Arial"/>
              <a:buChar char="•"/>
            </a:pPr>
            <a:r>
              <a:rPr lang="en-US" sz="1200">
                <a:solidFill>
                  <a:srgbClr val="4B4B4B"/>
                </a:solidFill>
                <a:latin typeface="Verdana"/>
                <a:ea typeface="Verdana"/>
                <a:cs typeface="Verdana"/>
                <a:sym typeface="Verdana"/>
              </a:rPr>
              <a:t>Utilizzare i video e le idee per approfondire l'apprendimento</a:t>
            </a:r>
            <a:endParaRPr/>
          </a:p>
          <a:p>
            <a:pPr marL="171450" marR="0" lvl="0" indent="-171450" algn="l" rtl="0">
              <a:spcBef>
                <a:spcPts val="0"/>
              </a:spcBef>
              <a:spcAft>
                <a:spcPts val="0"/>
              </a:spcAft>
              <a:buClr>
                <a:srgbClr val="4B4B4B"/>
              </a:buClr>
              <a:buSzPts val="1200"/>
              <a:buFont typeface="Arial"/>
              <a:buChar char="•"/>
            </a:pPr>
            <a:r>
              <a:rPr lang="en-US" sz="1200">
                <a:solidFill>
                  <a:srgbClr val="4B4B4B"/>
                </a:solidFill>
                <a:latin typeface="Verdana"/>
                <a:ea typeface="Verdana"/>
                <a:cs typeface="Verdana"/>
                <a:sym typeface="Verdana"/>
              </a:rPr>
              <a:t>Utilizzare l'implementazione degli strumenti per valutare l'apprendimento</a:t>
            </a:r>
            <a:endParaRPr sz="1200">
              <a:solidFill>
                <a:schemeClr val="lt1"/>
              </a:solidFill>
              <a:latin typeface="Verdana"/>
              <a:ea typeface="Verdana"/>
              <a:cs typeface="Verdana"/>
              <a:sym typeface="Verdana"/>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21" name="Shape 721"/>
        <p:cNvGrpSpPr/>
        <p:nvPr/>
      </p:nvGrpSpPr>
      <p:grpSpPr>
        <a:xfrm>
          <a:off x="0" y="0"/>
          <a:ext cx="0" cy="0"/>
          <a:chOff x="0" y="0"/>
          <a:chExt cx="0" cy="0"/>
        </a:xfrm>
      </p:grpSpPr>
      <p:sp>
        <p:nvSpPr>
          <p:cNvPr id="722" name="Google Shape;722;p11"/>
          <p:cNvSpPr txBox="1"/>
          <p:nvPr>
            <p:ph type="body" idx="1"/>
          </p:nvPr>
        </p:nvSpPr>
        <p:spPr>
          <a:xfrm>
            <a:off x="214748" y="2319287"/>
            <a:ext cx="7344927" cy="6671628"/>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4B4B4B"/>
              </a:buClr>
              <a:buSzPts val="1400"/>
              <a:buNone/>
            </a:pPr>
            <a:r>
              <a:rPr lang="en-US" b="1" u="sng">
                <a:solidFill>
                  <a:srgbClr val="4B4B4B"/>
                </a:solidFill>
                <a:hlinkClick r:id="rId3">
                  <a:extLst>
                    <a:ext uri="{A12FA001-AC4F-418D-AE19-62706E023703}">
                      <ahyp:hlinkClr val="tx"/>
                    </a:ext>
                  </a:extLst>
                </a:hlinkClick>
              </a:rPr>
              <a:t>Il GRASSROOTS Toolkit </a:t>
            </a:r>
            <a:r>
              <a:rPr lang="en-US">
                <a:solidFill>
                  <a:srgbClr val="4B4B4B"/>
                </a:solidFill>
              </a:rPr>
              <a:t>è suddiviso in sei categorie chiave per guidare efficacemente gli imprenditori eco-sanitari e le iniziative guidate dalla comunità. Seguendo queste categorie, i giovani imprenditori eco-sanitari possono sviluppare un approccio olistico per costruire progetti sostenibili ed eco-compatibili che contribuiscano positivamente alle comunità, all'economia locale e all'ambiente.</a:t>
            </a:r>
            <a:endParaRPr/>
          </a:p>
          <a:p>
            <a:pPr marL="342900" lvl="0" indent="-342900" algn="l" rtl="0">
              <a:lnSpc>
                <a:spcPct val="100000"/>
              </a:lnSpc>
              <a:spcBef>
                <a:spcPts val="1200"/>
              </a:spcBef>
              <a:spcAft>
                <a:spcPts val="0"/>
              </a:spcAft>
              <a:buClr>
                <a:srgbClr val="F16924"/>
              </a:buClr>
              <a:buSzPts val="1400"/>
              <a:buFont typeface="Century Schoolbook"/>
              <a:buAutoNum type="arabicPeriod"/>
            </a:pPr>
            <a:r>
              <a:rPr lang="en-US" b="1">
                <a:solidFill>
                  <a:srgbClr val="F16924"/>
                </a:solidFill>
              </a:rPr>
              <a:t>Valutare l'impatto ambientale:</a:t>
            </a:r>
            <a:br>
              <a:rPr lang="en-US">
                <a:solidFill>
                  <a:srgbClr val="4B4B4B"/>
                </a:solidFill>
              </a:rPr>
            </a:br>
            <a:r>
              <a:rPr lang="en-US">
                <a:solidFill>
                  <a:srgbClr val="4B4B4B"/>
                </a:solidFill>
              </a:rPr>
              <a:t>Misurare e valutare l'impatto ambientale e i benefici della vostra idea. Le risorse e gli strumenti vi aiutano a identificare le aree di miglioramento e a garantire che la vostra iniziativa abbia un impatto positivo sull'ambiente.</a:t>
            </a:r>
            <a:endParaRPr/>
          </a:p>
          <a:p>
            <a:pPr marL="342900" lvl="0" indent="-342900" algn="l" rtl="0">
              <a:lnSpc>
                <a:spcPct val="100000"/>
              </a:lnSpc>
              <a:spcBef>
                <a:spcPts val="1200"/>
              </a:spcBef>
              <a:spcAft>
                <a:spcPts val="0"/>
              </a:spcAft>
              <a:buClr>
                <a:srgbClr val="F16924"/>
              </a:buClr>
              <a:buSzPts val="1400"/>
              <a:buFont typeface="Century Schoolbook"/>
              <a:buAutoNum type="arabicPeriod"/>
            </a:pPr>
            <a:r>
              <a:rPr lang="en-US" b="1">
                <a:solidFill>
                  <a:srgbClr val="F16924"/>
                </a:solidFill>
              </a:rPr>
              <a:t>Valutare la cultura, il patrimonio e l'impatto degli edifici:</a:t>
            </a:r>
            <a:br>
              <a:rPr lang="en-US">
                <a:solidFill>
                  <a:srgbClr val="4B4B4B"/>
                </a:solidFill>
              </a:rPr>
            </a:br>
            <a:r>
              <a:rPr lang="en-US">
                <a:solidFill>
                  <a:srgbClr val="4B4B4B"/>
                </a:solidFill>
              </a:rPr>
              <a:t>Esplorate risorse e strumenti per valutare come preservare il patrimonio culturale, le tradizioni locali e l'impatto degli edifici che utilizzate e con cui interagite. Acquisite una comprensione più approfondita di come potete avere un impatto positivo sulla cultura e sul patrimonio locale.</a:t>
            </a:r>
            <a:endParaRPr/>
          </a:p>
          <a:p>
            <a:pPr marL="342900" lvl="0" indent="-342900" algn="l" rtl="0">
              <a:lnSpc>
                <a:spcPct val="100000"/>
              </a:lnSpc>
              <a:spcBef>
                <a:spcPts val="1200"/>
              </a:spcBef>
              <a:spcAft>
                <a:spcPts val="0"/>
              </a:spcAft>
              <a:buClr>
                <a:srgbClr val="F16924"/>
              </a:buClr>
              <a:buSzPts val="1400"/>
              <a:buFont typeface="Century Schoolbook"/>
              <a:buAutoNum type="arabicPeriod"/>
            </a:pPr>
            <a:r>
              <a:rPr lang="en-US" b="1">
                <a:solidFill>
                  <a:srgbClr val="F16924"/>
                </a:solidFill>
              </a:rPr>
              <a:t>Valutare l'impatto sulla comunità e sull'economia locale:</a:t>
            </a:r>
            <a:br>
              <a:rPr lang="en-US">
                <a:solidFill>
                  <a:srgbClr val="4B4B4B"/>
                </a:solidFill>
              </a:rPr>
            </a:br>
            <a:r>
              <a:rPr lang="en-US">
                <a:solidFill>
                  <a:srgbClr val="4B4B4B"/>
                </a:solidFill>
              </a:rPr>
              <a:t>Misurare il contributo della vostra idea alle comunità locali e alla crescita economica, compresa la creazione di posti di lavoro, il sostegno alle imprese locali e l'empowerment della comunità. Questi strumenti vi aiutano a identificare il ruolo della vostra iniziativa nel rafforzamento dell'economia locale.</a:t>
            </a:r>
            <a:endParaRPr/>
          </a:p>
          <a:p>
            <a:pPr marL="342900" lvl="0" indent="-342900" algn="l" rtl="0">
              <a:lnSpc>
                <a:spcPct val="100000"/>
              </a:lnSpc>
              <a:spcBef>
                <a:spcPts val="1200"/>
              </a:spcBef>
              <a:spcAft>
                <a:spcPts val="0"/>
              </a:spcAft>
              <a:buClr>
                <a:srgbClr val="F16924"/>
              </a:buClr>
              <a:buSzPts val="1400"/>
              <a:buFont typeface="Century Schoolbook"/>
              <a:buAutoNum type="arabicPeriod"/>
            </a:pPr>
            <a:r>
              <a:rPr lang="en-US" b="1">
                <a:solidFill>
                  <a:srgbClr val="F16924"/>
                </a:solidFill>
              </a:rPr>
              <a:t>Ottimizzare le operazioni aziendali:</a:t>
            </a:r>
            <a:br>
              <a:rPr lang="en-US">
                <a:solidFill>
                  <a:srgbClr val="4B4B4B"/>
                </a:solidFill>
              </a:rPr>
            </a:br>
            <a:r>
              <a:rPr lang="en-US">
                <a:solidFill>
                  <a:srgbClr val="4B4B4B"/>
                </a:solidFill>
              </a:rPr>
              <a:t>Accedete a strumenti facilmente implementabili e convenienti per aiutarvi a snellire processi quali la gestione dei progetti, la finanza, l'allocazione delle risorse e la programmazione. Semplificate i flussi di lavoro per massimizzare l'efficienza e concentrarvi su un impatto significativo.</a:t>
            </a:r>
            <a:endParaRPr/>
          </a:p>
          <a:p>
            <a:pPr marL="342900" lvl="0" indent="-342900" algn="l" rtl="0">
              <a:lnSpc>
                <a:spcPct val="100000"/>
              </a:lnSpc>
              <a:spcBef>
                <a:spcPts val="1200"/>
              </a:spcBef>
              <a:spcAft>
                <a:spcPts val="0"/>
              </a:spcAft>
              <a:buClr>
                <a:srgbClr val="F16924"/>
              </a:buClr>
              <a:buSzPts val="1400"/>
              <a:buFont typeface="Century Schoolbook"/>
              <a:buAutoNum type="arabicPeriod"/>
            </a:pPr>
            <a:r>
              <a:rPr lang="en-US" b="1">
                <a:solidFill>
                  <a:srgbClr val="F16924"/>
                </a:solidFill>
              </a:rPr>
              <a:t>Condividete e promuovete la vostra visione con i clienti:</a:t>
            </a:r>
            <a:br>
              <a:rPr lang="en-US">
                <a:solidFill>
                  <a:srgbClr val="4B4B4B"/>
                </a:solidFill>
              </a:rPr>
            </a:br>
            <a:r>
              <a:rPr lang="en-US">
                <a:solidFill>
                  <a:srgbClr val="4B4B4B"/>
                </a:solidFill>
              </a:rPr>
              <a:t>Sfruttate gli strumenti di marketing creativo per migliorare la visibilità, coinvolgere i clienti e promuovere efficacemente la vostra iniziativa. Utilizzate efficacemente le piattaforme dei social media per raccontare la vostra storia, mettere in evidenza le pratiche sostenibili e attirare un pubblico più ampio.</a:t>
            </a:r>
            <a:endParaRPr/>
          </a:p>
          <a:p>
            <a:pPr marL="342900" lvl="0" indent="-342900" algn="l" rtl="0">
              <a:lnSpc>
                <a:spcPct val="100000"/>
              </a:lnSpc>
              <a:spcBef>
                <a:spcPts val="1200"/>
              </a:spcBef>
              <a:spcAft>
                <a:spcPts val="0"/>
              </a:spcAft>
              <a:buClr>
                <a:srgbClr val="F16924"/>
              </a:buClr>
              <a:buSzPts val="1400"/>
              <a:buFont typeface="Century Schoolbook"/>
              <a:buAutoNum type="arabicPeriod"/>
            </a:pPr>
            <a:r>
              <a:rPr lang="en-US" b="1">
                <a:solidFill>
                  <a:srgbClr val="F16924"/>
                </a:solidFill>
              </a:rPr>
              <a:t>Creare connessioni e crescere con i colleghi:</a:t>
            </a:r>
            <a:br>
              <a:rPr lang="en-US">
                <a:solidFill>
                  <a:srgbClr val="4B4B4B"/>
                </a:solidFill>
              </a:rPr>
            </a:br>
            <a:r>
              <a:rPr lang="en-US">
                <a:solidFill>
                  <a:srgbClr val="4B4B4B"/>
                </a:solidFill>
              </a:rPr>
              <a:t>Stabilire collaborazioni e reti significative con coetanei, sostenitori, stakeholder, membri della comunità e imprenditori che la pensano allo stesso modo. Questi strumenti supportano gli imprenditori eco-sanitari nella creazione di partnership di supporto e professionali che garantiscano iniziative sostenibili e d'impatto.</a:t>
            </a:r>
            <a:endParaRPr/>
          </a:p>
          <a:p>
            <a:pPr marL="0" lvl="0" indent="0" algn="l" rtl="0">
              <a:lnSpc>
                <a:spcPct val="100000"/>
              </a:lnSpc>
              <a:spcBef>
                <a:spcPts val="1200"/>
              </a:spcBef>
              <a:spcAft>
                <a:spcPts val="0"/>
              </a:spcAft>
              <a:buClr>
                <a:srgbClr val="6D6E71"/>
              </a:buClr>
              <a:buSzPts val="1400"/>
              <a:buNone/>
            </a:pPr>
            <a:r>
              <a:t/>
            </a:r>
            <a:endParaRPr>
              <a:solidFill>
                <a:srgbClr val="4B4B4B"/>
              </a:solidFill>
            </a:endParaRPr>
          </a:p>
          <a:p>
            <a:pPr marL="0" lvl="0" indent="0" algn="l" rtl="0">
              <a:lnSpc>
                <a:spcPct val="100000"/>
              </a:lnSpc>
              <a:spcBef>
                <a:spcPts val="1200"/>
              </a:spcBef>
              <a:spcAft>
                <a:spcPts val="0"/>
              </a:spcAft>
              <a:buClr>
                <a:srgbClr val="6D6E71"/>
              </a:buClr>
              <a:buSzPts val="1400"/>
              <a:buNone/>
            </a:pPr>
            <a:r>
              <a:t/>
            </a:r>
            <a:endParaRPr>
              <a:solidFill>
                <a:srgbClr val="4B4B4B"/>
              </a:solidFill>
            </a:endParaRPr>
          </a:p>
        </p:txBody>
      </p:sp>
      <p:sp>
        <p:nvSpPr>
          <p:cNvPr id="723" name="Google Shape;723;p11"/>
          <p:cNvSpPr txBox="1"/>
          <p:nvPr>
            <p:ph type="body" idx="3"/>
          </p:nvPr>
        </p:nvSpPr>
        <p:spPr>
          <a:xfrm>
            <a:off x="214748" y="807607"/>
            <a:ext cx="5956470" cy="66514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lt1"/>
              </a:buClr>
              <a:buSzPts val="2800"/>
              <a:buNone/>
            </a:pPr>
            <a:r>
              <a:rPr lang="en-US"/>
              <a:t>Come si usa</a:t>
            </a:r>
            <a:endParaRPr b="0"/>
          </a:p>
        </p:txBody>
      </p:sp>
      <p:sp>
        <p:nvSpPr>
          <p:cNvPr id="724" name="Google Shape;724;p11"/>
          <p:cNvSpPr txBox="1"/>
          <p:nvPr>
            <p:ph type="body" idx="2"/>
          </p:nvPr>
        </p:nvSpPr>
        <p:spPr>
          <a:xfrm>
            <a:off x="214748" y="1475311"/>
            <a:ext cx="5956470" cy="782354"/>
          </a:xfrm>
          <a:prstGeom prst="rect">
            <a:avLst/>
          </a:prstGeom>
          <a:noFill/>
          <a:ln>
            <a:noFill/>
          </a:ln>
        </p:spPr>
        <p:txBody>
          <a:bodyPr spcFirstLastPara="1" wrap="square" lIns="91425" tIns="45700" rIns="91425" bIns="45700" anchor="t" anchorCtr="0">
            <a:noAutofit/>
          </a:bodyPr>
          <a:lstStyle/>
          <a:p>
            <a:pPr marL="0" marR="0" lvl="0" indent="0" algn="just" rtl="0">
              <a:lnSpc>
                <a:spcPct val="100000"/>
              </a:lnSpc>
              <a:spcBef>
                <a:spcPts val="0"/>
              </a:spcBef>
              <a:spcAft>
                <a:spcPts val="0"/>
              </a:spcAft>
              <a:buClr>
                <a:schemeClr val="lt1"/>
              </a:buClr>
              <a:buSzPts val="2400"/>
              <a:buFont typeface="Arial"/>
              <a:buNone/>
            </a:pPr>
            <a:r>
              <a:rPr lang="en-US" sz="2400" b="1"/>
              <a:t>Sei sezioni</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28" name="Shape 728"/>
        <p:cNvGrpSpPr/>
        <p:nvPr/>
      </p:nvGrpSpPr>
      <p:grpSpPr>
        <a:xfrm>
          <a:off x="0" y="0"/>
          <a:ext cx="0" cy="0"/>
          <a:chOff x="0" y="0"/>
          <a:chExt cx="0" cy="0"/>
        </a:xfrm>
      </p:grpSpPr>
      <p:sp>
        <p:nvSpPr>
          <p:cNvPr id="729" name="Google Shape;729;p12"/>
          <p:cNvSpPr txBox="1"/>
          <p:nvPr>
            <p:ph type="sldNum" idx="12"/>
          </p:nvPr>
        </p:nvSpPr>
        <p:spPr>
          <a:xfrm>
            <a:off x="6860806" y="10632868"/>
            <a:ext cx="374383" cy="465822"/>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en-US"/>
              <a:t>'#'</a:t>
            </a:fld>
            <a:endParaRPr/>
          </a:p>
        </p:txBody>
      </p:sp>
      <p:sp>
        <p:nvSpPr>
          <p:cNvPr id="730" name="Google Shape;730;p12"/>
          <p:cNvSpPr txBox="1"/>
          <p:nvPr/>
        </p:nvSpPr>
        <p:spPr>
          <a:xfrm>
            <a:off x="395288" y="887817"/>
            <a:ext cx="6362784" cy="665144"/>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lt1"/>
              </a:buClr>
              <a:buSzPts val="3200"/>
              <a:buFont typeface="Arial"/>
              <a:buNone/>
            </a:pPr>
            <a:r>
              <a:rPr lang="en-US" sz="3200" b="1">
                <a:solidFill>
                  <a:schemeClr val="lt1"/>
                </a:solidFill>
                <a:latin typeface="Verdana"/>
                <a:ea typeface="Verdana"/>
                <a:cs typeface="Verdana"/>
                <a:sym typeface="Verdana"/>
              </a:rPr>
              <a:t>Come funziona!</a:t>
            </a:r>
            <a:endParaRPr/>
          </a:p>
        </p:txBody>
      </p:sp>
      <p:sp>
        <p:nvSpPr>
          <p:cNvPr id="731" name="Google Shape;731;p12"/>
          <p:cNvSpPr txBox="1"/>
          <p:nvPr>
            <p:ph type="body" idx="1"/>
          </p:nvPr>
        </p:nvSpPr>
        <p:spPr>
          <a:xfrm>
            <a:off x="207819" y="2354154"/>
            <a:ext cx="7175620" cy="1219201"/>
          </a:xfrm>
          <a:prstGeom prst="rect">
            <a:avLst/>
          </a:prstGeom>
          <a:noFill/>
          <a:ln>
            <a:noFill/>
          </a:ln>
        </p:spPr>
        <p:txBody>
          <a:bodyPr spcFirstLastPara="1" wrap="square" lIns="91425" tIns="45700" rIns="91425" bIns="45700" anchor="t" anchorCtr="0">
            <a:noAutofit/>
          </a:bodyPr>
          <a:lstStyle/>
          <a:p>
            <a:pPr marL="0" lvl="0" indent="0" algn="just" rtl="0">
              <a:lnSpc>
                <a:spcPct val="100000"/>
              </a:lnSpc>
              <a:spcBef>
                <a:spcPts val="0"/>
              </a:spcBef>
              <a:spcAft>
                <a:spcPts val="0"/>
              </a:spcAft>
              <a:buClr>
                <a:srgbClr val="F16924"/>
              </a:buClr>
              <a:buSzPts val="1600"/>
              <a:buNone/>
            </a:pPr>
            <a:r>
              <a:rPr lang="en-US" sz="1600" b="1">
                <a:solidFill>
                  <a:srgbClr val="F16924"/>
                </a:solidFill>
              </a:rPr>
              <a:t>Ogni </a:t>
            </a:r>
            <a:r>
              <a:rPr lang="en-US" sz="1600" b="1" u="sng">
                <a:solidFill>
                  <a:srgbClr val="F16924"/>
                </a:solidFill>
                <a:hlinkClick r:id="rId3">
                  <a:extLst>
                    <a:ext uri="{A12FA001-AC4F-418D-AE19-62706E023703}">
                      <ahyp:hlinkClr val="tx"/>
                    </a:ext>
                  </a:extLst>
                </a:hlinkClick>
              </a:rPr>
              <a:t>sezione del kit di strumenti </a:t>
            </a:r>
            <a:r>
              <a:rPr lang="en-US" sz="1600" b="1">
                <a:solidFill>
                  <a:srgbClr val="F16924"/>
                </a:solidFill>
              </a:rPr>
              <a:t>presenta 4 semplici passi per l'apprendimento attivo</a:t>
            </a:r>
            <a:endParaRPr/>
          </a:p>
          <a:p>
            <a:pPr marL="0" lvl="0" indent="0" algn="just" rtl="0">
              <a:lnSpc>
                <a:spcPct val="100000"/>
              </a:lnSpc>
              <a:spcBef>
                <a:spcPts val="0"/>
              </a:spcBef>
              <a:spcAft>
                <a:spcPts val="0"/>
              </a:spcAft>
              <a:buClr>
                <a:srgbClr val="6D6E71"/>
              </a:buClr>
              <a:buSzPts val="1000"/>
              <a:buNone/>
            </a:pPr>
            <a:r>
              <a:t/>
            </a:r>
            <a:endParaRPr sz="1000" b="1">
              <a:solidFill>
                <a:srgbClr val="F16924"/>
              </a:solidFill>
            </a:endParaRPr>
          </a:p>
          <a:p>
            <a:pPr marL="0" lvl="0" indent="0" algn="just" rtl="0">
              <a:lnSpc>
                <a:spcPct val="100000"/>
              </a:lnSpc>
              <a:spcBef>
                <a:spcPts val="0"/>
              </a:spcBef>
              <a:spcAft>
                <a:spcPts val="0"/>
              </a:spcAft>
              <a:buClr>
                <a:srgbClr val="4B4B4B"/>
              </a:buClr>
              <a:buSzPts val="1400"/>
              <a:buNone/>
            </a:pPr>
            <a:r>
              <a:rPr lang="en-US">
                <a:solidFill>
                  <a:srgbClr val="4B4B4B"/>
                </a:solidFill>
              </a:rPr>
              <a:t>Queste fasi sono pensate per aiutare gli studenti a comprendere, esplorare e applicare pienamente i concetti in modo da garantire risultati di apprendimento positivi. Gli studenti possono impegnarsi in un apprendimento profondo e significativo attraverso le seguenti tecniche attive:</a:t>
            </a:r>
            <a:endParaRPr/>
          </a:p>
          <a:p>
            <a:pPr marL="0" lvl="0" indent="0" algn="just" rtl="0">
              <a:lnSpc>
                <a:spcPct val="100000"/>
              </a:lnSpc>
              <a:spcBef>
                <a:spcPts val="0"/>
              </a:spcBef>
              <a:spcAft>
                <a:spcPts val="0"/>
              </a:spcAft>
              <a:buClr>
                <a:srgbClr val="6D6E71"/>
              </a:buClr>
              <a:buSzPts val="1400"/>
              <a:buNone/>
            </a:pPr>
            <a:r>
              <a:t/>
            </a:r>
            <a:endParaRPr/>
          </a:p>
          <a:p>
            <a:pPr marL="342900" lvl="0" indent="-342900" algn="just" rtl="0">
              <a:lnSpc>
                <a:spcPct val="100000"/>
              </a:lnSpc>
              <a:spcBef>
                <a:spcPts val="0"/>
              </a:spcBef>
              <a:spcAft>
                <a:spcPts val="0"/>
              </a:spcAft>
              <a:buClr>
                <a:srgbClr val="F16924"/>
              </a:buClr>
              <a:buSzPts val="1400"/>
              <a:buFont typeface="Century Schoolbook"/>
              <a:buAutoNum type="arabicPeriod"/>
            </a:pPr>
            <a:r>
              <a:rPr lang="en-US" b="1">
                <a:solidFill>
                  <a:srgbClr val="F16924"/>
                </a:solidFill>
              </a:rPr>
              <a:t>PENSARE </a:t>
            </a:r>
            <a:r>
              <a:rPr lang="en-US">
                <a:solidFill>
                  <a:srgbClr val="4B4B4B"/>
                </a:solidFill>
              </a:rPr>
              <a:t>Riflettere sui concetti chiave e su come si applicano alla vostra idea o progetto.</a:t>
            </a:r>
            <a:endParaRPr/>
          </a:p>
          <a:p>
            <a:pPr marL="342900" lvl="0" indent="-342900" algn="just" rtl="0">
              <a:lnSpc>
                <a:spcPct val="100000"/>
              </a:lnSpc>
              <a:spcBef>
                <a:spcPts val="0"/>
              </a:spcBef>
              <a:spcAft>
                <a:spcPts val="0"/>
              </a:spcAft>
              <a:buClr>
                <a:srgbClr val="F16924"/>
              </a:buClr>
              <a:buSzPts val="1400"/>
              <a:buFont typeface="Century Schoolbook"/>
              <a:buAutoNum type="arabicPeriod"/>
            </a:pPr>
            <a:r>
              <a:rPr lang="en-US" b="1">
                <a:solidFill>
                  <a:srgbClr val="F16924"/>
                </a:solidFill>
              </a:rPr>
              <a:t>GUARDA </a:t>
            </a:r>
            <a:r>
              <a:rPr lang="en-US">
                <a:solidFill>
                  <a:srgbClr val="4B4B4B"/>
                </a:solidFill>
              </a:rPr>
              <a:t>Imparate da video curati, esercitazioni o esempi reali che vi ispirano e vi guidano.</a:t>
            </a:r>
            <a:endParaRPr/>
          </a:p>
          <a:p>
            <a:pPr marL="342900" lvl="0" indent="-342900" algn="just" rtl="0">
              <a:lnSpc>
                <a:spcPct val="100000"/>
              </a:lnSpc>
              <a:spcBef>
                <a:spcPts val="0"/>
              </a:spcBef>
              <a:spcAft>
                <a:spcPts val="0"/>
              </a:spcAft>
              <a:buClr>
                <a:srgbClr val="F16924"/>
              </a:buClr>
              <a:buSzPts val="1400"/>
              <a:buFont typeface="Century Schoolbook"/>
              <a:buAutoNum type="arabicPeriod"/>
            </a:pPr>
            <a:r>
              <a:rPr lang="en-US" b="1">
                <a:solidFill>
                  <a:srgbClr val="F16924"/>
                </a:solidFill>
              </a:rPr>
              <a:t>PROVA </a:t>
            </a:r>
            <a:r>
              <a:rPr lang="en-US">
                <a:solidFill>
                  <a:srgbClr val="4B4B4B"/>
                </a:solidFill>
              </a:rPr>
              <a:t>Mettete in pratica le idee attraverso attività pratiche, esercizi o simulazioni.</a:t>
            </a:r>
            <a:endParaRPr/>
          </a:p>
          <a:p>
            <a:pPr marL="342900" lvl="0" indent="-342900" algn="just" rtl="0">
              <a:lnSpc>
                <a:spcPct val="100000"/>
              </a:lnSpc>
              <a:spcBef>
                <a:spcPts val="0"/>
              </a:spcBef>
              <a:spcAft>
                <a:spcPts val="0"/>
              </a:spcAft>
              <a:buClr>
                <a:srgbClr val="F16924"/>
              </a:buClr>
              <a:buSzPts val="1400"/>
              <a:buFont typeface="Century Schoolbook"/>
              <a:buAutoNum type="arabicPeriod"/>
            </a:pPr>
            <a:r>
              <a:rPr lang="en-US" b="1">
                <a:solidFill>
                  <a:srgbClr val="F16924"/>
                </a:solidFill>
              </a:rPr>
              <a:t>USO </a:t>
            </a:r>
            <a:r>
              <a:rPr lang="en-US">
                <a:solidFill>
                  <a:srgbClr val="4B4B4B"/>
                </a:solidFill>
              </a:rPr>
              <a:t>Implementare strumenti e risorse pratiche per dare vita alla vostra idea in modo efficace.</a:t>
            </a:r>
            <a:endParaRPr/>
          </a:p>
        </p:txBody>
      </p:sp>
      <p:sp>
        <p:nvSpPr>
          <p:cNvPr id="732" name="Google Shape;732;p12"/>
          <p:cNvSpPr txBox="1"/>
          <p:nvPr/>
        </p:nvSpPr>
        <p:spPr>
          <a:xfrm>
            <a:off x="392018" y="5839358"/>
            <a:ext cx="6716257" cy="527885"/>
          </a:xfrm>
          <a:prstGeom prst="rect">
            <a:avLst/>
          </a:prstGeom>
          <a:noFill/>
          <a:ln>
            <a:noFill/>
          </a:ln>
        </p:spPr>
        <p:txBody>
          <a:bodyPr spcFirstLastPara="1" wrap="square" lIns="91425" tIns="45700" rIns="91425" bIns="45700" anchor="t" anchorCtr="0">
            <a:noAutofit/>
          </a:bodyPr>
          <a:lstStyle/>
          <a:p>
            <a:pPr marL="0" marR="0" lvl="0" indent="0" algn="just" rtl="0">
              <a:lnSpc>
                <a:spcPct val="100000"/>
              </a:lnSpc>
              <a:spcBef>
                <a:spcPts val="0"/>
              </a:spcBef>
              <a:spcAft>
                <a:spcPts val="0"/>
              </a:spcAft>
              <a:buClr>
                <a:srgbClr val="4B4B4B"/>
              </a:buClr>
              <a:buSzPts val="1400"/>
              <a:buFont typeface="Arial"/>
              <a:buNone/>
            </a:pPr>
            <a:r>
              <a:rPr lang="en-US" sz="1400" b="0" i="0">
                <a:solidFill>
                  <a:srgbClr val="4B4B4B"/>
                </a:solidFill>
                <a:latin typeface="Verdana"/>
                <a:ea typeface="Verdana"/>
                <a:cs typeface="Verdana"/>
                <a:sym typeface="Verdana"/>
              </a:rPr>
              <a:t>Ogni fase è accompagnata da </a:t>
            </a:r>
            <a:r>
              <a:rPr lang="en-US" sz="1400" b="1" i="0">
                <a:solidFill>
                  <a:srgbClr val="F16924"/>
                </a:solidFill>
                <a:latin typeface="Verdana"/>
                <a:ea typeface="Verdana"/>
                <a:cs typeface="Verdana"/>
                <a:sym typeface="Verdana"/>
              </a:rPr>
              <a:t>strumenti</a:t>
            </a:r>
            <a:r>
              <a:rPr lang="en-US" sz="1400" b="0" i="0">
                <a:solidFill>
                  <a:srgbClr val="4B4B4B"/>
                </a:solidFill>
                <a:latin typeface="Verdana"/>
                <a:ea typeface="Verdana"/>
                <a:cs typeface="Verdana"/>
                <a:sym typeface="Verdana"/>
              </a:rPr>
              <a:t>, </a:t>
            </a:r>
            <a:r>
              <a:rPr lang="en-US" sz="1400" b="1" i="0">
                <a:solidFill>
                  <a:srgbClr val="F16924"/>
                </a:solidFill>
                <a:latin typeface="Verdana"/>
                <a:ea typeface="Verdana"/>
                <a:cs typeface="Verdana"/>
                <a:sym typeface="Verdana"/>
              </a:rPr>
              <a:t>domande </a:t>
            </a:r>
            <a:r>
              <a:rPr lang="en-US" sz="1400" b="0" i="0">
                <a:solidFill>
                  <a:srgbClr val="4B4B4B"/>
                </a:solidFill>
                <a:latin typeface="Verdana"/>
                <a:ea typeface="Verdana"/>
                <a:cs typeface="Verdana"/>
                <a:sym typeface="Verdana"/>
              </a:rPr>
              <a:t>e </a:t>
            </a:r>
            <a:r>
              <a:rPr lang="en-US" sz="1400" b="1" i="0">
                <a:solidFill>
                  <a:srgbClr val="F16924"/>
                </a:solidFill>
                <a:latin typeface="Verdana"/>
                <a:ea typeface="Verdana"/>
                <a:cs typeface="Verdana"/>
                <a:sym typeface="Verdana"/>
              </a:rPr>
              <a:t>risorse </a:t>
            </a:r>
            <a:r>
              <a:rPr lang="en-US" sz="1400" b="0" i="0">
                <a:solidFill>
                  <a:srgbClr val="4B4B4B"/>
                </a:solidFill>
                <a:latin typeface="Verdana"/>
                <a:ea typeface="Verdana"/>
                <a:cs typeface="Verdana"/>
                <a:sym typeface="Verdana"/>
              </a:rPr>
              <a:t>diverse </a:t>
            </a:r>
            <a:r>
              <a:rPr lang="en-US" sz="1400" b="0" i="0">
                <a:solidFill>
                  <a:srgbClr val="4B4B4B"/>
                </a:solidFill>
                <a:latin typeface="Verdana"/>
                <a:ea typeface="Verdana"/>
                <a:cs typeface="Verdana"/>
                <a:sym typeface="Verdana"/>
              </a:rPr>
              <a:t>per semplificare e implementare facilmente un'idea imprenditoriale GRASSROOTS.</a:t>
            </a:r>
            <a:endParaRPr sz="1400" b="0" i="0">
              <a:solidFill>
                <a:srgbClr val="6D6E71"/>
              </a:solidFill>
              <a:latin typeface="Verdana"/>
              <a:ea typeface="Verdana"/>
              <a:cs typeface="Verdana"/>
              <a:sym typeface="Verdana"/>
            </a:endParaRPr>
          </a:p>
        </p:txBody>
      </p:sp>
      <p:grpSp>
        <p:nvGrpSpPr>
          <p:cNvPr id="733" name="Google Shape;733;p12"/>
          <p:cNvGrpSpPr/>
          <p:nvPr/>
        </p:nvGrpSpPr>
        <p:grpSpPr>
          <a:xfrm>
            <a:off x="4168886" y="1552961"/>
            <a:ext cx="464306" cy="464306"/>
            <a:chOff x="528637" y="2094706"/>
            <a:chExt cx="6502400" cy="6502399"/>
          </a:xfrm>
        </p:grpSpPr>
        <p:sp>
          <p:nvSpPr>
            <p:cNvPr id="734" name="Google Shape;734;p12"/>
            <p:cNvSpPr/>
            <p:nvPr/>
          </p:nvSpPr>
          <p:spPr>
            <a:xfrm>
              <a:off x="528637" y="4277816"/>
              <a:ext cx="6502400" cy="4319289"/>
            </a:xfrm>
            <a:custGeom>
              <a:rect l="l" t="t" r="r" b="b"/>
              <a:pathLst>
                <a:path w="6502400" h="4319289" extrusionOk="0">
                  <a:moveTo>
                    <a:pt x="6122244" y="638125"/>
                  </a:moveTo>
                  <a:lnTo>
                    <a:pt x="5740400" y="638125"/>
                  </a:lnTo>
                  <a:lnTo>
                    <a:pt x="5740400" y="409129"/>
                  </a:lnTo>
                  <a:cubicBezTo>
                    <a:pt x="5740400" y="185440"/>
                    <a:pt x="5558433" y="3522"/>
                    <a:pt x="5334794" y="3522"/>
                  </a:cubicBezTo>
                  <a:lnTo>
                    <a:pt x="4161631" y="3522"/>
                  </a:lnTo>
                  <a:cubicBezTo>
                    <a:pt x="3802460" y="3522"/>
                    <a:pt x="3484463" y="182860"/>
                    <a:pt x="3292376" y="456754"/>
                  </a:cubicBezTo>
                  <a:cubicBezTo>
                    <a:pt x="3100636" y="180925"/>
                    <a:pt x="2781399" y="0"/>
                    <a:pt x="2420739" y="0"/>
                  </a:cubicBezTo>
                  <a:lnTo>
                    <a:pt x="1167606" y="0"/>
                  </a:lnTo>
                  <a:cubicBezTo>
                    <a:pt x="943967" y="0"/>
                    <a:pt x="762000" y="181967"/>
                    <a:pt x="762000" y="405606"/>
                  </a:cubicBezTo>
                  <a:lnTo>
                    <a:pt x="762000" y="638125"/>
                  </a:lnTo>
                  <a:lnTo>
                    <a:pt x="380157" y="638125"/>
                  </a:lnTo>
                  <a:cubicBezTo>
                    <a:pt x="170557" y="638125"/>
                    <a:pt x="0" y="808633"/>
                    <a:pt x="0" y="1018183"/>
                  </a:cubicBezTo>
                  <a:lnTo>
                    <a:pt x="0" y="3939233"/>
                  </a:lnTo>
                  <a:cubicBezTo>
                    <a:pt x="0" y="4148783"/>
                    <a:pt x="170557" y="4319290"/>
                    <a:pt x="380157" y="4319290"/>
                  </a:cubicBezTo>
                  <a:lnTo>
                    <a:pt x="6122244" y="4319290"/>
                  </a:lnTo>
                  <a:cubicBezTo>
                    <a:pt x="6331843" y="4319290"/>
                    <a:pt x="6502400" y="4148783"/>
                    <a:pt x="6502400" y="3939233"/>
                  </a:cubicBezTo>
                  <a:lnTo>
                    <a:pt x="6502400" y="1018183"/>
                  </a:lnTo>
                  <a:cubicBezTo>
                    <a:pt x="6502400" y="808633"/>
                    <a:pt x="6331843" y="638125"/>
                    <a:pt x="6122244" y="638125"/>
                  </a:cubicBezTo>
                  <a:close/>
                  <a:moveTo>
                    <a:pt x="1143000" y="405606"/>
                  </a:moveTo>
                  <a:cubicBezTo>
                    <a:pt x="1143000" y="392013"/>
                    <a:pt x="1154013" y="381000"/>
                    <a:pt x="1167606" y="381000"/>
                  </a:cubicBezTo>
                  <a:lnTo>
                    <a:pt x="2420739" y="381000"/>
                  </a:lnTo>
                  <a:cubicBezTo>
                    <a:pt x="2795687" y="381000"/>
                    <a:pt x="3100685" y="685998"/>
                    <a:pt x="3100685" y="1060897"/>
                  </a:cubicBezTo>
                  <a:lnTo>
                    <a:pt x="3100685" y="3934768"/>
                  </a:lnTo>
                  <a:lnTo>
                    <a:pt x="1143000" y="3934768"/>
                  </a:lnTo>
                  <a:close/>
                  <a:moveTo>
                    <a:pt x="381000" y="1019125"/>
                  </a:moveTo>
                  <a:lnTo>
                    <a:pt x="762000" y="1019125"/>
                  </a:lnTo>
                  <a:lnTo>
                    <a:pt x="762000" y="3938290"/>
                  </a:lnTo>
                  <a:lnTo>
                    <a:pt x="381000" y="3938290"/>
                  </a:lnTo>
                  <a:close/>
                  <a:moveTo>
                    <a:pt x="3481685" y="3938290"/>
                  </a:moveTo>
                  <a:lnTo>
                    <a:pt x="3481685" y="1064419"/>
                  </a:lnTo>
                  <a:cubicBezTo>
                    <a:pt x="3481685" y="689521"/>
                    <a:pt x="3786684" y="384473"/>
                    <a:pt x="4161582" y="384473"/>
                  </a:cubicBezTo>
                  <a:lnTo>
                    <a:pt x="5334794" y="384473"/>
                  </a:lnTo>
                  <a:cubicBezTo>
                    <a:pt x="5348337" y="384473"/>
                    <a:pt x="5359400" y="395536"/>
                    <a:pt x="5359400" y="409079"/>
                  </a:cubicBezTo>
                  <a:lnTo>
                    <a:pt x="5359400" y="3938290"/>
                  </a:lnTo>
                  <a:close/>
                  <a:moveTo>
                    <a:pt x="6121400" y="3938290"/>
                  </a:moveTo>
                  <a:lnTo>
                    <a:pt x="5740400" y="3938290"/>
                  </a:lnTo>
                  <a:lnTo>
                    <a:pt x="5740400" y="1019125"/>
                  </a:lnTo>
                  <a:lnTo>
                    <a:pt x="6121400" y="1019125"/>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t/>
              </a:r>
              <a:endParaRPr sz="1283">
                <a:solidFill>
                  <a:schemeClr val="dk1"/>
                </a:solidFill>
                <a:latin typeface="Verdana"/>
                <a:ea typeface="Verdana"/>
                <a:cs typeface="Verdana"/>
                <a:sym typeface="Verdana"/>
              </a:endParaRPr>
            </a:p>
          </p:txBody>
        </p:sp>
        <p:sp>
          <p:nvSpPr>
            <p:cNvPr id="735" name="Google Shape;735;p12"/>
            <p:cNvSpPr/>
            <p:nvPr/>
          </p:nvSpPr>
          <p:spPr>
            <a:xfrm>
              <a:off x="1948060" y="5124449"/>
              <a:ext cx="1354038" cy="381000"/>
            </a:xfrm>
            <a:custGeom>
              <a:rect l="l" t="t" r="r" b="b"/>
              <a:pathLst>
                <a:path w="1354038" h="381000" extrusionOk="0">
                  <a:moveTo>
                    <a:pt x="1163538" y="0"/>
                  </a:moveTo>
                  <a:lnTo>
                    <a:pt x="190500" y="0"/>
                  </a:lnTo>
                  <a:cubicBezTo>
                    <a:pt x="85279" y="0"/>
                    <a:pt x="0" y="85279"/>
                    <a:pt x="0" y="190500"/>
                  </a:cubicBezTo>
                  <a:cubicBezTo>
                    <a:pt x="0" y="295722"/>
                    <a:pt x="85279" y="381000"/>
                    <a:pt x="190500" y="381000"/>
                  </a:cubicBezTo>
                  <a:lnTo>
                    <a:pt x="1163538" y="381000"/>
                  </a:lnTo>
                  <a:cubicBezTo>
                    <a:pt x="1268760" y="381000"/>
                    <a:pt x="1354038" y="295722"/>
                    <a:pt x="1354038" y="190500"/>
                  </a:cubicBezTo>
                  <a:cubicBezTo>
                    <a:pt x="1354038" y="85279"/>
                    <a:pt x="1268760" y="0"/>
                    <a:pt x="1163538"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t/>
              </a:r>
              <a:endParaRPr sz="1283">
                <a:solidFill>
                  <a:schemeClr val="dk1"/>
                </a:solidFill>
                <a:latin typeface="Verdana"/>
                <a:ea typeface="Verdana"/>
                <a:cs typeface="Verdana"/>
                <a:sym typeface="Verdana"/>
              </a:endParaRPr>
            </a:p>
          </p:txBody>
        </p:sp>
        <p:sp>
          <p:nvSpPr>
            <p:cNvPr id="736" name="Google Shape;736;p12"/>
            <p:cNvSpPr/>
            <p:nvPr/>
          </p:nvSpPr>
          <p:spPr>
            <a:xfrm>
              <a:off x="1948060" y="5886003"/>
              <a:ext cx="1354038" cy="381000"/>
            </a:xfrm>
            <a:custGeom>
              <a:rect l="l" t="t" r="r" b="b"/>
              <a:pathLst>
                <a:path w="1354038" h="381000" extrusionOk="0">
                  <a:moveTo>
                    <a:pt x="1163538" y="0"/>
                  </a:moveTo>
                  <a:lnTo>
                    <a:pt x="190500" y="0"/>
                  </a:lnTo>
                  <a:cubicBezTo>
                    <a:pt x="85279" y="0"/>
                    <a:pt x="0" y="85279"/>
                    <a:pt x="0" y="190500"/>
                  </a:cubicBezTo>
                  <a:cubicBezTo>
                    <a:pt x="0" y="295722"/>
                    <a:pt x="85279" y="381000"/>
                    <a:pt x="190500" y="381000"/>
                  </a:cubicBezTo>
                  <a:lnTo>
                    <a:pt x="1163538" y="381000"/>
                  </a:lnTo>
                  <a:cubicBezTo>
                    <a:pt x="1268760" y="381000"/>
                    <a:pt x="1354038" y="295722"/>
                    <a:pt x="1354038" y="190500"/>
                  </a:cubicBezTo>
                  <a:cubicBezTo>
                    <a:pt x="1354038" y="85279"/>
                    <a:pt x="1268760" y="0"/>
                    <a:pt x="1163538"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t/>
              </a:r>
              <a:endParaRPr sz="1283">
                <a:solidFill>
                  <a:schemeClr val="dk1"/>
                </a:solidFill>
                <a:latin typeface="Verdana"/>
                <a:ea typeface="Verdana"/>
                <a:cs typeface="Verdana"/>
                <a:sym typeface="Verdana"/>
              </a:endParaRPr>
            </a:p>
          </p:txBody>
        </p:sp>
        <p:sp>
          <p:nvSpPr>
            <p:cNvPr id="737" name="Google Shape;737;p12"/>
            <p:cNvSpPr/>
            <p:nvPr/>
          </p:nvSpPr>
          <p:spPr>
            <a:xfrm>
              <a:off x="1948060" y="6647606"/>
              <a:ext cx="1354038" cy="381000"/>
            </a:xfrm>
            <a:custGeom>
              <a:rect l="l" t="t" r="r" b="b"/>
              <a:pathLst>
                <a:path w="1354038" h="381000" extrusionOk="0">
                  <a:moveTo>
                    <a:pt x="1163538" y="0"/>
                  </a:moveTo>
                  <a:lnTo>
                    <a:pt x="190500" y="0"/>
                  </a:lnTo>
                  <a:cubicBezTo>
                    <a:pt x="85279" y="0"/>
                    <a:pt x="0" y="85279"/>
                    <a:pt x="0" y="190500"/>
                  </a:cubicBezTo>
                  <a:cubicBezTo>
                    <a:pt x="0" y="295672"/>
                    <a:pt x="85279" y="381000"/>
                    <a:pt x="190500" y="381000"/>
                  </a:cubicBezTo>
                  <a:lnTo>
                    <a:pt x="1163538" y="381000"/>
                  </a:lnTo>
                  <a:cubicBezTo>
                    <a:pt x="1268760" y="381000"/>
                    <a:pt x="1354038" y="295672"/>
                    <a:pt x="1354038" y="190500"/>
                  </a:cubicBezTo>
                  <a:cubicBezTo>
                    <a:pt x="1354038" y="85279"/>
                    <a:pt x="1268760" y="0"/>
                    <a:pt x="1163538"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t/>
              </a:r>
              <a:endParaRPr sz="1283">
                <a:solidFill>
                  <a:schemeClr val="dk1"/>
                </a:solidFill>
                <a:latin typeface="Verdana"/>
                <a:ea typeface="Verdana"/>
                <a:cs typeface="Verdana"/>
                <a:sym typeface="Verdana"/>
              </a:endParaRPr>
            </a:p>
          </p:txBody>
        </p:sp>
        <p:sp>
          <p:nvSpPr>
            <p:cNvPr id="738" name="Google Shape;738;p12"/>
            <p:cNvSpPr/>
            <p:nvPr/>
          </p:nvSpPr>
          <p:spPr>
            <a:xfrm>
              <a:off x="1948060" y="7409159"/>
              <a:ext cx="1354038" cy="381000"/>
            </a:xfrm>
            <a:custGeom>
              <a:rect l="l" t="t" r="r" b="b"/>
              <a:pathLst>
                <a:path w="1354038" h="381000" extrusionOk="0">
                  <a:moveTo>
                    <a:pt x="1163538" y="0"/>
                  </a:moveTo>
                  <a:lnTo>
                    <a:pt x="190500" y="0"/>
                  </a:lnTo>
                  <a:cubicBezTo>
                    <a:pt x="85279" y="0"/>
                    <a:pt x="0" y="85279"/>
                    <a:pt x="0" y="190500"/>
                  </a:cubicBezTo>
                  <a:cubicBezTo>
                    <a:pt x="0" y="295722"/>
                    <a:pt x="85279" y="381000"/>
                    <a:pt x="190500" y="381000"/>
                  </a:cubicBezTo>
                  <a:lnTo>
                    <a:pt x="1163538" y="381000"/>
                  </a:lnTo>
                  <a:cubicBezTo>
                    <a:pt x="1268760" y="381000"/>
                    <a:pt x="1354038" y="295722"/>
                    <a:pt x="1354038" y="190500"/>
                  </a:cubicBezTo>
                  <a:cubicBezTo>
                    <a:pt x="1354038" y="85279"/>
                    <a:pt x="1268760" y="0"/>
                    <a:pt x="1163538"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t/>
              </a:r>
              <a:endParaRPr sz="1283">
                <a:solidFill>
                  <a:schemeClr val="dk1"/>
                </a:solidFill>
                <a:latin typeface="Verdana"/>
                <a:ea typeface="Verdana"/>
                <a:cs typeface="Verdana"/>
                <a:sym typeface="Verdana"/>
              </a:endParaRPr>
            </a:p>
          </p:txBody>
        </p:sp>
        <p:sp>
          <p:nvSpPr>
            <p:cNvPr id="739" name="Google Shape;739;p12"/>
            <p:cNvSpPr/>
            <p:nvPr/>
          </p:nvSpPr>
          <p:spPr>
            <a:xfrm>
              <a:off x="4301082" y="5120679"/>
              <a:ext cx="1354087" cy="381000"/>
            </a:xfrm>
            <a:custGeom>
              <a:rect l="l" t="t" r="r" b="b"/>
              <a:pathLst>
                <a:path w="1354087" h="381000" extrusionOk="0">
                  <a:moveTo>
                    <a:pt x="1163588" y="0"/>
                  </a:moveTo>
                  <a:lnTo>
                    <a:pt x="190500" y="0"/>
                  </a:lnTo>
                  <a:cubicBezTo>
                    <a:pt x="85328" y="0"/>
                    <a:pt x="0" y="85279"/>
                    <a:pt x="0" y="190500"/>
                  </a:cubicBezTo>
                  <a:cubicBezTo>
                    <a:pt x="0" y="295722"/>
                    <a:pt x="85328" y="381000"/>
                    <a:pt x="190500" y="381000"/>
                  </a:cubicBezTo>
                  <a:lnTo>
                    <a:pt x="1163588" y="381000"/>
                  </a:lnTo>
                  <a:cubicBezTo>
                    <a:pt x="1268809" y="381000"/>
                    <a:pt x="1354088" y="295722"/>
                    <a:pt x="1354088" y="190500"/>
                  </a:cubicBezTo>
                  <a:cubicBezTo>
                    <a:pt x="1354088" y="85279"/>
                    <a:pt x="1268809" y="0"/>
                    <a:pt x="1163588"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t/>
              </a:r>
              <a:endParaRPr sz="1283">
                <a:solidFill>
                  <a:schemeClr val="dk1"/>
                </a:solidFill>
                <a:latin typeface="Verdana"/>
                <a:ea typeface="Verdana"/>
                <a:cs typeface="Verdana"/>
                <a:sym typeface="Verdana"/>
              </a:endParaRPr>
            </a:p>
          </p:txBody>
        </p:sp>
        <p:sp>
          <p:nvSpPr>
            <p:cNvPr id="740" name="Google Shape;740;p12"/>
            <p:cNvSpPr/>
            <p:nvPr/>
          </p:nvSpPr>
          <p:spPr>
            <a:xfrm>
              <a:off x="4301082" y="5882232"/>
              <a:ext cx="1354087" cy="381000"/>
            </a:xfrm>
            <a:custGeom>
              <a:rect l="l" t="t" r="r" b="b"/>
              <a:pathLst>
                <a:path w="1354087" h="381000" extrusionOk="0">
                  <a:moveTo>
                    <a:pt x="1163588" y="0"/>
                  </a:moveTo>
                  <a:lnTo>
                    <a:pt x="190500" y="0"/>
                  </a:lnTo>
                  <a:cubicBezTo>
                    <a:pt x="85328" y="0"/>
                    <a:pt x="0" y="85279"/>
                    <a:pt x="0" y="190500"/>
                  </a:cubicBezTo>
                  <a:cubicBezTo>
                    <a:pt x="0" y="295722"/>
                    <a:pt x="85328" y="381000"/>
                    <a:pt x="190500" y="381000"/>
                  </a:cubicBezTo>
                  <a:lnTo>
                    <a:pt x="1163588" y="381000"/>
                  </a:lnTo>
                  <a:cubicBezTo>
                    <a:pt x="1268809" y="381000"/>
                    <a:pt x="1354088" y="295722"/>
                    <a:pt x="1354088" y="190500"/>
                  </a:cubicBezTo>
                  <a:cubicBezTo>
                    <a:pt x="1354088" y="85279"/>
                    <a:pt x="1268809" y="0"/>
                    <a:pt x="1163588"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t/>
              </a:r>
              <a:endParaRPr sz="1283">
                <a:solidFill>
                  <a:schemeClr val="dk1"/>
                </a:solidFill>
                <a:latin typeface="Verdana"/>
                <a:ea typeface="Verdana"/>
                <a:cs typeface="Verdana"/>
                <a:sym typeface="Verdana"/>
              </a:endParaRPr>
            </a:p>
          </p:txBody>
        </p:sp>
        <p:sp>
          <p:nvSpPr>
            <p:cNvPr id="741" name="Google Shape;741;p12"/>
            <p:cNvSpPr/>
            <p:nvPr/>
          </p:nvSpPr>
          <p:spPr>
            <a:xfrm>
              <a:off x="4301082" y="6643786"/>
              <a:ext cx="1354087" cy="381000"/>
            </a:xfrm>
            <a:custGeom>
              <a:rect l="l" t="t" r="r" b="b"/>
              <a:pathLst>
                <a:path w="1354087" h="381000" extrusionOk="0">
                  <a:moveTo>
                    <a:pt x="1163588" y="0"/>
                  </a:moveTo>
                  <a:lnTo>
                    <a:pt x="190500" y="0"/>
                  </a:lnTo>
                  <a:cubicBezTo>
                    <a:pt x="85328" y="0"/>
                    <a:pt x="0" y="85328"/>
                    <a:pt x="0" y="190500"/>
                  </a:cubicBezTo>
                  <a:cubicBezTo>
                    <a:pt x="0" y="295722"/>
                    <a:pt x="85328" y="381000"/>
                    <a:pt x="190500" y="381000"/>
                  </a:cubicBezTo>
                  <a:lnTo>
                    <a:pt x="1163588" y="381000"/>
                  </a:lnTo>
                  <a:cubicBezTo>
                    <a:pt x="1268809" y="381000"/>
                    <a:pt x="1354088" y="295722"/>
                    <a:pt x="1354088" y="190500"/>
                  </a:cubicBezTo>
                  <a:cubicBezTo>
                    <a:pt x="1354088" y="85328"/>
                    <a:pt x="1268809" y="0"/>
                    <a:pt x="1163588"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t/>
              </a:r>
              <a:endParaRPr sz="1283">
                <a:solidFill>
                  <a:schemeClr val="dk1"/>
                </a:solidFill>
                <a:latin typeface="Verdana"/>
                <a:ea typeface="Verdana"/>
                <a:cs typeface="Verdana"/>
                <a:sym typeface="Verdana"/>
              </a:endParaRPr>
            </a:p>
          </p:txBody>
        </p:sp>
        <p:sp>
          <p:nvSpPr>
            <p:cNvPr id="742" name="Google Shape;742;p12"/>
            <p:cNvSpPr/>
            <p:nvPr/>
          </p:nvSpPr>
          <p:spPr>
            <a:xfrm>
              <a:off x="4301082" y="7405389"/>
              <a:ext cx="1354087" cy="381000"/>
            </a:xfrm>
            <a:custGeom>
              <a:rect l="l" t="t" r="r" b="b"/>
              <a:pathLst>
                <a:path w="1354087" h="381000" extrusionOk="0">
                  <a:moveTo>
                    <a:pt x="1163588" y="0"/>
                  </a:moveTo>
                  <a:lnTo>
                    <a:pt x="190500" y="0"/>
                  </a:lnTo>
                  <a:cubicBezTo>
                    <a:pt x="85328" y="0"/>
                    <a:pt x="0" y="85279"/>
                    <a:pt x="0" y="190500"/>
                  </a:cubicBezTo>
                  <a:cubicBezTo>
                    <a:pt x="0" y="295722"/>
                    <a:pt x="85328" y="381000"/>
                    <a:pt x="190500" y="381000"/>
                  </a:cubicBezTo>
                  <a:lnTo>
                    <a:pt x="1163588" y="381000"/>
                  </a:lnTo>
                  <a:cubicBezTo>
                    <a:pt x="1268809" y="381000"/>
                    <a:pt x="1354088" y="295722"/>
                    <a:pt x="1354088" y="190500"/>
                  </a:cubicBezTo>
                  <a:cubicBezTo>
                    <a:pt x="1354088" y="85279"/>
                    <a:pt x="1268809" y="0"/>
                    <a:pt x="1163588"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t/>
              </a:r>
              <a:endParaRPr sz="1283">
                <a:solidFill>
                  <a:schemeClr val="dk1"/>
                </a:solidFill>
                <a:latin typeface="Verdana"/>
                <a:ea typeface="Verdana"/>
                <a:cs typeface="Verdana"/>
                <a:sym typeface="Verdana"/>
              </a:endParaRPr>
            </a:p>
          </p:txBody>
        </p:sp>
        <p:sp>
          <p:nvSpPr>
            <p:cNvPr id="743" name="Google Shape;743;p12"/>
            <p:cNvSpPr/>
            <p:nvPr/>
          </p:nvSpPr>
          <p:spPr>
            <a:xfrm>
              <a:off x="937517" y="2094706"/>
              <a:ext cx="5684589" cy="1638548"/>
            </a:xfrm>
            <a:custGeom>
              <a:rect l="l" t="t" r="r" b="b"/>
              <a:pathLst>
                <a:path w="5684589" h="1638548" extrusionOk="0">
                  <a:moveTo>
                    <a:pt x="190500" y="1009799"/>
                  </a:moveTo>
                  <a:lnTo>
                    <a:pt x="594221" y="1009799"/>
                  </a:lnTo>
                  <a:cubicBezTo>
                    <a:pt x="601216" y="1357660"/>
                    <a:pt x="886420" y="1638548"/>
                    <a:pt x="1235968" y="1638548"/>
                  </a:cubicBezTo>
                  <a:lnTo>
                    <a:pt x="2009924" y="1638548"/>
                  </a:lnTo>
                  <a:cubicBezTo>
                    <a:pt x="2359472" y="1638548"/>
                    <a:pt x="2644676" y="1357660"/>
                    <a:pt x="2651671" y="1009799"/>
                  </a:cubicBezTo>
                  <a:lnTo>
                    <a:pt x="3032968" y="1009799"/>
                  </a:lnTo>
                  <a:cubicBezTo>
                    <a:pt x="3039963" y="1357660"/>
                    <a:pt x="3325118" y="1638548"/>
                    <a:pt x="3674666" y="1638548"/>
                  </a:cubicBezTo>
                  <a:lnTo>
                    <a:pt x="4448671" y="1638548"/>
                  </a:lnTo>
                  <a:cubicBezTo>
                    <a:pt x="4798219" y="1638548"/>
                    <a:pt x="5083423" y="1357660"/>
                    <a:pt x="5090418" y="1009799"/>
                  </a:cubicBezTo>
                  <a:lnTo>
                    <a:pt x="5494090" y="1009799"/>
                  </a:lnTo>
                  <a:cubicBezTo>
                    <a:pt x="5599311" y="1009799"/>
                    <a:pt x="5684590" y="924471"/>
                    <a:pt x="5684590" y="819299"/>
                  </a:cubicBezTo>
                  <a:cubicBezTo>
                    <a:pt x="5684590" y="714077"/>
                    <a:pt x="5599311" y="628799"/>
                    <a:pt x="5494090" y="628799"/>
                  </a:cubicBezTo>
                  <a:lnTo>
                    <a:pt x="5090517" y="628799"/>
                  </a:lnTo>
                  <a:lnTo>
                    <a:pt x="5090517" y="377974"/>
                  </a:lnTo>
                  <a:cubicBezTo>
                    <a:pt x="5090567" y="169565"/>
                    <a:pt x="4921002" y="0"/>
                    <a:pt x="4712593" y="0"/>
                  </a:cubicBezTo>
                  <a:lnTo>
                    <a:pt x="3410793" y="0"/>
                  </a:lnTo>
                  <a:cubicBezTo>
                    <a:pt x="3202385" y="0"/>
                    <a:pt x="3032820" y="169565"/>
                    <a:pt x="3032820" y="377974"/>
                  </a:cubicBezTo>
                  <a:lnTo>
                    <a:pt x="3032820" y="628799"/>
                  </a:lnTo>
                  <a:lnTo>
                    <a:pt x="2651820" y="628799"/>
                  </a:lnTo>
                  <a:lnTo>
                    <a:pt x="2651820" y="377974"/>
                  </a:lnTo>
                  <a:cubicBezTo>
                    <a:pt x="2651820" y="169565"/>
                    <a:pt x="2482255" y="0"/>
                    <a:pt x="2273846" y="0"/>
                  </a:cubicBezTo>
                  <a:lnTo>
                    <a:pt x="972046" y="0"/>
                  </a:lnTo>
                  <a:cubicBezTo>
                    <a:pt x="763637" y="0"/>
                    <a:pt x="594072" y="169565"/>
                    <a:pt x="594072" y="377974"/>
                  </a:cubicBezTo>
                  <a:lnTo>
                    <a:pt x="594072" y="628799"/>
                  </a:lnTo>
                  <a:lnTo>
                    <a:pt x="190500" y="628799"/>
                  </a:lnTo>
                  <a:cubicBezTo>
                    <a:pt x="85328" y="628799"/>
                    <a:pt x="0" y="714077"/>
                    <a:pt x="0" y="819299"/>
                  </a:cubicBezTo>
                  <a:cubicBezTo>
                    <a:pt x="0" y="924471"/>
                    <a:pt x="85328" y="1009799"/>
                    <a:pt x="190500" y="1009799"/>
                  </a:cubicBezTo>
                  <a:close/>
                  <a:moveTo>
                    <a:pt x="3413820" y="381000"/>
                  </a:moveTo>
                  <a:lnTo>
                    <a:pt x="4709567" y="381000"/>
                  </a:lnTo>
                  <a:lnTo>
                    <a:pt x="4709567" y="996652"/>
                  </a:lnTo>
                  <a:cubicBezTo>
                    <a:pt x="4709567" y="1140520"/>
                    <a:pt x="4592539" y="1257548"/>
                    <a:pt x="4448671" y="1257548"/>
                  </a:cubicBezTo>
                  <a:lnTo>
                    <a:pt x="3674715" y="1257548"/>
                  </a:lnTo>
                  <a:cubicBezTo>
                    <a:pt x="3530848" y="1257548"/>
                    <a:pt x="3413820" y="1140520"/>
                    <a:pt x="3413820" y="996652"/>
                  </a:cubicBezTo>
                  <a:close/>
                  <a:moveTo>
                    <a:pt x="975072" y="381000"/>
                  </a:moveTo>
                  <a:lnTo>
                    <a:pt x="2270820" y="381000"/>
                  </a:lnTo>
                  <a:lnTo>
                    <a:pt x="2270820" y="996652"/>
                  </a:lnTo>
                  <a:cubicBezTo>
                    <a:pt x="2270820" y="1140520"/>
                    <a:pt x="2153791" y="1257548"/>
                    <a:pt x="2009924" y="1257548"/>
                  </a:cubicBezTo>
                  <a:lnTo>
                    <a:pt x="1235968" y="1257548"/>
                  </a:lnTo>
                  <a:cubicBezTo>
                    <a:pt x="1092101" y="1257548"/>
                    <a:pt x="975072" y="1140520"/>
                    <a:pt x="975072" y="996652"/>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t/>
              </a:r>
              <a:endParaRPr sz="1283">
                <a:solidFill>
                  <a:schemeClr val="dk1"/>
                </a:solidFill>
                <a:latin typeface="Verdana"/>
                <a:ea typeface="Verdana"/>
                <a:cs typeface="Verdana"/>
                <a:sym typeface="Verdana"/>
              </a:endParaRPr>
            </a:p>
          </p:txBody>
        </p:sp>
      </p:grpSp>
      <p:sp>
        <p:nvSpPr>
          <p:cNvPr id="744" name="Google Shape;744;p12"/>
          <p:cNvSpPr txBox="1"/>
          <p:nvPr/>
        </p:nvSpPr>
        <p:spPr>
          <a:xfrm>
            <a:off x="387264" y="6912184"/>
            <a:ext cx="3360802" cy="1893365"/>
          </a:xfrm>
          <a:prstGeom prst="rect">
            <a:avLst/>
          </a:prstGeom>
          <a:noFill/>
          <a:ln>
            <a:noFill/>
          </a:ln>
        </p:spPr>
        <p:txBody>
          <a:bodyPr spcFirstLastPara="1" wrap="square" lIns="91425" tIns="45700" rIns="91425" bIns="45700" anchor="t" anchorCtr="0">
            <a:noAutofit/>
          </a:bodyPr>
          <a:lstStyle/>
          <a:p>
            <a:pPr marL="0" marR="0" lvl="0" indent="0" algn="just" rtl="0">
              <a:lnSpc>
                <a:spcPct val="100000"/>
              </a:lnSpc>
              <a:spcBef>
                <a:spcPts val="0"/>
              </a:spcBef>
              <a:spcAft>
                <a:spcPts val="0"/>
              </a:spcAft>
              <a:buClr>
                <a:srgbClr val="4A8887"/>
              </a:buClr>
              <a:buSzPts val="1800"/>
              <a:buFont typeface="Arial"/>
              <a:buNone/>
            </a:pPr>
            <a:r>
              <a:rPr lang="en-US" sz="1800" b="1" i="0">
                <a:solidFill>
                  <a:srgbClr val="4A8887"/>
                </a:solidFill>
                <a:latin typeface="Verdana"/>
                <a:ea typeface="Verdana"/>
                <a:cs typeface="Verdana"/>
                <a:sym typeface="Verdana"/>
              </a:rPr>
              <a:t>PENSARE con le domande </a:t>
            </a:r>
            <a:endParaRPr/>
          </a:p>
          <a:p>
            <a:pPr marL="0" marR="0" lvl="0" indent="0" algn="just" rtl="0">
              <a:lnSpc>
                <a:spcPct val="100000"/>
              </a:lnSpc>
              <a:spcBef>
                <a:spcPts val="0"/>
              </a:spcBef>
              <a:spcAft>
                <a:spcPts val="0"/>
              </a:spcAft>
              <a:buClr>
                <a:srgbClr val="4B4B4B"/>
              </a:buClr>
              <a:buSzPts val="1400"/>
              <a:buFont typeface="Arial"/>
              <a:buNone/>
            </a:pPr>
            <a:r>
              <a:rPr lang="en-US" sz="1400" b="0" i="0">
                <a:solidFill>
                  <a:srgbClr val="4B4B4B"/>
                </a:solidFill>
                <a:latin typeface="Verdana"/>
                <a:ea typeface="Verdana"/>
                <a:cs typeface="Verdana"/>
                <a:sym typeface="Verdana"/>
              </a:rPr>
              <a:t>Scaricate le domande per pensare a come ottimizzare la vostra idea. Ogni domanda comprende esercizi e suggerimenti per perfezionare la vostra idea, renderla più efficace e sostenibile.</a:t>
            </a:r>
            <a:endParaRPr sz="1400" b="0" i="0">
              <a:solidFill>
                <a:srgbClr val="6D6E71"/>
              </a:solidFill>
              <a:latin typeface="Verdana"/>
              <a:ea typeface="Verdana"/>
              <a:cs typeface="Verdana"/>
              <a:sym typeface="Verdana"/>
            </a:endParaRPr>
          </a:p>
        </p:txBody>
      </p:sp>
      <p:sp>
        <p:nvSpPr>
          <p:cNvPr id="745" name="Google Shape;745;p12"/>
          <p:cNvSpPr txBox="1"/>
          <p:nvPr/>
        </p:nvSpPr>
        <p:spPr>
          <a:xfrm>
            <a:off x="382385" y="6375771"/>
            <a:ext cx="3360802" cy="527885"/>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r>
              <a:rPr lang="en-US" sz="2800" b="1" i="0" u="none" strike="noStrike" cap="none">
                <a:solidFill>
                  <a:srgbClr val="F16924"/>
                </a:solidFill>
                <a:latin typeface="Verdana"/>
                <a:ea typeface="Verdana"/>
                <a:cs typeface="Verdana"/>
                <a:sym typeface="Verdana"/>
              </a:rPr>
              <a:t>Passo 1</a:t>
            </a:r>
            <a:endParaRPr/>
          </a:p>
        </p:txBody>
      </p:sp>
      <p:sp>
        <p:nvSpPr>
          <p:cNvPr id="746" name="Google Shape;746;p12"/>
          <p:cNvSpPr txBox="1"/>
          <p:nvPr/>
        </p:nvSpPr>
        <p:spPr>
          <a:xfrm>
            <a:off x="398838" y="9203971"/>
            <a:ext cx="3360802" cy="1893365"/>
          </a:xfrm>
          <a:prstGeom prst="rect">
            <a:avLst/>
          </a:prstGeom>
          <a:noFill/>
          <a:ln>
            <a:noFill/>
          </a:ln>
        </p:spPr>
        <p:txBody>
          <a:bodyPr spcFirstLastPara="1" wrap="square" lIns="91425" tIns="45700" rIns="91425" bIns="45700" anchor="t" anchorCtr="0">
            <a:noAutofit/>
          </a:bodyPr>
          <a:lstStyle/>
          <a:p>
            <a:pPr marL="0" marR="0" lvl="0" indent="0" algn="just" rtl="0">
              <a:lnSpc>
                <a:spcPct val="100000"/>
              </a:lnSpc>
              <a:spcBef>
                <a:spcPts val="0"/>
              </a:spcBef>
              <a:spcAft>
                <a:spcPts val="0"/>
              </a:spcAft>
              <a:buClr>
                <a:srgbClr val="4A8887"/>
              </a:buClr>
              <a:buSzPts val="1800"/>
              <a:buFont typeface="Arial"/>
              <a:buNone/>
            </a:pPr>
            <a:r>
              <a:rPr lang="en-US" sz="1800" b="1" i="0">
                <a:solidFill>
                  <a:srgbClr val="4A8887"/>
                </a:solidFill>
                <a:latin typeface="Calibri"/>
                <a:ea typeface="Calibri"/>
                <a:cs typeface="Calibri"/>
                <a:sym typeface="Calibri"/>
              </a:rPr>
              <a:t>GUARDA I VIDEO </a:t>
            </a:r>
            <a:endParaRPr/>
          </a:p>
          <a:p>
            <a:pPr marL="0" marR="0" lvl="0" indent="0" algn="just" rtl="0">
              <a:lnSpc>
                <a:spcPct val="100000"/>
              </a:lnSpc>
              <a:spcBef>
                <a:spcPts val="0"/>
              </a:spcBef>
              <a:spcAft>
                <a:spcPts val="0"/>
              </a:spcAft>
              <a:buClr>
                <a:srgbClr val="4B4B4B"/>
              </a:buClr>
              <a:buSzPts val="1400"/>
              <a:buFont typeface="Arial"/>
              <a:buNone/>
            </a:pPr>
            <a:r>
              <a:rPr lang="en-US" sz="1400" b="0" i="0">
                <a:solidFill>
                  <a:srgbClr val="4B4B4B"/>
                </a:solidFill>
                <a:latin typeface="Verdana"/>
                <a:ea typeface="Verdana"/>
                <a:cs typeface="Verdana"/>
                <a:sym typeface="Verdana"/>
              </a:rPr>
              <a:t>Guardate i video degli esperti che vi aiuteranno a comprendere più a fondo gli argomenti e vi forniranno strategie per migliorare la vostra idea. </a:t>
            </a:r>
            <a:endParaRPr sz="1400" b="0" i="0">
              <a:solidFill>
                <a:srgbClr val="4B4B4B"/>
              </a:solidFill>
              <a:latin typeface="Verdana"/>
              <a:ea typeface="Verdana"/>
              <a:cs typeface="Verdana"/>
              <a:sym typeface="Verdana"/>
            </a:endParaRPr>
          </a:p>
        </p:txBody>
      </p:sp>
      <p:sp>
        <p:nvSpPr>
          <p:cNvPr id="747" name="Google Shape;747;p12"/>
          <p:cNvSpPr txBox="1"/>
          <p:nvPr/>
        </p:nvSpPr>
        <p:spPr>
          <a:xfrm>
            <a:off x="393959" y="8667558"/>
            <a:ext cx="3360802" cy="527885"/>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r>
              <a:rPr lang="en-US" sz="2800" b="1" i="0" u="none" strike="noStrike" cap="none">
                <a:solidFill>
                  <a:srgbClr val="F16924"/>
                </a:solidFill>
                <a:latin typeface="Verdana"/>
                <a:ea typeface="Verdana"/>
                <a:cs typeface="Verdana"/>
                <a:sym typeface="Verdana"/>
              </a:rPr>
              <a:t>Passo 2</a:t>
            </a:r>
            <a:endParaRPr/>
          </a:p>
        </p:txBody>
      </p:sp>
      <p:sp>
        <p:nvSpPr>
          <p:cNvPr id="748" name="Google Shape;748;p12"/>
          <p:cNvSpPr txBox="1"/>
          <p:nvPr/>
        </p:nvSpPr>
        <p:spPr>
          <a:xfrm>
            <a:off x="3767071" y="6912184"/>
            <a:ext cx="3468117" cy="1893365"/>
          </a:xfrm>
          <a:prstGeom prst="rect">
            <a:avLst/>
          </a:prstGeom>
          <a:noFill/>
          <a:ln>
            <a:noFill/>
          </a:ln>
        </p:spPr>
        <p:txBody>
          <a:bodyPr spcFirstLastPara="1" wrap="square" lIns="91425" tIns="45700" rIns="91425" bIns="45700" anchor="t" anchorCtr="0">
            <a:noAutofit/>
          </a:bodyPr>
          <a:lstStyle/>
          <a:p>
            <a:pPr marL="0" marR="0" lvl="0" indent="0" algn="just" rtl="0">
              <a:lnSpc>
                <a:spcPct val="100000"/>
              </a:lnSpc>
              <a:spcBef>
                <a:spcPts val="0"/>
              </a:spcBef>
              <a:spcAft>
                <a:spcPts val="0"/>
              </a:spcAft>
              <a:buClr>
                <a:srgbClr val="4A8887"/>
              </a:buClr>
              <a:buSzPts val="1800"/>
              <a:buFont typeface="Arial"/>
              <a:buNone/>
            </a:pPr>
            <a:r>
              <a:rPr lang="en-US" sz="1800" b="1" i="0">
                <a:solidFill>
                  <a:srgbClr val="4A8887"/>
                </a:solidFill>
                <a:latin typeface="Verdana"/>
                <a:ea typeface="Verdana"/>
                <a:cs typeface="Verdana"/>
                <a:sym typeface="Verdana"/>
              </a:rPr>
              <a:t>Sperimentare nuove idee </a:t>
            </a:r>
            <a:endParaRPr/>
          </a:p>
          <a:p>
            <a:pPr marL="0" marR="0" lvl="0" indent="0" algn="just" rtl="0">
              <a:lnSpc>
                <a:spcPct val="100000"/>
              </a:lnSpc>
              <a:spcBef>
                <a:spcPts val="0"/>
              </a:spcBef>
              <a:spcAft>
                <a:spcPts val="0"/>
              </a:spcAft>
              <a:buClr>
                <a:srgbClr val="4B4B4B"/>
              </a:buClr>
              <a:buSzPts val="1400"/>
              <a:buFont typeface="Arial"/>
              <a:buNone/>
            </a:pPr>
            <a:r>
              <a:rPr lang="en-US" sz="1400" b="0" i="0">
                <a:solidFill>
                  <a:srgbClr val="4B4B4B"/>
                </a:solidFill>
                <a:latin typeface="Verdana"/>
                <a:ea typeface="Verdana"/>
                <a:cs typeface="Verdana"/>
                <a:sym typeface="Verdana"/>
              </a:rPr>
              <a:t>Idee innovative e strumenti digitali per ottimizzare la vostra idea. Imparate come migliorare la vostra idea eco-sanitaria in diversi contesti, ad esempio nelle operazioni commerciali, nel marketing e nella creazione di partnership.</a:t>
            </a:r>
            <a:endParaRPr sz="1400" b="0" i="0">
              <a:solidFill>
                <a:srgbClr val="6D6E71"/>
              </a:solidFill>
              <a:latin typeface="Verdana"/>
              <a:ea typeface="Verdana"/>
              <a:cs typeface="Verdana"/>
              <a:sym typeface="Verdana"/>
            </a:endParaRPr>
          </a:p>
        </p:txBody>
      </p:sp>
      <p:sp>
        <p:nvSpPr>
          <p:cNvPr id="749" name="Google Shape;749;p12"/>
          <p:cNvSpPr txBox="1"/>
          <p:nvPr/>
        </p:nvSpPr>
        <p:spPr>
          <a:xfrm>
            <a:off x="3762193" y="6375771"/>
            <a:ext cx="3360802" cy="527885"/>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r>
              <a:rPr lang="en-US" sz="2800" b="1" i="0" u="none" strike="noStrike" cap="none">
                <a:solidFill>
                  <a:srgbClr val="F16924"/>
                </a:solidFill>
                <a:latin typeface="Verdana"/>
                <a:ea typeface="Verdana"/>
                <a:cs typeface="Verdana"/>
                <a:sym typeface="Verdana"/>
              </a:rPr>
              <a:t>Passo 3</a:t>
            </a:r>
            <a:endParaRPr/>
          </a:p>
        </p:txBody>
      </p:sp>
      <p:sp>
        <p:nvSpPr>
          <p:cNvPr id="750" name="Google Shape;750;p12"/>
          <p:cNvSpPr txBox="1"/>
          <p:nvPr/>
        </p:nvSpPr>
        <p:spPr>
          <a:xfrm>
            <a:off x="3755495" y="9203971"/>
            <a:ext cx="3627943" cy="1893365"/>
          </a:xfrm>
          <a:prstGeom prst="rect">
            <a:avLst/>
          </a:prstGeom>
          <a:noFill/>
          <a:ln>
            <a:noFill/>
          </a:ln>
        </p:spPr>
        <p:txBody>
          <a:bodyPr spcFirstLastPara="1" wrap="square" lIns="91425" tIns="45700" rIns="91425" bIns="45700" anchor="t" anchorCtr="0">
            <a:noAutofit/>
          </a:bodyPr>
          <a:lstStyle/>
          <a:p>
            <a:pPr marL="0" marR="0" lvl="0" indent="0" algn="just" rtl="0">
              <a:lnSpc>
                <a:spcPct val="100000"/>
              </a:lnSpc>
              <a:spcBef>
                <a:spcPts val="0"/>
              </a:spcBef>
              <a:spcAft>
                <a:spcPts val="0"/>
              </a:spcAft>
              <a:buClr>
                <a:srgbClr val="4A8887"/>
              </a:buClr>
              <a:buSzPts val="1800"/>
              <a:buFont typeface="Arial"/>
              <a:buNone/>
            </a:pPr>
            <a:r>
              <a:rPr lang="en-US" sz="1800" b="1" i="0">
                <a:solidFill>
                  <a:srgbClr val="4A8887"/>
                </a:solidFill>
                <a:latin typeface="Calibri"/>
                <a:ea typeface="Calibri"/>
                <a:cs typeface="Calibri"/>
                <a:sym typeface="Calibri"/>
              </a:rPr>
              <a:t>UTILIZZARE il kit di strumenti </a:t>
            </a:r>
            <a:endParaRPr/>
          </a:p>
          <a:p>
            <a:pPr marL="0" marR="0" lvl="0" indent="0" algn="just" rtl="0">
              <a:lnSpc>
                <a:spcPct val="100000"/>
              </a:lnSpc>
              <a:spcBef>
                <a:spcPts val="0"/>
              </a:spcBef>
              <a:spcAft>
                <a:spcPts val="0"/>
              </a:spcAft>
              <a:buClr>
                <a:srgbClr val="4B4B4B"/>
              </a:buClr>
              <a:buSzPts val="1400"/>
              <a:buFont typeface="Arial"/>
              <a:buNone/>
            </a:pPr>
            <a:r>
              <a:rPr lang="en-US" sz="1400" b="0" i="0">
                <a:solidFill>
                  <a:srgbClr val="4B4B4B"/>
                </a:solidFill>
                <a:latin typeface="Verdana"/>
                <a:ea typeface="Verdana"/>
                <a:cs typeface="Verdana"/>
                <a:sym typeface="Verdana"/>
              </a:rPr>
              <a:t>Il Toolkit è perfetto per aiutarvi a iniziare a realizzare la vostra idea in modo semplice, economico ed efficace. </a:t>
            </a:r>
            <a:endParaRPr sz="1400" b="0" i="0">
              <a:solidFill>
                <a:srgbClr val="4B4B4B"/>
              </a:solidFill>
              <a:latin typeface="Verdana"/>
              <a:ea typeface="Verdana"/>
              <a:cs typeface="Verdana"/>
              <a:sym typeface="Verdana"/>
            </a:endParaRPr>
          </a:p>
        </p:txBody>
      </p:sp>
      <p:sp>
        <p:nvSpPr>
          <p:cNvPr id="751" name="Google Shape;751;p12"/>
          <p:cNvSpPr txBox="1"/>
          <p:nvPr/>
        </p:nvSpPr>
        <p:spPr>
          <a:xfrm>
            <a:off x="3750617" y="8667558"/>
            <a:ext cx="3360802" cy="527885"/>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r>
              <a:rPr lang="en-US" sz="2800" b="1" i="0" u="none" strike="noStrike" cap="none">
                <a:solidFill>
                  <a:srgbClr val="F16924"/>
                </a:solidFill>
                <a:latin typeface="Verdana"/>
                <a:ea typeface="Verdana"/>
                <a:cs typeface="Verdana"/>
                <a:sym typeface="Verdana"/>
              </a:rPr>
              <a:t>Passo 4</a:t>
            </a:r>
            <a:endParaRPr/>
          </a:p>
        </p:txBody>
      </p:sp>
      <p:sp>
        <p:nvSpPr>
          <p:cNvPr id="752" name="Google Shape;752;p12"/>
          <p:cNvSpPr txBox="1"/>
          <p:nvPr/>
        </p:nvSpPr>
        <p:spPr>
          <a:xfrm>
            <a:off x="398838" y="1501425"/>
            <a:ext cx="6362784" cy="665144"/>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lt1"/>
              </a:buClr>
              <a:buSzPts val="3200"/>
              <a:buFont typeface="Arial"/>
              <a:buNone/>
            </a:pPr>
            <a:r>
              <a:rPr lang="en-US" sz="3200">
                <a:solidFill>
                  <a:schemeClr val="lt1"/>
                </a:solidFill>
                <a:latin typeface="Verdana"/>
                <a:ea typeface="Verdana"/>
                <a:cs typeface="Verdana"/>
                <a:sym typeface="Verdana"/>
              </a:rPr>
              <a:t>4 semplici passi </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56" name="Shape 756"/>
        <p:cNvGrpSpPr/>
        <p:nvPr/>
      </p:nvGrpSpPr>
      <p:grpSpPr>
        <a:xfrm>
          <a:off x="0" y="0"/>
          <a:ext cx="0" cy="0"/>
          <a:chOff x="0" y="0"/>
          <a:chExt cx="0" cy="0"/>
        </a:xfrm>
      </p:grpSpPr>
      <p:sp>
        <p:nvSpPr>
          <p:cNvPr id="757" name="Google Shape;757;p13"/>
          <p:cNvSpPr txBox="1"/>
          <p:nvPr>
            <p:ph type="body" idx="1"/>
          </p:nvPr>
        </p:nvSpPr>
        <p:spPr>
          <a:xfrm>
            <a:off x="18499" y="5831519"/>
            <a:ext cx="1870306" cy="271858"/>
          </a:xfrm>
          <a:prstGeom prst="rect">
            <a:avLst/>
          </a:prstGeom>
          <a:noFill/>
          <a:ln>
            <a:noFill/>
          </a:ln>
        </p:spPr>
        <p:txBody>
          <a:bodyPr spcFirstLastPara="1" wrap="square" lIns="91425" tIns="45700" rIns="91425" bIns="45700" anchor="t" anchorCtr="0">
            <a:noAutofit/>
          </a:bodyPr>
          <a:lstStyle/>
          <a:p>
            <a:pPr marL="0" lvl="0" indent="0" algn="ctr" rtl="0">
              <a:lnSpc>
                <a:spcPct val="100000"/>
              </a:lnSpc>
              <a:spcBef>
                <a:spcPts val="0"/>
              </a:spcBef>
              <a:spcAft>
                <a:spcPts val="0"/>
              </a:spcAft>
              <a:buClr>
                <a:schemeClr val="lt1"/>
              </a:buClr>
              <a:buSzPts val="2000"/>
              <a:buNone/>
            </a:pPr>
            <a:r>
              <a:rPr lang="en-US" sz="2000"/>
              <a:t>PENSARE</a:t>
            </a:r>
            <a:endParaRPr/>
          </a:p>
        </p:txBody>
      </p:sp>
      <p:sp>
        <p:nvSpPr>
          <p:cNvPr id="758" name="Google Shape;758;p13"/>
          <p:cNvSpPr txBox="1"/>
          <p:nvPr>
            <p:ph type="body" idx="3"/>
          </p:nvPr>
        </p:nvSpPr>
        <p:spPr>
          <a:xfrm>
            <a:off x="1884244" y="5831519"/>
            <a:ext cx="1870306" cy="271858"/>
          </a:xfrm>
          <a:prstGeom prst="rect">
            <a:avLst/>
          </a:prstGeom>
          <a:noFill/>
          <a:ln>
            <a:noFill/>
          </a:ln>
        </p:spPr>
        <p:txBody>
          <a:bodyPr spcFirstLastPara="1" wrap="square" lIns="91425" tIns="45700" rIns="91425" bIns="45700" anchor="t" anchorCtr="0">
            <a:noAutofit/>
          </a:bodyPr>
          <a:lstStyle/>
          <a:p>
            <a:pPr marL="0" lvl="0" indent="0" algn="ctr" rtl="0">
              <a:lnSpc>
                <a:spcPct val="100000"/>
              </a:lnSpc>
              <a:spcBef>
                <a:spcPts val="0"/>
              </a:spcBef>
              <a:spcAft>
                <a:spcPts val="0"/>
              </a:spcAft>
              <a:buClr>
                <a:schemeClr val="lt1"/>
              </a:buClr>
              <a:buSzPts val="2000"/>
              <a:buNone/>
            </a:pPr>
            <a:r>
              <a:rPr lang="en-US" sz="2000"/>
              <a:t>GUARDA</a:t>
            </a:r>
            <a:endParaRPr/>
          </a:p>
        </p:txBody>
      </p:sp>
      <p:sp>
        <p:nvSpPr>
          <p:cNvPr id="759" name="Google Shape;759;p13"/>
          <p:cNvSpPr txBox="1"/>
          <p:nvPr>
            <p:ph type="body" idx="4"/>
          </p:nvPr>
        </p:nvSpPr>
        <p:spPr>
          <a:xfrm>
            <a:off x="3759226" y="5831519"/>
            <a:ext cx="1904898" cy="271858"/>
          </a:xfrm>
          <a:prstGeom prst="rect">
            <a:avLst/>
          </a:prstGeom>
          <a:noFill/>
          <a:ln>
            <a:noFill/>
          </a:ln>
        </p:spPr>
        <p:txBody>
          <a:bodyPr spcFirstLastPara="1" wrap="square" lIns="91425" tIns="45700" rIns="91425" bIns="45700" anchor="t" anchorCtr="0">
            <a:noAutofit/>
          </a:bodyPr>
          <a:lstStyle/>
          <a:p>
            <a:pPr marL="0" lvl="0" indent="0" algn="ctr" rtl="0">
              <a:lnSpc>
                <a:spcPct val="100000"/>
              </a:lnSpc>
              <a:spcBef>
                <a:spcPts val="0"/>
              </a:spcBef>
              <a:spcAft>
                <a:spcPts val="0"/>
              </a:spcAft>
              <a:buClr>
                <a:schemeClr val="lt1"/>
              </a:buClr>
              <a:buSzPts val="2000"/>
              <a:buNone/>
            </a:pPr>
            <a:r>
              <a:rPr lang="en-US" sz="2000"/>
              <a:t>PROVARE</a:t>
            </a:r>
            <a:endParaRPr/>
          </a:p>
        </p:txBody>
      </p:sp>
      <p:sp>
        <p:nvSpPr>
          <p:cNvPr id="760" name="Google Shape;760;p13"/>
          <p:cNvSpPr txBox="1"/>
          <p:nvPr>
            <p:ph type="body" idx="5"/>
          </p:nvPr>
        </p:nvSpPr>
        <p:spPr>
          <a:xfrm>
            <a:off x="5682625" y="5831519"/>
            <a:ext cx="1905014" cy="271858"/>
          </a:xfrm>
          <a:prstGeom prst="rect">
            <a:avLst/>
          </a:prstGeom>
          <a:noFill/>
          <a:ln>
            <a:noFill/>
          </a:ln>
        </p:spPr>
        <p:txBody>
          <a:bodyPr spcFirstLastPara="1" wrap="square" lIns="91425" tIns="45700" rIns="91425" bIns="45700" anchor="t" anchorCtr="0">
            <a:noAutofit/>
          </a:bodyPr>
          <a:lstStyle/>
          <a:p>
            <a:pPr marL="0" lvl="0" indent="0" algn="ctr" rtl="0">
              <a:lnSpc>
                <a:spcPct val="100000"/>
              </a:lnSpc>
              <a:spcBef>
                <a:spcPts val="0"/>
              </a:spcBef>
              <a:spcAft>
                <a:spcPts val="0"/>
              </a:spcAft>
              <a:buClr>
                <a:schemeClr val="lt1"/>
              </a:buClr>
              <a:buSzPts val="2000"/>
              <a:buNone/>
            </a:pPr>
            <a:r>
              <a:rPr lang="en-US" sz="2000"/>
              <a:t>UTILIZZO</a:t>
            </a:r>
            <a:endParaRPr/>
          </a:p>
        </p:txBody>
      </p:sp>
      <p:sp>
        <p:nvSpPr>
          <p:cNvPr id="761" name="Google Shape;761;p13"/>
          <p:cNvSpPr txBox="1"/>
          <p:nvPr>
            <p:ph type="body" idx="6"/>
          </p:nvPr>
        </p:nvSpPr>
        <p:spPr>
          <a:xfrm>
            <a:off x="18499" y="6404916"/>
            <a:ext cx="1870304" cy="658404"/>
          </a:xfrm>
          <a:prstGeom prst="rect">
            <a:avLst/>
          </a:prstGeom>
          <a:noFill/>
          <a:ln>
            <a:noFill/>
          </a:ln>
        </p:spPr>
        <p:txBody>
          <a:bodyPr spcFirstLastPara="1" wrap="square" lIns="91425" tIns="45700" rIns="91425" bIns="45700" anchor="t" anchorCtr="0">
            <a:noAutofit/>
          </a:bodyPr>
          <a:lstStyle/>
          <a:p>
            <a:pPr marL="0" lvl="0" indent="0" algn="ctr" rtl="0">
              <a:lnSpc>
                <a:spcPct val="100000"/>
              </a:lnSpc>
              <a:spcBef>
                <a:spcPts val="0"/>
              </a:spcBef>
              <a:spcAft>
                <a:spcPts val="0"/>
              </a:spcAft>
              <a:buClr>
                <a:schemeClr val="lt1"/>
              </a:buClr>
              <a:buSzPts val="2000"/>
              <a:buNone/>
            </a:pPr>
            <a:r>
              <a:rPr lang="en-US" sz="2000"/>
              <a:t>30 Domande</a:t>
            </a:r>
            <a:endParaRPr/>
          </a:p>
        </p:txBody>
      </p:sp>
      <p:sp>
        <p:nvSpPr>
          <p:cNvPr id="762" name="Google Shape;762;p13"/>
          <p:cNvSpPr txBox="1"/>
          <p:nvPr>
            <p:ph type="body" idx="7"/>
          </p:nvPr>
        </p:nvSpPr>
        <p:spPr>
          <a:xfrm>
            <a:off x="1894192" y="6404916"/>
            <a:ext cx="1870304" cy="658404"/>
          </a:xfrm>
          <a:prstGeom prst="rect">
            <a:avLst/>
          </a:prstGeom>
          <a:noFill/>
          <a:ln>
            <a:noFill/>
          </a:ln>
        </p:spPr>
        <p:txBody>
          <a:bodyPr spcFirstLastPara="1" wrap="square" lIns="91425" tIns="45700" rIns="91425" bIns="45700" anchor="t" anchorCtr="0">
            <a:noAutofit/>
          </a:bodyPr>
          <a:lstStyle/>
          <a:p>
            <a:pPr marL="0" lvl="0" indent="0" algn="ctr" rtl="0">
              <a:lnSpc>
                <a:spcPct val="100000"/>
              </a:lnSpc>
              <a:spcBef>
                <a:spcPts val="0"/>
              </a:spcBef>
              <a:spcAft>
                <a:spcPts val="0"/>
              </a:spcAft>
              <a:buClr>
                <a:schemeClr val="lt1"/>
              </a:buClr>
              <a:buSzPts val="2000"/>
              <a:buNone/>
            </a:pPr>
            <a:r>
              <a:rPr lang="en-US" sz="2000"/>
              <a:t>34 Video</a:t>
            </a:r>
            <a:endParaRPr/>
          </a:p>
        </p:txBody>
      </p:sp>
      <p:sp>
        <p:nvSpPr>
          <p:cNvPr id="763" name="Google Shape;763;p13"/>
          <p:cNvSpPr txBox="1"/>
          <p:nvPr>
            <p:ph type="body" idx="8"/>
          </p:nvPr>
        </p:nvSpPr>
        <p:spPr>
          <a:xfrm>
            <a:off x="3781607" y="6404916"/>
            <a:ext cx="1870304" cy="658404"/>
          </a:xfrm>
          <a:prstGeom prst="rect">
            <a:avLst/>
          </a:prstGeom>
          <a:noFill/>
          <a:ln>
            <a:noFill/>
          </a:ln>
        </p:spPr>
        <p:txBody>
          <a:bodyPr spcFirstLastPara="1" wrap="square" lIns="91425" tIns="45700" rIns="91425" bIns="45700" anchor="t" anchorCtr="0">
            <a:noAutofit/>
          </a:bodyPr>
          <a:lstStyle/>
          <a:p>
            <a:pPr marL="0" lvl="0" indent="0" algn="ctr" rtl="0">
              <a:lnSpc>
                <a:spcPct val="100000"/>
              </a:lnSpc>
              <a:spcBef>
                <a:spcPts val="0"/>
              </a:spcBef>
              <a:spcAft>
                <a:spcPts val="0"/>
              </a:spcAft>
              <a:buClr>
                <a:schemeClr val="lt1"/>
              </a:buClr>
              <a:buSzPts val="2000"/>
              <a:buNone/>
            </a:pPr>
            <a:r>
              <a:rPr lang="en-US" sz="2000"/>
              <a:t>32 Idee</a:t>
            </a:r>
            <a:endParaRPr/>
          </a:p>
        </p:txBody>
      </p:sp>
      <p:sp>
        <p:nvSpPr>
          <p:cNvPr id="764" name="Google Shape;764;p13"/>
          <p:cNvSpPr txBox="1"/>
          <p:nvPr>
            <p:ph type="body" idx="9"/>
          </p:nvPr>
        </p:nvSpPr>
        <p:spPr>
          <a:xfrm>
            <a:off x="5645576" y="6404916"/>
            <a:ext cx="1948756" cy="658404"/>
          </a:xfrm>
          <a:prstGeom prst="rect">
            <a:avLst/>
          </a:prstGeom>
          <a:noFill/>
          <a:ln>
            <a:noFill/>
          </a:ln>
        </p:spPr>
        <p:txBody>
          <a:bodyPr spcFirstLastPara="1" wrap="square" lIns="91425" tIns="45700" rIns="91425" bIns="45700" anchor="t" anchorCtr="0">
            <a:noAutofit/>
          </a:bodyPr>
          <a:lstStyle/>
          <a:p>
            <a:pPr marL="0" lvl="0" indent="0" algn="ctr" rtl="0">
              <a:lnSpc>
                <a:spcPct val="100000"/>
              </a:lnSpc>
              <a:spcBef>
                <a:spcPts val="0"/>
              </a:spcBef>
              <a:spcAft>
                <a:spcPts val="0"/>
              </a:spcAft>
              <a:buClr>
                <a:schemeClr val="lt1"/>
              </a:buClr>
              <a:buSzPts val="2000"/>
              <a:buNone/>
            </a:pPr>
            <a:r>
              <a:rPr lang="en-US" sz="2000"/>
              <a:t>143 Strumenti</a:t>
            </a:r>
            <a:endParaRPr/>
          </a:p>
        </p:txBody>
      </p:sp>
      <p:sp>
        <p:nvSpPr>
          <p:cNvPr id="765" name="Google Shape;765;p13"/>
          <p:cNvSpPr txBox="1"/>
          <p:nvPr>
            <p:ph type="sldNum" idx="12"/>
          </p:nvPr>
        </p:nvSpPr>
        <p:spPr>
          <a:xfrm>
            <a:off x="6860806" y="10158647"/>
            <a:ext cx="374383" cy="465822"/>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en-US"/>
              <a:t>'#'</a:t>
            </a:fld>
            <a:endParaRPr/>
          </a:p>
        </p:txBody>
      </p:sp>
      <p:sp>
        <p:nvSpPr>
          <p:cNvPr id="766" name="Google Shape;766;p13"/>
          <p:cNvSpPr txBox="1"/>
          <p:nvPr>
            <p:ph type="body" idx="15"/>
          </p:nvPr>
        </p:nvSpPr>
        <p:spPr>
          <a:xfrm>
            <a:off x="161768" y="1544809"/>
            <a:ext cx="3407954" cy="2255493"/>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lt1"/>
              </a:buClr>
              <a:buSzPts val="3000"/>
              <a:buNone/>
            </a:pPr>
            <a:r>
              <a:rPr lang="en-US" sz="3000"/>
              <a:t>Tutte le sezioni</a:t>
            </a:r>
            <a:endParaRPr/>
          </a:p>
          <a:p>
            <a:pPr marL="0" lvl="0" indent="0" algn="l" rtl="0">
              <a:lnSpc>
                <a:spcPct val="100000"/>
              </a:lnSpc>
              <a:spcBef>
                <a:spcPts val="0"/>
              </a:spcBef>
              <a:spcAft>
                <a:spcPts val="0"/>
              </a:spcAft>
              <a:buClr>
                <a:schemeClr val="lt1"/>
              </a:buClr>
              <a:buSzPts val="3000"/>
              <a:buNone/>
            </a:pPr>
            <a:r>
              <a:t/>
            </a:r>
            <a:endParaRPr sz="3000"/>
          </a:p>
          <a:p>
            <a:pPr marL="0" lvl="0" indent="0" algn="l" rtl="0">
              <a:lnSpc>
                <a:spcPct val="100000"/>
              </a:lnSpc>
              <a:spcBef>
                <a:spcPts val="0"/>
              </a:spcBef>
              <a:spcAft>
                <a:spcPts val="0"/>
              </a:spcAft>
              <a:buClr>
                <a:schemeClr val="lt1"/>
              </a:buClr>
              <a:buSzPts val="3000"/>
              <a:buNone/>
            </a:pPr>
            <a:r>
              <a:rPr lang="en-US" sz="3000" b="0"/>
              <a:t>Panoramica delle risorse</a:t>
            </a:r>
            <a:endParaRPr sz="2400" b="0"/>
          </a:p>
        </p:txBody>
      </p:sp>
      <p:pic>
        <p:nvPicPr>
          <p:cNvPr id="767" name="Google Shape;767;p13" descr="A group of people smiling&#10;&#10;Description automatically generated"/>
          <p:cNvPicPr preferRelativeResize="0"/>
          <p:nvPr>
            <p:ph type="pic" idx="2"/>
          </p:nvPr>
        </p:nvPicPr>
        <p:blipFill rotWithShape="1">
          <a:blip r:embed="rId3">
            <a:alphaModFix/>
          </a:blip>
          <a:srcRect l="0" t="0" r="13929" b="0"/>
          <a:stretch/>
        </p:blipFill>
        <p:spPr>
          <a:xfrm>
            <a:off x="659220" y="0"/>
            <a:ext cx="6900456" cy="5345113"/>
          </a:xfrm>
          <a:prstGeom prst="rect">
            <a:avLst/>
          </a:prstGeom>
          <a:noFill/>
          <a:ln>
            <a:noFill/>
          </a:ln>
        </p:spPr>
      </p:pic>
      <p:sp>
        <p:nvSpPr>
          <p:cNvPr id="768" name="Google Shape;768;p13"/>
          <p:cNvSpPr txBox="1"/>
          <p:nvPr/>
        </p:nvSpPr>
        <p:spPr>
          <a:xfrm>
            <a:off x="161768" y="7129712"/>
            <a:ext cx="7278123" cy="332398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400" b="1" u="sng">
                <a:solidFill>
                  <a:srgbClr val="4B4B4B"/>
                </a:solidFill>
                <a:latin typeface="Verdana"/>
                <a:ea typeface="Verdana"/>
                <a:cs typeface="Verdana"/>
                <a:sym typeface="Verdana"/>
                <a:hlinkClick r:id="rId4">
                  <a:extLst>
                    <a:ext uri="{A12FA001-AC4F-418D-AE19-62706E023703}">
                      <ahyp:hlinkClr val="tx"/>
                    </a:ext>
                  </a:extLst>
                </a:hlinkClick>
              </a:rPr>
              <a:t>Benvenuti nel Toolkit GRASSROOTS</a:t>
            </a:r>
            <a:r>
              <a:rPr lang="en-US" sz="1400">
                <a:solidFill>
                  <a:srgbClr val="4B4B4B"/>
                </a:solidFill>
                <a:latin typeface="Verdana"/>
                <a:ea typeface="Verdana"/>
                <a:cs typeface="Verdana"/>
                <a:sym typeface="Verdana"/>
              </a:rPr>
              <a:t>, risorse interattive e pratiche progettate per responsabilizzare e ispirare i giovani a sviluppare progetti e idee di turismo eco-sanitario sostenibile. Che i vostri studenti siano giovani imprenditori o semplici appassionati di eco-salute e sostenibilità, questo Toolkit vi fornirà tutti gli strumenti, le idee e le indicazioni necessarie per trasformare la visione dei vostri studenti in iniziative di grande impatto.</a:t>
            </a:r>
            <a:endParaRPr/>
          </a:p>
          <a:p>
            <a:pPr marL="0" marR="0" lvl="0" indent="0" algn="l" rtl="0">
              <a:spcBef>
                <a:spcPts val="0"/>
              </a:spcBef>
              <a:spcAft>
                <a:spcPts val="0"/>
              </a:spcAft>
              <a:buNone/>
            </a:pPr>
            <a:r>
              <a:t/>
            </a:r>
            <a:endParaRPr sz="1400">
              <a:solidFill>
                <a:srgbClr val="4B4B4B"/>
              </a:solidFill>
              <a:latin typeface="Verdana"/>
              <a:ea typeface="Verdana"/>
              <a:cs typeface="Verdana"/>
              <a:sym typeface="Verdana"/>
            </a:endParaRPr>
          </a:p>
          <a:p>
            <a:pPr marL="0" marR="0" lvl="0" indent="0" algn="l" rtl="0">
              <a:spcBef>
                <a:spcPts val="0"/>
              </a:spcBef>
              <a:spcAft>
                <a:spcPts val="0"/>
              </a:spcAft>
              <a:buNone/>
            </a:pPr>
            <a:r>
              <a:rPr lang="en-US" sz="1400">
                <a:solidFill>
                  <a:srgbClr val="4B4B4B"/>
                </a:solidFill>
                <a:latin typeface="Verdana"/>
                <a:ea typeface="Verdana"/>
                <a:cs typeface="Verdana"/>
                <a:sym typeface="Verdana"/>
              </a:rPr>
              <a:t>Iniziate ad esplorare le </a:t>
            </a:r>
            <a:r>
              <a:rPr lang="en-US" sz="1400" b="1">
                <a:solidFill>
                  <a:srgbClr val="4B4B4B"/>
                </a:solidFill>
                <a:latin typeface="Verdana"/>
                <a:ea typeface="Verdana"/>
                <a:cs typeface="Verdana"/>
                <a:sym typeface="Verdana"/>
              </a:rPr>
              <a:t>6 aree chiave </a:t>
            </a:r>
            <a:r>
              <a:rPr lang="en-US" sz="1400">
                <a:solidFill>
                  <a:srgbClr val="4B4B4B"/>
                </a:solidFill>
                <a:latin typeface="Verdana"/>
                <a:ea typeface="Verdana"/>
                <a:cs typeface="Verdana"/>
                <a:sym typeface="Verdana"/>
              </a:rPr>
              <a:t>del nostro kit di strumenti nella prossima sezione. In ogni sezione troverete una serie di domande, risorse, video, esercizi e toolkit scaricabili, pensati appositamente per l'imprenditoria eco-sanitaria. Questi temi riguardano temi essenziali come l'ecoturismo, la salute e il benessere, lo sport e l'avventura, il cibo e gli eventi, l'arte di strada e la cultura. Preparatevi a immergervi in profondità in ogni risorsa, ad acquisire preziose intuizioni e a dotarvi delle conoscenze necessarie per trasformare in realtà la visione del turismo eco-sanitario del vostro studente.</a:t>
            </a:r>
            <a:endParaRPr sz="1400">
              <a:solidFill>
                <a:srgbClr val="4B4B4B"/>
              </a:solidFill>
              <a:latin typeface="Verdana"/>
              <a:ea typeface="Verdana"/>
              <a:cs typeface="Verdana"/>
              <a:sym typeface="Verdana"/>
            </a:endParaRPr>
          </a:p>
        </p:txBody>
      </p:sp>
      <p:grpSp>
        <p:nvGrpSpPr>
          <p:cNvPr id="769" name="Google Shape;769;p13"/>
          <p:cNvGrpSpPr/>
          <p:nvPr/>
        </p:nvGrpSpPr>
        <p:grpSpPr>
          <a:xfrm>
            <a:off x="329710" y="3940190"/>
            <a:ext cx="1247882" cy="1201783"/>
            <a:chOff x="4924697" y="3291840"/>
            <a:chExt cx="1247882" cy="1201783"/>
          </a:xfrm>
        </p:grpSpPr>
        <p:sp>
          <p:nvSpPr>
            <p:cNvPr id="770" name="Google Shape;770;p13">
              <a:hlinkClick r:id="rId5"/>
            </p:cNvPr>
            <p:cNvSpPr/>
            <p:nvPr/>
          </p:nvSpPr>
          <p:spPr>
            <a:xfrm>
              <a:off x="4924697" y="3291840"/>
              <a:ext cx="1201783" cy="1201783"/>
            </a:xfrm>
            <a:prstGeom prst="ellipse">
              <a:avLst/>
            </a:prstGeom>
            <a:solidFill>
              <a:srgbClr val="F1692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771" name="Google Shape;771;p13">
              <a:hlinkClick r:id="rId6"/>
            </p:cNvPr>
            <p:cNvSpPr txBox="1"/>
            <p:nvPr/>
          </p:nvSpPr>
          <p:spPr>
            <a:xfrm>
              <a:off x="4924697" y="3484996"/>
              <a:ext cx="1247882" cy="1008627"/>
            </a:xfrm>
            <a:prstGeom prst="rect">
              <a:avLst/>
            </a:prstGeom>
            <a:noFill/>
            <a:ln>
              <a:noFill/>
            </a:ln>
          </p:spPr>
          <p:txBody>
            <a:bodyPr spcFirstLastPara="1" wrap="square" lIns="91425" tIns="45700" rIns="91425" bIns="45700" anchor="ctr" anchorCtr="0">
              <a:noAutofit/>
            </a:bodyPr>
            <a:lstStyle/>
            <a:p>
              <a:pPr marL="0" marR="0" lvl="0" indent="0" algn="ctr" rtl="0">
                <a:lnSpc>
                  <a:spcPct val="56666"/>
                </a:lnSpc>
                <a:spcBef>
                  <a:spcPts val="0"/>
                </a:spcBef>
                <a:spcAft>
                  <a:spcPts val="0"/>
                </a:spcAft>
                <a:buClr>
                  <a:schemeClr val="lt1"/>
                </a:buClr>
                <a:buSzPts val="3000"/>
                <a:buFont typeface="Arial"/>
                <a:buNone/>
              </a:pPr>
              <a:r>
                <a:rPr lang="en-US" sz="3000" b="1" i="0">
                  <a:solidFill>
                    <a:schemeClr val="lt1"/>
                  </a:solidFill>
                  <a:latin typeface="Calibri"/>
                  <a:ea typeface="Calibri"/>
                  <a:cs typeface="Calibri"/>
                  <a:sym typeface="Calibri"/>
                </a:rPr>
                <a:t>CLICCA</a:t>
              </a:r>
              <a:endParaRPr/>
            </a:p>
            <a:p>
              <a:pPr marL="0" marR="0" lvl="0" indent="0" algn="ctr" rtl="0">
                <a:lnSpc>
                  <a:spcPct val="94444"/>
                </a:lnSpc>
                <a:spcBef>
                  <a:spcPts val="0"/>
                </a:spcBef>
                <a:spcAft>
                  <a:spcPts val="0"/>
                </a:spcAft>
                <a:buClr>
                  <a:schemeClr val="lt1"/>
                </a:buClr>
                <a:buSzPts val="1800"/>
                <a:buFont typeface="Arial"/>
                <a:buNone/>
              </a:pPr>
              <a:r>
                <a:rPr lang="en-US" sz="1800" b="1" i="0">
                  <a:solidFill>
                    <a:schemeClr val="lt1"/>
                  </a:solidFill>
                  <a:latin typeface="Calibri"/>
                  <a:ea typeface="Calibri"/>
                  <a:cs typeface="Calibri"/>
                  <a:sym typeface="Calibri"/>
                </a:rPr>
                <a:t>all'accesso</a:t>
              </a:r>
              <a:endParaRPr/>
            </a:p>
          </p:txBody>
        </p:sp>
      </p:gr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75" name="Shape 775"/>
        <p:cNvGrpSpPr/>
        <p:nvPr/>
      </p:nvGrpSpPr>
      <p:grpSpPr>
        <a:xfrm>
          <a:off x="0" y="0"/>
          <a:ext cx="0" cy="0"/>
          <a:chOff x="0" y="0"/>
          <a:chExt cx="0" cy="0"/>
        </a:xfrm>
      </p:grpSpPr>
      <p:sp>
        <p:nvSpPr>
          <p:cNvPr id="776" name="Google Shape;776;p14"/>
          <p:cNvSpPr txBox="1"/>
          <p:nvPr>
            <p:ph type="body" idx="1"/>
          </p:nvPr>
        </p:nvSpPr>
        <p:spPr>
          <a:xfrm>
            <a:off x="18499" y="5831519"/>
            <a:ext cx="1870306" cy="271858"/>
          </a:xfrm>
          <a:prstGeom prst="rect">
            <a:avLst/>
          </a:prstGeom>
          <a:noFill/>
          <a:ln>
            <a:noFill/>
          </a:ln>
        </p:spPr>
        <p:txBody>
          <a:bodyPr spcFirstLastPara="1" wrap="square" lIns="91425" tIns="45700" rIns="91425" bIns="45700" anchor="t" anchorCtr="0">
            <a:noAutofit/>
          </a:bodyPr>
          <a:lstStyle/>
          <a:p>
            <a:pPr marL="0" lvl="0" indent="0" algn="ctr" rtl="0">
              <a:lnSpc>
                <a:spcPct val="100000"/>
              </a:lnSpc>
              <a:spcBef>
                <a:spcPts val="0"/>
              </a:spcBef>
              <a:spcAft>
                <a:spcPts val="0"/>
              </a:spcAft>
              <a:buClr>
                <a:schemeClr val="lt1"/>
              </a:buClr>
              <a:buSzPts val="2000"/>
              <a:buNone/>
            </a:pPr>
            <a:r>
              <a:rPr lang="en-US" sz="2000"/>
              <a:t>1.PENSARE</a:t>
            </a:r>
            <a:endParaRPr/>
          </a:p>
        </p:txBody>
      </p:sp>
      <p:sp>
        <p:nvSpPr>
          <p:cNvPr id="777" name="Google Shape;777;p14"/>
          <p:cNvSpPr txBox="1"/>
          <p:nvPr>
            <p:ph type="body" idx="3"/>
          </p:nvPr>
        </p:nvSpPr>
        <p:spPr>
          <a:xfrm>
            <a:off x="1884244" y="5831519"/>
            <a:ext cx="1870306" cy="271858"/>
          </a:xfrm>
          <a:prstGeom prst="rect">
            <a:avLst/>
          </a:prstGeom>
          <a:noFill/>
          <a:ln>
            <a:noFill/>
          </a:ln>
        </p:spPr>
        <p:txBody>
          <a:bodyPr spcFirstLastPara="1" wrap="square" lIns="91425" tIns="45700" rIns="91425" bIns="45700" anchor="t" anchorCtr="0">
            <a:noAutofit/>
          </a:bodyPr>
          <a:lstStyle/>
          <a:p>
            <a:pPr marL="0" lvl="0" indent="0" algn="ctr" rtl="0">
              <a:lnSpc>
                <a:spcPct val="100000"/>
              </a:lnSpc>
              <a:spcBef>
                <a:spcPts val="0"/>
              </a:spcBef>
              <a:spcAft>
                <a:spcPts val="0"/>
              </a:spcAft>
              <a:buClr>
                <a:schemeClr val="lt1"/>
              </a:buClr>
              <a:buSzPts val="2000"/>
              <a:buNone/>
            </a:pPr>
            <a:r>
              <a:rPr lang="en-US" sz="2000"/>
              <a:t>2.GUARDA</a:t>
            </a:r>
            <a:endParaRPr/>
          </a:p>
        </p:txBody>
      </p:sp>
      <p:sp>
        <p:nvSpPr>
          <p:cNvPr id="778" name="Google Shape;778;p14"/>
          <p:cNvSpPr txBox="1"/>
          <p:nvPr>
            <p:ph type="body" idx="4"/>
          </p:nvPr>
        </p:nvSpPr>
        <p:spPr>
          <a:xfrm>
            <a:off x="3759226" y="5831519"/>
            <a:ext cx="1904898" cy="271858"/>
          </a:xfrm>
          <a:prstGeom prst="rect">
            <a:avLst/>
          </a:prstGeom>
          <a:noFill/>
          <a:ln>
            <a:noFill/>
          </a:ln>
        </p:spPr>
        <p:txBody>
          <a:bodyPr spcFirstLastPara="1" wrap="square" lIns="91425" tIns="45700" rIns="91425" bIns="45700" anchor="t" anchorCtr="0">
            <a:noAutofit/>
          </a:bodyPr>
          <a:lstStyle/>
          <a:p>
            <a:pPr marL="0" lvl="0" indent="0" algn="ctr" rtl="0">
              <a:lnSpc>
                <a:spcPct val="100000"/>
              </a:lnSpc>
              <a:spcBef>
                <a:spcPts val="0"/>
              </a:spcBef>
              <a:spcAft>
                <a:spcPts val="0"/>
              </a:spcAft>
              <a:buClr>
                <a:schemeClr val="lt1"/>
              </a:buClr>
              <a:buSzPts val="2000"/>
              <a:buNone/>
            </a:pPr>
            <a:r>
              <a:rPr lang="en-US" sz="2000"/>
              <a:t>3.PROVARE</a:t>
            </a:r>
            <a:endParaRPr/>
          </a:p>
        </p:txBody>
      </p:sp>
      <p:sp>
        <p:nvSpPr>
          <p:cNvPr id="779" name="Google Shape;779;p14"/>
          <p:cNvSpPr txBox="1"/>
          <p:nvPr>
            <p:ph type="body" idx="5"/>
          </p:nvPr>
        </p:nvSpPr>
        <p:spPr>
          <a:xfrm>
            <a:off x="5682625" y="5831519"/>
            <a:ext cx="1905014" cy="271858"/>
          </a:xfrm>
          <a:prstGeom prst="rect">
            <a:avLst/>
          </a:prstGeom>
          <a:noFill/>
          <a:ln>
            <a:noFill/>
          </a:ln>
        </p:spPr>
        <p:txBody>
          <a:bodyPr spcFirstLastPara="1" wrap="square" lIns="91425" tIns="45700" rIns="91425" bIns="45700" anchor="t" anchorCtr="0">
            <a:noAutofit/>
          </a:bodyPr>
          <a:lstStyle/>
          <a:p>
            <a:pPr marL="0" lvl="0" indent="0" algn="ctr" rtl="0">
              <a:lnSpc>
                <a:spcPct val="100000"/>
              </a:lnSpc>
              <a:spcBef>
                <a:spcPts val="0"/>
              </a:spcBef>
              <a:spcAft>
                <a:spcPts val="0"/>
              </a:spcAft>
              <a:buClr>
                <a:schemeClr val="lt1"/>
              </a:buClr>
              <a:buSzPts val="2000"/>
              <a:buNone/>
            </a:pPr>
            <a:r>
              <a:rPr lang="en-US" sz="2000"/>
              <a:t>4.USO</a:t>
            </a:r>
            <a:endParaRPr/>
          </a:p>
        </p:txBody>
      </p:sp>
      <p:sp>
        <p:nvSpPr>
          <p:cNvPr id="780" name="Google Shape;780;p14"/>
          <p:cNvSpPr txBox="1"/>
          <p:nvPr>
            <p:ph type="body" idx="6"/>
          </p:nvPr>
        </p:nvSpPr>
        <p:spPr>
          <a:xfrm>
            <a:off x="18499" y="6404916"/>
            <a:ext cx="1870304" cy="658404"/>
          </a:xfrm>
          <a:prstGeom prst="rect">
            <a:avLst/>
          </a:prstGeom>
          <a:noFill/>
          <a:ln>
            <a:noFill/>
          </a:ln>
        </p:spPr>
        <p:txBody>
          <a:bodyPr spcFirstLastPara="1" wrap="square" lIns="91425" tIns="45700" rIns="91425" bIns="45700" anchor="t" anchorCtr="0">
            <a:noAutofit/>
          </a:bodyPr>
          <a:lstStyle/>
          <a:p>
            <a:pPr marL="0" lvl="0" indent="0" algn="ctr" rtl="0">
              <a:lnSpc>
                <a:spcPct val="100000"/>
              </a:lnSpc>
              <a:spcBef>
                <a:spcPts val="0"/>
              </a:spcBef>
              <a:spcAft>
                <a:spcPts val="0"/>
              </a:spcAft>
              <a:buClr>
                <a:schemeClr val="lt1"/>
              </a:buClr>
              <a:buSzPts val="2000"/>
              <a:buNone/>
            </a:pPr>
            <a:r>
              <a:rPr lang="en-US" sz="2000"/>
              <a:t>5 domande</a:t>
            </a:r>
            <a:endParaRPr/>
          </a:p>
        </p:txBody>
      </p:sp>
      <p:sp>
        <p:nvSpPr>
          <p:cNvPr id="781" name="Google Shape;781;p14"/>
          <p:cNvSpPr txBox="1"/>
          <p:nvPr>
            <p:ph type="body" idx="7"/>
          </p:nvPr>
        </p:nvSpPr>
        <p:spPr>
          <a:xfrm>
            <a:off x="1894192" y="6404916"/>
            <a:ext cx="1870304" cy="658404"/>
          </a:xfrm>
          <a:prstGeom prst="rect">
            <a:avLst/>
          </a:prstGeom>
          <a:noFill/>
          <a:ln>
            <a:noFill/>
          </a:ln>
        </p:spPr>
        <p:txBody>
          <a:bodyPr spcFirstLastPara="1" wrap="square" lIns="91425" tIns="45700" rIns="91425" bIns="45700" anchor="t" anchorCtr="0">
            <a:noAutofit/>
          </a:bodyPr>
          <a:lstStyle/>
          <a:p>
            <a:pPr marL="0" lvl="0" indent="0" algn="ctr" rtl="0">
              <a:lnSpc>
                <a:spcPct val="100000"/>
              </a:lnSpc>
              <a:spcBef>
                <a:spcPts val="0"/>
              </a:spcBef>
              <a:spcAft>
                <a:spcPts val="0"/>
              </a:spcAft>
              <a:buClr>
                <a:schemeClr val="lt1"/>
              </a:buClr>
              <a:buSzPts val="2000"/>
              <a:buNone/>
            </a:pPr>
            <a:r>
              <a:rPr lang="en-US" sz="2000"/>
              <a:t>6 Video</a:t>
            </a:r>
            <a:endParaRPr/>
          </a:p>
        </p:txBody>
      </p:sp>
      <p:sp>
        <p:nvSpPr>
          <p:cNvPr id="782" name="Google Shape;782;p14"/>
          <p:cNvSpPr txBox="1"/>
          <p:nvPr>
            <p:ph type="body" idx="8"/>
          </p:nvPr>
        </p:nvSpPr>
        <p:spPr>
          <a:xfrm>
            <a:off x="3781607" y="6404916"/>
            <a:ext cx="1870304" cy="658404"/>
          </a:xfrm>
          <a:prstGeom prst="rect">
            <a:avLst/>
          </a:prstGeom>
          <a:noFill/>
          <a:ln>
            <a:noFill/>
          </a:ln>
        </p:spPr>
        <p:txBody>
          <a:bodyPr spcFirstLastPara="1" wrap="square" lIns="91425" tIns="45700" rIns="91425" bIns="45700" anchor="t" anchorCtr="0">
            <a:noAutofit/>
          </a:bodyPr>
          <a:lstStyle/>
          <a:p>
            <a:pPr marL="0" lvl="0" indent="0" algn="ctr" rtl="0">
              <a:lnSpc>
                <a:spcPct val="100000"/>
              </a:lnSpc>
              <a:spcBef>
                <a:spcPts val="0"/>
              </a:spcBef>
              <a:spcAft>
                <a:spcPts val="0"/>
              </a:spcAft>
              <a:buClr>
                <a:schemeClr val="lt1"/>
              </a:buClr>
              <a:buSzPts val="2000"/>
              <a:buNone/>
            </a:pPr>
            <a:r>
              <a:rPr lang="en-US" sz="2000"/>
              <a:t>5 Temi</a:t>
            </a:r>
            <a:endParaRPr/>
          </a:p>
        </p:txBody>
      </p:sp>
      <p:sp>
        <p:nvSpPr>
          <p:cNvPr id="783" name="Google Shape;783;p14"/>
          <p:cNvSpPr txBox="1"/>
          <p:nvPr>
            <p:ph type="body" idx="9"/>
          </p:nvPr>
        </p:nvSpPr>
        <p:spPr>
          <a:xfrm>
            <a:off x="5645576" y="6404916"/>
            <a:ext cx="1948756" cy="658404"/>
          </a:xfrm>
          <a:prstGeom prst="rect">
            <a:avLst/>
          </a:prstGeom>
          <a:noFill/>
          <a:ln>
            <a:noFill/>
          </a:ln>
        </p:spPr>
        <p:txBody>
          <a:bodyPr spcFirstLastPara="1" wrap="square" lIns="91425" tIns="45700" rIns="91425" bIns="45700" anchor="t" anchorCtr="0">
            <a:noAutofit/>
          </a:bodyPr>
          <a:lstStyle/>
          <a:p>
            <a:pPr marL="0" lvl="0" indent="0" algn="ctr" rtl="0">
              <a:lnSpc>
                <a:spcPct val="100000"/>
              </a:lnSpc>
              <a:spcBef>
                <a:spcPts val="0"/>
              </a:spcBef>
              <a:spcAft>
                <a:spcPts val="0"/>
              </a:spcAft>
              <a:buClr>
                <a:schemeClr val="lt1"/>
              </a:buClr>
              <a:buSzPts val="2000"/>
              <a:buNone/>
            </a:pPr>
            <a:r>
              <a:rPr lang="en-US" sz="2000"/>
              <a:t>19 Strumenti</a:t>
            </a:r>
            <a:endParaRPr/>
          </a:p>
        </p:txBody>
      </p:sp>
      <p:sp>
        <p:nvSpPr>
          <p:cNvPr id="784" name="Google Shape;784;p14"/>
          <p:cNvSpPr txBox="1"/>
          <p:nvPr>
            <p:ph type="body" idx="14"/>
          </p:nvPr>
        </p:nvSpPr>
        <p:spPr>
          <a:xfrm>
            <a:off x="161768" y="7940987"/>
            <a:ext cx="7096835" cy="782354"/>
          </a:xfrm>
          <a:prstGeom prst="rect">
            <a:avLst/>
          </a:prstGeom>
          <a:noFill/>
          <a:ln>
            <a:noFill/>
          </a:ln>
        </p:spPr>
        <p:txBody>
          <a:bodyPr spcFirstLastPara="1" wrap="square" lIns="91425" tIns="45700" rIns="91425" bIns="45700" anchor="t" anchorCtr="0">
            <a:noAutofit/>
          </a:bodyPr>
          <a:lstStyle/>
          <a:p>
            <a:pPr marL="0" marR="0" lvl="0" indent="0" algn="just" rtl="0">
              <a:lnSpc>
                <a:spcPct val="100000"/>
              </a:lnSpc>
              <a:spcBef>
                <a:spcPts val="0"/>
              </a:spcBef>
              <a:spcAft>
                <a:spcPts val="0"/>
              </a:spcAft>
              <a:buClr>
                <a:srgbClr val="4B4B4B"/>
              </a:buClr>
              <a:buSzPts val="1400"/>
              <a:buFont typeface="Arial"/>
              <a:buNone/>
            </a:pPr>
            <a:r>
              <a:rPr lang="en-US" sz="1400">
                <a:solidFill>
                  <a:srgbClr val="4B4B4B"/>
                </a:solidFill>
              </a:rPr>
              <a:t>Questa sezione spiega ai partecipanti come le loro idee possano incorporare la sostenibilità ambientale nel loro nucleo centrale. Alla fine, i discenti saranno in grado di iniziare a implementare con sicurezza la propria idea con l'aiuto di strumenti potenti per garantire la conservazione dell'ambiente a lungo termine e i benefici per la comunità.</a:t>
            </a:r>
            <a:endParaRPr sz="1400">
              <a:solidFill>
                <a:srgbClr val="4B4B4B"/>
              </a:solidFill>
            </a:endParaRPr>
          </a:p>
        </p:txBody>
      </p:sp>
      <p:sp>
        <p:nvSpPr>
          <p:cNvPr id="785" name="Google Shape;785;p14"/>
          <p:cNvSpPr txBox="1"/>
          <p:nvPr>
            <p:ph type="sldNum" idx="12"/>
          </p:nvPr>
        </p:nvSpPr>
        <p:spPr>
          <a:xfrm>
            <a:off x="6860806" y="10158647"/>
            <a:ext cx="374383" cy="465822"/>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en-US"/>
              <a:t>'#'</a:t>
            </a:fld>
            <a:endParaRPr/>
          </a:p>
        </p:txBody>
      </p:sp>
      <p:sp>
        <p:nvSpPr>
          <p:cNvPr id="786" name="Google Shape;786;p14"/>
          <p:cNvSpPr txBox="1"/>
          <p:nvPr>
            <p:ph type="body" idx="15"/>
          </p:nvPr>
        </p:nvSpPr>
        <p:spPr>
          <a:xfrm>
            <a:off x="161768" y="1544809"/>
            <a:ext cx="3407954" cy="2255493"/>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lt1"/>
              </a:buClr>
              <a:buSzPts val="3000"/>
              <a:buNone/>
            </a:pPr>
            <a:r>
              <a:rPr lang="en-US" sz="3000"/>
              <a:t>Sezione 1</a:t>
            </a:r>
            <a:endParaRPr/>
          </a:p>
          <a:p>
            <a:pPr marL="0" lvl="0" indent="0" algn="l" rtl="0">
              <a:lnSpc>
                <a:spcPct val="100000"/>
              </a:lnSpc>
              <a:spcBef>
                <a:spcPts val="0"/>
              </a:spcBef>
              <a:spcAft>
                <a:spcPts val="0"/>
              </a:spcAft>
              <a:buClr>
                <a:schemeClr val="lt1"/>
              </a:buClr>
              <a:buSzPts val="2400"/>
              <a:buNone/>
            </a:pPr>
            <a:r>
              <a:t/>
            </a:r>
            <a:endParaRPr sz="2400"/>
          </a:p>
          <a:p>
            <a:pPr marL="0" lvl="0" indent="0" algn="l" rtl="0">
              <a:lnSpc>
                <a:spcPct val="100000"/>
              </a:lnSpc>
              <a:spcBef>
                <a:spcPts val="0"/>
              </a:spcBef>
              <a:spcAft>
                <a:spcPts val="0"/>
              </a:spcAft>
              <a:buClr>
                <a:schemeClr val="lt1"/>
              </a:buClr>
              <a:buSzPts val="2400"/>
              <a:buNone/>
            </a:pPr>
            <a:r>
              <a:rPr lang="en-US" sz="2400"/>
              <a:t>Valutare l'impatto ambientale</a:t>
            </a:r>
            <a:endParaRPr/>
          </a:p>
        </p:txBody>
      </p:sp>
      <p:grpSp>
        <p:nvGrpSpPr>
          <p:cNvPr id="787" name="Google Shape;787;p14"/>
          <p:cNvGrpSpPr/>
          <p:nvPr/>
        </p:nvGrpSpPr>
        <p:grpSpPr>
          <a:xfrm>
            <a:off x="329710" y="3940190"/>
            <a:ext cx="1247882" cy="1201783"/>
            <a:chOff x="4924697" y="3291840"/>
            <a:chExt cx="1247882" cy="1201783"/>
          </a:xfrm>
        </p:grpSpPr>
        <p:sp>
          <p:nvSpPr>
            <p:cNvPr id="788" name="Google Shape;788;p14">
              <a:hlinkClick r:id="rId3"/>
            </p:cNvPr>
            <p:cNvSpPr/>
            <p:nvPr/>
          </p:nvSpPr>
          <p:spPr>
            <a:xfrm>
              <a:off x="4924697" y="3291840"/>
              <a:ext cx="1201783" cy="1201783"/>
            </a:xfrm>
            <a:prstGeom prst="ellipse">
              <a:avLst/>
            </a:prstGeom>
            <a:solidFill>
              <a:srgbClr val="F1692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789" name="Google Shape;789;p14">
              <a:hlinkClick r:id="rId4"/>
            </p:cNvPr>
            <p:cNvSpPr txBox="1"/>
            <p:nvPr/>
          </p:nvSpPr>
          <p:spPr>
            <a:xfrm>
              <a:off x="4924697" y="3484996"/>
              <a:ext cx="1247882" cy="1008627"/>
            </a:xfrm>
            <a:prstGeom prst="rect">
              <a:avLst/>
            </a:prstGeom>
            <a:noFill/>
            <a:ln>
              <a:noFill/>
            </a:ln>
          </p:spPr>
          <p:txBody>
            <a:bodyPr spcFirstLastPara="1" wrap="square" lIns="91425" tIns="45700" rIns="91425" bIns="45700" anchor="ctr" anchorCtr="0">
              <a:noAutofit/>
            </a:bodyPr>
            <a:lstStyle/>
            <a:p>
              <a:pPr marL="0" marR="0" lvl="0" indent="0" algn="ctr" rtl="0">
                <a:lnSpc>
                  <a:spcPct val="56666"/>
                </a:lnSpc>
                <a:spcBef>
                  <a:spcPts val="0"/>
                </a:spcBef>
                <a:spcAft>
                  <a:spcPts val="0"/>
                </a:spcAft>
                <a:buClr>
                  <a:schemeClr val="lt1"/>
                </a:buClr>
                <a:buSzPts val="3000"/>
                <a:buFont typeface="Arial"/>
                <a:buNone/>
              </a:pPr>
              <a:r>
                <a:rPr lang="en-US" sz="3000" b="1" i="0">
                  <a:solidFill>
                    <a:schemeClr val="lt1"/>
                  </a:solidFill>
                  <a:latin typeface="Calibri"/>
                  <a:ea typeface="Calibri"/>
                  <a:cs typeface="Calibri"/>
                  <a:sym typeface="Calibri"/>
                </a:rPr>
                <a:t>CLICCA</a:t>
              </a:r>
              <a:endParaRPr/>
            </a:p>
            <a:p>
              <a:pPr marL="0" marR="0" lvl="0" indent="0" algn="ctr" rtl="0">
                <a:lnSpc>
                  <a:spcPct val="94444"/>
                </a:lnSpc>
                <a:spcBef>
                  <a:spcPts val="0"/>
                </a:spcBef>
                <a:spcAft>
                  <a:spcPts val="0"/>
                </a:spcAft>
                <a:buClr>
                  <a:schemeClr val="lt1"/>
                </a:buClr>
                <a:buSzPts val="1800"/>
                <a:buFont typeface="Arial"/>
                <a:buNone/>
              </a:pPr>
              <a:r>
                <a:rPr lang="en-US" sz="1800" b="1" i="0">
                  <a:solidFill>
                    <a:schemeClr val="lt1"/>
                  </a:solidFill>
                  <a:latin typeface="Calibri"/>
                  <a:ea typeface="Calibri"/>
                  <a:cs typeface="Calibri"/>
                  <a:sym typeface="Calibri"/>
                </a:rPr>
                <a:t>all'accesso</a:t>
              </a:r>
              <a:endParaRPr/>
            </a:p>
          </p:txBody>
        </p:sp>
      </p:grpSp>
      <p:pic>
        <p:nvPicPr>
          <p:cNvPr id="790" name="Google Shape;790;p14" descr="Hands holding a small dirt with trees and sun&#10;&#10;Description automatically generated"/>
          <p:cNvPicPr preferRelativeResize="0"/>
          <p:nvPr>
            <p:ph type="pic" idx="2"/>
          </p:nvPr>
        </p:nvPicPr>
        <p:blipFill rotWithShape="1">
          <a:blip r:embed="rId5">
            <a:alphaModFix/>
          </a:blip>
          <a:srcRect l="-13448" t="11272" r="13449" b="11271"/>
          <a:stretch/>
        </p:blipFill>
        <p:spPr>
          <a:xfrm>
            <a:off x="659220" y="0"/>
            <a:ext cx="6900456" cy="5345113"/>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94" name="Shape 794"/>
        <p:cNvGrpSpPr/>
        <p:nvPr/>
      </p:nvGrpSpPr>
      <p:grpSpPr>
        <a:xfrm>
          <a:off x="0" y="0"/>
          <a:ext cx="0" cy="0"/>
          <a:chOff x="0" y="0"/>
          <a:chExt cx="0" cy="0"/>
        </a:xfrm>
      </p:grpSpPr>
      <p:pic>
        <p:nvPicPr>
          <p:cNvPr id="795" name="Google Shape;795;p15"/>
          <p:cNvPicPr preferRelativeResize="0"/>
          <p:nvPr/>
        </p:nvPicPr>
        <p:blipFill rotWithShape="1">
          <a:blip r:embed="rId3">
            <a:alphaModFix/>
          </a:blip>
          <a:srcRect l="0" t="0" r="0" b="0"/>
          <a:stretch/>
        </p:blipFill>
        <p:spPr>
          <a:xfrm>
            <a:off x="59271" y="4978296"/>
            <a:ext cx="7559675" cy="3607446"/>
          </a:xfrm>
          <a:prstGeom prst="rect">
            <a:avLst/>
          </a:prstGeom>
          <a:noFill/>
          <a:ln>
            <a:noFill/>
          </a:ln>
        </p:spPr>
      </p:pic>
      <p:sp>
        <p:nvSpPr>
          <p:cNvPr id="796" name="Google Shape;796;p15"/>
          <p:cNvSpPr txBox="1"/>
          <p:nvPr>
            <p:ph type="body" idx="3"/>
          </p:nvPr>
        </p:nvSpPr>
        <p:spPr>
          <a:xfrm>
            <a:off x="285418" y="864455"/>
            <a:ext cx="5956470" cy="66514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lt1"/>
              </a:buClr>
              <a:buSzPts val="2800"/>
              <a:buNone/>
            </a:pPr>
            <a:r>
              <a:rPr lang="en-US" sz="2800" b="1"/>
              <a:t>Sezione 1: Fase 1</a:t>
            </a:r>
            <a:endParaRPr/>
          </a:p>
        </p:txBody>
      </p:sp>
      <p:sp>
        <p:nvSpPr>
          <p:cNvPr id="797" name="Google Shape;797;p15"/>
          <p:cNvSpPr txBox="1"/>
          <p:nvPr>
            <p:ph type="body" idx="2"/>
          </p:nvPr>
        </p:nvSpPr>
        <p:spPr>
          <a:xfrm>
            <a:off x="285417" y="1616878"/>
            <a:ext cx="6472655" cy="782354"/>
          </a:xfrm>
          <a:prstGeom prst="rect">
            <a:avLst/>
          </a:prstGeom>
          <a:noFill/>
          <a:ln>
            <a:noFill/>
          </a:ln>
        </p:spPr>
        <p:txBody>
          <a:bodyPr spcFirstLastPara="1" wrap="square" lIns="91425" tIns="45700" rIns="91425" bIns="45700" anchor="t" anchorCtr="0">
            <a:noAutofit/>
          </a:bodyPr>
          <a:lstStyle/>
          <a:p>
            <a:pPr marL="0" lvl="0" indent="0" algn="just" rtl="0">
              <a:lnSpc>
                <a:spcPct val="100000"/>
              </a:lnSpc>
              <a:spcBef>
                <a:spcPts val="0"/>
              </a:spcBef>
              <a:spcAft>
                <a:spcPts val="0"/>
              </a:spcAft>
              <a:buClr>
                <a:schemeClr val="lt1"/>
              </a:buClr>
              <a:buSzPts val="2000"/>
              <a:buNone/>
            </a:pPr>
            <a:r>
              <a:rPr lang="en-US" sz="2000"/>
              <a:t>PENSARE con le domande (5)</a:t>
            </a:r>
            <a:endParaRPr/>
          </a:p>
        </p:txBody>
      </p:sp>
      <p:sp>
        <p:nvSpPr>
          <p:cNvPr id="798" name="Google Shape;798;p15"/>
          <p:cNvSpPr/>
          <p:nvPr/>
        </p:nvSpPr>
        <p:spPr>
          <a:xfrm>
            <a:off x="4410599" y="7851097"/>
            <a:ext cx="1337481" cy="417194"/>
          </a:xfrm>
          <a:prstGeom prst="leftArrow">
            <a:avLst>
              <a:gd name="adj1" fmla="val 50000"/>
              <a:gd name="adj2" fmla="val 50000"/>
            </a:avLst>
          </a:prstGeom>
          <a:solidFill>
            <a:srgbClr val="F16924"/>
          </a:solidFill>
          <a:ln w="12700" cap="flat" cmpd="sng">
            <a:solidFill>
              <a:srgbClr val="5F123D"/>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799" name="Google Shape;799;p15"/>
          <p:cNvSpPr txBox="1"/>
          <p:nvPr/>
        </p:nvSpPr>
        <p:spPr>
          <a:xfrm>
            <a:off x="5583121" y="7670959"/>
            <a:ext cx="1637731" cy="684611"/>
          </a:xfrm>
          <a:prstGeom prst="rect">
            <a:avLst/>
          </a:prstGeom>
          <a:solidFill>
            <a:srgbClr val="F16924"/>
          </a:solidFill>
          <a:ln w="9525" cap="flat" cmpd="sng">
            <a:solidFill>
              <a:srgbClr val="4B4B4B"/>
            </a:solidFill>
            <a:prstDash val="solid"/>
            <a:round/>
            <a:headEnd type="none" w="sm" len="sm"/>
            <a:tailEnd type="none" w="sm" len="sm"/>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283">
                <a:solidFill>
                  <a:schemeClr val="lt1"/>
                </a:solidFill>
                <a:latin typeface="Verdana"/>
                <a:ea typeface="Verdana"/>
                <a:cs typeface="Verdana"/>
                <a:sym typeface="Verdana"/>
              </a:rPr>
              <a:t>Aprire la scheda e scaricare facendo clic qui</a:t>
            </a:r>
            <a:endParaRPr/>
          </a:p>
        </p:txBody>
      </p:sp>
      <p:graphicFrame>
        <p:nvGraphicFramePr>
          <p:cNvPr id="800" name="Google Shape;800;p15"/>
          <p:cNvGraphicFramePr/>
          <p:nvPr/>
        </p:nvGraphicFramePr>
        <p:xfrm>
          <a:off x="180109" y="2486511"/>
          <a:ext cx="3000000" cy="3000000"/>
        </p:xfrm>
        <a:graphic>
          <a:graphicData uri="http://schemas.openxmlformats.org/drawingml/2006/table">
            <a:tbl>
              <a:tblPr firstRow="1" bandRow="1">
                <a:noFill/>
                <a:tableStyleId>{D8F5C330-00EC-492D-B79E-F1F6E617DCEB}</a:tableStyleId>
              </a:tblPr>
              <a:tblGrid>
                <a:gridCol w="1674425"/>
                <a:gridCol w="5538250"/>
              </a:tblGrid>
              <a:tr h="370850">
                <a:tc>
                  <a:txBody>
                    <a:bodyPr/>
                    <a:lstStyle/>
                    <a:p>
                      <a:pPr marL="0" marR="0" lvl="0" indent="0" algn="l" rtl="0">
                        <a:lnSpc>
                          <a:spcPct val="100000"/>
                        </a:lnSpc>
                        <a:spcBef>
                          <a:spcPts val="0"/>
                        </a:spcBef>
                        <a:spcAft>
                          <a:spcPts val="0"/>
                        </a:spcAft>
                        <a:buClr>
                          <a:schemeClr val="dk1"/>
                        </a:buClr>
                        <a:buSzPts val="1600"/>
                        <a:buFont typeface="Verdana"/>
                        <a:buNone/>
                      </a:pPr>
                      <a:r>
                        <a:rPr lang="en-US" sz="1600" u="none" strike="noStrike" cap="none">
                          <a:latin typeface="Verdana"/>
                          <a:ea typeface="Verdana"/>
                          <a:cs typeface="Verdana"/>
                          <a:sym typeface="Verdana"/>
                        </a:rPr>
                        <a:t>Passo 1</a:t>
                      </a:r>
                      <a:endParaRPr/>
                    </a:p>
                  </a:txBody>
                  <a:tcPr marL="91450" marR="91450" marT="45725" marB="45725" anchor="ctr">
                    <a:lnL w="12700" cap="flat" cmpd="sng">
                      <a:solidFill>
                        <a:srgbClr val="44BAA9"/>
                      </a:solidFill>
                      <a:prstDash val="solid"/>
                      <a:round/>
                      <a:headEnd type="none" w="sm" len="sm"/>
                      <a:tailEnd type="none" w="sm" len="sm"/>
                    </a:lnL>
                    <a:lnR w="12700" cap="flat" cmpd="sng">
                      <a:solidFill>
                        <a:srgbClr val="44BAA9"/>
                      </a:solidFill>
                      <a:prstDash val="solid"/>
                      <a:round/>
                      <a:headEnd type="none" w="sm" len="sm"/>
                      <a:tailEnd type="none" w="sm" len="sm"/>
                    </a:lnR>
                    <a:lnT w="12700" cap="flat" cmpd="sng">
                      <a:solidFill>
                        <a:srgbClr val="44BAA9"/>
                      </a:solidFill>
                      <a:prstDash val="solid"/>
                      <a:round/>
                      <a:headEnd type="none" w="sm" len="sm"/>
                      <a:tailEnd type="none" w="sm" len="sm"/>
                    </a:lnT>
                    <a:lnB w="12700" cap="flat" cmpd="sng">
                      <a:solidFill>
                        <a:srgbClr val="44BAA9"/>
                      </a:solidFill>
                      <a:prstDash val="solid"/>
                      <a:round/>
                      <a:headEnd type="none" w="sm" len="sm"/>
                      <a:tailEnd type="none" w="sm" len="sm"/>
                    </a:lnB>
                    <a:solidFill>
                      <a:srgbClr val="69ADAD"/>
                    </a:solidFill>
                  </a:tcPr>
                </a:tc>
                <a:tc>
                  <a:txBody>
                    <a:bodyPr/>
                    <a:lstStyle/>
                    <a:p>
                      <a:pPr marL="0" marR="0" lvl="0" indent="0" algn="l" rtl="0">
                        <a:lnSpc>
                          <a:spcPct val="100000"/>
                        </a:lnSpc>
                        <a:spcBef>
                          <a:spcPts val="0"/>
                        </a:spcBef>
                        <a:spcAft>
                          <a:spcPts val="0"/>
                        </a:spcAft>
                        <a:buClr>
                          <a:schemeClr val="lt1"/>
                        </a:buClr>
                        <a:buSzPts val="1600"/>
                        <a:buFont typeface="Verdana"/>
                        <a:buNone/>
                      </a:pPr>
                      <a:r>
                        <a:rPr lang="en-US" sz="1600" u="none" strike="noStrike" cap="none">
                          <a:solidFill>
                            <a:schemeClr val="lt1"/>
                          </a:solidFill>
                          <a:latin typeface="Verdana"/>
                          <a:ea typeface="Verdana"/>
                          <a:cs typeface="Verdana"/>
                          <a:sym typeface="Verdana"/>
                        </a:rPr>
                        <a:t>Istruzioni</a:t>
                      </a:r>
                      <a:endParaRPr sz="1600" u="none" strike="noStrike" cap="none">
                        <a:latin typeface="Verdana"/>
                        <a:ea typeface="Verdana"/>
                        <a:cs typeface="Verdana"/>
                        <a:sym typeface="Verdana"/>
                      </a:endParaRPr>
                    </a:p>
                  </a:txBody>
                  <a:tcPr marL="91450" marR="91450" marT="45725" marB="45725" anchor="ctr">
                    <a:lnL w="12700" cap="flat" cmpd="sng">
                      <a:solidFill>
                        <a:srgbClr val="44BAA9"/>
                      </a:solidFill>
                      <a:prstDash val="solid"/>
                      <a:round/>
                      <a:headEnd type="none" w="sm" len="sm"/>
                      <a:tailEnd type="none" w="sm" len="sm"/>
                    </a:lnL>
                    <a:lnR w="12700" cap="flat" cmpd="sng">
                      <a:solidFill>
                        <a:srgbClr val="44BAA9"/>
                      </a:solidFill>
                      <a:prstDash val="solid"/>
                      <a:round/>
                      <a:headEnd type="none" w="sm" len="sm"/>
                      <a:tailEnd type="none" w="sm" len="sm"/>
                    </a:lnR>
                    <a:lnT w="12700" cap="flat" cmpd="sng">
                      <a:solidFill>
                        <a:srgbClr val="44BAA9"/>
                      </a:solidFill>
                      <a:prstDash val="solid"/>
                      <a:round/>
                      <a:headEnd type="none" w="sm" len="sm"/>
                      <a:tailEnd type="none" w="sm" len="sm"/>
                    </a:lnT>
                    <a:lnB w="12700" cap="flat" cmpd="sng">
                      <a:solidFill>
                        <a:srgbClr val="44BAA9"/>
                      </a:solidFill>
                      <a:prstDash val="solid"/>
                      <a:round/>
                      <a:headEnd type="none" w="sm" len="sm"/>
                      <a:tailEnd type="none" w="sm" len="sm"/>
                    </a:lnB>
                    <a:solidFill>
                      <a:srgbClr val="69ADAD"/>
                    </a:solidFill>
                  </a:tcPr>
                </a:tc>
              </a:tr>
              <a:tr h="370850">
                <a:tc>
                  <a:txBody>
                    <a:bodyPr/>
                    <a:lstStyle/>
                    <a:p>
                      <a:pPr marL="0" marR="0" lvl="0" indent="0" algn="l" rtl="0">
                        <a:lnSpc>
                          <a:spcPct val="100000"/>
                        </a:lnSpc>
                        <a:spcBef>
                          <a:spcPts val="0"/>
                        </a:spcBef>
                        <a:spcAft>
                          <a:spcPts val="0"/>
                        </a:spcAft>
                        <a:buNone/>
                      </a:pPr>
                      <a:r>
                        <a:rPr lang="en-US" sz="1400" b="1" u="none" strike="noStrike" cap="none">
                          <a:solidFill>
                            <a:srgbClr val="F16924"/>
                          </a:solidFill>
                          <a:latin typeface="Verdana"/>
                          <a:ea typeface="Verdana"/>
                          <a:cs typeface="Verdana"/>
                          <a:sym typeface="Verdana"/>
                        </a:rPr>
                        <a:t>PENSARE con le domande</a:t>
                      </a:r>
                      <a:endParaRPr sz="1400" b="1" u="none" strike="noStrike" cap="none">
                        <a:solidFill>
                          <a:srgbClr val="F16924"/>
                        </a:solidFill>
                        <a:latin typeface="Verdana"/>
                        <a:ea typeface="Verdana"/>
                        <a:cs typeface="Verdana"/>
                        <a:sym typeface="Verdana"/>
                      </a:endParaRPr>
                    </a:p>
                  </a:txBody>
                  <a:tcPr marL="68575" marR="68575" marT="0" marB="0" anchor="ctr">
                    <a:lnL w="12700" cap="flat" cmpd="sng">
                      <a:solidFill>
                        <a:srgbClr val="44BAA9"/>
                      </a:solidFill>
                      <a:prstDash val="solid"/>
                      <a:round/>
                      <a:headEnd type="none" w="sm" len="sm"/>
                      <a:tailEnd type="none" w="sm" len="sm"/>
                    </a:lnL>
                    <a:lnR w="12700" cap="flat" cmpd="sng">
                      <a:solidFill>
                        <a:srgbClr val="44BAA9"/>
                      </a:solidFill>
                      <a:prstDash val="solid"/>
                      <a:round/>
                      <a:headEnd type="none" w="sm" len="sm"/>
                      <a:tailEnd type="none" w="sm" len="sm"/>
                    </a:lnR>
                    <a:lnT w="12700" cap="flat" cmpd="sng">
                      <a:solidFill>
                        <a:srgbClr val="44BAA9"/>
                      </a:solidFill>
                      <a:prstDash val="solid"/>
                      <a:round/>
                      <a:headEnd type="none" w="sm" len="sm"/>
                      <a:tailEnd type="none" w="sm" len="sm"/>
                    </a:lnT>
                    <a:lnB w="12700" cap="flat" cmpd="sng">
                      <a:solidFill>
                        <a:srgbClr val="44BAA9"/>
                      </a:solidFill>
                      <a:prstDash val="solid"/>
                      <a:round/>
                      <a:headEnd type="none" w="sm" len="sm"/>
                      <a:tailEnd type="none" w="sm" len="sm"/>
                    </a:lnB>
                  </a:tcPr>
                </a:tc>
                <a:tc>
                  <a:txBody>
                    <a:bodyPr/>
                    <a:lstStyle/>
                    <a:p>
                      <a:pPr marL="285750" marR="0" lvl="0" indent="-285750" algn="l" rtl="0">
                        <a:spcBef>
                          <a:spcPts val="0"/>
                        </a:spcBef>
                        <a:spcAft>
                          <a:spcPts val="0"/>
                        </a:spcAft>
                        <a:buClr>
                          <a:srgbClr val="F16924"/>
                        </a:buClr>
                        <a:buSzPts val="1400"/>
                        <a:buFont typeface="Noto Sans Symbols"/>
                        <a:buChar char="❖"/>
                      </a:pPr>
                      <a:r>
                        <a:rPr lang="en-US" sz="1400" u="none" strike="noStrike" cap="none">
                          <a:solidFill>
                            <a:srgbClr val="4B4B4B"/>
                          </a:solidFill>
                          <a:latin typeface="Verdana"/>
                          <a:ea typeface="Verdana"/>
                          <a:cs typeface="Verdana"/>
                          <a:sym typeface="Verdana"/>
                        </a:rPr>
                        <a:t>Ci sono </a:t>
                      </a:r>
                      <a:r>
                        <a:rPr lang="en-US" sz="1400" u="none" strike="noStrike" cap="none">
                          <a:solidFill>
                            <a:srgbClr val="F16924"/>
                          </a:solidFill>
                          <a:latin typeface="Verdana"/>
                          <a:ea typeface="Verdana"/>
                          <a:cs typeface="Verdana"/>
                          <a:sym typeface="Verdana"/>
                        </a:rPr>
                        <a:t>5 domande di impatto ambientale</a:t>
                      </a:r>
                      <a:endParaRPr/>
                    </a:p>
                    <a:p>
                      <a:pPr marL="285750" marR="0" lvl="0" indent="-285750" algn="l" rtl="0">
                        <a:spcBef>
                          <a:spcPts val="600"/>
                        </a:spcBef>
                        <a:spcAft>
                          <a:spcPts val="0"/>
                        </a:spcAft>
                        <a:buClr>
                          <a:srgbClr val="F16924"/>
                        </a:buClr>
                        <a:buSzPts val="1400"/>
                        <a:buFont typeface="Noto Sans Symbols"/>
                        <a:buChar char="❖"/>
                      </a:pPr>
                      <a:r>
                        <a:rPr lang="en-US" sz="1400" u="none" strike="noStrike" cap="none">
                          <a:solidFill>
                            <a:srgbClr val="4B4B4B"/>
                          </a:solidFill>
                          <a:latin typeface="Verdana"/>
                          <a:ea typeface="Verdana"/>
                          <a:cs typeface="Verdana"/>
                          <a:sym typeface="Verdana"/>
                        </a:rPr>
                        <a:t>Aprire le domande nella scheda o scaricarle facendo clic sul </a:t>
                      </a:r>
                      <a:r>
                        <a:rPr lang="en-US" sz="1400" u="none" strike="noStrike" cap="none">
                          <a:solidFill>
                            <a:srgbClr val="4B4B4B"/>
                          </a:solidFill>
                          <a:latin typeface="Verdana"/>
                          <a:ea typeface="Verdana"/>
                          <a:cs typeface="Verdana"/>
                          <a:sym typeface="Verdana"/>
                        </a:rPr>
                        <a:t>pulsante </a:t>
                      </a:r>
                      <a:r>
                        <a:rPr lang="en-US" sz="1400" u="none" strike="noStrike" cap="none">
                          <a:solidFill>
                            <a:srgbClr val="F16924"/>
                          </a:solidFill>
                          <a:latin typeface="Verdana"/>
                          <a:ea typeface="Verdana"/>
                          <a:cs typeface="Verdana"/>
                          <a:sym typeface="Verdana"/>
                        </a:rPr>
                        <a:t>"Download".</a:t>
                      </a:r>
                      <a:endParaRPr/>
                    </a:p>
                    <a:p>
                      <a:pPr marL="285750" marR="0" lvl="0" indent="-285750" algn="l" rtl="0">
                        <a:spcBef>
                          <a:spcPts val="600"/>
                        </a:spcBef>
                        <a:spcAft>
                          <a:spcPts val="0"/>
                        </a:spcAft>
                        <a:buClr>
                          <a:srgbClr val="F16924"/>
                        </a:buClr>
                        <a:buSzPts val="1400"/>
                        <a:buFont typeface="Noto Sans Symbols"/>
                        <a:buChar char="❖"/>
                      </a:pPr>
                      <a:r>
                        <a:rPr lang="en-US" sz="1400" u="none" strike="noStrike" cap="none">
                          <a:solidFill>
                            <a:srgbClr val="4B4B4B"/>
                          </a:solidFill>
                          <a:latin typeface="Verdana"/>
                          <a:ea typeface="Verdana"/>
                          <a:cs typeface="Verdana"/>
                          <a:sym typeface="Verdana"/>
                        </a:rPr>
                        <a:t>Iniziate con </a:t>
                      </a:r>
                      <a:r>
                        <a:rPr lang="en-US" sz="1400" u="none" strike="noStrike" cap="none">
                          <a:solidFill>
                            <a:srgbClr val="F16924"/>
                          </a:solidFill>
                          <a:latin typeface="Verdana"/>
                          <a:ea typeface="Verdana"/>
                          <a:cs typeface="Verdana"/>
                          <a:sym typeface="Verdana"/>
                        </a:rPr>
                        <a:t>"Cosa evitare"</a:t>
                      </a:r>
                      <a:r>
                        <a:rPr lang="en-US" sz="1400" u="none" strike="noStrike" cap="none">
                          <a:solidFill>
                            <a:srgbClr val="4B4B4B"/>
                          </a:solidFill>
                          <a:latin typeface="Verdana"/>
                          <a:ea typeface="Verdana"/>
                          <a:cs typeface="Verdana"/>
                          <a:sym typeface="Verdana"/>
                        </a:rPr>
                        <a:t>, in modo che gli allievi sappiano cosa non devono fare.</a:t>
                      </a:r>
                      <a:endParaRPr/>
                    </a:p>
                    <a:p>
                      <a:pPr marL="285750" marR="0" lvl="0" indent="-285750" algn="l" rtl="0">
                        <a:spcBef>
                          <a:spcPts val="1200"/>
                        </a:spcBef>
                        <a:spcAft>
                          <a:spcPts val="0"/>
                        </a:spcAft>
                        <a:buClr>
                          <a:srgbClr val="F16924"/>
                        </a:buClr>
                        <a:buSzPts val="1400"/>
                        <a:buFont typeface="Noto Sans Symbols"/>
                        <a:buChar char="❖"/>
                      </a:pPr>
                      <a:r>
                        <a:rPr lang="en-US" sz="1400" u="none" strike="noStrike" cap="none">
                          <a:solidFill>
                            <a:srgbClr val="4B4B4B"/>
                          </a:solidFill>
                          <a:latin typeface="Verdana"/>
                          <a:ea typeface="Verdana"/>
                          <a:cs typeface="Verdana"/>
                          <a:sym typeface="Verdana"/>
                        </a:rPr>
                        <a:t>Chiedete agli studenti di completare le domande relative alle loro idee. Utilizzate gli esercizi e i suggerimenti forniti per facilitare e sostenere gli studenti. </a:t>
                      </a:r>
                      <a:endParaRPr sz="1400" u="none" strike="noStrike" cap="none">
                        <a:solidFill>
                          <a:srgbClr val="4B4B4B"/>
                        </a:solidFill>
                        <a:latin typeface="Verdana"/>
                        <a:ea typeface="Verdana"/>
                        <a:cs typeface="Verdana"/>
                        <a:sym typeface="Verdana"/>
                      </a:endParaRPr>
                    </a:p>
                  </a:txBody>
                  <a:tcPr marL="91450" marR="91450" marT="45725" marB="45725" anchor="ctr">
                    <a:lnL w="12700" cap="flat" cmpd="sng">
                      <a:solidFill>
                        <a:srgbClr val="44BAA9"/>
                      </a:solidFill>
                      <a:prstDash val="solid"/>
                      <a:round/>
                      <a:headEnd type="none" w="sm" len="sm"/>
                      <a:tailEnd type="none" w="sm" len="sm"/>
                    </a:lnL>
                    <a:lnR w="12700" cap="flat" cmpd="sng">
                      <a:solidFill>
                        <a:srgbClr val="44BAA9"/>
                      </a:solidFill>
                      <a:prstDash val="solid"/>
                      <a:round/>
                      <a:headEnd type="none" w="sm" len="sm"/>
                      <a:tailEnd type="none" w="sm" len="sm"/>
                    </a:lnR>
                    <a:lnT w="12700" cap="flat" cmpd="sng">
                      <a:solidFill>
                        <a:srgbClr val="44BAA9"/>
                      </a:solidFill>
                      <a:prstDash val="solid"/>
                      <a:round/>
                      <a:headEnd type="none" w="sm" len="sm"/>
                      <a:tailEnd type="none" w="sm" len="sm"/>
                    </a:lnT>
                    <a:lnB w="12700" cap="flat" cmpd="sng">
                      <a:solidFill>
                        <a:srgbClr val="44BAA9"/>
                      </a:solidFill>
                      <a:prstDash val="solid"/>
                      <a:round/>
                      <a:headEnd type="none" w="sm" len="sm"/>
                      <a:tailEnd type="none" w="sm" len="sm"/>
                    </a:lnB>
                  </a:tcPr>
                </a:tc>
              </a:tr>
            </a:tbl>
          </a:graphicData>
        </a:graphic>
      </p:graphicFrame>
      <p:grpSp>
        <p:nvGrpSpPr>
          <p:cNvPr id="801" name="Google Shape;801;p15"/>
          <p:cNvGrpSpPr/>
          <p:nvPr/>
        </p:nvGrpSpPr>
        <p:grpSpPr>
          <a:xfrm>
            <a:off x="5972970" y="346543"/>
            <a:ext cx="1247882" cy="1201783"/>
            <a:chOff x="4924697" y="3291840"/>
            <a:chExt cx="1247882" cy="1201783"/>
          </a:xfrm>
        </p:grpSpPr>
        <p:sp>
          <p:nvSpPr>
            <p:cNvPr id="802" name="Google Shape;802;p15">
              <a:hlinkClick r:id="rId4"/>
            </p:cNvPr>
            <p:cNvSpPr/>
            <p:nvPr/>
          </p:nvSpPr>
          <p:spPr>
            <a:xfrm>
              <a:off x="4924697" y="3291840"/>
              <a:ext cx="1201783" cy="1201783"/>
            </a:xfrm>
            <a:prstGeom prst="ellipse">
              <a:avLst/>
            </a:prstGeom>
            <a:solidFill>
              <a:srgbClr val="F1692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803" name="Google Shape;803;p15">
              <a:hlinkClick r:id="rId5"/>
            </p:cNvPr>
            <p:cNvSpPr txBox="1"/>
            <p:nvPr/>
          </p:nvSpPr>
          <p:spPr>
            <a:xfrm>
              <a:off x="4924697" y="3484996"/>
              <a:ext cx="1247882" cy="1008627"/>
            </a:xfrm>
            <a:prstGeom prst="rect">
              <a:avLst/>
            </a:prstGeom>
            <a:noFill/>
            <a:ln>
              <a:noFill/>
            </a:ln>
          </p:spPr>
          <p:txBody>
            <a:bodyPr spcFirstLastPara="1" wrap="square" lIns="91425" tIns="45700" rIns="91425" bIns="45700" anchor="ctr" anchorCtr="0">
              <a:noAutofit/>
            </a:bodyPr>
            <a:lstStyle/>
            <a:p>
              <a:pPr marL="0" marR="0" lvl="0" indent="0" algn="ctr" rtl="0">
                <a:lnSpc>
                  <a:spcPct val="56666"/>
                </a:lnSpc>
                <a:spcBef>
                  <a:spcPts val="0"/>
                </a:spcBef>
                <a:spcAft>
                  <a:spcPts val="0"/>
                </a:spcAft>
                <a:buClr>
                  <a:schemeClr val="lt1"/>
                </a:buClr>
                <a:buSzPts val="3000"/>
                <a:buFont typeface="Arial"/>
                <a:buNone/>
              </a:pPr>
              <a:r>
                <a:rPr lang="en-US" sz="3000" b="1" i="0">
                  <a:solidFill>
                    <a:schemeClr val="lt1"/>
                  </a:solidFill>
                  <a:latin typeface="Calibri"/>
                  <a:ea typeface="Calibri"/>
                  <a:cs typeface="Calibri"/>
                  <a:sym typeface="Calibri"/>
                </a:rPr>
                <a:t>CLICCA</a:t>
              </a:r>
              <a:endParaRPr/>
            </a:p>
            <a:p>
              <a:pPr marL="0" marR="0" lvl="0" indent="0" algn="ctr" rtl="0">
                <a:lnSpc>
                  <a:spcPct val="94444"/>
                </a:lnSpc>
                <a:spcBef>
                  <a:spcPts val="0"/>
                </a:spcBef>
                <a:spcAft>
                  <a:spcPts val="0"/>
                </a:spcAft>
                <a:buClr>
                  <a:schemeClr val="lt1"/>
                </a:buClr>
                <a:buSzPts val="1800"/>
                <a:buFont typeface="Arial"/>
                <a:buNone/>
              </a:pPr>
              <a:r>
                <a:rPr lang="en-US" sz="1800" b="1" i="0">
                  <a:solidFill>
                    <a:schemeClr val="lt1"/>
                  </a:solidFill>
                  <a:latin typeface="Calibri"/>
                  <a:ea typeface="Calibri"/>
                  <a:cs typeface="Calibri"/>
                  <a:sym typeface="Calibri"/>
                </a:rPr>
                <a:t>all'accesso</a:t>
              </a:r>
              <a:endParaRPr/>
            </a:p>
          </p:txBody>
        </p:sp>
      </p:gr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07" name="Shape 807"/>
        <p:cNvGrpSpPr/>
        <p:nvPr/>
      </p:nvGrpSpPr>
      <p:grpSpPr>
        <a:xfrm>
          <a:off x="0" y="0"/>
          <a:ext cx="0" cy="0"/>
          <a:chOff x="0" y="0"/>
          <a:chExt cx="0" cy="0"/>
        </a:xfrm>
      </p:grpSpPr>
      <p:sp>
        <p:nvSpPr>
          <p:cNvPr id="808" name="Google Shape;808;p16"/>
          <p:cNvSpPr txBox="1"/>
          <p:nvPr>
            <p:ph type="sldNum" idx="12"/>
          </p:nvPr>
        </p:nvSpPr>
        <p:spPr>
          <a:xfrm>
            <a:off x="6860806" y="10158647"/>
            <a:ext cx="374383" cy="465822"/>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en-US"/>
              <a:t>'#'</a:t>
            </a:fld>
            <a:endParaRPr/>
          </a:p>
        </p:txBody>
      </p:sp>
      <p:sp>
        <p:nvSpPr>
          <p:cNvPr id="809" name="Google Shape;809;p16"/>
          <p:cNvSpPr txBox="1"/>
          <p:nvPr>
            <p:ph type="body" idx="2"/>
          </p:nvPr>
        </p:nvSpPr>
        <p:spPr>
          <a:xfrm>
            <a:off x="340007" y="2346669"/>
            <a:ext cx="7011556" cy="782354"/>
          </a:xfrm>
          <a:prstGeom prst="rect">
            <a:avLst/>
          </a:prstGeom>
          <a:noFill/>
          <a:ln>
            <a:noFill/>
          </a:ln>
        </p:spPr>
        <p:txBody>
          <a:bodyPr spcFirstLastPara="1" wrap="square" lIns="91425" tIns="45700" rIns="91425" bIns="45700" anchor="t" anchorCtr="0">
            <a:noAutofit/>
          </a:bodyPr>
          <a:lstStyle/>
          <a:p>
            <a:pPr marL="0" marR="0" lvl="0" indent="0" algn="just" rtl="0">
              <a:lnSpc>
                <a:spcPct val="100000"/>
              </a:lnSpc>
              <a:spcBef>
                <a:spcPts val="0"/>
              </a:spcBef>
              <a:spcAft>
                <a:spcPts val="0"/>
              </a:spcAft>
              <a:buClr>
                <a:srgbClr val="4B4B4B"/>
              </a:buClr>
              <a:buSzPts val="1400"/>
              <a:buFont typeface="Arial"/>
              <a:buNone/>
            </a:pPr>
            <a:r>
              <a:rPr lang="en-US" sz="1400">
                <a:solidFill>
                  <a:srgbClr val="4B4B4B"/>
                </a:solidFill>
              </a:rPr>
              <a:t>Queste domande aiuteranno gli studenti a identificare e ridurre al minimo l'impatto ambientale della loro idea. Ogni domanda è corredata da un esercizio e da suggerimenti che guidano gli studenti nel completamento delle risposte. </a:t>
            </a:r>
            <a:endParaRPr/>
          </a:p>
          <a:p>
            <a:pPr marL="0" marR="0" lvl="0" indent="0" algn="just" rtl="0">
              <a:lnSpc>
                <a:spcPct val="100000"/>
              </a:lnSpc>
              <a:spcBef>
                <a:spcPts val="0"/>
              </a:spcBef>
              <a:spcAft>
                <a:spcPts val="0"/>
              </a:spcAft>
              <a:buClr>
                <a:schemeClr val="lt1"/>
              </a:buClr>
              <a:buSzPts val="1400"/>
              <a:buFont typeface="Arial"/>
              <a:buNone/>
            </a:pPr>
            <a:r>
              <a:t/>
            </a:r>
            <a:endParaRPr sz="1400"/>
          </a:p>
        </p:txBody>
      </p:sp>
      <p:graphicFrame>
        <p:nvGraphicFramePr>
          <p:cNvPr id="810" name="Google Shape;810;p16"/>
          <p:cNvGraphicFramePr/>
          <p:nvPr/>
        </p:nvGraphicFramePr>
        <p:xfrm>
          <a:off x="340007" y="3129023"/>
          <a:ext cx="3000000" cy="3000000"/>
        </p:xfrm>
        <a:graphic>
          <a:graphicData uri="http://schemas.openxmlformats.org/drawingml/2006/table">
            <a:tbl>
              <a:tblPr firstRow="1" bandRow="1">
                <a:noFill/>
                <a:tableStyleId>{D8F5C330-00EC-492D-B79E-F1F6E617DCEB}</a:tableStyleId>
              </a:tblPr>
              <a:tblGrid>
                <a:gridCol w="7011550"/>
              </a:tblGrid>
              <a:tr h="370850">
                <a:tc>
                  <a:txBody>
                    <a:bodyPr/>
                    <a:lstStyle/>
                    <a:p>
                      <a:pPr marL="342900" marR="0" lvl="0" indent="-342900" algn="l" rtl="0">
                        <a:lnSpc>
                          <a:spcPct val="100000"/>
                        </a:lnSpc>
                        <a:spcBef>
                          <a:spcPts val="0"/>
                        </a:spcBef>
                        <a:spcAft>
                          <a:spcPts val="0"/>
                        </a:spcAft>
                        <a:buClr>
                          <a:schemeClr val="lt1"/>
                        </a:buClr>
                        <a:buSzPts val="1400"/>
                        <a:buFont typeface="Century Schoolbook"/>
                        <a:buAutoNum type="arabicPeriod"/>
                      </a:pPr>
                      <a:r>
                        <a:rPr lang="en-US" sz="1400" b="0" i="0" u="none" strike="noStrike" cap="none">
                          <a:solidFill>
                            <a:schemeClr val="lt1"/>
                          </a:solidFill>
                          <a:latin typeface="Verdana"/>
                          <a:ea typeface="Verdana"/>
                          <a:cs typeface="Verdana"/>
                          <a:sym typeface="Verdana"/>
                        </a:rPr>
                        <a:t>Con quali aree e ambienti naturali interagirà la vostra idea?</a:t>
                      </a:r>
                      <a:endParaRPr sz="1400" b="0" u="none" strike="noStrike" cap="none">
                        <a:solidFill>
                          <a:schemeClr val="lt1"/>
                        </a:solidFill>
                        <a:latin typeface="Verdana"/>
                        <a:ea typeface="Verdana"/>
                        <a:cs typeface="Verdana"/>
                        <a:sym typeface="Verdana"/>
                      </a:endParaRPr>
                    </a:p>
                  </a:txBody>
                  <a:tcPr marL="91450" marR="91450" marT="45725" marB="45725">
                    <a:lnL w="12700" cap="flat" cmpd="sng">
                      <a:solidFill>
                        <a:srgbClr val="44BAA9"/>
                      </a:solidFill>
                      <a:prstDash val="solid"/>
                      <a:round/>
                      <a:headEnd type="none" w="sm" len="sm"/>
                      <a:tailEnd type="none" w="sm" len="sm"/>
                    </a:lnL>
                    <a:lnR w="12700" cap="flat" cmpd="sng">
                      <a:solidFill>
                        <a:srgbClr val="44BAA9"/>
                      </a:solidFill>
                      <a:prstDash val="solid"/>
                      <a:round/>
                      <a:headEnd type="none" w="sm" len="sm"/>
                      <a:tailEnd type="none" w="sm" len="sm"/>
                    </a:lnR>
                    <a:lnT w="12700" cap="flat" cmpd="sng">
                      <a:solidFill>
                        <a:srgbClr val="44BAA9"/>
                      </a:solidFill>
                      <a:prstDash val="solid"/>
                      <a:round/>
                      <a:headEnd type="none" w="sm" len="sm"/>
                      <a:tailEnd type="none" w="sm" len="sm"/>
                    </a:lnT>
                    <a:lnB w="12700" cap="flat" cmpd="sng">
                      <a:solidFill>
                        <a:srgbClr val="44BAA9"/>
                      </a:solidFill>
                      <a:prstDash val="solid"/>
                      <a:round/>
                      <a:headEnd type="none" w="sm" len="sm"/>
                      <a:tailEnd type="none" w="sm" len="sm"/>
                    </a:lnB>
                    <a:solidFill>
                      <a:srgbClr val="69ADAD"/>
                    </a:solidFill>
                  </a:tcPr>
                </a:tc>
              </a:tr>
              <a:tr h="370850">
                <a:tc>
                  <a:txBody>
                    <a:bodyPr/>
                    <a:lstStyle/>
                    <a:p>
                      <a:pPr marL="0" marR="0" lvl="0" indent="0" algn="l" rtl="0">
                        <a:spcBef>
                          <a:spcPts val="0"/>
                        </a:spcBef>
                        <a:spcAft>
                          <a:spcPts val="0"/>
                        </a:spcAft>
                        <a:buNone/>
                      </a:pPr>
                      <a:r>
                        <a:rPr lang="en-US" sz="1400" b="0" i="0" u="none" strike="noStrike" cap="none">
                          <a:solidFill>
                            <a:srgbClr val="4B4B4B"/>
                          </a:solidFill>
                          <a:latin typeface="Verdana"/>
                          <a:ea typeface="Verdana"/>
                          <a:cs typeface="Verdana"/>
                          <a:sym typeface="Verdana"/>
                        </a:rPr>
                        <a:t>Pensate al luogo in cui si svolgerà la vostra idea. La vostra idea potrebbe danneggiare gli ecosistemi o la fauna selvatica delle foreste naturali o dei laghi?</a:t>
                      </a:r>
                      <a:endParaRPr/>
                    </a:p>
                    <a:p>
                      <a:pPr marL="0" marR="0" lvl="0" indent="0" algn="l" rtl="0">
                        <a:spcBef>
                          <a:spcPts val="600"/>
                        </a:spcBef>
                        <a:spcAft>
                          <a:spcPts val="0"/>
                        </a:spcAft>
                        <a:buNone/>
                      </a:pPr>
                      <a:r>
                        <a:t/>
                      </a:r>
                      <a:endParaRPr sz="400" b="0" i="0" u="none" strike="noStrike" cap="none">
                        <a:solidFill>
                          <a:srgbClr val="4B4B4B"/>
                        </a:solidFill>
                        <a:latin typeface="Verdana"/>
                        <a:ea typeface="Verdana"/>
                        <a:cs typeface="Verdana"/>
                        <a:sym typeface="Verdana"/>
                      </a:endParaRPr>
                    </a:p>
                    <a:p>
                      <a:pPr marL="171450" marR="0" lvl="0" indent="-171450" algn="l" rtl="0">
                        <a:spcBef>
                          <a:spcPts val="600"/>
                        </a:spcBef>
                        <a:spcAft>
                          <a:spcPts val="0"/>
                        </a:spcAft>
                        <a:buClr>
                          <a:srgbClr val="69ADAD"/>
                        </a:buClr>
                        <a:buSzPts val="1560"/>
                        <a:buFont typeface="Arial"/>
                        <a:buChar char="•"/>
                      </a:pPr>
                      <a:r>
                        <a:rPr lang="en-US" sz="1200" b="1" i="0" u="none" strike="noStrike" cap="none">
                          <a:solidFill>
                            <a:srgbClr val="4B4B4B"/>
                          </a:solidFill>
                          <a:latin typeface="Verdana"/>
                          <a:ea typeface="Verdana"/>
                          <a:cs typeface="Verdana"/>
                          <a:sym typeface="Verdana"/>
                        </a:rPr>
                        <a:t>Fate un elenco:</a:t>
                      </a:r>
                      <a:r>
                        <a:rPr lang="en-US" sz="1200" b="0" i="0" u="none" strike="noStrike" cap="none">
                          <a:solidFill>
                            <a:srgbClr val="4B4B4B"/>
                          </a:solidFill>
                          <a:latin typeface="Verdana"/>
                          <a:ea typeface="Verdana"/>
                          <a:cs typeface="Verdana"/>
                          <a:sym typeface="Verdana"/>
                        </a:rPr>
                        <a:t> Scrivete i parchi, le foreste, i fiumi, le spiagge o altri luoghi naturali che la vostra idea utilizzerà o influenzerà.</a:t>
                      </a:r>
                      <a:endParaRPr/>
                    </a:p>
                    <a:p>
                      <a:pPr marL="171450" marR="0" lvl="0" indent="-171450" algn="l" rtl="0">
                        <a:spcBef>
                          <a:spcPts val="600"/>
                        </a:spcBef>
                        <a:spcAft>
                          <a:spcPts val="0"/>
                        </a:spcAft>
                        <a:buClr>
                          <a:srgbClr val="69ADAD"/>
                        </a:buClr>
                        <a:buSzPts val="1560"/>
                        <a:buFont typeface="Arial"/>
                        <a:buChar char="•"/>
                      </a:pPr>
                      <a:r>
                        <a:rPr lang="en-US" sz="1200" b="1" i="0" u="none" strike="noStrike" cap="none">
                          <a:solidFill>
                            <a:srgbClr val="4B4B4B"/>
                          </a:solidFill>
                          <a:latin typeface="Verdana"/>
                          <a:ea typeface="Verdana"/>
                          <a:cs typeface="Verdana"/>
                          <a:sym typeface="Verdana"/>
                        </a:rPr>
                        <a:t>Conoscerli:</a:t>
                      </a:r>
                      <a:r>
                        <a:rPr lang="en-US" sz="1200" b="0" i="0" u="none" strike="noStrike" cap="none">
                          <a:solidFill>
                            <a:srgbClr val="4B4B4B"/>
                          </a:solidFill>
                          <a:latin typeface="Verdana"/>
                          <a:ea typeface="Verdana"/>
                          <a:cs typeface="Verdana"/>
                          <a:sym typeface="Verdana"/>
                        </a:rPr>
                        <a:t> Imparate a conoscere meglio questi luoghi: cosa li rende speciali e perché devono essere protetti, ad esempio, sono aree protette o hanno un significato storico?</a:t>
                      </a:r>
                      <a:endParaRPr/>
                    </a:p>
                    <a:p>
                      <a:pPr marL="171450" marR="0" lvl="0" indent="-171450" algn="l" rtl="0">
                        <a:spcBef>
                          <a:spcPts val="600"/>
                        </a:spcBef>
                        <a:spcAft>
                          <a:spcPts val="0"/>
                        </a:spcAft>
                        <a:buClr>
                          <a:srgbClr val="69ADAD"/>
                        </a:buClr>
                        <a:buSzPts val="1560"/>
                        <a:buFont typeface="Arial"/>
                        <a:buChar char="•"/>
                      </a:pPr>
                      <a:r>
                        <a:rPr lang="en-US" sz="1200" b="1" i="0" u="none" strike="noStrike" cap="none">
                          <a:solidFill>
                            <a:srgbClr val="4B4B4B"/>
                          </a:solidFill>
                          <a:latin typeface="Verdana"/>
                          <a:ea typeface="Verdana"/>
                          <a:cs typeface="Verdana"/>
                          <a:sym typeface="Verdana"/>
                        </a:rPr>
                        <a:t>Pianificare la cura:</a:t>
                      </a:r>
                      <a:r>
                        <a:rPr lang="en-US" sz="1200" b="0" i="0" u="none" strike="noStrike" cap="none">
                          <a:solidFill>
                            <a:srgbClr val="4B4B4B"/>
                          </a:solidFill>
                          <a:latin typeface="Verdana"/>
                          <a:ea typeface="Verdana"/>
                          <a:cs typeface="Verdana"/>
                          <a:sym typeface="Verdana"/>
                        </a:rPr>
                        <a:t> Pensate a uno o due modi in cui la vostra idea può contribuire a proteggere o migliorare queste aree, ad esempio mantenendole pulite o utilizzando materiali ecologici.</a:t>
                      </a:r>
                      <a:endParaRPr sz="1200" b="1" i="0" u="none" strike="noStrike" cap="none">
                        <a:solidFill>
                          <a:srgbClr val="4B4B4B"/>
                        </a:solidFill>
                        <a:latin typeface="Verdana"/>
                        <a:ea typeface="Verdana"/>
                        <a:cs typeface="Verdana"/>
                        <a:sym typeface="Verdana"/>
                      </a:endParaRPr>
                    </a:p>
                  </a:txBody>
                  <a:tcPr marL="91450" marR="91450" marT="45725" marB="45725">
                    <a:lnL w="12700" cap="flat" cmpd="sng">
                      <a:solidFill>
                        <a:srgbClr val="44BAA9"/>
                      </a:solidFill>
                      <a:prstDash val="solid"/>
                      <a:round/>
                      <a:headEnd type="none" w="sm" len="sm"/>
                      <a:tailEnd type="none" w="sm" len="sm"/>
                    </a:lnL>
                    <a:lnR w="12700" cap="flat" cmpd="sng">
                      <a:solidFill>
                        <a:srgbClr val="44BAA9"/>
                      </a:solidFill>
                      <a:prstDash val="solid"/>
                      <a:round/>
                      <a:headEnd type="none" w="sm" len="sm"/>
                      <a:tailEnd type="none" w="sm" len="sm"/>
                    </a:lnR>
                    <a:lnT w="12700" cap="flat" cmpd="sng">
                      <a:solidFill>
                        <a:srgbClr val="44BAA9"/>
                      </a:solidFill>
                      <a:prstDash val="solid"/>
                      <a:round/>
                      <a:headEnd type="none" w="sm" len="sm"/>
                      <a:tailEnd type="none" w="sm" len="sm"/>
                    </a:lnT>
                    <a:lnB w="12700" cap="flat" cmpd="sng">
                      <a:solidFill>
                        <a:srgbClr val="44BAA9"/>
                      </a:solidFill>
                      <a:prstDash val="solid"/>
                      <a:round/>
                      <a:headEnd type="none" w="sm" len="sm"/>
                      <a:tailEnd type="none" w="sm" len="sm"/>
                    </a:lnB>
                    <a:solidFill>
                      <a:schemeClr val="lt1"/>
                    </a:solidFill>
                  </a:tcPr>
                </a:tc>
              </a:tr>
              <a:tr h="247350">
                <a:tc>
                  <a:txBody>
                    <a:bodyPr/>
                    <a:lstStyle/>
                    <a:p>
                      <a:pPr marL="342900" marR="0" lvl="0" indent="-342900" algn="l" rtl="0">
                        <a:spcBef>
                          <a:spcPts val="0"/>
                        </a:spcBef>
                        <a:spcAft>
                          <a:spcPts val="0"/>
                        </a:spcAft>
                        <a:buClr>
                          <a:schemeClr val="lt1"/>
                        </a:buClr>
                        <a:buSzPts val="1400"/>
                        <a:buFont typeface="Century Schoolbook"/>
                        <a:buAutoNum type="arabicPeriod" startAt="2"/>
                      </a:pPr>
                      <a:r>
                        <a:rPr lang="en-US" sz="1400" b="0" i="0" u="none" strike="noStrike" cap="none">
                          <a:solidFill>
                            <a:schemeClr val="lt1"/>
                          </a:solidFill>
                          <a:latin typeface="Verdana"/>
                          <a:ea typeface="Verdana"/>
                          <a:cs typeface="Verdana"/>
                          <a:sym typeface="Verdana"/>
                        </a:rPr>
                        <a:t>In che modo la vostra idea potrebbe avere un impatto negativo diretto e/o indiretto sull'ambiente naturale? </a:t>
                      </a:r>
                      <a:endParaRPr sz="1400" b="0" i="0" u="none" strike="noStrike" cap="none">
                        <a:solidFill>
                          <a:srgbClr val="4B4B4B"/>
                        </a:solidFill>
                        <a:latin typeface="Verdana"/>
                        <a:ea typeface="Verdana"/>
                        <a:cs typeface="Verdana"/>
                        <a:sym typeface="Verdana"/>
                      </a:endParaRPr>
                    </a:p>
                  </a:txBody>
                  <a:tcPr marL="91450" marR="91450" marT="45725" marB="45725">
                    <a:lnL w="12700" cap="flat" cmpd="sng">
                      <a:solidFill>
                        <a:srgbClr val="44BAA9"/>
                      </a:solidFill>
                      <a:prstDash val="solid"/>
                      <a:round/>
                      <a:headEnd type="none" w="sm" len="sm"/>
                      <a:tailEnd type="none" w="sm" len="sm"/>
                    </a:lnL>
                    <a:lnR w="12700" cap="flat" cmpd="sng">
                      <a:solidFill>
                        <a:srgbClr val="44BAA9"/>
                      </a:solidFill>
                      <a:prstDash val="solid"/>
                      <a:round/>
                      <a:headEnd type="none" w="sm" len="sm"/>
                      <a:tailEnd type="none" w="sm" len="sm"/>
                    </a:lnR>
                    <a:lnT w="12700" cap="flat" cmpd="sng">
                      <a:solidFill>
                        <a:srgbClr val="44BAA9"/>
                      </a:solidFill>
                      <a:prstDash val="solid"/>
                      <a:round/>
                      <a:headEnd type="none" w="sm" len="sm"/>
                      <a:tailEnd type="none" w="sm" len="sm"/>
                    </a:lnT>
                    <a:lnB w="12700" cap="flat" cmpd="sng">
                      <a:solidFill>
                        <a:srgbClr val="44BAA9"/>
                      </a:solidFill>
                      <a:prstDash val="solid"/>
                      <a:round/>
                      <a:headEnd type="none" w="sm" len="sm"/>
                      <a:tailEnd type="none" w="sm" len="sm"/>
                    </a:lnB>
                    <a:solidFill>
                      <a:srgbClr val="69ADAD"/>
                    </a:solidFill>
                  </a:tcPr>
                </a:tc>
              </a:tr>
              <a:tr h="370850">
                <a:tc>
                  <a:txBody>
                    <a:bodyPr/>
                    <a:lstStyle/>
                    <a:p>
                      <a:pPr marL="0" marR="0" lvl="0" indent="0" algn="l" rtl="0">
                        <a:spcBef>
                          <a:spcPts val="0"/>
                        </a:spcBef>
                        <a:spcAft>
                          <a:spcPts val="0"/>
                        </a:spcAft>
                        <a:buNone/>
                      </a:pPr>
                      <a:r>
                        <a:rPr lang="en-US" sz="1400" b="0" i="0" u="none" strike="noStrike" cap="none">
                          <a:solidFill>
                            <a:srgbClr val="4B4B4B"/>
                          </a:solidFill>
                          <a:latin typeface="Verdana"/>
                          <a:ea typeface="Verdana"/>
                          <a:cs typeface="Verdana"/>
                          <a:sym typeface="Verdana"/>
                        </a:rPr>
                        <a:t>Pensate a come la vostra idea potrebbe influenzare la natura e l'ambiente.</a:t>
                      </a:r>
                      <a:endParaRPr/>
                    </a:p>
                    <a:p>
                      <a:pPr marL="0" marR="0" lvl="0" indent="0" algn="l" rtl="0">
                        <a:spcBef>
                          <a:spcPts val="600"/>
                        </a:spcBef>
                        <a:spcAft>
                          <a:spcPts val="0"/>
                        </a:spcAft>
                        <a:buNone/>
                      </a:pPr>
                      <a:r>
                        <a:t/>
                      </a:r>
                      <a:endParaRPr sz="400" b="0" i="0" u="none" strike="noStrike" cap="none">
                        <a:solidFill>
                          <a:srgbClr val="4B4B4B"/>
                        </a:solidFill>
                        <a:latin typeface="Verdana"/>
                        <a:ea typeface="Verdana"/>
                        <a:cs typeface="Verdana"/>
                        <a:sym typeface="Verdana"/>
                      </a:endParaRPr>
                    </a:p>
                    <a:p>
                      <a:pPr marL="171450" marR="0" lvl="0" indent="-171450" algn="l" rtl="0">
                        <a:spcBef>
                          <a:spcPts val="600"/>
                        </a:spcBef>
                        <a:spcAft>
                          <a:spcPts val="0"/>
                        </a:spcAft>
                        <a:buClr>
                          <a:srgbClr val="69ADAD"/>
                        </a:buClr>
                        <a:buSzPts val="1560"/>
                        <a:buFont typeface="Arial"/>
                        <a:buChar char="•"/>
                      </a:pPr>
                      <a:r>
                        <a:rPr lang="en-US" sz="1200" b="1" i="0" u="none" strike="noStrike" cap="none">
                          <a:solidFill>
                            <a:srgbClr val="4B4B4B"/>
                          </a:solidFill>
                          <a:latin typeface="Verdana"/>
                          <a:ea typeface="Verdana"/>
                          <a:cs typeface="Verdana"/>
                          <a:sym typeface="Verdana"/>
                        </a:rPr>
                        <a:t>Individuare i rischi:</a:t>
                      </a:r>
                      <a:r>
                        <a:rPr lang="en-US" sz="1200" b="0" i="0" u="none" strike="noStrike" cap="none">
                          <a:solidFill>
                            <a:srgbClr val="4B4B4B"/>
                          </a:solidFill>
                          <a:latin typeface="Verdana"/>
                          <a:ea typeface="Verdana"/>
                          <a:cs typeface="Verdana"/>
                          <a:sym typeface="Verdana"/>
                        </a:rPr>
                        <a:t> Scrivete i modi in cui la vostra idea potrebbe danneggiare l'ambiente, ad esempio disturbando gli animali, inquinando le acque o consumando troppe risorse.</a:t>
                      </a:r>
                      <a:endParaRPr/>
                    </a:p>
                    <a:p>
                      <a:pPr marL="171450" marR="0" lvl="0" indent="-171450" algn="l" rtl="0">
                        <a:spcBef>
                          <a:spcPts val="600"/>
                        </a:spcBef>
                        <a:spcAft>
                          <a:spcPts val="0"/>
                        </a:spcAft>
                        <a:buClr>
                          <a:srgbClr val="69ADAD"/>
                        </a:buClr>
                        <a:buSzPts val="1560"/>
                        <a:buFont typeface="Arial"/>
                        <a:buChar char="•"/>
                      </a:pPr>
                      <a:r>
                        <a:rPr lang="en-US" sz="1200" b="1" i="0" u="none" strike="noStrike" cap="none">
                          <a:solidFill>
                            <a:srgbClr val="4B4B4B"/>
                          </a:solidFill>
                          <a:latin typeface="Verdana"/>
                          <a:ea typeface="Verdana"/>
                          <a:cs typeface="Verdana"/>
                          <a:sym typeface="Verdana"/>
                        </a:rPr>
                        <a:t>Trovare soluzioni:</a:t>
                      </a:r>
                      <a:r>
                        <a:rPr lang="en-US" sz="1200" b="0" i="0" u="none" strike="noStrike" cap="none">
                          <a:solidFill>
                            <a:srgbClr val="4B4B4B"/>
                          </a:solidFill>
                          <a:latin typeface="Verdana"/>
                          <a:ea typeface="Verdana"/>
                          <a:cs typeface="Verdana"/>
                          <a:sym typeface="Verdana"/>
                        </a:rPr>
                        <a:t> Per ogni problema, proponete due modi per risolverlo o evitarlo.</a:t>
                      </a:r>
                      <a:endParaRPr/>
                    </a:p>
                    <a:p>
                      <a:pPr marL="171450" marR="0" lvl="0" indent="-171450" algn="l" rtl="0">
                        <a:spcBef>
                          <a:spcPts val="600"/>
                        </a:spcBef>
                        <a:spcAft>
                          <a:spcPts val="0"/>
                        </a:spcAft>
                        <a:buClr>
                          <a:srgbClr val="69ADAD"/>
                        </a:buClr>
                        <a:buSzPts val="1560"/>
                        <a:buFont typeface="Arial"/>
                        <a:buChar char="•"/>
                      </a:pPr>
                      <a:r>
                        <a:rPr lang="en-US" sz="1200" b="1" i="0" u="none" strike="noStrike" cap="none">
                          <a:solidFill>
                            <a:srgbClr val="4B4B4B"/>
                          </a:solidFill>
                          <a:latin typeface="Verdana"/>
                          <a:ea typeface="Verdana"/>
                          <a:cs typeface="Verdana"/>
                          <a:sym typeface="Verdana"/>
                        </a:rPr>
                        <a:t>Scegliere le idee migliori:</a:t>
                      </a:r>
                      <a:r>
                        <a:rPr lang="en-US" sz="1200" b="0" i="0" u="none" strike="noStrike" cap="none">
                          <a:solidFill>
                            <a:srgbClr val="4B4B4B"/>
                          </a:solidFill>
                          <a:latin typeface="Verdana"/>
                          <a:ea typeface="Verdana"/>
                          <a:cs typeface="Verdana"/>
                          <a:sym typeface="Verdana"/>
                        </a:rPr>
                        <a:t> Scegliete soluzioni che proteggano la natura, risparmino risorse e siano rispettose del pianeta.</a:t>
                      </a:r>
                      <a:endParaRPr sz="1400" b="0" u="none" strike="noStrike" cap="none">
                        <a:solidFill>
                          <a:srgbClr val="4B4B4B"/>
                        </a:solidFill>
                        <a:latin typeface="Verdana"/>
                        <a:ea typeface="Verdana"/>
                        <a:cs typeface="Verdana"/>
                        <a:sym typeface="Verdana"/>
                      </a:endParaRPr>
                    </a:p>
                  </a:txBody>
                  <a:tcPr marL="91450" marR="91450" marT="45725" marB="45725">
                    <a:lnL w="12700" cap="flat" cmpd="sng">
                      <a:solidFill>
                        <a:srgbClr val="44BAA9"/>
                      </a:solidFill>
                      <a:prstDash val="solid"/>
                      <a:round/>
                      <a:headEnd type="none" w="sm" len="sm"/>
                      <a:tailEnd type="none" w="sm" len="sm"/>
                    </a:lnL>
                    <a:lnR w="12700" cap="flat" cmpd="sng">
                      <a:solidFill>
                        <a:srgbClr val="44BAA9"/>
                      </a:solidFill>
                      <a:prstDash val="solid"/>
                      <a:round/>
                      <a:headEnd type="none" w="sm" len="sm"/>
                      <a:tailEnd type="none" w="sm" len="sm"/>
                    </a:lnR>
                    <a:lnT w="12700" cap="flat" cmpd="sng">
                      <a:solidFill>
                        <a:srgbClr val="44BAA9"/>
                      </a:solidFill>
                      <a:prstDash val="solid"/>
                      <a:round/>
                      <a:headEnd type="none" w="sm" len="sm"/>
                      <a:tailEnd type="none" w="sm" len="sm"/>
                    </a:lnT>
                    <a:lnB w="12700" cap="flat" cmpd="sng">
                      <a:solidFill>
                        <a:srgbClr val="44BAA9"/>
                      </a:solidFill>
                      <a:prstDash val="solid"/>
                      <a:round/>
                      <a:headEnd type="none" w="sm" len="sm"/>
                      <a:tailEnd type="none" w="sm" len="sm"/>
                    </a:lnB>
                    <a:solidFill>
                      <a:schemeClr val="lt1"/>
                    </a:solidFill>
                  </a:tcPr>
                </a:tc>
              </a:tr>
              <a:tr h="370850">
                <a:tc>
                  <a:txBody>
                    <a:bodyPr/>
                    <a:lstStyle/>
                    <a:p>
                      <a:pPr marL="342900" marR="0" lvl="0" indent="-342900" algn="l" rtl="0">
                        <a:lnSpc>
                          <a:spcPct val="100000"/>
                        </a:lnSpc>
                        <a:spcBef>
                          <a:spcPts val="0"/>
                        </a:spcBef>
                        <a:spcAft>
                          <a:spcPts val="0"/>
                        </a:spcAft>
                        <a:buClr>
                          <a:schemeClr val="lt1"/>
                        </a:buClr>
                        <a:buSzPts val="1400"/>
                        <a:buFont typeface="Century Schoolbook"/>
                        <a:buAutoNum type="arabicPeriod" startAt="3"/>
                      </a:pPr>
                      <a:r>
                        <a:rPr lang="en-US" sz="1400" b="0" i="0" u="none" strike="noStrike" cap="none">
                          <a:solidFill>
                            <a:schemeClr val="lt1"/>
                          </a:solidFill>
                          <a:latin typeface="Verdana"/>
                          <a:ea typeface="Verdana"/>
                          <a:cs typeface="Verdana"/>
                          <a:sym typeface="Verdana"/>
                        </a:rPr>
                        <a:t>La vostra idea potrebbe contribuire a ridurre il littering, l'inquinamento o l'uso eccessivo delle risorse? </a:t>
                      </a:r>
                      <a:endParaRPr sz="1400" b="0" i="0" u="none" strike="noStrike" cap="none">
                        <a:solidFill>
                          <a:schemeClr val="lt1"/>
                        </a:solidFill>
                        <a:latin typeface="Verdana"/>
                        <a:ea typeface="Verdana"/>
                        <a:cs typeface="Verdana"/>
                        <a:sym typeface="Verdana"/>
                      </a:endParaRPr>
                    </a:p>
                  </a:txBody>
                  <a:tcPr marL="91450" marR="91450" marT="45725" marB="45725">
                    <a:lnL w="12700" cap="flat" cmpd="sng">
                      <a:solidFill>
                        <a:srgbClr val="44BAA9"/>
                      </a:solidFill>
                      <a:prstDash val="solid"/>
                      <a:round/>
                      <a:headEnd type="none" w="sm" len="sm"/>
                      <a:tailEnd type="none" w="sm" len="sm"/>
                    </a:lnL>
                    <a:lnR w="12700" cap="flat" cmpd="sng">
                      <a:solidFill>
                        <a:srgbClr val="44BAA9"/>
                      </a:solidFill>
                      <a:prstDash val="solid"/>
                      <a:round/>
                      <a:headEnd type="none" w="sm" len="sm"/>
                      <a:tailEnd type="none" w="sm" len="sm"/>
                    </a:lnR>
                    <a:lnT w="12700" cap="flat" cmpd="sng">
                      <a:solidFill>
                        <a:srgbClr val="44BAA9"/>
                      </a:solidFill>
                      <a:prstDash val="solid"/>
                      <a:round/>
                      <a:headEnd type="none" w="sm" len="sm"/>
                      <a:tailEnd type="none" w="sm" len="sm"/>
                    </a:lnT>
                    <a:lnB w="12700" cap="flat" cmpd="sng">
                      <a:solidFill>
                        <a:srgbClr val="44BAA9"/>
                      </a:solidFill>
                      <a:prstDash val="solid"/>
                      <a:round/>
                      <a:headEnd type="none" w="sm" len="sm"/>
                      <a:tailEnd type="none" w="sm" len="sm"/>
                    </a:lnB>
                    <a:solidFill>
                      <a:srgbClr val="69ADAD"/>
                    </a:solidFill>
                  </a:tcPr>
                </a:tc>
              </a:tr>
              <a:tr h="370850">
                <a:tc>
                  <a:txBody>
                    <a:bodyPr/>
                    <a:lstStyle/>
                    <a:p>
                      <a:pPr marL="0" marR="0" lvl="0" indent="0" algn="l" rtl="0">
                        <a:spcBef>
                          <a:spcPts val="0"/>
                        </a:spcBef>
                        <a:spcAft>
                          <a:spcPts val="0"/>
                        </a:spcAft>
                        <a:buNone/>
                      </a:pPr>
                      <a:r>
                        <a:rPr lang="en-US" sz="1400" b="0" i="0" u="none" strike="noStrike" cap="none">
                          <a:solidFill>
                            <a:srgbClr val="4B4B4B"/>
                          </a:solidFill>
                          <a:latin typeface="Verdana"/>
                          <a:ea typeface="Verdana"/>
                          <a:cs typeface="Verdana"/>
                          <a:sym typeface="Verdana"/>
                        </a:rPr>
                        <a:t>Create un piano semplice per risolvere i problemi ambientali, che possiate facilmente implementare o migliorare lo scopo della vostra idea. </a:t>
                      </a:r>
                      <a:endParaRPr/>
                    </a:p>
                    <a:p>
                      <a:pPr marL="0" marR="0" lvl="0" indent="0" algn="l" rtl="0">
                        <a:spcBef>
                          <a:spcPts val="600"/>
                        </a:spcBef>
                        <a:spcAft>
                          <a:spcPts val="0"/>
                        </a:spcAft>
                        <a:buNone/>
                      </a:pPr>
                      <a:r>
                        <a:t/>
                      </a:r>
                      <a:endParaRPr sz="400" b="0" i="0" u="none" strike="noStrike" cap="none">
                        <a:solidFill>
                          <a:srgbClr val="4B4B4B"/>
                        </a:solidFill>
                        <a:latin typeface="Verdana"/>
                        <a:ea typeface="Verdana"/>
                        <a:cs typeface="Verdana"/>
                        <a:sym typeface="Verdana"/>
                      </a:endParaRPr>
                    </a:p>
                    <a:p>
                      <a:pPr marL="171450" marR="0" lvl="0" indent="-171450" algn="l" rtl="0">
                        <a:spcBef>
                          <a:spcPts val="600"/>
                        </a:spcBef>
                        <a:spcAft>
                          <a:spcPts val="0"/>
                        </a:spcAft>
                        <a:buClr>
                          <a:srgbClr val="69ADAD"/>
                        </a:buClr>
                        <a:buSzPts val="1560"/>
                        <a:buFont typeface="Arial"/>
                        <a:buChar char="•"/>
                      </a:pPr>
                      <a:r>
                        <a:rPr lang="en-US" sz="1200" b="1" i="0" u="none" strike="noStrike" cap="none">
                          <a:solidFill>
                            <a:srgbClr val="4B4B4B"/>
                          </a:solidFill>
                          <a:latin typeface="Verdana"/>
                          <a:ea typeface="Verdana"/>
                          <a:cs typeface="Verdana"/>
                          <a:sym typeface="Verdana"/>
                        </a:rPr>
                        <a:t>Individuare i problemi: </a:t>
                      </a:r>
                      <a:r>
                        <a:rPr lang="en-US" sz="1200" b="0" i="0" u="none" strike="noStrike" cap="none">
                          <a:solidFill>
                            <a:srgbClr val="4B4B4B"/>
                          </a:solidFill>
                          <a:latin typeface="Verdana"/>
                          <a:ea typeface="Verdana"/>
                          <a:cs typeface="Verdana"/>
                          <a:sym typeface="Verdana"/>
                        </a:rPr>
                        <a:t>Scrivete gli aspetti come i rifiuti, l'inquinamento o l'utilizzo di troppe risorse che la vostra idea potrebbe causare. Quali alternative sostenibili potete utilizzare per l'energia, i rifiuti e l'acqua?</a:t>
                      </a:r>
                      <a:endParaRPr/>
                    </a:p>
                    <a:p>
                      <a:pPr marL="171450" marR="0" lvl="0" indent="-171450" algn="l" rtl="0">
                        <a:spcBef>
                          <a:spcPts val="600"/>
                        </a:spcBef>
                        <a:spcAft>
                          <a:spcPts val="0"/>
                        </a:spcAft>
                        <a:buClr>
                          <a:srgbClr val="69ADAD"/>
                        </a:buClr>
                        <a:buSzPts val="1560"/>
                        <a:buFont typeface="Arial"/>
                        <a:buChar char="•"/>
                      </a:pPr>
                      <a:r>
                        <a:rPr lang="en-US" sz="1200" b="1" i="0" u="none" strike="noStrike" cap="none">
                          <a:solidFill>
                            <a:srgbClr val="4B4B4B"/>
                          </a:solidFill>
                          <a:latin typeface="Verdana"/>
                          <a:ea typeface="Verdana"/>
                          <a:cs typeface="Verdana"/>
                          <a:sym typeface="Verdana"/>
                        </a:rPr>
                        <a:t>Pianificare le soluzioni: </a:t>
                      </a:r>
                      <a:r>
                        <a:rPr lang="en-US" sz="1200" b="0" i="0" u="none" strike="noStrike" cap="none">
                          <a:solidFill>
                            <a:srgbClr val="4B4B4B"/>
                          </a:solidFill>
                          <a:latin typeface="Verdana"/>
                          <a:ea typeface="Verdana"/>
                          <a:cs typeface="Verdana"/>
                          <a:sym typeface="Verdana"/>
                        </a:rPr>
                        <a:t>Pensate a modi coinvolgenti per risolvere questi problemi, come ad esempio usare meno plastica, organizzare una giornata di pulizia o mettere dei contenitori per il riciclaggio.</a:t>
                      </a:r>
                      <a:endParaRPr/>
                    </a:p>
                    <a:p>
                      <a:pPr marL="171450" marR="0" lvl="0" indent="-171450" algn="l" rtl="0">
                        <a:spcBef>
                          <a:spcPts val="600"/>
                        </a:spcBef>
                        <a:spcAft>
                          <a:spcPts val="0"/>
                        </a:spcAft>
                        <a:buClr>
                          <a:srgbClr val="69ADAD"/>
                        </a:buClr>
                        <a:buSzPts val="1560"/>
                        <a:buFont typeface="Arial"/>
                        <a:buChar char="•"/>
                      </a:pPr>
                      <a:r>
                        <a:rPr lang="en-US" sz="1200" b="1" i="0" u="none" strike="noStrike" cap="none">
                          <a:solidFill>
                            <a:srgbClr val="4B4B4B"/>
                          </a:solidFill>
                          <a:latin typeface="Verdana"/>
                          <a:ea typeface="Verdana"/>
                          <a:cs typeface="Verdana"/>
                          <a:sym typeface="Verdana"/>
                        </a:rPr>
                        <a:t>Ispirare gli altri: </a:t>
                      </a:r>
                      <a:r>
                        <a:rPr lang="en-US" sz="1200" b="0" i="0" u="none" strike="noStrike" cap="none">
                          <a:solidFill>
                            <a:srgbClr val="4B4B4B"/>
                          </a:solidFill>
                          <a:latin typeface="Verdana"/>
                          <a:ea typeface="Verdana"/>
                          <a:cs typeface="Verdana"/>
                          <a:sym typeface="Verdana"/>
                        </a:rPr>
                        <a:t>Aggiungete idee per coinvolgere gli amici, i volontari, i clienti e la comunità, ad esempio condividendo consigli su come essere eco-compatibili o lanciando sfide per ridurre i rifiuti.</a:t>
                      </a:r>
                      <a:endParaRPr sz="1400" b="0" u="none" strike="noStrike" cap="none">
                        <a:solidFill>
                          <a:srgbClr val="4B4B4B"/>
                        </a:solidFill>
                        <a:latin typeface="Verdana"/>
                        <a:ea typeface="Verdana"/>
                        <a:cs typeface="Verdana"/>
                        <a:sym typeface="Verdana"/>
                      </a:endParaRPr>
                    </a:p>
                  </a:txBody>
                  <a:tcPr marL="91450" marR="91450" marT="45725" marB="45725">
                    <a:lnL w="12700" cap="flat" cmpd="sng">
                      <a:solidFill>
                        <a:srgbClr val="44BAA9"/>
                      </a:solidFill>
                      <a:prstDash val="solid"/>
                      <a:round/>
                      <a:headEnd type="none" w="sm" len="sm"/>
                      <a:tailEnd type="none" w="sm" len="sm"/>
                    </a:lnL>
                    <a:lnR w="12700" cap="flat" cmpd="sng">
                      <a:solidFill>
                        <a:srgbClr val="44BAA9"/>
                      </a:solidFill>
                      <a:prstDash val="solid"/>
                      <a:round/>
                      <a:headEnd type="none" w="sm" len="sm"/>
                      <a:tailEnd type="none" w="sm" len="sm"/>
                    </a:lnR>
                    <a:lnT w="12700" cap="flat" cmpd="sng">
                      <a:solidFill>
                        <a:srgbClr val="44BAA9"/>
                      </a:solidFill>
                      <a:prstDash val="solid"/>
                      <a:round/>
                      <a:headEnd type="none" w="sm" len="sm"/>
                      <a:tailEnd type="none" w="sm" len="sm"/>
                    </a:lnT>
                    <a:lnB w="12700" cap="flat" cmpd="sng">
                      <a:solidFill>
                        <a:srgbClr val="44BAA9"/>
                      </a:solidFill>
                      <a:prstDash val="solid"/>
                      <a:round/>
                      <a:headEnd type="none" w="sm" len="sm"/>
                      <a:tailEnd type="none" w="sm" len="sm"/>
                    </a:lnB>
                    <a:solidFill>
                      <a:schemeClr val="lt1"/>
                    </a:solidFill>
                  </a:tcPr>
                </a:tc>
              </a:tr>
            </a:tbl>
          </a:graphicData>
        </a:graphic>
      </p:graphicFrame>
      <p:sp>
        <p:nvSpPr>
          <p:cNvPr id="811" name="Google Shape;811;p16"/>
          <p:cNvSpPr txBox="1"/>
          <p:nvPr/>
        </p:nvSpPr>
        <p:spPr>
          <a:xfrm>
            <a:off x="285418" y="864455"/>
            <a:ext cx="5956470" cy="665144"/>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lt1"/>
              </a:buClr>
              <a:buSzPts val="2800"/>
              <a:buFont typeface="Arial"/>
              <a:buNone/>
            </a:pPr>
            <a:r>
              <a:rPr lang="en-US" sz="2800" b="1" i="0">
                <a:solidFill>
                  <a:schemeClr val="lt1"/>
                </a:solidFill>
                <a:latin typeface="Verdana"/>
                <a:ea typeface="Verdana"/>
                <a:cs typeface="Verdana"/>
                <a:sym typeface="Verdana"/>
              </a:rPr>
              <a:t>Sezione 1: Fase 1</a:t>
            </a:r>
            <a:endParaRPr/>
          </a:p>
        </p:txBody>
      </p:sp>
      <p:sp>
        <p:nvSpPr>
          <p:cNvPr id="812" name="Google Shape;812;p16"/>
          <p:cNvSpPr txBox="1"/>
          <p:nvPr/>
        </p:nvSpPr>
        <p:spPr>
          <a:xfrm>
            <a:off x="285417" y="1616878"/>
            <a:ext cx="6472655" cy="782354"/>
          </a:xfrm>
          <a:prstGeom prst="rect">
            <a:avLst/>
          </a:prstGeom>
          <a:noFill/>
          <a:ln>
            <a:noFill/>
          </a:ln>
        </p:spPr>
        <p:txBody>
          <a:bodyPr spcFirstLastPara="1" wrap="square" lIns="91425" tIns="45700" rIns="91425" bIns="45700" anchor="t" anchorCtr="0">
            <a:noAutofit/>
          </a:bodyPr>
          <a:lstStyle/>
          <a:p>
            <a:pPr marL="0" marR="0" lvl="0" indent="0" algn="just" rtl="0">
              <a:lnSpc>
                <a:spcPct val="100000"/>
              </a:lnSpc>
              <a:spcBef>
                <a:spcPts val="0"/>
              </a:spcBef>
              <a:spcAft>
                <a:spcPts val="0"/>
              </a:spcAft>
              <a:buClr>
                <a:schemeClr val="lt1"/>
              </a:buClr>
              <a:buSzPts val="2000"/>
              <a:buFont typeface="Arial"/>
              <a:buNone/>
            </a:pPr>
            <a:r>
              <a:rPr lang="en-US" sz="2000" b="0" i="0">
                <a:solidFill>
                  <a:schemeClr val="lt1"/>
                </a:solidFill>
                <a:latin typeface="Verdana"/>
                <a:ea typeface="Verdana"/>
                <a:cs typeface="Verdana"/>
                <a:sym typeface="Verdana"/>
              </a:rPr>
              <a:t>PENSARE con le domande (5)</a:t>
            </a:r>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16" name="Shape 816"/>
        <p:cNvGrpSpPr/>
        <p:nvPr/>
      </p:nvGrpSpPr>
      <p:grpSpPr>
        <a:xfrm>
          <a:off x="0" y="0"/>
          <a:ext cx="0" cy="0"/>
          <a:chOff x="0" y="0"/>
          <a:chExt cx="0" cy="0"/>
        </a:xfrm>
      </p:grpSpPr>
      <p:sp>
        <p:nvSpPr>
          <p:cNvPr id="817" name="Google Shape;817;p17"/>
          <p:cNvSpPr txBox="1"/>
          <p:nvPr>
            <p:ph type="sldNum" idx="12"/>
          </p:nvPr>
        </p:nvSpPr>
        <p:spPr>
          <a:xfrm>
            <a:off x="6860806" y="10158647"/>
            <a:ext cx="374383" cy="465822"/>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en-US"/>
              <a:t>'#'</a:t>
            </a:fld>
            <a:endParaRPr/>
          </a:p>
        </p:txBody>
      </p:sp>
      <p:graphicFrame>
        <p:nvGraphicFramePr>
          <p:cNvPr id="818" name="Google Shape;818;p17"/>
          <p:cNvGraphicFramePr/>
          <p:nvPr/>
        </p:nvGraphicFramePr>
        <p:xfrm>
          <a:off x="332509" y="2523966"/>
          <a:ext cx="3000000" cy="3000000"/>
        </p:xfrm>
        <a:graphic>
          <a:graphicData uri="http://schemas.openxmlformats.org/drawingml/2006/table">
            <a:tbl>
              <a:tblPr firstRow="1" bandRow="1">
                <a:noFill/>
                <a:tableStyleId>{D8F5C330-00EC-492D-B79E-F1F6E617DCEB}</a:tableStyleId>
              </a:tblPr>
              <a:tblGrid>
                <a:gridCol w="7011550"/>
              </a:tblGrid>
              <a:tr h="370850">
                <a:tc>
                  <a:txBody>
                    <a:bodyPr/>
                    <a:lstStyle/>
                    <a:p>
                      <a:pPr marL="342900" marR="0" lvl="0" indent="-342900" algn="l" rtl="0">
                        <a:lnSpc>
                          <a:spcPct val="100000"/>
                        </a:lnSpc>
                        <a:spcBef>
                          <a:spcPts val="0"/>
                        </a:spcBef>
                        <a:spcAft>
                          <a:spcPts val="0"/>
                        </a:spcAft>
                        <a:buClr>
                          <a:schemeClr val="lt1"/>
                        </a:buClr>
                        <a:buSzPts val="1400"/>
                        <a:buFont typeface="Century Schoolbook"/>
                        <a:buAutoNum type="arabicPeriod" startAt="4"/>
                      </a:pPr>
                      <a:r>
                        <a:rPr lang="en-US" sz="1400" b="0" i="0" u="none" strike="noStrike" cap="none">
                          <a:solidFill>
                            <a:schemeClr val="lt1"/>
                          </a:solidFill>
                          <a:latin typeface="Verdana"/>
                          <a:ea typeface="Verdana"/>
                          <a:cs typeface="Verdana"/>
                          <a:sym typeface="Verdana"/>
                        </a:rPr>
                        <a:t>È possibile applicare una politica di rifiuti zero?</a:t>
                      </a:r>
                      <a:endParaRPr sz="1400" b="0" i="0" u="none" strike="noStrike" cap="none">
                        <a:solidFill>
                          <a:schemeClr val="lt1"/>
                        </a:solidFill>
                        <a:latin typeface="Verdana"/>
                        <a:ea typeface="Verdana"/>
                        <a:cs typeface="Verdana"/>
                        <a:sym typeface="Verdana"/>
                      </a:endParaRPr>
                    </a:p>
                  </a:txBody>
                  <a:tcPr marL="91450" marR="91450" marT="45725" marB="45725">
                    <a:lnL w="12700" cap="flat" cmpd="sng">
                      <a:solidFill>
                        <a:srgbClr val="44BAA9"/>
                      </a:solidFill>
                      <a:prstDash val="solid"/>
                      <a:round/>
                      <a:headEnd type="none" w="sm" len="sm"/>
                      <a:tailEnd type="none" w="sm" len="sm"/>
                    </a:lnL>
                    <a:lnR w="12700" cap="flat" cmpd="sng">
                      <a:solidFill>
                        <a:srgbClr val="44BAA9"/>
                      </a:solidFill>
                      <a:prstDash val="solid"/>
                      <a:round/>
                      <a:headEnd type="none" w="sm" len="sm"/>
                      <a:tailEnd type="none" w="sm" len="sm"/>
                    </a:lnR>
                    <a:lnT w="12700" cap="flat" cmpd="sng">
                      <a:solidFill>
                        <a:srgbClr val="44BAA9"/>
                      </a:solidFill>
                      <a:prstDash val="solid"/>
                      <a:round/>
                      <a:headEnd type="none" w="sm" len="sm"/>
                      <a:tailEnd type="none" w="sm" len="sm"/>
                    </a:lnT>
                    <a:lnB w="12700" cap="flat" cmpd="sng">
                      <a:solidFill>
                        <a:srgbClr val="44BAA9"/>
                      </a:solidFill>
                      <a:prstDash val="solid"/>
                      <a:round/>
                      <a:headEnd type="none" w="sm" len="sm"/>
                      <a:tailEnd type="none" w="sm" len="sm"/>
                    </a:lnB>
                    <a:solidFill>
                      <a:srgbClr val="69ADAD"/>
                    </a:solidFill>
                  </a:tcPr>
                </a:tc>
              </a:tr>
              <a:tr h="370850">
                <a:tc>
                  <a:txBody>
                    <a:bodyPr/>
                    <a:lstStyle/>
                    <a:p>
                      <a:pPr marL="0" marR="0" lvl="0" indent="0" algn="l" rtl="0">
                        <a:lnSpc>
                          <a:spcPct val="100000"/>
                        </a:lnSpc>
                        <a:spcBef>
                          <a:spcPts val="0"/>
                        </a:spcBef>
                        <a:spcAft>
                          <a:spcPts val="0"/>
                        </a:spcAft>
                        <a:buClr>
                          <a:srgbClr val="4B4B4B"/>
                        </a:buClr>
                        <a:buSzPts val="1400"/>
                        <a:buFont typeface="Verdana"/>
                        <a:buNone/>
                      </a:pPr>
                      <a:r>
                        <a:rPr lang="en-US" sz="1400" b="0" i="0" u="none" strike="noStrike" cap="none">
                          <a:solidFill>
                            <a:srgbClr val="4B4B4B"/>
                          </a:solidFill>
                          <a:latin typeface="Verdana"/>
                          <a:ea typeface="Verdana"/>
                          <a:cs typeface="Verdana"/>
                          <a:sym typeface="Verdana"/>
                        </a:rPr>
                        <a:t>Preparate un piano per i rifiuti zero: Decidete una o due azioni da intraprendere per rendere la vostra idea il più possibile a rifiuti zero. Ad esempio, i clienti possono portare le proprie tazze o distribuire borse riutilizzabili.</a:t>
                      </a:r>
                      <a:endParaRPr/>
                    </a:p>
                    <a:p>
                      <a:pPr marL="0" marR="0" lvl="0" indent="0" algn="l" rtl="0">
                        <a:spcBef>
                          <a:spcPts val="600"/>
                        </a:spcBef>
                        <a:spcAft>
                          <a:spcPts val="0"/>
                        </a:spcAft>
                        <a:buNone/>
                      </a:pPr>
                      <a:r>
                        <a:t/>
                      </a:r>
                      <a:endParaRPr sz="400" b="0" u="none" strike="noStrike" cap="none">
                        <a:solidFill>
                          <a:srgbClr val="4B4B4B"/>
                        </a:solidFill>
                        <a:latin typeface="Verdana"/>
                        <a:ea typeface="Verdana"/>
                        <a:cs typeface="Verdana"/>
                        <a:sym typeface="Verdana"/>
                      </a:endParaRPr>
                    </a:p>
                  </a:txBody>
                  <a:tcPr marL="91450" marR="91450" marT="45725" marB="45725">
                    <a:lnL w="12700" cap="flat" cmpd="sng">
                      <a:solidFill>
                        <a:srgbClr val="44BAA9"/>
                      </a:solidFill>
                      <a:prstDash val="solid"/>
                      <a:round/>
                      <a:headEnd type="none" w="sm" len="sm"/>
                      <a:tailEnd type="none" w="sm" len="sm"/>
                    </a:lnL>
                    <a:lnR w="12700" cap="flat" cmpd="sng">
                      <a:solidFill>
                        <a:srgbClr val="44BAA9"/>
                      </a:solidFill>
                      <a:prstDash val="solid"/>
                      <a:round/>
                      <a:headEnd type="none" w="sm" len="sm"/>
                      <a:tailEnd type="none" w="sm" len="sm"/>
                    </a:lnR>
                    <a:lnT w="12700" cap="flat" cmpd="sng">
                      <a:solidFill>
                        <a:srgbClr val="44BAA9"/>
                      </a:solidFill>
                      <a:prstDash val="solid"/>
                      <a:round/>
                      <a:headEnd type="none" w="sm" len="sm"/>
                      <a:tailEnd type="none" w="sm" len="sm"/>
                    </a:lnT>
                    <a:lnB w="12700" cap="flat" cmpd="sng">
                      <a:solidFill>
                        <a:srgbClr val="44BAA9"/>
                      </a:solidFill>
                      <a:prstDash val="solid"/>
                      <a:round/>
                      <a:headEnd type="none" w="sm" len="sm"/>
                      <a:tailEnd type="none" w="sm" len="sm"/>
                    </a:lnB>
                    <a:solidFill>
                      <a:schemeClr val="lt1"/>
                    </a:solidFill>
                  </a:tcPr>
                </a:tc>
              </a:tr>
              <a:tr h="370850">
                <a:tc>
                  <a:txBody>
                    <a:bodyPr/>
                    <a:lstStyle/>
                    <a:p>
                      <a:pPr marL="342900" marR="0" lvl="0" indent="-342900" algn="l" rtl="0">
                        <a:lnSpc>
                          <a:spcPct val="100000"/>
                        </a:lnSpc>
                        <a:spcBef>
                          <a:spcPts val="0"/>
                        </a:spcBef>
                        <a:spcAft>
                          <a:spcPts val="0"/>
                        </a:spcAft>
                        <a:buClr>
                          <a:schemeClr val="lt1"/>
                        </a:buClr>
                        <a:buSzPts val="1400"/>
                        <a:buFont typeface="Century Schoolbook"/>
                        <a:buAutoNum type="arabicPeriod" startAt="5"/>
                      </a:pPr>
                      <a:r>
                        <a:rPr lang="en-US" sz="1400" b="0" i="0" u="none" strike="noStrike" cap="none">
                          <a:solidFill>
                            <a:schemeClr val="lt1"/>
                          </a:solidFill>
                          <a:latin typeface="Verdana"/>
                          <a:ea typeface="Verdana"/>
                          <a:cs typeface="Verdana"/>
                          <a:sym typeface="Verdana"/>
                        </a:rPr>
                        <a:t>Come intendete promuovere i vostri sforzi di sostenibilità presso i clienti e la comunità?</a:t>
                      </a:r>
                      <a:endParaRPr sz="1400" b="0" i="0" u="none" strike="noStrike" cap="none">
                        <a:solidFill>
                          <a:schemeClr val="lt1"/>
                        </a:solidFill>
                        <a:latin typeface="Verdana"/>
                        <a:ea typeface="Verdana"/>
                        <a:cs typeface="Verdana"/>
                        <a:sym typeface="Verdana"/>
                      </a:endParaRPr>
                    </a:p>
                  </a:txBody>
                  <a:tcPr marL="91450" marR="91450" marT="45725" marB="45725">
                    <a:lnL w="12700" cap="flat" cmpd="sng">
                      <a:solidFill>
                        <a:srgbClr val="44BAA9"/>
                      </a:solidFill>
                      <a:prstDash val="solid"/>
                      <a:round/>
                      <a:headEnd type="none" w="sm" len="sm"/>
                      <a:tailEnd type="none" w="sm" len="sm"/>
                    </a:lnL>
                    <a:lnR w="12700" cap="flat" cmpd="sng">
                      <a:solidFill>
                        <a:srgbClr val="44BAA9"/>
                      </a:solidFill>
                      <a:prstDash val="solid"/>
                      <a:round/>
                      <a:headEnd type="none" w="sm" len="sm"/>
                      <a:tailEnd type="none" w="sm" len="sm"/>
                    </a:lnR>
                    <a:lnT w="12700" cap="flat" cmpd="sng">
                      <a:solidFill>
                        <a:srgbClr val="44BAA9"/>
                      </a:solidFill>
                      <a:prstDash val="solid"/>
                      <a:round/>
                      <a:headEnd type="none" w="sm" len="sm"/>
                      <a:tailEnd type="none" w="sm" len="sm"/>
                    </a:lnT>
                    <a:lnB w="12700" cap="flat" cmpd="sng">
                      <a:solidFill>
                        <a:srgbClr val="44BAA9"/>
                      </a:solidFill>
                      <a:prstDash val="solid"/>
                      <a:round/>
                      <a:headEnd type="none" w="sm" len="sm"/>
                      <a:tailEnd type="none" w="sm" len="sm"/>
                    </a:lnB>
                    <a:solidFill>
                      <a:srgbClr val="69ADAD"/>
                    </a:solidFill>
                  </a:tcPr>
                </a:tc>
              </a:tr>
              <a:tr h="370850">
                <a:tc>
                  <a:txBody>
                    <a:bodyPr/>
                    <a:lstStyle/>
                    <a:p>
                      <a:pPr marL="0" marR="0" lvl="0" indent="0" algn="l" rtl="0">
                        <a:lnSpc>
                          <a:spcPct val="100000"/>
                        </a:lnSpc>
                        <a:spcBef>
                          <a:spcPts val="0"/>
                        </a:spcBef>
                        <a:spcAft>
                          <a:spcPts val="0"/>
                        </a:spcAft>
                        <a:buClr>
                          <a:srgbClr val="4B4B4B"/>
                        </a:buClr>
                        <a:buSzPts val="1400"/>
                        <a:buFont typeface="Verdana"/>
                        <a:buNone/>
                      </a:pPr>
                      <a:r>
                        <a:rPr lang="en-US" sz="1400" b="0" i="0" u="none" strike="noStrike" cap="none">
                          <a:solidFill>
                            <a:srgbClr val="4B4B4B"/>
                          </a:solidFill>
                          <a:latin typeface="Verdana"/>
                          <a:ea typeface="Verdana"/>
                          <a:cs typeface="Verdana"/>
                          <a:sym typeface="Verdana"/>
                        </a:rPr>
                        <a:t>Create un piano coinvolgente e semplice per condividere le vostre idee di sostenibilità con gli altri!</a:t>
                      </a:r>
                      <a:endParaRPr/>
                    </a:p>
                    <a:p>
                      <a:pPr marL="0" marR="0" lvl="0" indent="0" algn="l" rtl="0">
                        <a:spcBef>
                          <a:spcPts val="600"/>
                        </a:spcBef>
                        <a:spcAft>
                          <a:spcPts val="0"/>
                        </a:spcAft>
                        <a:buNone/>
                      </a:pPr>
                      <a:r>
                        <a:t/>
                      </a:r>
                      <a:endParaRPr sz="400" b="0" i="0" u="none" strike="noStrike" cap="none">
                        <a:solidFill>
                          <a:srgbClr val="4B4B4B"/>
                        </a:solidFill>
                        <a:latin typeface="Verdana"/>
                        <a:ea typeface="Verdana"/>
                        <a:cs typeface="Verdana"/>
                        <a:sym typeface="Verdana"/>
                      </a:endParaRPr>
                    </a:p>
                    <a:p>
                      <a:pPr marL="171450" marR="0" lvl="0" indent="-171450" algn="l" rtl="0">
                        <a:spcBef>
                          <a:spcPts val="600"/>
                        </a:spcBef>
                        <a:spcAft>
                          <a:spcPts val="0"/>
                        </a:spcAft>
                        <a:buClr>
                          <a:srgbClr val="69ADAD"/>
                        </a:buClr>
                        <a:buSzPts val="1560"/>
                        <a:buFont typeface="Arial"/>
                        <a:buChar char="•"/>
                      </a:pPr>
                      <a:r>
                        <a:rPr lang="en-US" sz="1200" b="1" i="0" u="none" strike="noStrike" cap="none">
                          <a:solidFill>
                            <a:srgbClr val="4B4B4B"/>
                          </a:solidFill>
                          <a:latin typeface="Verdana"/>
                          <a:ea typeface="Verdana"/>
                          <a:cs typeface="Verdana"/>
                          <a:sym typeface="Verdana"/>
                        </a:rPr>
                        <a:t>Conoscere il pubblico: </a:t>
                      </a:r>
                      <a:r>
                        <a:rPr lang="en-US" sz="1200" b="0" i="0" u="none" strike="noStrike" cap="none">
                          <a:solidFill>
                            <a:srgbClr val="4B4B4B"/>
                          </a:solidFill>
                          <a:latin typeface="Verdana"/>
                          <a:ea typeface="Verdana"/>
                          <a:cs typeface="Verdana"/>
                          <a:sym typeface="Verdana"/>
                        </a:rPr>
                        <a:t>Pensate a chi volete parlare: amici, clienti, partner o comunità.</a:t>
                      </a:r>
                      <a:endParaRPr/>
                    </a:p>
                    <a:p>
                      <a:pPr marL="171450" marR="0" lvl="0" indent="-171450" algn="l" rtl="0">
                        <a:spcBef>
                          <a:spcPts val="600"/>
                        </a:spcBef>
                        <a:spcAft>
                          <a:spcPts val="0"/>
                        </a:spcAft>
                        <a:buClr>
                          <a:srgbClr val="69ADAD"/>
                        </a:buClr>
                        <a:buSzPts val="1560"/>
                        <a:buFont typeface="Arial"/>
                        <a:buChar char="•"/>
                      </a:pPr>
                      <a:r>
                        <a:rPr lang="en-US" sz="1200" b="1" i="0" u="none" strike="noStrike" cap="none">
                          <a:solidFill>
                            <a:srgbClr val="4B4B4B"/>
                          </a:solidFill>
                          <a:latin typeface="Verdana"/>
                          <a:ea typeface="Verdana"/>
                          <a:cs typeface="Verdana"/>
                          <a:sym typeface="Verdana"/>
                        </a:rPr>
                        <a:t>Condividete il vostro messaggio: </a:t>
                      </a:r>
                      <a:r>
                        <a:rPr lang="en-US" sz="1200" b="0" i="0" u="none" strike="noStrike" cap="none">
                          <a:solidFill>
                            <a:srgbClr val="4B4B4B"/>
                          </a:solidFill>
                          <a:latin typeface="Verdana"/>
                          <a:ea typeface="Verdana"/>
                          <a:cs typeface="Verdana"/>
                          <a:sym typeface="Verdana"/>
                        </a:rPr>
                        <a:t>Proponete idee di facile comprensione sul perché è importante prendersi cura del pianeta e su come la vostra idea possa essere d'aiuto. Assicuratevi che abbia un significato speciale per voi e che sia in sintonia con il vostro pubblico.</a:t>
                      </a:r>
                      <a:endParaRPr/>
                    </a:p>
                    <a:p>
                      <a:pPr marL="171450" marR="0" lvl="0" indent="-171450" algn="l" rtl="0">
                        <a:spcBef>
                          <a:spcPts val="600"/>
                        </a:spcBef>
                        <a:spcAft>
                          <a:spcPts val="0"/>
                        </a:spcAft>
                        <a:buClr>
                          <a:srgbClr val="69ADAD"/>
                        </a:buClr>
                        <a:buSzPts val="1560"/>
                        <a:buFont typeface="Arial"/>
                        <a:buChar char="•"/>
                      </a:pPr>
                      <a:r>
                        <a:rPr lang="en-US" sz="1200" b="1" i="0" u="none" strike="noStrike" cap="none">
                          <a:solidFill>
                            <a:srgbClr val="4B4B4B"/>
                          </a:solidFill>
                          <a:latin typeface="Verdana"/>
                          <a:ea typeface="Verdana"/>
                          <a:cs typeface="Verdana"/>
                          <a:sym typeface="Verdana"/>
                        </a:rPr>
                        <a:t>Scegliete gli strumenti: </a:t>
                      </a:r>
                      <a:r>
                        <a:rPr lang="en-US" sz="1200" b="0" i="0" u="none" strike="noStrike" cap="none">
                          <a:solidFill>
                            <a:srgbClr val="4B4B4B"/>
                          </a:solidFill>
                          <a:latin typeface="Verdana"/>
                          <a:ea typeface="Verdana"/>
                          <a:cs typeface="Verdana"/>
                          <a:sym typeface="Verdana"/>
                        </a:rPr>
                        <a:t>Decidete come diffondere il verbo: assicuratevi di utilizzare gli strumenti digitali per semplificare la vita, ad esempio Canva per le campagne sui social media o i manifesti per gli eventi divertenti.</a:t>
                      </a:r>
                      <a:endParaRPr/>
                    </a:p>
                    <a:p>
                      <a:pPr marL="171450" marR="0" lvl="0" indent="-171450" algn="l" rtl="0">
                        <a:spcBef>
                          <a:spcPts val="600"/>
                        </a:spcBef>
                        <a:spcAft>
                          <a:spcPts val="0"/>
                        </a:spcAft>
                        <a:buClr>
                          <a:srgbClr val="69ADAD"/>
                        </a:buClr>
                        <a:buSzPts val="1560"/>
                        <a:buFont typeface="Arial"/>
                        <a:buChar char="•"/>
                      </a:pPr>
                      <a:r>
                        <a:rPr lang="en-US" sz="1200" b="1" i="0" u="none" strike="noStrike" cap="none">
                          <a:solidFill>
                            <a:srgbClr val="4B4B4B"/>
                          </a:solidFill>
                          <a:latin typeface="Verdana"/>
                          <a:ea typeface="Verdana"/>
                          <a:cs typeface="Verdana"/>
                          <a:sym typeface="Verdana"/>
                        </a:rPr>
                        <a:t>Coinvolgete gli altri: </a:t>
                      </a:r>
                      <a:r>
                        <a:rPr lang="en-US" sz="1200" b="0" i="0" u="none" strike="noStrike" cap="none">
                          <a:solidFill>
                            <a:srgbClr val="4B4B4B"/>
                          </a:solidFill>
                          <a:latin typeface="Verdana"/>
                          <a:ea typeface="Verdana"/>
                          <a:cs typeface="Verdana"/>
                          <a:sym typeface="Verdana"/>
                        </a:rPr>
                        <a:t>Pianificate attività stimolanti come sfide, giornate di pulizia o premi per azioni ecologiche per ispirare le persone (soprattutto i vostri clienti e la comunità) a unirsi a voi.</a:t>
                      </a:r>
                      <a:endParaRPr/>
                    </a:p>
                    <a:p>
                      <a:pPr marL="171450" marR="0" lvl="0" indent="-171450" algn="l" rtl="0">
                        <a:spcBef>
                          <a:spcPts val="600"/>
                        </a:spcBef>
                        <a:spcAft>
                          <a:spcPts val="0"/>
                        </a:spcAft>
                        <a:buClr>
                          <a:srgbClr val="69ADAD"/>
                        </a:buClr>
                        <a:buSzPts val="1560"/>
                        <a:buFont typeface="Arial"/>
                        <a:buChar char="•"/>
                      </a:pPr>
                      <a:r>
                        <a:rPr lang="en-US" sz="1200" b="1" i="0" u="none" strike="noStrike" cap="none">
                          <a:solidFill>
                            <a:srgbClr val="4B4B4B"/>
                          </a:solidFill>
                          <a:latin typeface="Verdana"/>
                          <a:ea typeface="Verdana"/>
                          <a:cs typeface="Verdana"/>
                          <a:sym typeface="Verdana"/>
                        </a:rPr>
                        <a:t>Mostrate i vostri successi: </a:t>
                      </a:r>
                      <a:r>
                        <a:rPr lang="en-US" sz="1200" b="0" i="0" u="none" strike="noStrike" cap="none">
                          <a:solidFill>
                            <a:srgbClr val="4B4B4B"/>
                          </a:solidFill>
                          <a:latin typeface="Verdana"/>
                          <a:ea typeface="Verdana"/>
                          <a:cs typeface="Verdana"/>
                          <a:sym typeface="Verdana"/>
                        </a:rPr>
                        <a:t>Tenete traccia dei vostri progressi e condividete con il vostro pubblico ciò che funziona, come foto, storie o quanto avete aiutato l'ambiente! Queste sono ottime notizie e vale la pena condividerle</a:t>
                      </a:r>
                      <a:r>
                        <a:rPr lang="en-US" sz="1200" b="0" i="0" u="none" strike="noStrike" cap="none">
                          <a:solidFill>
                            <a:srgbClr val="6D6E71"/>
                          </a:solidFill>
                          <a:latin typeface="Verdana"/>
                          <a:ea typeface="Verdana"/>
                          <a:cs typeface="Verdana"/>
                          <a:sym typeface="Verdana"/>
                        </a:rPr>
                        <a:t>. </a:t>
                      </a:r>
                      <a:endParaRPr/>
                    </a:p>
                    <a:p>
                      <a:pPr marL="0" marR="0" lvl="0" indent="0" algn="l" rtl="0">
                        <a:spcBef>
                          <a:spcPts val="600"/>
                        </a:spcBef>
                        <a:spcAft>
                          <a:spcPts val="0"/>
                        </a:spcAft>
                        <a:buNone/>
                      </a:pPr>
                      <a:r>
                        <a:t/>
                      </a:r>
                      <a:endParaRPr sz="1400" b="0" u="none" strike="noStrike" cap="none">
                        <a:solidFill>
                          <a:srgbClr val="4B4B4B"/>
                        </a:solidFill>
                        <a:latin typeface="Verdana"/>
                        <a:ea typeface="Verdana"/>
                        <a:cs typeface="Verdana"/>
                        <a:sym typeface="Verdana"/>
                      </a:endParaRPr>
                    </a:p>
                  </a:txBody>
                  <a:tcPr marL="91450" marR="91450" marT="45725" marB="45725">
                    <a:lnL w="12700" cap="flat" cmpd="sng">
                      <a:solidFill>
                        <a:srgbClr val="44BAA9"/>
                      </a:solidFill>
                      <a:prstDash val="solid"/>
                      <a:round/>
                      <a:headEnd type="none" w="sm" len="sm"/>
                      <a:tailEnd type="none" w="sm" len="sm"/>
                    </a:lnL>
                    <a:lnR w="12700" cap="flat" cmpd="sng">
                      <a:solidFill>
                        <a:srgbClr val="44BAA9"/>
                      </a:solidFill>
                      <a:prstDash val="solid"/>
                      <a:round/>
                      <a:headEnd type="none" w="sm" len="sm"/>
                      <a:tailEnd type="none" w="sm" len="sm"/>
                    </a:lnR>
                    <a:lnT w="12700" cap="flat" cmpd="sng">
                      <a:solidFill>
                        <a:srgbClr val="44BAA9"/>
                      </a:solidFill>
                      <a:prstDash val="solid"/>
                      <a:round/>
                      <a:headEnd type="none" w="sm" len="sm"/>
                      <a:tailEnd type="none" w="sm" len="sm"/>
                    </a:lnT>
                    <a:lnB w="12700" cap="flat" cmpd="sng">
                      <a:solidFill>
                        <a:srgbClr val="44BAA9"/>
                      </a:solidFill>
                      <a:prstDash val="solid"/>
                      <a:round/>
                      <a:headEnd type="none" w="sm" len="sm"/>
                      <a:tailEnd type="none" w="sm" len="sm"/>
                    </a:lnB>
                    <a:solidFill>
                      <a:schemeClr val="lt1"/>
                    </a:solidFill>
                  </a:tcPr>
                </a:tc>
              </a:tr>
              <a:tr h="370850">
                <a:tc>
                  <a:txBody>
                    <a:bodyPr/>
                    <a:lstStyle/>
                    <a:p>
                      <a:pPr marL="0" marR="0" lvl="0" indent="0" algn="l" rtl="0">
                        <a:spcBef>
                          <a:spcPts val="0"/>
                        </a:spcBef>
                        <a:spcAft>
                          <a:spcPts val="0"/>
                        </a:spcAft>
                        <a:buNone/>
                      </a:pPr>
                      <a:r>
                        <a:t/>
                      </a:r>
                      <a:endParaRPr sz="1400" b="0" u="none" strike="noStrike" cap="none">
                        <a:solidFill>
                          <a:srgbClr val="4B4B4B"/>
                        </a:solidFill>
                        <a:latin typeface="Verdana"/>
                        <a:ea typeface="Verdana"/>
                        <a:cs typeface="Verdana"/>
                        <a:sym typeface="Verdana"/>
                      </a:endParaRPr>
                    </a:p>
                  </a:txBody>
                  <a:tcPr marL="91450" marR="91450" marT="45725" marB="45725">
                    <a:lnL w="12700" cap="flat" cmpd="sng">
                      <a:solidFill>
                        <a:srgbClr val="44BAA9"/>
                      </a:solidFill>
                      <a:prstDash val="solid"/>
                      <a:round/>
                      <a:headEnd type="none" w="sm" len="sm"/>
                      <a:tailEnd type="none" w="sm" len="sm"/>
                    </a:lnL>
                    <a:lnR w="12700" cap="flat" cmpd="sng">
                      <a:solidFill>
                        <a:srgbClr val="44BAA9"/>
                      </a:solidFill>
                      <a:prstDash val="solid"/>
                      <a:round/>
                      <a:headEnd type="none" w="sm" len="sm"/>
                      <a:tailEnd type="none" w="sm" len="sm"/>
                    </a:lnR>
                    <a:lnT w="12700" cap="flat" cmpd="sng">
                      <a:solidFill>
                        <a:srgbClr val="44BAA9"/>
                      </a:solidFill>
                      <a:prstDash val="solid"/>
                      <a:round/>
                      <a:headEnd type="none" w="sm" len="sm"/>
                      <a:tailEnd type="none" w="sm" len="sm"/>
                    </a:lnT>
                    <a:lnB w="12700" cap="flat" cmpd="sng">
                      <a:solidFill>
                        <a:srgbClr val="44BAA9"/>
                      </a:solidFill>
                      <a:prstDash val="solid"/>
                      <a:round/>
                      <a:headEnd type="none" w="sm" len="sm"/>
                      <a:tailEnd type="none" w="sm" len="sm"/>
                    </a:lnB>
                    <a:solidFill>
                      <a:srgbClr val="69ADAD"/>
                    </a:solidFill>
                  </a:tcPr>
                </a:tc>
              </a:tr>
            </a:tbl>
          </a:graphicData>
        </a:graphic>
      </p:graphicFrame>
      <p:sp>
        <p:nvSpPr>
          <p:cNvPr id="819" name="Google Shape;819;p17"/>
          <p:cNvSpPr txBox="1"/>
          <p:nvPr/>
        </p:nvSpPr>
        <p:spPr>
          <a:xfrm>
            <a:off x="285418" y="864455"/>
            <a:ext cx="5956470" cy="665144"/>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lt1"/>
              </a:buClr>
              <a:buSzPts val="2800"/>
              <a:buFont typeface="Arial"/>
              <a:buNone/>
            </a:pPr>
            <a:r>
              <a:rPr lang="en-US" sz="2800" b="1" i="0">
                <a:solidFill>
                  <a:schemeClr val="lt1"/>
                </a:solidFill>
                <a:latin typeface="Verdana"/>
                <a:ea typeface="Verdana"/>
                <a:cs typeface="Verdana"/>
                <a:sym typeface="Verdana"/>
              </a:rPr>
              <a:t>Sezione 1: Fase 1</a:t>
            </a:r>
            <a:endParaRPr/>
          </a:p>
        </p:txBody>
      </p:sp>
      <p:sp>
        <p:nvSpPr>
          <p:cNvPr id="820" name="Google Shape;820;p17"/>
          <p:cNvSpPr txBox="1"/>
          <p:nvPr/>
        </p:nvSpPr>
        <p:spPr>
          <a:xfrm>
            <a:off x="285417" y="1616878"/>
            <a:ext cx="6472655" cy="782354"/>
          </a:xfrm>
          <a:prstGeom prst="rect">
            <a:avLst/>
          </a:prstGeom>
          <a:noFill/>
          <a:ln>
            <a:noFill/>
          </a:ln>
        </p:spPr>
        <p:txBody>
          <a:bodyPr spcFirstLastPara="1" wrap="square" lIns="91425" tIns="45700" rIns="91425" bIns="45700" anchor="t" anchorCtr="0">
            <a:noAutofit/>
          </a:bodyPr>
          <a:lstStyle/>
          <a:p>
            <a:pPr marL="0" marR="0" lvl="0" indent="0" algn="just" rtl="0">
              <a:lnSpc>
                <a:spcPct val="100000"/>
              </a:lnSpc>
              <a:spcBef>
                <a:spcPts val="0"/>
              </a:spcBef>
              <a:spcAft>
                <a:spcPts val="0"/>
              </a:spcAft>
              <a:buClr>
                <a:schemeClr val="lt1"/>
              </a:buClr>
              <a:buSzPts val="2000"/>
              <a:buFont typeface="Arial"/>
              <a:buNone/>
            </a:pPr>
            <a:r>
              <a:rPr lang="en-US" sz="2000" b="0" i="0">
                <a:solidFill>
                  <a:schemeClr val="lt1"/>
                </a:solidFill>
                <a:latin typeface="Verdana"/>
                <a:ea typeface="Verdana"/>
                <a:cs typeface="Verdana"/>
                <a:sym typeface="Verdana"/>
              </a:rPr>
              <a:t>PENSARE con le domande (5)</a:t>
            </a:r>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24" name="Shape 824"/>
        <p:cNvGrpSpPr/>
        <p:nvPr/>
      </p:nvGrpSpPr>
      <p:grpSpPr>
        <a:xfrm>
          <a:off x="0" y="0"/>
          <a:ext cx="0" cy="0"/>
          <a:chOff x="0" y="0"/>
          <a:chExt cx="0" cy="0"/>
        </a:xfrm>
      </p:grpSpPr>
      <p:pic>
        <p:nvPicPr>
          <p:cNvPr id="825" name="Google Shape;825;p18"/>
          <p:cNvPicPr preferRelativeResize="0"/>
          <p:nvPr/>
        </p:nvPicPr>
        <p:blipFill rotWithShape="1">
          <a:blip r:embed="rId3">
            <a:alphaModFix/>
          </a:blip>
          <a:srcRect l="0" t="0" r="0" b="0"/>
          <a:stretch/>
        </p:blipFill>
        <p:spPr>
          <a:xfrm>
            <a:off x="0" y="3727501"/>
            <a:ext cx="7559675" cy="4092407"/>
          </a:xfrm>
          <a:prstGeom prst="rect">
            <a:avLst/>
          </a:prstGeom>
          <a:noFill/>
          <a:ln>
            <a:noFill/>
          </a:ln>
        </p:spPr>
      </p:pic>
      <p:graphicFrame>
        <p:nvGraphicFramePr>
          <p:cNvPr id="826" name="Google Shape;826;p18"/>
          <p:cNvGraphicFramePr/>
          <p:nvPr/>
        </p:nvGraphicFramePr>
        <p:xfrm>
          <a:off x="285417" y="2380843"/>
          <a:ext cx="3000000" cy="3000000"/>
        </p:xfrm>
        <a:graphic>
          <a:graphicData uri="http://schemas.openxmlformats.org/drawingml/2006/table">
            <a:tbl>
              <a:tblPr firstRow="1" bandRow="1">
                <a:noFill/>
                <a:tableStyleId>{D8F5C330-00EC-492D-B79E-F1F6E617DCEB}</a:tableStyleId>
              </a:tblPr>
              <a:tblGrid>
                <a:gridCol w="1266300"/>
                <a:gridCol w="5865850"/>
              </a:tblGrid>
              <a:tr h="370850">
                <a:tc>
                  <a:txBody>
                    <a:bodyPr/>
                    <a:lstStyle/>
                    <a:p>
                      <a:pPr marL="0" marR="0" lvl="0" indent="0" algn="l" rtl="0">
                        <a:lnSpc>
                          <a:spcPct val="100000"/>
                        </a:lnSpc>
                        <a:spcBef>
                          <a:spcPts val="0"/>
                        </a:spcBef>
                        <a:spcAft>
                          <a:spcPts val="0"/>
                        </a:spcAft>
                        <a:buClr>
                          <a:schemeClr val="dk1"/>
                        </a:buClr>
                        <a:buSzPts val="1600"/>
                        <a:buFont typeface="Verdana"/>
                        <a:buNone/>
                      </a:pPr>
                      <a:r>
                        <a:rPr lang="en-US" sz="1600" u="none" strike="noStrike" cap="none">
                          <a:latin typeface="Verdana"/>
                          <a:ea typeface="Verdana"/>
                          <a:cs typeface="Verdana"/>
                          <a:sym typeface="Verdana"/>
                        </a:rPr>
                        <a:t>Passo 2</a:t>
                      </a:r>
                      <a:endParaRPr/>
                    </a:p>
                  </a:txBody>
                  <a:tcPr marL="91450" marR="91450" marT="45725" marB="45725" anchor="ctr">
                    <a:lnL w="12700" cap="flat" cmpd="sng">
                      <a:solidFill>
                        <a:srgbClr val="44BAA9"/>
                      </a:solidFill>
                      <a:prstDash val="solid"/>
                      <a:round/>
                      <a:headEnd type="none" w="sm" len="sm"/>
                      <a:tailEnd type="none" w="sm" len="sm"/>
                    </a:lnL>
                    <a:lnR w="12700" cap="flat" cmpd="sng">
                      <a:solidFill>
                        <a:srgbClr val="44BAA9"/>
                      </a:solidFill>
                      <a:prstDash val="solid"/>
                      <a:round/>
                      <a:headEnd type="none" w="sm" len="sm"/>
                      <a:tailEnd type="none" w="sm" len="sm"/>
                    </a:lnR>
                    <a:lnT w="12700" cap="flat" cmpd="sng">
                      <a:solidFill>
                        <a:srgbClr val="44BAA9"/>
                      </a:solidFill>
                      <a:prstDash val="solid"/>
                      <a:round/>
                      <a:headEnd type="none" w="sm" len="sm"/>
                      <a:tailEnd type="none" w="sm" len="sm"/>
                    </a:lnT>
                    <a:lnB w="12700" cap="flat" cmpd="sng">
                      <a:solidFill>
                        <a:srgbClr val="44BAA9"/>
                      </a:solidFill>
                      <a:prstDash val="solid"/>
                      <a:round/>
                      <a:headEnd type="none" w="sm" len="sm"/>
                      <a:tailEnd type="none" w="sm" len="sm"/>
                    </a:lnB>
                    <a:solidFill>
                      <a:srgbClr val="69ADAD"/>
                    </a:solidFill>
                  </a:tcPr>
                </a:tc>
                <a:tc>
                  <a:txBody>
                    <a:bodyPr/>
                    <a:lstStyle/>
                    <a:p>
                      <a:pPr marL="0" marR="0" lvl="0" indent="0" algn="l" rtl="0">
                        <a:lnSpc>
                          <a:spcPct val="100000"/>
                        </a:lnSpc>
                        <a:spcBef>
                          <a:spcPts val="0"/>
                        </a:spcBef>
                        <a:spcAft>
                          <a:spcPts val="0"/>
                        </a:spcAft>
                        <a:buClr>
                          <a:schemeClr val="lt1"/>
                        </a:buClr>
                        <a:buSzPts val="1600"/>
                        <a:buFont typeface="Verdana"/>
                        <a:buNone/>
                      </a:pPr>
                      <a:r>
                        <a:rPr lang="en-US" sz="1600" u="none" strike="noStrike" cap="none">
                          <a:solidFill>
                            <a:schemeClr val="lt1"/>
                          </a:solidFill>
                          <a:latin typeface="Verdana"/>
                          <a:ea typeface="Verdana"/>
                          <a:cs typeface="Verdana"/>
                          <a:sym typeface="Verdana"/>
                        </a:rPr>
                        <a:t>Istruzioni</a:t>
                      </a:r>
                      <a:endParaRPr sz="1600" u="none" strike="noStrike" cap="none">
                        <a:latin typeface="Verdana"/>
                        <a:ea typeface="Verdana"/>
                        <a:cs typeface="Verdana"/>
                        <a:sym typeface="Verdana"/>
                      </a:endParaRPr>
                    </a:p>
                  </a:txBody>
                  <a:tcPr marL="91450" marR="91450" marT="45725" marB="45725" anchor="ctr">
                    <a:lnL w="12700" cap="flat" cmpd="sng">
                      <a:solidFill>
                        <a:srgbClr val="44BAA9"/>
                      </a:solidFill>
                      <a:prstDash val="solid"/>
                      <a:round/>
                      <a:headEnd type="none" w="sm" len="sm"/>
                      <a:tailEnd type="none" w="sm" len="sm"/>
                    </a:lnL>
                    <a:lnR w="12700" cap="flat" cmpd="sng">
                      <a:solidFill>
                        <a:srgbClr val="44BAA9"/>
                      </a:solidFill>
                      <a:prstDash val="solid"/>
                      <a:round/>
                      <a:headEnd type="none" w="sm" len="sm"/>
                      <a:tailEnd type="none" w="sm" len="sm"/>
                    </a:lnR>
                    <a:lnT w="12700" cap="flat" cmpd="sng">
                      <a:solidFill>
                        <a:srgbClr val="44BAA9"/>
                      </a:solidFill>
                      <a:prstDash val="solid"/>
                      <a:round/>
                      <a:headEnd type="none" w="sm" len="sm"/>
                      <a:tailEnd type="none" w="sm" len="sm"/>
                    </a:lnT>
                    <a:lnB w="12700" cap="flat" cmpd="sng">
                      <a:solidFill>
                        <a:srgbClr val="44BAA9"/>
                      </a:solidFill>
                      <a:prstDash val="solid"/>
                      <a:round/>
                      <a:headEnd type="none" w="sm" len="sm"/>
                      <a:tailEnd type="none" w="sm" len="sm"/>
                    </a:lnB>
                    <a:solidFill>
                      <a:srgbClr val="69ADAD"/>
                    </a:solidFill>
                  </a:tcPr>
                </a:tc>
              </a:tr>
              <a:tr h="370850">
                <a:tc>
                  <a:txBody>
                    <a:bodyPr/>
                    <a:lstStyle/>
                    <a:p>
                      <a:pPr marL="0" marR="0" lvl="0" indent="0" algn="l" rtl="0">
                        <a:lnSpc>
                          <a:spcPct val="100000"/>
                        </a:lnSpc>
                        <a:spcBef>
                          <a:spcPts val="0"/>
                        </a:spcBef>
                        <a:spcAft>
                          <a:spcPts val="0"/>
                        </a:spcAft>
                        <a:buNone/>
                      </a:pPr>
                      <a:r>
                        <a:rPr lang="en-US" sz="1400" b="1" u="none" strike="noStrike" cap="none">
                          <a:solidFill>
                            <a:srgbClr val="F16924"/>
                          </a:solidFill>
                          <a:latin typeface="Verdana"/>
                          <a:ea typeface="Verdana"/>
                          <a:cs typeface="Verdana"/>
                          <a:sym typeface="Verdana"/>
                        </a:rPr>
                        <a:t>GUARDA I VIDEO</a:t>
                      </a:r>
                      <a:endParaRPr sz="1400" b="1" u="none" strike="noStrike" cap="none">
                        <a:solidFill>
                          <a:srgbClr val="F16924"/>
                        </a:solidFill>
                        <a:latin typeface="Verdana"/>
                        <a:ea typeface="Verdana"/>
                        <a:cs typeface="Verdana"/>
                        <a:sym typeface="Verdana"/>
                      </a:endParaRPr>
                    </a:p>
                  </a:txBody>
                  <a:tcPr marL="68575" marR="68575" marT="0" marB="0" anchor="ctr">
                    <a:lnL w="12700" cap="flat" cmpd="sng">
                      <a:solidFill>
                        <a:srgbClr val="44BAA9"/>
                      </a:solidFill>
                      <a:prstDash val="solid"/>
                      <a:round/>
                      <a:headEnd type="none" w="sm" len="sm"/>
                      <a:tailEnd type="none" w="sm" len="sm"/>
                    </a:lnL>
                    <a:lnR w="12700" cap="flat" cmpd="sng">
                      <a:solidFill>
                        <a:srgbClr val="44BAA9"/>
                      </a:solidFill>
                      <a:prstDash val="solid"/>
                      <a:round/>
                      <a:headEnd type="none" w="sm" len="sm"/>
                      <a:tailEnd type="none" w="sm" len="sm"/>
                    </a:lnR>
                    <a:lnT w="12700" cap="flat" cmpd="sng">
                      <a:solidFill>
                        <a:srgbClr val="44BAA9"/>
                      </a:solidFill>
                      <a:prstDash val="solid"/>
                      <a:round/>
                      <a:headEnd type="none" w="sm" len="sm"/>
                      <a:tailEnd type="none" w="sm" len="sm"/>
                    </a:lnT>
                    <a:lnB w="12700" cap="flat" cmpd="sng">
                      <a:solidFill>
                        <a:srgbClr val="44BAA9"/>
                      </a:solidFill>
                      <a:prstDash val="solid"/>
                      <a:round/>
                      <a:headEnd type="none" w="sm" len="sm"/>
                      <a:tailEnd type="none" w="sm" len="sm"/>
                    </a:lnB>
                  </a:tcPr>
                </a:tc>
                <a:tc>
                  <a:txBody>
                    <a:bodyPr/>
                    <a:lstStyle/>
                    <a:p>
                      <a:pPr marL="285750" marR="0" lvl="0" indent="-285750" algn="l" rtl="0">
                        <a:spcBef>
                          <a:spcPts val="0"/>
                        </a:spcBef>
                        <a:spcAft>
                          <a:spcPts val="0"/>
                        </a:spcAft>
                        <a:buClr>
                          <a:srgbClr val="F16924"/>
                        </a:buClr>
                        <a:buSzPts val="1400"/>
                        <a:buFont typeface="Noto Sans Symbols"/>
                        <a:buChar char="❖"/>
                      </a:pPr>
                      <a:r>
                        <a:rPr lang="en-US" sz="1400" u="none" strike="noStrike" cap="none">
                          <a:solidFill>
                            <a:srgbClr val="4B4B4B"/>
                          </a:solidFill>
                          <a:latin typeface="Verdana"/>
                          <a:ea typeface="Verdana"/>
                          <a:cs typeface="Verdana"/>
                          <a:sym typeface="Verdana"/>
                        </a:rPr>
                        <a:t>Ci sono </a:t>
                      </a:r>
                      <a:r>
                        <a:rPr lang="en-US" sz="1400" u="none" strike="noStrike" cap="none">
                          <a:solidFill>
                            <a:srgbClr val="F16924"/>
                          </a:solidFill>
                          <a:latin typeface="Verdana"/>
                          <a:ea typeface="Verdana"/>
                          <a:cs typeface="Verdana"/>
                          <a:sym typeface="Verdana"/>
                        </a:rPr>
                        <a:t>6 video di impatto ambientale</a:t>
                      </a:r>
                      <a:endParaRPr/>
                    </a:p>
                    <a:p>
                      <a:pPr marL="285750" marR="0" lvl="0" indent="-285750" algn="l" rtl="0">
                        <a:spcBef>
                          <a:spcPts val="600"/>
                        </a:spcBef>
                        <a:spcAft>
                          <a:spcPts val="0"/>
                        </a:spcAft>
                        <a:buClr>
                          <a:srgbClr val="F16924"/>
                        </a:buClr>
                        <a:buSzPts val="1400"/>
                        <a:buFont typeface="Noto Sans Symbols"/>
                        <a:buChar char="❖"/>
                      </a:pPr>
                      <a:r>
                        <a:rPr lang="en-US" sz="1400" u="none" strike="noStrike" cap="none">
                          <a:solidFill>
                            <a:srgbClr val="4B4B4B"/>
                          </a:solidFill>
                          <a:latin typeface="Verdana"/>
                          <a:ea typeface="Verdana"/>
                          <a:cs typeface="Verdana"/>
                          <a:sym typeface="Verdana"/>
                        </a:rPr>
                        <a:t>Gli studenti fanno clic sul </a:t>
                      </a:r>
                      <a:r>
                        <a:rPr lang="en-US" sz="1400" u="none" strike="noStrike" cap="none">
                          <a:solidFill>
                            <a:srgbClr val="F16924"/>
                          </a:solidFill>
                          <a:latin typeface="Verdana"/>
                          <a:ea typeface="Verdana"/>
                          <a:cs typeface="Verdana"/>
                          <a:sym typeface="Verdana"/>
                        </a:rPr>
                        <a:t>pannello laterale sinistro </a:t>
                      </a:r>
                      <a:r>
                        <a:rPr lang="en-US" sz="1400" u="none" strike="noStrike" cap="none">
                          <a:solidFill>
                            <a:srgbClr val="4B4B4B"/>
                          </a:solidFill>
                          <a:latin typeface="Verdana"/>
                          <a:ea typeface="Verdana"/>
                          <a:cs typeface="Verdana"/>
                          <a:sym typeface="Verdana"/>
                        </a:rPr>
                        <a:t>per selezionare un video.</a:t>
                      </a:r>
                      <a:endParaRPr/>
                    </a:p>
                    <a:p>
                      <a:pPr marL="285750" marR="0" lvl="0" indent="-285750" algn="l" rtl="0">
                        <a:spcBef>
                          <a:spcPts val="600"/>
                        </a:spcBef>
                        <a:spcAft>
                          <a:spcPts val="0"/>
                        </a:spcAft>
                        <a:buClr>
                          <a:srgbClr val="F16924"/>
                        </a:buClr>
                        <a:buSzPts val="1400"/>
                        <a:buFont typeface="Noto Sans Symbols"/>
                        <a:buChar char="❖"/>
                      </a:pPr>
                      <a:r>
                        <a:rPr lang="en-US" sz="1400" u="none" strike="noStrike" cap="none">
                          <a:solidFill>
                            <a:srgbClr val="4B4B4B"/>
                          </a:solidFill>
                          <a:latin typeface="Verdana"/>
                          <a:ea typeface="Verdana"/>
                          <a:cs typeface="Verdana"/>
                          <a:sym typeface="Verdana"/>
                        </a:rPr>
                        <a:t>Ogni video consente agli studenti di acquisire una comprensione più approfondita di argomenti complessi relativi all'impatto ambientale.</a:t>
                      </a:r>
                      <a:endParaRPr sz="1400" u="none" strike="noStrike" cap="none">
                        <a:solidFill>
                          <a:srgbClr val="4B4B4B"/>
                        </a:solidFill>
                        <a:latin typeface="Verdana"/>
                        <a:ea typeface="Verdana"/>
                        <a:cs typeface="Verdana"/>
                        <a:sym typeface="Verdana"/>
                      </a:endParaRPr>
                    </a:p>
                  </a:txBody>
                  <a:tcPr marL="91450" marR="91450" marT="45725" marB="45725" anchor="ctr">
                    <a:lnL w="12700" cap="flat" cmpd="sng">
                      <a:solidFill>
                        <a:srgbClr val="44BAA9"/>
                      </a:solidFill>
                      <a:prstDash val="solid"/>
                      <a:round/>
                      <a:headEnd type="none" w="sm" len="sm"/>
                      <a:tailEnd type="none" w="sm" len="sm"/>
                    </a:lnL>
                    <a:lnR w="12700" cap="flat" cmpd="sng">
                      <a:solidFill>
                        <a:srgbClr val="44BAA9"/>
                      </a:solidFill>
                      <a:prstDash val="solid"/>
                      <a:round/>
                      <a:headEnd type="none" w="sm" len="sm"/>
                      <a:tailEnd type="none" w="sm" len="sm"/>
                    </a:lnR>
                    <a:lnT w="12700" cap="flat" cmpd="sng">
                      <a:solidFill>
                        <a:srgbClr val="44BAA9"/>
                      </a:solidFill>
                      <a:prstDash val="solid"/>
                      <a:round/>
                      <a:headEnd type="none" w="sm" len="sm"/>
                      <a:tailEnd type="none" w="sm" len="sm"/>
                    </a:lnT>
                    <a:lnB w="12700" cap="flat" cmpd="sng">
                      <a:solidFill>
                        <a:srgbClr val="44BAA9"/>
                      </a:solidFill>
                      <a:prstDash val="solid"/>
                      <a:round/>
                      <a:headEnd type="none" w="sm" len="sm"/>
                      <a:tailEnd type="none" w="sm" len="sm"/>
                    </a:lnB>
                  </a:tcPr>
                </a:tc>
              </a:tr>
            </a:tbl>
          </a:graphicData>
        </a:graphic>
      </p:graphicFrame>
      <p:sp>
        <p:nvSpPr>
          <p:cNvPr id="827" name="Google Shape;827;p18"/>
          <p:cNvSpPr txBox="1"/>
          <p:nvPr/>
        </p:nvSpPr>
        <p:spPr>
          <a:xfrm>
            <a:off x="285418" y="864455"/>
            <a:ext cx="5956470" cy="665144"/>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lt1"/>
              </a:buClr>
              <a:buSzPts val="2800"/>
              <a:buFont typeface="Arial"/>
              <a:buNone/>
            </a:pPr>
            <a:r>
              <a:rPr lang="en-US" sz="2800" b="1" i="0">
                <a:solidFill>
                  <a:schemeClr val="lt1"/>
                </a:solidFill>
                <a:latin typeface="Verdana"/>
                <a:ea typeface="Verdana"/>
                <a:cs typeface="Verdana"/>
                <a:sym typeface="Verdana"/>
              </a:rPr>
              <a:t>Sezione 1: Fase 2</a:t>
            </a:r>
            <a:endParaRPr/>
          </a:p>
        </p:txBody>
      </p:sp>
      <p:sp>
        <p:nvSpPr>
          <p:cNvPr id="828" name="Google Shape;828;p18"/>
          <p:cNvSpPr txBox="1"/>
          <p:nvPr>
            <p:ph type="body" idx="2"/>
          </p:nvPr>
        </p:nvSpPr>
        <p:spPr>
          <a:xfrm>
            <a:off x="285417" y="1616878"/>
            <a:ext cx="6472655" cy="782354"/>
          </a:xfrm>
          <a:prstGeom prst="rect">
            <a:avLst/>
          </a:prstGeom>
          <a:noFill/>
          <a:ln>
            <a:noFill/>
          </a:ln>
        </p:spPr>
        <p:txBody>
          <a:bodyPr spcFirstLastPara="1" wrap="square" lIns="91425" tIns="45700" rIns="91425" bIns="45700" anchor="t" anchorCtr="0">
            <a:noAutofit/>
          </a:bodyPr>
          <a:lstStyle/>
          <a:p>
            <a:pPr marL="0" lvl="0" indent="0" algn="just" rtl="0">
              <a:lnSpc>
                <a:spcPct val="100000"/>
              </a:lnSpc>
              <a:spcBef>
                <a:spcPts val="0"/>
              </a:spcBef>
              <a:spcAft>
                <a:spcPts val="0"/>
              </a:spcAft>
              <a:buClr>
                <a:schemeClr val="lt1"/>
              </a:buClr>
              <a:buSzPts val="2000"/>
              <a:buNone/>
            </a:pPr>
            <a:r>
              <a:rPr lang="en-US" sz="2000"/>
              <a:t>GUARDA I VIDEO (6)</a:t>
            </a:r>
            <a:endParaRPr/>
          </a:p>
        </p:txBody>
      </p:sp>
      <p:graphicFrame>
        <p:nvGraphicFramePr>
          <p:cNvPr id="829" name="Google Shape;829;p18"/>
          <p:cNvGraphicFramePr/>
          <p:nvPr/>
        </p:nvGraphicFramePr>
        <p:xfrm>
          <a:off x="310181" y="7819908"/>
          <a:ext cx="3000000" cy="3000000"/>
        </p:xfrm>
        <a:graphic>
          <a:graphicData uri="http://schemas.openxmlformats.org/drawingml/2006/table">
            <a:tbl>
              <a:tblPr firstRow="1" bandRow="1">
                <a:noFill/>
                <a:tableStyleId>{D8F5C330-00EC-492D-B79E-F1F6E617DCEB}</a:tableStyleId>
              </a:tblPr>
              <a:tblGrid>
                <a:gridCol w="1421625"/>
                <a:gridCol w="5685750"/>
              </a:tblGrid>
              <a:tr h="370850">
                <a:tc>
                  <a:txBody>
                    <a:bodyPr/>
                    <a:lstStyle/>
                    <a:p>
                      <a:pPr marL="0" marR="0" lvl="0" indent="0" algn="l" rtl="0">
                        <a:lnSpc>
                          <a:spcPct val="100000"/>
                        </a:lnSpc>
                        <a:spcBef>
                          <a:spcPts val="0"/>
                        </a:spcBef>
                        <a:spcAft>
                          <a:spcPts val="0"/>
                        </a:spcAft>
                        <a:buClr>
                          <a:schemeClr val="dk1"/>
                        </a:buClr>
                        <a:buSzPts val="1600"/>
                        <a:buFont typeface="Verdana"/>
                        <a:buNone/>
                      </a:pPr>
                      <a:r>
                        <a:rPr lang="en-US" sz="1600" u="none" strike="noStrike" cap="none">
                          <a:latin typeface="Verdana"/>
                          <a:ea typeface="Verdana"/>
                          <a:cs typeface="Verdana"/>
                          <a:sym typeface="Verdana"/>
                        </a:rPr>
                        <a:t>Passo 3</a:t>
                      </a:r>
                      <a:endParaRPr/>
                    </a:p>
                  </a:txBody>
                  <a:tcPr marL="91450" marR="91450" marT="45725" marB="45725" anchor="ctr">
                    <a:lnL w="12700" cap="flat" cmpd="sng">
                      <a:solidFill>
                        <a:srgbClr val="44BAA9"/>
                      </a:solidFill>
                      <a:prstDash val="solid"/>
                      <a:round/>
                      <a:headEnd type="none" w="sm" len="sm"/>
                      <a:tailEnd type="none" w="sm" len="sm"/>
                    </a:lnL>
                    <a:lnR w="12700" cap="flat" cmpd="sng">
                      <a:solidFill>
                        <a:srgbClr val="44BAA9"/>
                      </a:solidFill>
                      <a:prstDash val="solid"/>
                      <a:round/>
                      <a:headEnd type="none" w="sm" len="sm"/>
                      <a:tailEnd type="none" w="sm" len="sm"/>
                    </a:lnR>
                    <a:lnT w="12700" cap="flat" cmpd="sng">
                      <a:solidFill>
                        <a:srgbClr val="44BAA9"/>
                      </a:solidFill>
                      <a:prstDash val="solid"/>
                      <a:round/>
                      <a:headEnd type="none" w="sm" len="sm"/>
                      <a:tailEnd type="none" w="sm" len="sm"/>
                    </a:lnT>
                    <a:lnB w="12700" cap="flat" cmpd="sng">
                      <a:solidFill>
                        <a:srgbClr val="44BAA9"/>
                      </a:solidFill>
                      <a:prstDash val="solid"/>
                      <a:round/>
                      <a:headEnd type="none" w="sm" len="sm"/>
                      <a:tailEnd type="none" w="sm" len="sm"/>
                    </a:lnB>
                    <a:solidFill>
                      <a:srgbClr val="69ADAD"/>
                    </a:solidFill>
                  </a:tcPr>
                </a:tc>
                <a:tc>
                  <a:txBody>
                    <a:bodyPr/>
                    <a:lstStyle/>
                    <a:p>
                      <a:pPr marL="0" marR="0" lvl="0" indent="0" algn="l" rtl="0">
                        <a:lnSpc>
                          <a:spcPct val="100000"/>
                        </a:lnSpc>
                        <a:spcBef>
                          <a:spcPts val="0"/>
                        </a:spcBef>
                        <a:spcAft>
                          <a:spcPts val="0"/>
                        </a:spcAft>
                        <a:buClr>
                          <a:schemeClr val="lt1"/>
                        </a:buClr>
                        <a:buSzPts val="1600"/>
                        <a:buFont typeface="Verdana"/>
                        <a:buNone/>
                      </a:pPr>
                      <a:r>
                        <a:rPr lang="en-US" sz="1600" u="none" strike="noStrike" cap="none">
                          <a:solidFill>
                            <a:schemeClr val="lt1"/>
                          </a:solidFill>
                          <a:latin typeface="Verdana"/>
                          <a:ea typeface="Verdana"/>
                          <a:cs typeface="Verdana"/>
                          <a:sym typeface="Verdana"/>
                        </a:rPr>
                        <a:t>Istruzioni</a:t>
                      </a:r>
                      <a:endParaRPr sz="1600" u="none" strike="noStrike" cap="none">
                        <a:latin typeface="Verdana"/>
                        <a:ea typeface="Verdana"/>
                        <a:cs typeface="Verdana"/>
                        <a:sym typeface="Verdana"/>
                      </a:endParaRPr>
                    </a:p>
                  </a:txBody>
                  <a:tcPr marL="91450" marR="91450" marT="45725" marB="45725" anchor="ctr">
                    <a:lnL w="12700" cap="flat" cmpd="sng">
                      <a:solidFill>
                        <a:srgbClr val="44BAA9"/>
                      </a:solidFill>
                      <a:prstDash val="solid"/>
                      <a:round/>
                      <a:headEnd type="none" w="sm" len="sm"/>
                      <a:tailEnd type="none" w="sm" len="sm"/>
                    </a:lnL>
                    <a:lnR w="12700" cap="flat" cmpd="sng">
                      <a:solidFill>
                        <a:srgbClr val="44BAA9"/>
                      </a:solidFill>
                      <a:prstDash val="solid"/>
                      <a:round/>
                      <a:headEnd type="none" w="sm" len="sm"/>
                      <a:tailEnd type="none" w="sm" len="sm"/>
                    </a:lnR>
                    <a:lnT w="12700" cap="flat" cmpd="sng">
                      <a:solidFill>
                        <a:srgbClr val="44BAA9"/>
                      </a:solidFill>
                      <a:prstDash val="solid"/>
                      <a:round/>
                      <a:headEnd type="none" w="sm" len="sm"/>
                      <a:tailEnd type="none" w="sm" len="sm"/>
                    </a:lnT>
                    <a:lnB w="12700" cap="flat" cmpd="sng">
                      <a:solidFill>
                        <a:srgbClr val="44BAA9"/>
                      </a:solidFill>
                      <a:prstDash val="solid"/>
                      <a:round/>
                      <a:headEnd type="none" w="sm" len="sm"/>
                      <a:tailEnd type="none" w="sm" len="sm"/>
                    </a:lnB>
                    <a:solidFill>
                      <a:srgbClr val="69ADAD"/>
                    </a:solidFill>
                  </a:tcPr>
                </a:tc>
              </a:tr>
              <a:tr h="370850">
                <a:tc>
                  <a:txBody>
                    <a:bodyPr/>
                    <a:lstStyle/>
                    <a:p>
                      <a:pPr marL="0" marR="0" lvl="0" indent="0" algn="l" rtl="0">
                        <a:lnSpc>
                          <a:spcPct val="100000"/>
                        </a:lnSpc>
                        <a:spcBef>
                          <a:spcPts val="0"/>
                        </a:spcBef>
                        <a:spcAft>
                          <a:spcPts val="0"/>
                        </a:spcAft>
                        <a:buNone/>
                      </a:pPr>
                      <a:r>
                        <a:rPr lang="en-US" sz="1400" b="1" u="none" strike="noStrike" cap="none">
                          <a:solidFill>
                            <a:srgbClr val="F16924"/>
                          </a:solidFill>
                          <a:latin typeface="Verdana"/>
                          <a:ea typeface="Verdana"/>
                          <a:cs typeface="Verdana"/>
                          <a:sym typeface="Verdana"/>
                        </a:rPr>
                        <a:t>PROVARE le idee</a:t>
                      </a:r>
                      <a:endParaRPr sz="1400" b="1" u="none" strike="noStrike" cap="none">
                        <a:solidFill>
                          <a:srgbClr val="F16924"/>
                        </a:solidFill>
                        <a:latin typeface="Verdana"/>
                        <a:ea typeface="Verdana"/>
                        <a:cs typeface="Verdana"/>
                        <a:sym typeface="Verdana"/>
                      </a:endParaRPr>
                    </a:p>
                  </a:txBody>
                  <a:tcPr marL="68575" marR="68575" marT="0" marB="0" anchor="ctr">
                    <a:lnL w="12700" cap="flat" cmpd="sng">
                      <a:solidFill>
                        <a:srgbClr val="44BAA9"/>
                      </a:solidFill>
                      <a:prstDash val="solid"/>
                      <a:round/>
                      <a:headEnd type="none" w="sm" len="sm"/>
                      <a:tailEnd type="none" w="sm" len="sm"/>
                    </a:lnL>
                    <a:lnR w="12700" cap="flat" cmpd="sng">
                      <a:solidFill>
                        <a:srgbClr val="44BAA9"/>
                      </a:solidFill>
                      <a:prstDash val="solid"/>
                      <a:round/>
                      <a:headEnd type="none" w="sm" len="sm"/>
                      <a:tailEnd type="none" w="sm" len="sm"/>
                    </a:lnR>
                    <a:lnT w="12700" cap="flat" cmpd="sng">
                      <a:solidFill>
                        <a:srgbClr val="44BAA9"/>
                      </a:solidFill>
                      <a:prstDash val="solid"/>
                      <a:round/>
                      <a:headEnd type="none" w="sm" len="sm"/>
                      <a:tailEnd type="none" w="sm" len="sm"/>
                    </a:lnT>
                    <a:lnB w="12700" cap="flat" cmpd="sng">
                      <a:solidFill>
                        <a:srgbClr val="44BAA9"/>
                      </a:solidFill>
                      <a:prstDash val="solid"/>
                      <a:round/>
                      <a:headEnd type="none" w="sm" len="sm"/>
                      <a:tailEnd type="none" w="sm" len="sm"/>
                    </a:lnB>
                  </a:tcPr>
                </a:tc>
                <a:tc>
                  <a:txBody>
                    <a:bodyPr/>
                    <a:lstStyle/>
                    <a:p>
                      <a:pPr marL="285750" marR="0" lvl="0" indent="-285750" algn="l" rtl="0">
                        <a:spcBef>
                          <a:spcPts val="0"/>
                        </a:spcBef>
                        <a:spcAft>
                          <a:spcPts val="0"/>
                        </a:spcAft>
                        <a:buClr>
                          <a:srgbClr val="F16924"/>
                        </a:buClr>
                        <a:buSzPts val="1400"/>
                        <a:buFont typeface="Noto Sans Symbols"/>
                        <a:buChar char="❖"/>
                      </a:pPr>
                      <a:r>
                        <a:rPr lang="en-US" sz="1400" u="none" strike="noStrike" cap="none">
                          <a:solidFill>
                            <a:srgbClr val="4B4B4B"/>
                          </a:solidFill>
                          <a:latin typeface="Verdana"/>
                          <a:ea typeface="Verdana"/>
                          <a:cs typeface="Verdana"/>
                          <a:sym typeface="Verdana"/>
                        </a:rPr>
                        <a:t>Sono </a:t>
                      </a:r>
                      <a:r>
                        <a:rPr lang="en-US" sz="1400" u="none" strike="noStrike" cap="none">
                          <a:solidFill>
                            <a:srgbClr val="F16924"/>
                          </a:solidFill>
                          <a:latin typeface="Verdana"/>
                          <a:ea typeface="Verdana"/>
                          <a:cs typeface="Verdana"/>
                          <a:sym typeface="Verdana"/>
                        </a:rPr>
                        <a:t>presenti 5 temi di impatto ambientale con idee</a:t>
                      </a:r>
                      <a:endParaRPr/>
                    </a:p>
                    <a:p>
                      <a:pPr marL="285750" marR="0" lvl="0" indent="-285750" algn="l" rtl="0">
                        <a:spcBef>
                          <a:spcPts val="600"/>
                        </a:spcBef>
                        <a:spcAft>
                          <a:spcPts val="0"/>
                        </a:spcAft>
                        <a:buClr>
                          <a:srgbClr val="F16924"/>
                        </a:buClr>
                        <a:buSzPts val="1400"/>
                        <a:buFont typeface="Noto Sans Symbols"/>
                        <a:buChar char="❖"/>
                      </a:pPr>
                      <a:r>
                        <a:rPr lang="en-US" sz="1400" u="none" strike="noStrike" cap="none">
                          <a:solidFill>
                            <a:srgbClr val="4B4B4B"/>
                          </a:solidFill>
                          <a:latin typeface="Verdana"/>
                          <a:ea typeface="Verdana"/>
                          <a:cs typeface="Verdana"/>
                          <a:sym typeface="Verdana"/>
                        </a:rPr>
                        <a:t>Gli studenti fanno clic sul </a:t>
                      </a:r>
                      <a:r>
                        <a:rPr lang="en-US" sz="1400" u="none" strike="noStrike" cap="none">
                          <a:solidFill>
                            <a:srgbClr val="F16924"/>
                          </a:solidFill>
                          <a:latin typeface="Verdana"/>
                          <a:ea typeface="Verdana"/>
                          <a:cs typeface="Verdana"/>
                          <a:sym typeface="Verdana"/>
                        </a:rPr>
                        <a:t>tema </a:t>
                      </a:r>
                      <a:r>
                        <a:rPr lang="en-US" sz="1400" u="none" strike="noStrike" cap="none">
                          <a:solidFill>
                            <a:srgbClr val="4B4B4B"/>
                          </a:solidFill>
                          <a:latin typeface="Verdana"/>
                          <a:ea typeface="Verdana"/>
                          <a:cs typeface="Verdana"/>
                          <a:sym typeface="Verdana"/>
                        </a:rPr>
                        <a:t>che corrisponde al loro concetto e vengono presentate le idee. </a:t>
                      </a:r>
                      <a:endParaRPr/>
                    </a:p>
                    <a:p>
                      <a:pPr marL="285750" marR="0" lvl="0" indent="-285750" algn="l" rtl="0">
                        <a:spcBef>
                          <a:spcPts val="600"/>
                        </a:spcBef>
                        <a:spcAft>
                          <a:spcPts val="0"/>
                        </a:spcAft>
                        <a:buClr>
                          <a:srgbClr val="F16924"/>
                        </a:buClr>
                        <a:buSzPts val="1400"/>
                        <a:buFont typeface="Noto Sans Symbols"/>
                        <a:buChar char="❖"/>
                      </a:pPr>
                      <a:r>
                        <a:rPr lang="en-US" sz="1400" u="none" strike="noStrike" cap="none">
                          <a:solidFill>
                            <a:srgbClr val="4B4B4B"/>
                          </a:solidFill>
                          <a:latin typeface="Verdana"/>
                          <a:ea typeface="Verdana"/>
                          <a:cs typeface="Verdana"/>
                          <a:sym typeface="Verdana"/>
                        </a:rPr>
                        <a:t>Il tema si aprirà in una scheda separata con numerose idee che possono essere </a:t>
                      </a:r>
                      <a:r>
                        <a:rPr lang="en-US" sz="1400" u="none" strike="noStrike" cap="none">
                          <a:solidFill>
                            <a:srgbClr val="F16924"/>
                          </a:solidFill>
                          <a:latin typeface="Verdana"/>
                          <a:ea typeface="Verdana"/>
                          <a:cs typeface="Verdana"/>
                          <a:sym typeface="Verdana"/>
                        </a:rPr>
                        <a:t>visualizzate o scaricate.</a:t>
                      </a:r>
                      <a:endParaRPr/>
                    </a:p>
                    <a:p>
                      <a:pPr marL="285750" marR="0" lvl="0" indent="-285750" algn="l" rtl="0">
                        <a:spcBef>
                          <a:spcPts val="600"/>
                        </a:spcBef>
                        <a:spcAft>
                          <a:spcPts val="0"/>
                        </a:spcAft>
                        <a:buClr>
                          <a:srgbClr val="F16924"/>
                        </a:buClr>
                        <a:buSzPts val="1400"/>
                        <a:buFont typeface="Noto Sans Symbols"/>
                        <a:buChar char="❖"/>
                      </a:pPr>
                      <a:r>
                        <a:rPr lang="en-US" sz="1400" u="none" strike="noStrike" cap="none">
                          <a:solidFill>
                            <a:srgbClr val="4B4B4B"/>
                          </a:solidFill>
                          <a:latin typeface="Verdana"/>
                          <a:ea typeface="Verdana"/>
                          <a:cs typeface="Verdana"/>
                          <a:sym typeface="Verdana"/>
                        </a:rPr>
                        <a:t>Ogni idea è corredata da una </a:t>
                      </a:r>
                      <a:r>
                        <a:rPr lang="en-US" sz="1400" u="none" strike="noStrike" cap="none">
                          <a:solidFill>
                            <a:srgbClr val="F16924"/>
                          </a:solidFill>
                          <a:latin typeface="Verdana"/>
                          <a:ea typeface="Verdana"/>
                          <a:cs typeface="Verdana"/>
                          <a:sym typeface="Verdana"/>
                        </a:rPr>
                        <a:t>serie di strumenti digitali </a:t>
                      </a:r>
                      <a:r>
                        <a:rPr lang="en-US" sz="1400" u="none" strike="noStrike" cap="none">
                          <a:solidFill>
                            <a:srgbClr val="4B4B4B"/>
                          </a:solidFill>
                          <a:latin typeface="Verdana"/>
                          <a:ea typeface="Verdana"/>
                          <a:cs typeface="Verdana"/>
                          <a:sym typeface="Verdana"/>
                        </a:rPr>
                        <a:t>progettati per supportare e mettere in grado gli studenti di dare vita con successo al loro concetto, garantendo al contempo l'allineamento con le esigenze dell'ambiente e dell'ecosistema.</a:t>
                      </a:r>
                      <a:endParaRPr/>
                    </a:p>
                  </a:txBody>
                  <a:tcPr marL="91450" marR="91450" marT="45725" marB="45725" anchor="ctr">
                    <a:lnL w="12700" cap="flat" cmpd="sng">
                      <a:solidFill>
                        <a:srgbClr val="44BAA9"/>
                      </a:solidFill>
                      <a:prstDash val="solid"/>
                      <a:round/>
                      <a:headEnd type="none" w="sm" len="sm"/>
                      <a:tailEnd type="none" w="sm" len="sm"/>
                    </a:lnL>
                    <a:lnR w="12700" cap="flat" cmpd="sng">
                      <a:solidFill>
                        <a:srgbClr val="44BAA9"/>
                      </a:solidFill>
                      <a:prstDash val="solid"/>
                      <a:round/>
                      <a:headEnd type="none" w="sm" len="sm"/>
                      <a:tailEnd type="none" w="sm" len="sm"/>
                    </a:lnR>
                    <a:lnT w="12700" cap="flat" cmpd="sng">
                      <a:solidFill>
                        <a:srgbClr val="44BAA9"/>
                      </a:solidFill>
                      <a:prstDash val="solid"/>
                      <a:round/>
                      <a:headEnd type="none" w="sm" len="sm"/>
                      <a:tailEnd type="none" w="sm" len="sm"/>
                    </a:lnT>
                    <a:lnB w="12700" cap="flat" cmpd="sng">
                      <a:solidFill>
                        <a:srgbClr val="44BAA9"/>
                      </a:solidFill>
                      <a:prstDash val="solid"/>
                      <a:round/>
                      <a:headEnd type="none" w="sm" len="sm"/>
                      <a:tailEnd type="none" w="sm" len="sm"/>
                    </a:lnB>
                  </a:tcPr>
                </a:tc>
              </a:tr>
            </a:tbl>
          </a:graphicData>
        </a:graphic>
      </p:graphicFrame>
      <p:grpSp>
        <p:nvGrpSpPr>
          <p:cNvPr id="830" name="Google Shape;830;p18"/>
          <p:cNvGrpSpPr/>
          <p:nvPr/>
        </p:nvGrpSpPr>
        <p:grpSpPr>
          <a:xfrm>
            <a:off x="5972970" y="346543"/>
            <a:ext cx="1247882" cy="1201783"/>
            <a:chOff x="4924697" y="3291840"/>
            <a:chExt cx="1247882" cy="1201783"/>
          </a:xfrm>
        </p:grpSpPr>
        <p:sp>
          <p:nvSpPr>
            <p:cNvPr id="831" name="Google Shape;831;p18">
              <a:hlinkClick r:id="rId4"/>
            </p:cNvPr>
            <p:cNvSpPr/>
            <p:nvPr/>
          </p:nvSpPr>
          <p:spPr>
            <a:xfrm>
              <a:off x="4924697" y="3291840"/>
              <a:ext cx="1201783" cy="1201783"/>
            </a:xfrm>
            <a:prstGeom prst="ellipse">
              <a:avLst/>
            </a:prstGeom>
            <a:solidFill>
              <a:srgbClr val="F1692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832" name="Google Shape;832;p18">
              <a:hlinkClick r:id="rId5"/>
            </p:cNvPr>
            <p:cNvSpPr txBox="1"/>
            <p:nvPr/>
          </p:nvSpPr>
          <p:spPr>
            <a:xfrm>
              <a:off x="4924697" y="3484996"/>
              <a:ext cx="1247882" cy="1008627"/>
            </a:xfrm>
            <a:prstGeom prst="rect">
              <a:avLst/>
            </a:prstGeom>
            <a:noFill/>
            <a:ln>
              <a:noFill/>
            </a:ln>
          </p:spPr>
          <p:txBody>
            <a:bodyPr spcFirstLastPara="1" wrap="square" lIns="91425" tIns="45700" rIns="91425" bIns="45700" anchor="ctr" anchorCtr="0">
              <a:noAutofit/>
            </a:bodyPr>
            <a:lstStyle/>
            <a:p>
              <a:pPr marL="0" marR="0" lvl="0" indent="0" algn="ctr" rtl="0">
                <a:lnSpc>
                  <a:spcPct val="56666"/>
                </a:lnSpc>
                <a:spcBef>
                  <a:spcPts val="0"/>
                </a:spcBef>
                <a:spcAft>
                  <a:spcPts val="0"/>
                </a:spcAft>
                <a:buClr>
                  <a:schemeClr val="lt1"/>
                </a:buClr>
                <a:buSzPts val="3000"/>
                <a:buFont typeface="Arial"/>
                <a:buNone/>
              </a:pPr>
              <a:r>
                <a:rPr lang="en-US" sz="3000" b="1" i="0">
                  <a:solidFill>
                    <a:schemeClr val="lt1"/>
                  </a:solidFill>
                  <a:latin typeface="Calibri"/>
                  <a:ea typeface="Calibri"/>
                  <a:cs typeface="Calibri"/>
                  <a:sym typeface="Calibri"/>
                </a:rPr>
                <a:t>CLICCA</a:t>
              </a:r>
              <a:endParaRPr/>
            </a:p>
            <a:p>
              <a:pPr marL="0" marR="0" lvl="0" indent="0" algn="ctr" rtl="0">
                <a:lnSpc>
                  <a:spcPct val="94444"/>
                </a:lnSpc>
                <a:spcBef>
                  <a:spcPts val="0"/>
                </a:spcBef>
                <a:spcAft>
                  <a:spcPts val="0"/>
                </a:spcAft>
                <a:buClr>
                  <a:schemeClr val="lt1"/>
                </a:buClr>
                <a:buSzPts val="1800"/>
                <a:buFont typeface="Arial"/>
                <a:buNone/>
              </a:pPr>
              <a:r>
                <a:rPr lang="en-US" sz="1800" b="1" i="0">
                  <a:solidFill>
                    <a:schemeClr val="lt1"/>
                  </a:solidFill>
                  <a:latin typeface="Calibri"/>
                  <a:ea typeface="Calibri"/>
                  <a:cs typeface="Calibri"/>
                  <a:sym typeface="Calibri"/>
                </a:rPr>
                <a:t>all'accesso</a:t>
              </a:r>
              <a:endParaRPr/>
            </a:p>
          </p:txBody>
        </p:sp>
      </p:gr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36" name="Shape 836"/>
        <p:cNvGrpSpPr/>
        <p:nvPr/>
      </p:nvGrpSpPr>
      <p:grpSpPr>
        <a:xfrm>
          <a:off x="0" y="0"/>
          <a:ext cx="0" cy="0"/>
          <a:chOff x="0" y="0"/>
          <a:chExt cx="0" cy="0"/>
        </a:xfrm>
      </p:grpSpPr>
      <p:sp>
        <p:nvSpPr>
          <p:cNvPr id="837" name="Google Shape;837;p19"/>
          <p:cNvSpPr txBox="1"/>
          <p:nvPr>
            <p:ph type="body" idx="3"/>
          </p:nvPr>
        </p:nvSpPr>
        <p:spPr>
          <a:xfrm>
            <a:off x="302839" y="864288"/>
            <a:ext cx="5956470" cy="66514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lt1"/>
              </a:buClr>
              <a:buSzPts val="2000"/>
              <a:buNone/>
            </a:pPr>
            <a:r>
              <a:rPr lang="en-US" sz="2000" b="0"/>
              <a:t>PROVARE le idee (5 temi)</a:t>
            </a:r>
            <a:endParaRPr/>
          </a:p>
        </p:txBody>
      </p:sp>
      <p:sp>
        <p:nvSpPr>
          <p:cNvPr id="838" name="Google Shape;838;p19"/>
          <p:cNvSpPr/>
          <p:nvPr/>
        </p:nvSpPr>
        <p:spPr>
          <a:xfrm>
            <a:off x="-19316" y="1589786"/>
            <a:ext cx="5658116" cy="531962"/>
          </a:xfrm>
          <a:prstGeom prst="rect">
            <a:avLst/>
          </a:prstGeom>
          <a:solidFill>
            <a:srgbClr val="69ADA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839" name="Google Shape;839;p19"/>
          <p:cNvSpPr txBox="1"/>
          <p:nvPr/>
        </p:nvSpPr>
        <p:spPr>
          <a:xfrm>
            <a:off x="628019" y="2215012"/>
            <a:ext cx="412383" cy="40688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11E3B"/>
              </a:buClr>
              <a:buSzPts val="1400"/>
              <a:buFont typeface="Arial"/>
              <a:buNone/>
            </a:pPr>
            <a:r>
              <a:rPr lang="en-US" sz="1400">
                <a:solidFill>
                  <a:srgbClr val="011E3B"/>
                </a:solidFill>
                <a:latin typeface="Verdana"/>
                <a:ea typeface="Verdana"/>
                <a:cs typeface="Verdana"/>
                <a:sym typeface="Verdana"/>
              </a:rPr>
              <a:t>1</a:t>
            </a:r>
            <a:endParaRPr/>
          </a:p>
        </p:txBody>
      </p:sp>
      <p:sp>
        <p:nvSpPr>
          <p:cNvPr id="840" name="Google Shape;840;p19"/>
          <p:cNvSpPr txBox="1"/>
          <p:nvPr/>
        </p:nvSpPr>
        <p:spPr>
          <a:xfrm>
            <a:off x="1242629" y="2246624"/>
            <a:ext cx="5169589" cy="40688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11E3B"/>
              </a:buClr>
              <a:buSzPts val="1400"/>
              <a:buFont typeface="Arial"/>
              <a:buNone/>
            </a:pPr>
            <a:r>
              <a:rPr lang="en-US" sz="1400">
                <a:solidFill>
                  <a:srgbClr val="011E3B"/>
                </a:solidFill>
                <a:latin typeface="Verdana"/>
                <a:ea typeface="Verdana"/>
                <a:cs typeface="Verdana"/>
                <a:sym typeface="Verdana"/>
              </a:rPr>
              <a:t>Sostenere gli artigiani e le imprese locali</a:t>
            </a:r>
            <a:endParaRPr/>
          </a:p>
        </p:txBody>
      </p:sp>
      <p:sp>
        <p:nvSpPr>
          <p:cNvPr id="841" name="Google Shape;841;p19"/>
          <p:cNvSpPr txBox="1"/>
          <p:nvPr/>
        </p:nvSpPr>
        <p:spPr>
          <a:xfrm>
            <a:off x="628019" y="2559689"/>
            <a:ext cx="412383" cy="40688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11E3B"/>
              </a:buClr>
              <a:buSzPts val="1400"/>
              <a:buFont typeface="Arial"/>
              <a:buNone/>
            </a:pPr>
            <a:r>
              <a:rPr lang="en-US" sz="1400">
                <a:solidFill>
                  <a:srgbClr val="011E3B"/>
                </a:solidFill>
                <a:latin typeface="Verdana"/>
                <a:ea typeface="Verdana"/>
                <a:cs typeface="Verdana"/>
                <a:sym typeface="Verdana"/>
              </a:rPr>
              <a:t>2</a:t>
            </a:r>
            <a:endParaRPr/>
          </a:p>
        </p:txBody>
      </p:sp>
      <p:sp>
        <p:nvSpPr>
          <p:cNvPr id="842" name="Google Shape;842;p19"/>
          <p:cNvSpPr txBox="1"/>
          <p:nvPr/>
        </p:nvSpPr>
        <p:spPr>
          <a:xfrm>
            <a:off x="1242630" y="2600926"/>
            <a:ext cx="5044898" cy="40688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11E3B"/>
              </a:buClr>
              <a:buSzPts val="1400"/>
              <a:buFont typeface="Arial"/>
              <a:buNone/>
            </a:pPr>
            <a:r>
              <a:rPr lang="en-US" sz="1400">
                <a:solidFill>
                  <a:srgbClr val="011E3B"/>
                </a:solidFill>
                <a:latin typeface="Verdana"/>
                <a:ea typeface="Verdana"/>
                <a:cs typeface="Verdana"/>
                <a:sym typeface="Verdana"/>
              </a:rPr>
              <a:t>Organizzare workshop sulla conservazione della fauna selvatica</a:t>
            </a:r>
            <a:endParaRPr/>
          </a:p>
          <a:p>
            <a:pPr marL="0" marR="0" lvl="0" indent="0" algn="l" rtl="0">
              <a:lnSpc>
                <a:spcPct val="100000"/>
              </a:lnSpc>
              <a:spcBef>
                <a:spcPts val="2267"/>
              </a:spcBef>
              <a:spcAft>
                <a:spcPts val="0"/>
              </a:spcAft>
              <a:buClr>
                <a:srgbClr val="011E3B"/>
              </a:buClr>
              <a:buSzPts val="1400"/>
              <a:buFont typeface="Arial"/>
              <a:buNone/>
            </a:pPr>
            <a:r>
              <a:t/>
            </a:r>
            <a:endParaRPr sz="1400">
              <a:solidFill>
                <a:srgbClr val="011E3B"/>
              </a:solidFill>
              <a:latin typeface="Verdana"/>
              <a:ea typeface="Verdana"/>
              <a:cs typeface="Verdana"/>
              <a:sym typeface="Verdana"/>
            </a:endParaRPr>
          </a:p>
        </p:txBody>
      </p:sp>
      <p:sp>
        <p:nvSpPr>
          <p:cNvPr id="843" name="Google Shape;843;p19"/>
          <p:cNvSpPr txBox="1"/>
          <p:nvPr/>
        </p:nvSpPr>
        <p:spPr>
          <a:xfrm>
            <a:off x="628019" y="2946347"/>
            <a:ext cx="412383" cy="40688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11E3B"/>
              </a:buClr>
              <a:buSzPts val="1400"/>
              <a:buFont typeface="Arial"/>
              <a:buNone/>
            </a:pPr>
            <a:r>
              <a:rPr lang="en-US" sz="1400">
                <a:solidFill>
                  <a:srgbClr val="011E3B"/>
                </a:solidFill>
                <a:latin typeface="Verdana"/>
                <a:ea typeface="Verdana"/>
                <a:cs typeface="Verdana"/>
                <a:sym typeface="Verdana"/>
              </a:rPr>
              <a:t>3</a:t>
            </a:r>
            <a:endParaRPr/>
          </a:p>
        </p:txBody>
      </p:sp>
      <p:sp>
        <p:nvSpPr>
          <p:cNvPr id="844" name="Google Shape;844;p19"/>
          <p:cNvSpPr txBox="1"/>
          <p:nvPr/>
        </p:nvSpPr>
        <p:spPr>
          <a:xfrm>
            <a:off x="1242630" y="2955780"/>
            <a:ext cx="3075170" cy="40688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11E3B"/>
              </a:buClr>
              <a:buSzPts val="1400"/>
              <a:buFont typeface="Arial"/>
              <a:buNone/>
            </a:pPr>
            <a:r>
              <a:rPr lang="en-US" sz="1400">
                <a:solidFill>
                  <a:srgbClr val="011E3B"/>
                </a:solidFill>
                <a:latin typeface="Verdana"/>
                <a:ea typeface="Verdana"/>
                <a:cs typeface="Verdana"/>
                <a:sym typeface="Verdana"/>
              </a:rPr>
              <a:t>Sviluppare visite didattiche</a:t>
            </a:r>
            <a:endParaRPr/>
          </a:p>
          <a:p>
            <a:pPr marL="0" marR="0" lvl="0" indent="0" algn="l" rtl="0">
              <a:lnSpc>
                <a:spcPct val="100000"/>
              </a:lnSpc>
              <a:spcBef>
                <a:spcPts val="2267"/>
              </a:spcBef>
              <a:spcAft>
                <a:spcPts val="0"/>
              </a:spcAft>
              <a:buClr>
                <a:srgbClr val="011E3B"/>
              </a:buClr>
              <a:buSzPts val="1400"/>
              <a:buFont typeface="Arial"/>
              <a:buNone/>
            </a:pPr>
            <a:r>
              <a:t/>
            </a:r>
            <a:endParaRPr sz="1400">
              <a:solidFill>
                <a:srgbClr val="011E3B"/>
              </a:solidFill>
              <a:latin typeface="Verdana"/>
              <a:ea typeface="Verdana"/>
              <a:cs typeface="Verdana"/>
              <a:sym typeface="Verdana"/>
            </a:endParaRPr>
          </a:p>
        </p:txBody>
      </p:sp>
      <p:sp>
        <p:nvSpPr>
          <p:cNvPr id="845" name="Google Shape;845;p19"/>
          <p:cNvSpPr txBox="1"/>
          <p:nvPr/>
        </p:nvSpPr>
        <p:spPr>
          <a:xfrm>
            <a:off x="628019" y="3328193"/>
            <a:ext cx="412383" cy="40688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11E3B"/>
              </a:buClr>
              <a:buSzPts val="1400"/>
              <a:buFont typeface="Arial"/>
              <a:buNone/>
            </a:pPr>
            <a:r>
              <a:rPr lang="en-US" sz="1400">
                <a:solidFill>
                  <a:srgbClr val="011E3B"/>
                </a:solidFill>
                <a:latin typeface="Verdana"/>
                <a:ea typeface="Verdana"/>
                <a:cs typeface="Verdana"/>
                <a:sym typeface="Verdana"/>
              </a:rPr>
              <a:t>4</a:t>
            </a:r>
            <a:endParaRPr/>
          </a:p>
        </p:txBody>
      </p:sp>
      <p:sp>
        <p:nvSpPr>
          <p:cNvPr id="846" name="Google Shape;846;p19"/>
          <p:cNvSpPr txBox="1"/>
          <p:nvPr/>
        </p:nvSpPr>
        <p:spPr>
          <a:xfrm>
            <a:off x="1242630" y="3347251"/>
            <a:ext cx="3075170" cy="40688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11E3B"/>
              </a:buClr>
              <a:buSzPts val="1400"/>
              <a:buFont typeface="Arial"/>
              <a:buNone/>
            </a:pPr>
            <a:r>
              <a:rPr lang="en-US" sz="1400">
                <a:solidFill>
                  <a:srgbClr val="011E3B"/>
                </a:solidFill>
                <a:latin typeface="Verdana"/>
                <a:ea typeface="Verdana"/>
                <a:cs typeface="Verdana"/>
                <a:sym typeface="Verdana"/>
              </a:rPr>
              <a:t>Avviare eventi sui social media</a:t>
            </a:r>
            <a:endParaRPr/>
          </a:p>
        </p:txBody>
      </p:sp>
      <p:sp>
        <p:nvSpPr>
          <p:cNvPr id="847" name="Google Shape;847;p19"/>
          <p:cNvSpPr txBox="1"/>
          <p:nvPr/>
        </p:nvSpPr>
        <p:spPr>
          <a:xfrm>
            <a:off x="628019" y="3695601"/>
            <a:ext cx="412383" cy="40688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11E3B"/>
              </a:buClr>
              <a:buSzPts val="1400"/>
              <a:buFont typeface="Arial"/>
              <a:buNone/>
            </a:pPr>
            <a:r>
              <a:rPr lang="en-US" sz="1400">
                <a:solidFill>
                  <a:srgbClr val="011E3B"/>
                </a:solidFill>
                <a:latin typeface="Verdana"/>
                <a:ea typeface="Verdana"/>
                <a:cs typeface="Verdana"/>
                <a:sym typeface="Verdana"/>
              </a:rPr>
              <a:t>5</a:t>
            </a:r>
            <a:endParaRPr sz="1400">
              <a:solidFill>
                <a:srgbClr val="011E3B"/>
              </a:solidFill>
              <a:latin typeface="Verdana"/>
              <a:ea typeface="Verdana"/>
              <a:cs typeface="Verdana"/>
              <a:sym typeface="Verdana"/>
            </a:endParaRPr>
          </a:p>
        </p:txBody>
      </p:sp>
      <p:sp>
        <p:nvSpPr>
          <p:cNvPr id="848" name="Google Shape;848;p19"/>
          <p:cNvSpPr txBox="1"/>
          <p:nvPr/>
        </p:nvSpPr>
        <p:spPr>
          <a:xfrm>
            <a:off x="1242629" y="3724284"/>
            <a:ext cx="4906353" cy="40688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11E3B"/>
              </a:buClr>
              <a:buSzPts val="1400"/>
              <a:buFont typeface="Arial"/>
              <a:buNone/>
            </a:pPr>
            <a:r>
              <a:rPr lang="en-US" sz="1400">
                <a:solidFill>
                  <a:srgbClr val="011E3B"/>
                </a:solidFill>
                <a:latin typeface="Verdana"/>
                <a:ea typeface="Verdana"/>
                <a:cs typeface="Verdana"/>
                <a:sym typeface="Verdana"/>
              </a:rPr>
              <a:t>Ospitare passeggiate naturalistiche guidate con uno scopo</a:t>
            </a:r>
            <a:endParaRPr/>
          </a:p>
        </p:txBody>
      </p:sp>
      <p:sp>
        <p:nvSpPr>
          <p:cNvPr id="849" name="Google Shape;849;p19"/>
          <p:cNvSpPr txBox="1"/>
          <p:nvPr/>
        </p:nvSpPr>
        <p:spPr>
          <a:xfrm>
            <a:off x="578697" y="1491189"/>
            <a:ext cx="4672175" cy="722327"/>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lt1"/>
              </a:buClr>
              <a:buSzPts val="1600"/>
              <a:buFont typeface="Arial"/>
              <a:buNone/>
            </a:pPr>
            <a:r>
              <a:rPr lang="en-US" sz="1600" b="1">
                <a:solidFill>
                  <a:schemeClr val="lt1"/>
                </a:solidFill>
                <a:latin typeface="Verdana"/>
                <a:ea typeface="Verdana"/>
                <a:cs typeface="Verdana"/>
                <a:sym typeface="Verdana"/>
              </a:rPr>
              <a:t>Tema 1: Ecoturismo </a:t>
            </a:r>
            <a:r>
              <a:rPr lang="en-US" sz="1600" i="1">
                <a:solidFill>
                  <a:schemeClr val="lt1"/>
                </a:solidFill>
                <a:latin typeface="Verdana"/>
                <a:ea typeface="Verdana"/>
                <a:cs typeface="Verdana"/>
                <a:sym typeface="Verdana"/>
              </a:rPr>
              <a:t>(5 idee)</a:t>
            </a:r>
            <a:endParaRPr/>
          </a:p>
        </p:txBody>
      </p:sp>
      <p:sp>
        <p:nvSpPr>
          <p:cNvPr id="850" name="Google Shape;850;p19"/>
          <p:cNvSpPr txBox="1"/>
          <p:nvPr/>
        </p:nvSpPr>
        <p:spPr>
          <a:xfrm>
            <a:off x="628019" y="5365318"/>
            <a:ext cx="412383" cy="40688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400"/>
              <a:buFont typeface="Arial"/>
              <a:buNone/>
            </a:pPr>
            <a:r>
              <a:rPr lang="en-US" sz="1400" b="0" i="0">
                <a:solidFill>
                  <a:schemeClr val="lt1"/>
                </a:solidFill>
                <a:latin typeface="Verdana"/>
                <a:ea typeface="Verdana"/>
                <a:cs typeface="Verdana"/>
                <a:sym typeface="Verdana"/>
              </a:rPr>
              <a:t>6</a:t>
            </a:r>
            <a:endParaRPr sz="1400" b="0" i="0">
              <a:solidFill>
                <a:schemeClr val="lt1"/>
              </a:solidFill>
              <a:latin typeface="Verdana"/>
              <a:ea typeface="Verdana"/>
              <a:cs typeface="Verdana"/>
              <a:sym typeface="Verdana"/>
            </a:endParaRPr>
          </a:p>
        </p:txBody>
      </p:sp>
      <p:sp>
        <p:nvSpPr>
          <p:cNvPr id="851" name="Google Shape;851;p19"/>
          <p:cNvSpPr txBox="1"/>
          <p:nvPr/>
        </p:nvSpPr>
        <p:spPr>
          <a:xfrm>
            <a:off x="1242630" y="5394001"/>
            <a:ext cx="3075170" cy="40688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lt1"/>
              </a:buClr>
              <a:buSzPts val="1400"/>
              <a:buFont typeface="Arial"/>
              <a:buNone/>
            </a:pPr>
            <a:r>
              <a:rPr lang="en-US" sz="1400" b="0" i="0">
                <a:solidFill>
                  <a:schemeClr val="lt1"/>
                </a:solidFill>
                <a:latin typeface="Verdana"/>
                <a:ea typeface="Verdana"/>
                <a:cs typeface="Verdana"/>
                <a:sym typeface="Verdana"/>
              </a:rPr>
              <a:t>Strumenti digitali</a:t>
            </a:r>
            <a:endParaRPr/>
          </a:p>
        </p:txBody>
      </p:sp>
      <p:cxnSp>
        <p:nvCxnSpPr>
          <p:cNvPr id="852" name="Google Shape;852;p19"/>
          <p:cNvCxnSpPr/>
          <p:nvPr/>
        </p:nvCxnSpPr>
        <p:spPr>
          <a:xfrm>
            <a:off x="3700384" y="6426494"/>
            <a:ext cx="3288633" cy="0"/>
          </a:xfrm>
          <a:prstGeom prst="straightConnector1">
            <a:avLst/>
          </a:prstGeom>
          <a:noFill/>
          <a:ln w="28575" cap="flat" cmpd="sng">
            <a:solidFill>
              <a:srgbClr val="F16924"/>
            </a:solidFill>
            <a:prstDash val="solid"/>
            <a:miter lim="800000"/>
            <a:headEnd type="none" w="sm" len="sm"/>
            <a:tailEnd type="none" w="sm" len="sm"/>
          </a:ln>
        </p:spPr>
      </p:cxnSp>
      <p:cxnSp>
        <p:nvCxnSpPr>
          <p:cNvPr id="853" name="Google Shape;853;p19"/>
          <p:cNvCxnSpPr/>
          <p:nvPr/>
        </p:nvCxnSpPr>
        <p:spPr>
          <a:xfrm>
            <a:off x="3699961" y="4230258"/>
            <a:ext cx="3288633" cy="0"/>
          </a:xfrm>
          <a:prstGeom prst="straightConnector1">
            <a:avLst/>
          </a:prstGeom>
          <a:noFill/>
          <a:ln w="28575" cap="flat" cmpd="sng">
            <a:solidFill>
              <a:srgbClr val="69ADAD"/>
            </a:solidFill>
            <a:prstDash val="solid"/>
            <a:miter lim="800000"/>
            <a:headEnd type="none" w="sm" len="sm"/>
            <a:tailEnd type="none" w="sm" len="sm"/>
          </a:ln>
        </p:spPr>
      </p:cxnSp>
      <p:grpSp>
        <p:nvGrpSpPr>
          <p:cNvPr id="854" name="Google Shape;854;p19"/>
          <p:cNvGrpSpPr/>
          <p:nvPr/>
        </p:nvGrpSpPr>
        <p:grpSpPr>
          <a:xfrm>
            <a:off x="6669392" y="6051426"/>
            <a:ext cx="750136" cy="750136"/>
            <a:chOff x="7559675" y="1928896"/>
            <a:chExt cx="750136" cy="750136"/>
          </a:xfrm>
        </p:grpSpPr>
        <p:sp>
          <p:nvSpPr>
            <p:cNvPr id="855" name="Google Shape;855;p19"/>
            <p:cNvSpPr/>
            <p:nvPr/>
          </p:nvSpPr>
          <p:spPr>
            <a:xfrm>
              <a:off x="7559675" y="1928896"/>
              <a:ext cx="750136" cy="750136"/>
            </a:xfrm>
            <a:prstGeom prst="ellipse">
              <a:avLst/>
            </a:prstGeom>
            <a:solidFill>
              <a:srgbClr val="F1692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grpSp>
          <p:nvGrpSpPr>
            <p:cNvPr id="856" name="Google Shape;856;p19"/>
            <p:cNvGrpSpPr/>
            <p:nvPr/>
          </p:nvGrpSpPr>
          <p:grpSpPr>
            <a:xfrm>
              <a:off x="7683372" y="2028561"/>
              <a:ext cx="526805" cy="526741"/>
              <a:chOff x="1042830" y="5367345"/>
              <a:chExt cx="907476" cy="907364"/>
            </a:xfrm>
          </p:grpSpPr>
          <p:grpSp>
            <p:nvGrpSpPr>
              <p:cNvPr id="857" name="Google Shape;857;p19"/>
              <p:cNvGrpSpPr/>
              <p:nvPr/>
            </p:nvGrpSpPr>
            <p:grpSpPr>
              <a:xfrm>
                <a:off x="1042830" y="5367345"/>
                <a:ext cx="907476" cy="907364"/>
                <a:chOff x="5318121" y="3727141"/>
                <a:chExt cx="907476" cy="907364"/>
              </a:xfrm>
            </p:grpSpPr>
            <p:sp>
              <p:nvSpPr>
                <p:cNvPr id="858" name="Google Shape;858;p19"/>
                <p:cNvSpPr/>
                <p:nvPr/>
              </p:nvSpPr>
              <p:spPr>
                <a:xfrm>
                  <a:off x="5318121" y="3727141"/>
                  <a:ext cx="907476" cy="907364"/>
                </a:xfrm>
                <a:custGeom>
                  <a:rect l="l" t="t" r="r" b="b"/>
                  <a:pathLst>
                    <a:path w="907476" h="907364" extrusionOk="0">
                      <a:moveTo>
                        <a:pt x="99246" y="906980"/>
                      </a:moveTo>
                      <a:cubicBezTo>
                        <a:pt x="95025" y="905060"/>
                        <a:pt x="90420" y="903908"/>
                        <a:pt x="86582" y="901604"/>
                      </a:cubicBezTo>
                      <a:cubicBezTo>
                        <a:pt x="67777" y="891621"/>
                        <a:pt x="57415" y="876261"/>
                        <a:pt x="57031" y="854758"/>
                      </a:cubicBezTo>
                      <a:cubicBezTo>
                        <a:pt x="56647" y="840550"/>
                        <a:pt x="57031" y="826343"/>
                        <a:pt x="57031" y="811751"/>
                      </a:cubicBezTo>
                      <a:cubicBezTo>
                        <a:pt x="38610" y="811751"/>
                        <a:pt x="23259" y="805607"/>
                        <a:pt x="11746" y="791400"/>
                      </a:cubicBezTo>
                      <a:cubicBezTo>
                        <a:pt x="3303" y="780648"/>
                        <a:pt x="-535" y="767977"/>
                        <a:pt x="233" y="754153"/>
                      </a:cubicBezTo>
                      <a:cubicBezTo>
                        <a:pt x="1767" y="726890"/>
                        <a:pt x="22491" y="708074"/>
                        <a:pt x="56264" y="704619"/>
                      </a:cubicBezTo>
                      <a:cubicBezTo>
                        <a:pt x="56264" y="673131"/>
                        <a:pt x="56264" y="641260"/>
                        <a:pt x="56264" y="609773"/>
                      </a:cubicBezTo>
                      <a:cubicBezTo>
                        <a:pt x="14816" y="600174"/>
                        <a:pt x="-2070" y="582126"/>
                        <a:pt x="233" y="549871"/>
                      </a:cubicBezTo>
                      <a:cubicBezTo>
                        <a:pt x="2152" y="522992"/>
                        <a:pt x="23643" y="504561"/>
                        <a:pt x="56264" y="501489"/>
                      </a:cubicBezTo>
                      <a:cubicBezTo>
                        <a:pt x="56264" y="470002"/>
                        <a:pt x="56264" y="438131"/>
                        <a:pt x="56264" y="406644"/>
                      </a:cubicBezTo>
                      <a:cubicBezTo>
                        <a:pt x="20573" y="400500"/>
                        <a:pt x="1384" y="383220"/>
                        <a:pt x="233" y="355957"/>
                      </a:cubicBezTo>
                      <a:cubicBezTo>
                        <a:pt x="-919" y="324086"/>
                        <a:pt x="14816" y="307575"/>
                        <a:pt x="56264" y="297975"/>
                      </a:cubicBezTo>
                      <a:cubicBezTo>
                        <a:pt x="56264" y="266488"/>
                        <a:pt x="56264" y="235001"/>
                        <a:pt x="56264" y="202746"/>
                      </a:cubicBezTo>
                      <a:cubicBezTo>
                        <a:pt x="37842" y="202746"/>
                        <a:pt x="21724" y="196218"/>
                        <a:pt x="10594" y="180858"/>
                      </a:cubicBezTo>
                      <a:cubicBezTo>
                        <a:pt x="2152" y="169723"/>
                        <a:pt x="-919" y="157051"/>
                        <a:pt x="233" y="143228"/>
                      </a:cubicBezTo>
                      <a:cubicBezTo>
                        <a:pt x="2535" y="116732"/>
                        <a:pt x="23643" y="97917"/>
                        <a:pt x="56647" y="95229"/>
                      </a:cubicBezTo>
                      <a:cubicBezTo>
                        <a:pt x="56647" y="82174"/>
                        <a:pt x="56647" y="69118"/>
                        <a:pt x="56647" y="55678"/>
                      </a:cubicBezTo>
                      <a:cubicBezTo>
                        <a:pt x="56647" y="22655"/>
                        <a:pt x="78907" y="0"/>
                        <a:pt x="111911" y="0"/>
                      </a:cubicBezTo>
                      <a:cubicBezTo>
                        <a:pt x="187898" y="0"/>
                        <a:pt x="263502" y="0"/>
                        <a:pt x="339489" y="0"/>
                      </a:cubicBezTo>
                      <a:cubicBezTo>
                        <a:pt x="353306" y="0"/>
                        <a:pt x="361365" y="6912"/>
                        <a:pt x="360981" y="17663"/>
                      </a:cubicBezTo>
                      <a:cubicBezTo>
                        <a:pt x="360597" y="28799"/>
                        <a:pt x="352538" y="35327"/>
                        <a:pt x="339106" y="35327"/>
                      </a:cubicBezTo>
                      <a:cubicBezTo>
                        <a:pt x="264653" y="35327"/>
                        <a:pt x="189817" y="35327"/>
                        <a:pt x="115365" y="35327"/>
                      </a:cubicBezTo>
                      <a:cubicBezTo>
                        <a:pt x="98479" y="35327"/>
                        <a:pt x="92339" y="41471"/>
                        <a:pt x="92339" y="57982"/>
                      </a:cubicBezTo>
                      <a:cubicBezTo>
                        <a:pt x="92339" y="70270"/>
                        <a:pt x="92339" y="82557"/>
                        <a:pt x="92339" y="95229"/>
                      </a:cubicBezTo>
                      <a:cubicBezTo>
                        <a:pt x="112679" y="95613"/>
                        <a:pt x="129565" y="102141"/>
                        <a:pt x="139543" y="119420"/>
                      </a:cubicBezTo>
                      <a:cubicBezTo>
                        <a:pt x="144532" y="127868"/>
                        <a:pt x="147218" y="137852"/>
                        <a:pt x="148753" y="147452"/>
                      </a:cubicBezTo>
                      <a:cubicBezTo>
                        <a:pt x="150289" y="157819"/>
                        <a:pt x="141845" y="165883"/>
                        <a:pt x="132251" y="166267"/>
                      </a:cubicBezTo>
                      <a:cubicBezTo>
                        <a:pt x="123041" y="166651"/>
                        <a:pt x="115365" y="159739"/>
                        <a:pt x="113830" y="149755"/>
                      </a:cubicBezTo>
                      <a:cubicBezTo>
                        <a:pt x="111911" y="136316"/>
                        <a:pt x="105771" y="130556"/>
                        <a:pt x="93106" y="131708"/>
                      </a:cubicBezTo>
                      <a:cubicBezTo>
                        <a:pt x="93106" y="187002"/>
                        <a:pt x="93106" y="242297"/>
                        <a:pt x="93106" y="298743"/>
                      </a:cubicBezTo>
                      <a:cubicBezTo>
                        <a:pt x="109609" y="298743"/>
                        <a:pt x="123808" y="303735"/>
                        <a:pt x="135321" y="316022"/>
                      </a:cubicBezTo>
                      <a:cubicBezTo>
                        <a:pt x="144148" y="325622"/>
                        <a:pt x="148753" y="336758"/>
                        <a:pt x="149521" y="349429"/>
                      </a:cubicBezTo>
                      <a:cubicBezTo>
                        <a:pt x="149905" y="360565"/>
                        <a:pt x="142997" y="369013"/>
                        <a:pt x="132635" y="369397"/>
                      </a:cubicBezTo>
                      <a:cubicBezTo>
                        <a:pt x="123041" y="370165"/>
                        <a:pt x="115365" y="362869"/>
                        <a:pt x="114214" y="351733"/>
                      </a:cubicBezTo>
                      <a:cubicBezTo>
                        <a:pt x="112679" y="339062"/>
                        <a:pt x="106155" y="333686"/>
                        <a:pt x="93106" y="334838"/>
                      </a:cubicBezTo>
                      <a:cubicBezTo>
                        <a:pt x="93106" y="389748"/>
                        <a:pt x="93106" y="445042"/>
                        <a:pt x="93106" y="500721"/>
                      </a:cubicBezTo>
                      <a:cubicBezTo>
                        <a:pt x="98863" y="501873"/>
                        <a:pt x="105003" y="501873"/>
                        <a:pt x="110376" y="503793"/>
                      </a:cubicBezTo>
                      <a:cubicBezTo>
                        <a:pt x="132635" y="510704"/>
                        <a:pt x="145299" y="526064"/>
                        <a:pt x="149137" y="548719"/>
                      </a:cubicBezTo>
                      <a:cubicBezTo>
                        <a:pt x="151056" y="561007"/>
                        <a:pt x="144916" y="570607"/>
                        <a:pt x="134938" y="572143"/>
                      </a:cubicBezTo>
                      <a:cubicBezTo>
                        <a:pt x="123424" y="573679"/>
                        <a:pt x="116133" y="567535"/>
                        <a:pt x="114214" y="553711"/>
                      </a:cubicBezTo>
                      <a:cubicBezTo>
                        <a:pt x="112679" y="542959"/>
                        <a:pt x="106155" y="537584"/>
                        <a:pt x="93490" y="537584"/>
                      </a:cubicBezTo>
                      <a:cubicBezTo>
                        <a:pt x="93490" y="592878"/>
                        <a:pt x="93490" y="648556"/>
                        <a:pt x="93490" y="704235"/>
                      </a:cubicBezTo>
                      <a:cubicBezTo>
                        <a:pt x="98863" y="705002"/>
                        <a:pt x="104236" y="705770"/>
                        <a:pt x="109609" y="706922"/>
                      </a:cubicBezTo>
                      <a:cubicBezTo>
                        <a:pt x="131100" y="711914"/>
                        <a:pt x="147602" y="731498"/>
                        <a:pt x="149521" y="753385"/>
                      </a:cubicBezTo>
                      <a:cubicBezTo>
                        <a:pt x="150672" y="765673"/>
                        <a:pt x="144148" y="774888"/>
                        <a:pt x="133402" y="775656"/>
                      </a:cubicBezTo>
                      <a:cubicBezTo>
                        <a:pt x="123424" y="776424"/>
                        <a:pt x="115749" y="769513"/>
                        <a:pt x="114214" y="757225"/>
                      </a:cubicBezTo>
                      <a:cubicBezTo>
                        <a:pt x="112679" y="746473"/>
                        <a:pt x="106155" y="740713"/>
                        <a:pt x="93490" y="740713"/>
                      </a:cubicBezTo>
                      <a:cubicBezTo>
                        <a:pt x="93490" y="743017"/>
                        <a:pt x="93106" y="745705"/>
                        <a:pt x="93106" y="748393"/>
                      </a:cubicBezTo>
                      <a:cubicBezTo>
                        <a:pt x="93106" y="782184"/>
                        <a:pt x="93106" y="816359"/>
                        <a:pt x="93106" y="850150"/>
                      </a:cubicBezTo>
                      <a:cubicBezTo>
                        <a:pt x="93106" y="865126"/>
                        <a:pt x="99630" y="871653"/>
                        <a:pt x="114597" y="871653"/>
                      </a:cubicBezTo>
                      <a:cubicBezTo>
                        <a:pt x="314928" y="871653"/>
                        <a:pt x="515259" y="871653"/>
                        <a:pt x="715589" y="871653"/>
                      </a:cubicBezTo>
                      <a:cubicBezTo>
                        <a:pt x="730940" y="871653"/>
                        <a:pt x="736697" y="865126"/>
                        <a:pt x="737848" y="849382"/>
                      </a:cubicBezTo>
                      <a:cubicBezTo>
                        <a:pt x="738615" y="836710"/>
                        <a:pt x="734394" y="828263"/>
                        <a:pt x="725568" y="819431"/>
                      </a:cubicBezTo>
                      <a:cubicBezTo>
                        <a:pt x="677596" y="772584"/>
                        <a:pt x="630775" y="724970"/>
                        <a:pt x="583571" y="677355"/>
                      </a:cubicBezTo>
                      <a:cubicBezTo>
                        <a:pt x="578965" y="672747"/>
                        <a:pt x="574744" y="666988"/>
                        <a:pt x="571673" y="661228"/>
                      </a:cubicBezTo>
                      <a:cubicBezTo>
                        <a:pt x="561312" y="641644"/>
                        <a:pt x="551717" y="621677"/>
                        <a:pt x="540971" y="600174"/>
                      </a:cubicBezTo>
                      <a:cubicBezTo>
                        <a:pt x="529842" y="609773"/>
                        <a:pt x="518329" y="617453"/>
                        <a:pt x="509502" y="627821"/>
                      </a:cubicBezTo>
                      <a:cubicBezTo>
                        <a:pt x="504513" y="633581"/>
                        <a:pt x="502210" y="643180"/>
                        <a:pt x="501826" y="651244"/>
                      </a:cubicBezTo>
                      <a:cubicBezTo>
                        <a:pt x="500675" y="673515"/>
                        <a:pt x="501443" y="696171"/>
                        <a:pt x="501443" y="718442"/>
                      </a:cubicBezTo>
                      <a:cubicBezTo>
                        <a:pt x="501443" y="733034"/>
                        <a:pt x="496454" y="738409"/>
                        <a:pt x="481870" y="740329"/>
                      </a:cubicBezTo>
                      <a:cubicBezTo>
                        <a:pt x="472276" y="741865"/>
                        <a:pt x="466135" y="747625"/>
                        <a:pt x="464600" y="757609"/>
                      </a:cubicBezTo>
                      <a:cubicBezTo>
                        <a:pt x="461914" y="773352"/>
                        <a:pt x="456925" y="777576"/>
                        <a:pt x="440806" y="777576"/>
                      </a:cubicBezTo>
                      <a:cubicBezTo>
                        <a:pt x="422769" y="777576"/>
                        <a:pt x="404731" y="777576"/>
                        <a:pt x="386694" y="777576"/>
                      </a:cubicBezTo>
                      <a:cubicBezTo>
                        <a:pt x="373262" y="777576"/>
                        <a:pt x="367505" y="772200"/>
                        <a:pt x="365586" y="758761"/>
                      </a:cubicBezTo>
                      <a:cubicBezTo>
                        <a:pt x="364051" y="748009"/>
                        <a:pt x="357911" y="741865"/>
                        <a:pt x="347549" y="740329"/>
                      </a:cubicBezTo>
                      <a:cubicBezTo>
                        <a:pt x="334501" y="738793"/>
                        <a:pt x="328744" y="732650"/>
                        <a:pt x="328744" y="719594"/>
                      </a:cubicBezTo>
                      <a:cubicBezTo>
                        <a:pt x="328744" y="697707"/>
                        <a:pt x="328360" y="675819"/>
                        <a:pt x="328744" y="653932"/>
                      </a:cubicBezTo>
                      <a:cubicBezTo>
                        <a:pt x="329128" y="636653"/>
                        <a:pt x="321836" y="624365"/>
                        <a:pt x="308404" y="615149"/>
                      </a:cubicBezTo>
                      <a:cubicBezTo>
                        <a:pt x="282691" y="597486"/>
                        <a:pt x="261583" y="575598"/>
                        <a:pt x="246232" y="548335"/>
                      </a:cubicBezTo>
                      <a:cubicBezTo>
                        <a:pt x="180607" y="432371"/>
                        <a:pt x="251221" y="283767"/>
                        <a:pt x="382473" y="262264"/>
                      </a:cubicBezTo>
                      <a:cubicBezTo>
                        <a:pt x="488011" y="244601"/>
                        <a:pt x="588176" y="315638"/>
                        <a:pt x="605829" y="420851"/>
                      </a:cubicBezTo>
                      <a:cubicBezTo>
                        <a:pt x="612354" y="460018"/>
                        <a:pt x="607365" y="497649"/>
                        <a:pt x="590862" y="534896"/>
                      </a:cubicBezTo>
                      <a:cubicBezTo>
                        <a:pt x="593933" y="536816"/>
                        <a:pt x="597003" y="538736"/>
                        <a:pt x="600073" y="539887"/>
                      </a:cubicBezTo>
                      <a:cubicBezTo>
                        <a:pt x="650347" y="559855"/>
                        <a:pt x="692562" y="590574"/>
                        <a:pt x="727486" y="632045"/>
                      </a:cubicBezTo>
                      <a:cubicBezTo>
                        <a:pt x="729789" y="635117"/>
                        <a:pt x="732475" y="637804"/>
                        <a:pt x="736313" y="642412"/>
                      </a:cubicBezTo>
                      <a:cubicBezTo>
                        <a:pt x="736697" y="637804"/>
                        <a:pt x="737464" y="635885"/>
                        <a:pt x="737464" y="633581"/>
                      </a:cubicBezTo>
                      <a:cubicBezTo>
                        <a:pt x="737464" y="441203"/>
                        <a:pt x="737464" y="248824"/>
                        <a:pt x="737464" y="56062"/>
                      </a:cubicBezTo>
                      <a:cubicBezTo>
                        <a:pt x="737464" y="41855"/>
                        <a:pt x="730556" y="35327"/>
                        <a:pt x="715973" y="35327"/>
                      </a:cubicBezTo>
                      <a:cubicBezTo>
                        <a:pt x="640369" y="35327"/>
                        <a:pt x="564766" y="35327"/>
                        <a:pt x="489546" y="35327"/>
                      </a:cubicBezTo>
                      <a:cubicBezTo>
                        <a:pt x="476497" y="35327"/>
                        <a:pt x="468822" y="28799"/>
                        <a:pt x="468438" y="18047"/>
                      </a:cubicBezTo>
                      <a:cubicBezTo>
                        <a:pt x="468054" y="8448"/>
                        <a:pt x="474962" y="1152"/>
                        <a:pt x="484173" y="0"/>
                      </a:cubicBezTo>
                      <a:cubicBezTo>
                        <a:pt x="486092" y="0"/>
                        <a:pt x="488394" y="0"/>
                        <a:pt x="490313" y="0"/>
                      </a:cubicBezTo>
                      <a:cubicBezTo>
                        <a:pt x="565917" y="0"/>
                        <a:pt x="641521" y="0"/>
                        <a:pt x="716741" y="0"/>
                      </a:cubicBezTo>
                      <a:cubicBezTo>
                        <a:pt x="750129" y="0"/>
                        <a:pt x="772388" y="22271"/>
                        <a:pt x="772388" y="56062"/>
                      </a:cubicBezTo>
                      <a:cubicBezTo>
                        <a:pt x="772388" y="68734"/>
                        <a:pt x="772388" y="81406"/>
                        <a:pt x="772388" y="95613"/>
                      </a:cubicBezTo>
                      <a:cubicBezTo>
                        <a:pt x="782750" y="95613"/>
                        <a:pt x="793112" y="96381"/>
                        <a:pt x="803090" y="95613"/>
                      </a:cubicBezTo>
                      <a:cubicBezTo>
                        <a:pt x="833408" y="93309"/>
                        <a:pt x="858737" y="118652"/>
                        <a:pt x="857586" y="150523"/>
                      </a:cubicBezTo>
                      <a:cubicBezTo>
                        <a:pt x="856435" y="183162"/>
                        <a:pt x="857970" y="216185"/>
                        <a:pt x="856818" y="248824"/>
                      </a:cubicBezTo>
                      <a:cubicBezTo>
                        <a:pt x="856435" y="258808"/>
                        <a:pt x="851445" y="268792"/>
                        <a:pt x="849143" y="279159"/>
                      </a:cubicBezTo>
                      <a:cubicBezTo>
                        <a:pt x="848376" y="282231"/>
                        <a:pt x="848376" y="285303"/>
                        <a:pt x="849143" y="288375"/>
                      </a:cubicBezTo>
                      <a:cubicBezTo>
                        <a:pt x="851445" y="298359"/>
                        <a:pt x="856818" y="308343"/>
                        <a:pt x="856818" y="318710"/>
                      </a:cubicBezTo>
                      <a:cubicBezTo>
                        <a:pt x="857970" y="352501"/>
                        <a:pt x="857970" y="385908"/>
                        <a:pt x="856818" y="419699"/>
                      </a:cubicBezTo>
                      <a:cubicBezTo>
                        <a:pt x="856435" y="429683"/>
                        <a:pt x="851445" y="439283"/>
                        <a:pt x="849143" y="448882"/>
                      </a:cubicBezTo>
                      <a:cubicBezTo>
                        <a:pt x="848376" y="451954"/>
                        <a:pt x="848376" y="455794"/>
                        <a:pt x="849143" y="458866"/>
                      </a:cubicBezTo>
                      <a:cubicBezTo>
                        <a:pt x="851445" y="468850"/>
                        <a:pt x="856435" y="478449"/>
                        <a:pt x="856818" y="488049"/>
                      </a:cubicBezTo>
                      <a:cubicBezTo>
                        <a:pt x="857970" y="521840"/>
                        <a:pt x="857202" y="556015"/>
                        <a:pt x="857202" y="589806"/>
                      </a:cubicBezTo>
                      <a:cubicBezTo>
                        <a:pt x="857202" y="619757"/>
                        <a:pt x="835711" y="641260"/>
                        <a:pt x="806160" y="641260"/>
                      </a:cubicBezTo>
                      <a:cubicBezTo>
                        <a:pt x="795414" y="641260"/>
                        <a:pt x="784285" y="641260"/>
                        <a:pt x="772388" y="641260"/>
                      </a:cubicBezTo>
                      <a:cubicBezTo>
                        <a:pt x="772388" y="652780"/>
                        <a:pt x="772004" y="663916"/>
                        <a:pt x="772772" y="675051"/>
                      </a:cubicBezTo>
                      <a:cubicBezTo>
                        <a:pt x="772772" y="677355"/>
                        <a:pt x="775458" y="680043"/>
                        <a:pt x="777761" y="681963"/>
                      </a:cubicBezTo>
                      <a:cubicBezTo>
                        <a:pt x="808847" y="713450"/>
                        <a:pt x="839932" y="744937"/>
                        <a:pt x="871786" y="776040"/>
                      </a:cubicBezTo>
                      <a:cubicBezTo>
                        <a:pt x="887137" y="791016"/>
                        <a:pt x="901720" y="805991"/>
                        <a:pt x="907477" y="827495"/>
                      </a:cubicBezTo>
                      <a:cubicBezTo>
                        <a:pt x="907477" y="835942"/>
                        <a:pt x="907477" y="844006"/>
                        <a:pt x="907477" y="852454"/>
                      </a:cubicBezTo>
                      <a:cubicBezTo>
                        <a:pt x="906709" y="854374"/>
                        <a:pt x="905942" y="855910"/>
                        <a:pt x="905174" y="857830"/>
                      </a:cubicBezTo>
                      <a:cubicBezTo>
                        <a:pt x="898650" y="878181"/>
                        <a:pt x="885985" y="893541"/>
                        <a:pt x="866413" y="901988"/>
                      </a:cubicBezTo>
                      <a:cubicBezTo>
                        <a:pt x="861808" y="903908"/>
                        <a:pt x="857202" y="905444"/>
                        <a:pt x="852597" y="907364"/>
                      </a:cubicBezTo>
                      <a:cubicBezTo>
                        <a:pt x="844154" y="907364"/>
                        <a:pt x="836094" y="907364"/>
                        <a:pt x="827652" y="907364"/>
                      </a:cubicBezTo>
                      <a:cubicBezTo>
                        <a:pt x="804241" y="901604"/>
                        <a:pt x="788123" y="884325"/>
                        <a:pt x="771621" y="866662"/>
                      </a:cubicBezTo>
                      <a:cubicBezTo>
                        <a:pt x="765480" y="889317"/>
                        <a:pt x="750129" y="900836"/>
                        <a:pt x="730556" y="907364"/>
                      </a:cubicBezTo>
                      <a:cubicBezTo>
                        <a:pt x="519480" y="906980"/>
                        <a:pt x="309172" y="906980"/>
                        <a:pt x="99246" y="906980"/>
                      </a:cubicBezTo>
                      <a:close/>
                      <a:moveTo>
                        <a:pt x="557858" y="518768"/>
                      </a:moveTo>
                      <a:cubicBezTo>
                        <a:pt x="572825" y="484593"/>
                        <a:pt x="575511" y="450418"/>
                        <a:pt x="567068" y="415091"/>
                      </a:cubicBezTo>
                      <a:cubicBezTo>
                        <a:pt x="549031" y="341366"/>
                        <a:pt x="476114" y="285687"/>
                        <a:pt x="391683" y="297591"/>
                      </a:cubicBezTo>
                      <a:cubicBezTo>
                        <a:pt x="321069" y="307575"/>
                        <a:pt x="263119" y="366709"/>
                        <a:pt x="257362" y="436979"/>
                      </a:cubicBezTo>
                      <a:cubicBezTo>
                        <a:pt x="252373" y="498417"/>
                        <a:pt x="275016" y="548335"/>
                        <a:pt x="326057" y="584046"/>
                      </a:cubicBezTo>
                      <a:cubicBezTo>
                        <a:pt x="339489" y="593262"/>
                        <a:pt x="349852" y="604782"/>
                        <a:pt x="357527" y="619373"/>
                      </a:cubicBezTo>
                      <a:cubicBezTo>
                        <a:pt x="358678" y="622061"/>
                        <a:pt x="362900" y="624365"/>
                        <a:pt x="365970" y="624749"/>
                      </a:cubicBezTo>
                      <a:cubicBezTo>
                        <a:pt x="398207" y="625133"/>
                        <a:pt x="430061" y="624749"/>
                        <a:pt x="462297" y="625133"/>
                      </a:cubicBezTo>
                      <a:cubicBezTo>
                        <a:pt x="467287" y="625133"/>
                        <a:pt x="469589" y="623597"/>
                        <a:pt x="471508" y="619373"/>
                      </a:cubicBezTo>
                      <a:cubicBezTo>
                        <a:pt x="477648" y="605549"/>
                        <a:pt x="487627" y="594798"/>
                        <a:pt x="499908" y="586350"/>
                      </a:cubicBezTo>
                      <a:cubicBezTo>
                        <a:pt x="504897" y="582894"/>
                        <a:pt x="509502" y="578670"/>
                        <a:pt x="514875" y="575214"/>
                      </a:cubicBezTo>
                      <a:cubicBezTo>
                        <a:pt x="521783" y="570607"/>
                        <a:pt x="523318" y="565999"/>
                        <a:pt x="518713" y="558703"/>
                      </a:cubicBezTo>
                      <a:cubicBezTo>
                        <a:pt x="512956" y="549487"/>
                        <a:pt x="509118" y="539120"/>
                        <a:pt x="504129" y="529520"/>
                      </a:cubicBezTo>
                      <a:cubicBezTo>
                        <a:pt x="499908" y="521456"/>
                        <a:pt x="500675" y="514160"/>
                        <a:pt x="506816" y="507632"/>
                      </a:cubicBezTo>
                      <a:cubicBezTo>
                        <a:pt x="512572" y="501489"/>
                        <a:pt x="520248" y="500337"/>
                        <a:pt x="529458" y="504561"/>
                      </a:cubicBezTo>
                      <a:cubicBezTo>
                        <a:pt x="538285" y="508785"/>
                        <a:pt x="547496" y="513392"/>
                        <a:pt x="557858" y="518768"/>
                      </a:cubicBezTo>
                      <a:close/>
                      <a:moveTo>
                        <a:pt x="617343" y="660076"/>
                      </a:moveTo>
                      <a:cubicBezTo>
                        <a:pt x="671455" y="714218"/>
                        <a:pt x="726335" y="769129"/>
                        <a:pt x="780447" y="822887"/>
                      </a:cubicBezTo>
                      <a:cubicBezTo>
                        <a:pt x="794263" y="809063"/>
                        <a:pt x="809230" y="794088"/>
                        <a:pt x="822662" y="780264"/>
                      </a:cubicBezTo>
                      <a:cubicBezTo>
                        <a:pt x="768550" y="726122"/>
                        <a:pt x="714054" y="671596"/>
                        <a:pt x="659942" y="617453"/>
                      </a:cubicBezTo>
                      <a:cubicBezTo>
                        <a:pt x="645742" y="631661"/>
                        <a:pt x="631158" y="646252"/>
                        <a:pt x="617343" y="660076"/>
                      </a:cubicBezTo>
                      <a:close/>
                      <a:moveTo>
                        <a:pt x="363667" y="661228"/>
                      </a:moveTo>
                      <a:cubicBezTo>
                        <a:pt x="363667" y="674667"/>
                        <a:pt x="364051" y="687339"/>
                        <a:pt x="363667" y="700011"/>
                      </a:cubicBezTo>
                      <a:cubicBezTo>
                        <a:pt x="363667" y="705386"/>
                        <a:pt x="365586" y="708074"/>
                        <a:pt x="370191" y="710762"/>
                      </a:cubicBezTo>
                      <a:cubicBezTo>
                        <a:pt x="377867" y="715370"/>
                        <a:pt x="387078" y="720746"/>
                        <a:pt x="390532" y="728426"/>
                      </a:cubicBezTo>
                      <a:cubicBezTo>
                        <a:pt x="396672" y="741865"/>
                        <a:pt x="406266" y="743401"/>
                        <a:pt x="418547" y="742249"/>
                      </a:cubicBezTo>
                      <a:cubicBezTo>
                        <a:pt x="420466" y="741865"/>
                        <a:pt x="422769" y="743017"/>
                        <a:pt x="424688" y="742249"/>
                      </a:cubicBezTo>
                      <a:cubicBezTo>
                        <a:pt x="427758" y="741097"/>
                        <a:pt x="431595" y="739561"/>
                        <a:pt x="433131" y="736874"/>
                      </a:cubicBezTo>
                      <a:cubicBezTo>
                        <a:pt x="439271" y="725354"/>
                        <a:pt x="447714" y="716522"/>
                        <a:pt x="459611" y="710378"/>
                      </a:cubicBezTo>
                      <a:cubicBezTo>
                        <a:pt x="461914" y="709226"/>
                        <a:pt x="464600" y="707306"/>
                        <a:pt x="464984" y="705386"/>
                      </a:cubicBezTo>
                      <a:cubicBezTo>
                        <a:pt x="465368" y="690795"/>
                        <a:pt x="465368" y="676203"/>
                        <a:pt x="465368" y="661612"/>
                      </a:cubicBezTo>
                      <a:cubicBezTo>
                        <a:pt x="430061" y="661228"/>
                        <a:pt x="397440" y="661228"/>
                        <a:pt x="363667" y="661228"/>
                      </a:cubicBezTo>
                      <a:close/>
                      <a:moveTo>
                        <a:pt x="772772" y="265720"/>
                      </a:moveTo>
                      <a:cubicBezTo>
                        <a:pt x="784285" y="265720"/>
                        <a:pt x="795031" y="266104"/>
                        <a:pt x="805776" y="265720"/>
                      </a:cubicBezTo>
                      <a:cubicBezTo>
                        <a:pt x="814987" y="265336"/>
                        <a:pt x="821127" y="259960"/>
                        <a:pt x="821127" y="251128"/>
                      </a:cubicBezTo>
                      <a:cubicBezTo>
                        <a:pt x="821511" y="216185"/>
                        <a:pt x="821511" y="181626"/>
                        <a:pt x="821127" y="146684"/>
                      </a:cubicBezTo>
                      <a:cubicBezTo>
                        <a:pt x="821127" y="138236"/>
                        <a:pt x="815371" y="132476"/>
                        <a:pt x="807311" y="132092"/>
                      </a:cubicBezTo>
                      <a:cubicBezTo>
                        <a:pt x="795798" y="131708"/>
                        <a:pt x="784668" y="132092"/>
                        <a:pt x="772772" y="132092"/>
                      </a:cubicBezTo>
                      <a:cubicBezTo>
                        <a:pt x="772772" y="176635"/>
                        <a:pt x="772772" y="220793"/>
                        <a:pt x="772772" y="265720"/>
                      </a:cubicBezTo>
                      <a:close/>
                      <a:moveTo>
                        <a:pt x="772772" y="301431"/>
                      </a:moveTo>
                      <a:cubicBezTo>
                        <a:pt x="772772" y="346741"/>
                        <a:pt x="772772" y="391284"/>
                        <a:pt x="772772" y="435827"/>
                      </a:cubicBezTo>
                      <a:cubicBezTo>
                        <a:pt x="784285" y="435827"/>
                        <a:pt x="795031" y="436211"/>
                        <a:pt x="806160" y="435827"/>
                      </a:cubicBezTo>
                      <a:cubicBezTo>
                        <a:pt x="815371" y="435443"/>
                        <a:pt x="821511" y="429683"/>
                        <a:pt x="821511" y="420851"/>
                      </a:cubicBezTo>
                      <a:cubicBezTo>
                        <a:pt x="821895" y="385908"/>
                        <a:pt x="821895" y="351349"/>
                        <a:pt x="821511" y="316406"/>
                      </a:cubicBezTo>
                      <a:cubicBezTo>
                        <a:pt x="821511" y="307575"/>
                        <a:pt x="815371" y="301815"/>
                        <a:pt x="806160" y="301431"/>
                      </a:cubicBezTo>
                      <a:cubicBezTo>
                        <a:pt x="795031" y="301431"/>
                        <a:pt x="784285" y="301431"/>
                        <a:pt x="772772" y="301431"/>
                      </a:cubicBezTo>
                      <a:close/>
                      <a:moveTo>
                        <a:pt x="772772" y="605549"/>
                      </a:moveTo>
                      <a:cubicBezTo>
                        <a:pt x="784668" y="605549"/>
                        <a:pt x="795798" y="605934"/>
                        <a:pt x="806928" y="605549"/>
                      </a:cubicBezTo>
                      <a:cubicBezTo>
                        <a:pt x="815755" y="605165"/>
                        <a:pt x="820743" y="598638"/>
                        <a:pt x="821127" y="589422"/>
                      </a:cubicBezTo>
                      <a:cubicBezTo>
                        <a:pt x="821127" y="556015"/>
                        <a:pt x="821127" y="522224"/>
                        <a:pt x="821127" y="488817"/>
                      </a:cubicBezTo>
                      <a:cubicBezTo>
                        <a:pt x="821127" y="481137"/>
                        <a:pt x="817674" y="474226"/>
                        <a:pt x="809614" y="473458"/>
                      </a:cubicBezTo>
                      <a:cubicBezTo>
                        <a:pt x="797717" y="472306"/>
                        <a:pt x="785436" y="473074"/>
                        <a:pt x="772772" y="473074"/>
                      </a:cubicBezTo>
                      <a:cubicBezTo>
                        <a:pt x="772772" y="516848"/>
                        <a:pt x="772772" y="560623"/>
                        <a:pt x="772772" y="605549"/>
                      </a:cubicBezTo>
                      <a:close/>
                      <a:moveTo>
                        <a:pt x="807311" y="851686"/>
                      </a:moveTo>
                      <a:cubicBezTo>
                        <a:pt x="818057" y="863974"/>
                        <a:pt x="829570" y="875109"/>
                        <a:pt x="847991" y="869733"/>
                      </a:cubicBezTo>
                      <a:cubicBezTo>
                        <a:pt x="861424" y="865510"/>
                        <a:pt x="868715" y="855910"/>
                        <a:pt x="870251" y="842854"/>
                      </a:cubicBezTo>
                      <a:cubicBezTo>
                        <a:pt x="871786" y="827111"/>
                        <a:pt x="861424" y="817127"/>
                        <a:pt x="851062" y="808295"/>
                      </a:cubicBezTo>
                      <a:cubicBezTo>
                        <a:pt x="836094" y="822887"/>
                        <a:pt x="821895" y="836710"/>
                        <a:pt x="807311" y="851686"/>
                      </a:cubicBezTo>
                      <a:close/>
                      <a:moveTo>
                        <a:pt x="593549" y="628589"/>
                      </a:moveTo>
                      <a:cubicBezTo>
                        <a:pt x="605446" y="616685"/>
                        <a:pt x="616575" y="605549"/>
                        <a:pt x="627705" y="594030"/>
                      </a:cubicBezTo>
                      <a:cubicBezTo>
                        <a:pt x="606213" y="583278"/>
                        <a:pt x="584338" y="572143"/>
                        <a:pt x="562079" y="561391"/>
                      </a:cubicBezTo>
                      <a:cubicBezTo>
                        <a:pt x="561695" y="561775"/>
                        <a:pt x="560928" y="562543"/>
                        <a:pt x="560544" y="562927"/>
                      </a:cubicBezTo>
                      <a:cubicBezTo>
                        <a:pt x="571673" y="584814"/>
                        <a:pt x="582803" y="607085"/>
                        <a:pt x="593549" y="628589"/>
                      </a:cubicBezTo>
                      <a:close/>
                      <a:moveTo>
                        <a:pt x="56647" y="166267"/>
                      </a:moveTo>
                      <a:cubicBezTo>
                        <a:pt x="56647" y="154747"/>
                        <a:pt x="56647" y="143612"/>
                        <a:pt x="56647" y="132092"/>
                      </a:cubicBezTo>
                      <a:cubicBezTo>
                        <a:pt x="44367" y="131708"/>
                        <a:pt x="35540" y="139388"/>
                        <a:pt x="35924" y="149755"/>
                      </a:cubicBezTo>
                      <a:cubicBezTo>
                        <a:pt x="35924" y="159739"/>
                        <a:pt x="44367" y="166651"/>
                        <a:pt x="56647" y="166267"/>
                      </a:cubicBezTo>
                      <a:close/>
                      <a:moveTo>
                        <a:pt x="56264" y="776040"/>
                      </a:moveTo>
                      <a:cubicBezTo>
                        <a:pt x="56264" y="764137"/>
                        <a:pt x="56264" y="752617"/>
                        <a:pt x="56264" y="741097"/>
                      </a:cubicBezTo>
                      <a:cubicBezTo>
                        <a:pt x="43983" y="741481"/>
                        <a:pt x="36307" y="748009"/>
                        <a:pt x="35540" y="757993"/>
                      </a:cubicBezTo>
                      <a:cubicBezTo>
                        <a:pt x="35156" y="767593"/>
                        <a:pt x="42832" y="774888"/>
                        <a:pt x="56264" y="776040"/>
                      </a:cubicBezTo>
                      <a:close/>
                      <a:moveTo>
                        <a:pt x="56264" y="369013"/>
                      </a:moveTo>
                      <a:cubicBezTo>
                        <a:pt x="56264" y="357877"/>
                        <a:pt x="56264" y="346357"/>
                        <a:pt x="56264" y="335222"/>
                      </a:cubicBezTo>
                      <a:cubicBezTo>
                        <a:pt x="43599" y="334838"/>
                        <a:pt x="35540" y="342134"/>
                        <a:pt x="35924" y="352501"/>
                      </a:cubicBezTo>
                      <a:cubicBezTo>
                        <a:pt x="35924" y="362485"/>
                        <a:pt x="45518" y="371701"/>
                        <a:pt x="56264" y="369013"/>
                      </a:cubicBezTo>
                      <a:close/>
                      <a:moveTo>
                        <a:pt x="56647" y="538736"/>
                      </a:moveTo>
                      <a:cubicBezTo>
                        <a:pt x="43983" y="537968"/>
                        <a:pt x="35540" y="545263"/>
                        <a:pt x="35924" y="556015"/>
                      </a:cubicBezTo>
                      <a:cubicBezTo>
                        <a:pt x="36307" y="566767"/>
                        <a:pt x="44751" y="573295"/>
                        <a:pt x="56647" y="572143"/>
                      </a:cubicBezTo>
                      <a:cubicBezTo>
                        <a:pt x="56647" y="560623"/>
                        <a:pt x="56647" y="549487"/>
                        <a:pt x="56647" y="538736"/>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859" name="Google Shape;859;p19"/>
                <p:cNvSpPr/>
                <p:nvPr/>
              </p:nvSpPr>
              <p:spPr>
                <a:xfrm>
                  <a:off x="5953501" y="4163181"/>
                  <a:ext cx="65641" cy="35401"/>
                </a:xfrm>
                <a:custGeom>
                  <a:rect l="l" t="t" r="r" b="b"/>
                  <a:pathLst>
                    <a:path w="65641" h="35401" extrusionOk="0">
                      <a:moveTo>
                        <a:pt x="33005" y="171"/>
                      </a:moveTo>
                      <a:cubicBezTo>
                        <a:pt x="38378" y="171"/>
                        <a:pt x="43750" y="-213"/>
                        <a:pt x="48739" y="171"/>
                      </a:cubicBezTo>
                      <a:cubicBezTo>
                        <a:pt x="58717" y="555"/>
                        <a:pt x="65242" y="7466"/>
                        <a:pt x="65625" y="16682"/>
                      </a:cubicBezTo>
                      <a:cubicBezTo>
                        <a:pt x="66009" y="26666"/>
                        <a:pt x="59485" y="34730"/>
                        <a:pt x="49507" y="35114"/>
                      </a:cubicBezTo>
                      <a:cubicBezTo>
                        <a:pt x="38378" y="35498"/>
                        <a:pt x="27248" y="35498"/>
                        <a:pt x="16118" y="35114"/>
                      </a:cubicBezTo>
                      <a:cubicBezTo>
                        <a:pt x="6908" y="34730"/>
                        <a:pt x="0" y="26282"/>
                        <a:pt x="0" y="17450"/>
                      </a:cubicBezTo>
                      <a:cubicBezTo>
                        <a:pt x="384" y="8618"/>
                        <a:pt x="7291" y="939"/>
                        <a:pt x="16886" y="171"/>
                      </a:cubicBezTo>
                      <a:cubicBezTo>
                        <a:pt x="22259" y="-213"/>
                        <a:pt x="27632" y="171"/>
                        <a:pt x="33005" y="171"/>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860" name="Google Shape;860;p19"/>
                <p:cNvSpPr/>
                <p:nvPr/>
              </p:nvSpPr>
              <p:spPr>
                <a:xfrm>
                  <a:off x="5523843" y="4332476"/>
                  <a:ext cx="58547" cy="56694"/>
                </a:xfrm>
                <a:custGeom>
                  <a:rect l="l" t="t" r="r" b="b"/>
                  <a:pathLst>
                    <a:path w="58547" h="56694" extrusionOk="0">
                      <a:moveTo>
                        <a:pt x="58548" y="17109"/>
                      </a:moveTo>
                      <a:cubicBezTo>
                        <a:pt x="56245" y="29397"/>
                        <a:pt x="29381" y="57812"/>
                        <a:pt x="18635" y="56660"/>
                      </a:cubicBezTo>
                      <a:cubicBezTo>
                        <a:pt x="12878" y="55892"/>
                        <a:pt x="6738" y="51668"/>
                        <a:pt x="2900" y="47060"/>
                      </a:cubicBezTo>
                      <a:cubicBezTo>
                        <a:pt x="-1705" y="41301"/>
                        <a:pt x="-554" y="34005"/>
                        <a:pt x="4435" y="28245"/>
                      </a:cubicBezTo>
                      <a:cubicBezTo>
                        <a:pt x="12111" y="19797"/>
                        <a:pt x="19786" y="12118"/>
                        <a:pt x="28229" y="4438"/>
                      </a:cubicBezTo>
                      <a:cubicBezTo>
                        <a:pt x="33602" y="-554"/>
                        <a:pt x="40894" y="-1706"/>
                        <a:pt x="47034" y="2902"/>
                      </a:cubicBezTo>
                      <a:cubicBezTo>
                        <a:pt x="51640" y="6742"/>
                        <a:pt x="54710" y="12502"/>
                        <a:pt x="58548" y="17109"/>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861" name="Google Shape;861;p19"/>
                <p:cNvSpPr/>
                <p:nvPr/>
              </p:nvSpPr>
              <p:spPr>
                <a:xfrm>
                  <a:off x="5445750" y="4163159"/>
                  <a:ext cx="62204" cy="35518"/>
                </a:xfrm>
                <a:custGeom>
                  <a:rect l="l" t="t" r="r" b="b"/>
                  <a:pathLst>
                    <a:path w="62204" h="35518" extrusionOk="0">
                      <a:moveTo>
                        <a:pt x="30335" y="35519"/>
                      </a:moveTo>
                      <a:cubicBezTo>
                        <a:pt x="26114" y="35519"/>
                        <a:pt x="22276" y="35519"/>
                        <a:pt x="18054" y="35519"/>
                      </a:cubicBezTo>
                      <a:cubicBezTo>
                        <a:pt x="7309" y="35135"/>
                        <a:pt x="401" y="28607"/>
                        <a:pt x="17" y="19007"/>
                      </a:cubicBezTo>
                      <a:cubicBezTo>
                        <a:pt x="-367" y="9024"/>
                        <a:pt x="5774" y="1344"/>
                        <a:pt x="16135" y="576"/>
                      </a:cubicBezTo>
                      <a:cubicBezTo>
                        <a:pt x="26114" y="-192"/>
                        <a:pt x="36092" y="-192"/>
                        <a:pt x="46070" y="576"/>
                      </a:cubicBezTo>
                      <a:cubicBezTo>
                        <a:pt x="56048" y="1344"/>
                        <a:pt x="62572" y="9792"/>
                        <a:pt x="62188" y="19391"/>
                      </a:cubicBezTo>
                      <a:cubicBezTo>
                        <a:pt x="61421" y="28607"/>
                        <a:pt x="54513" y="35135"/>
                        <a:pt x="44535" y="35519"/>
                      </a:cubicBezTo>
                      <a:cubicBezTo>
                        <a:pt x="39546" y="35519"/>
                        <a:pt x="34940" y="35519"/>
                        <a:pt x="30335" y="35519"/>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862" name="Google Shape;862;p19"/>
                <p:cNvSpPr/>
                <p:nvPr/>
              </p:nvSpPr>
              <p:spPr>
                <a:xfrm>
                  <a:off x="5888622" y="3972297"/>
                  <a:ext cx="52247" cy="54354"/>
                </a:xfrm>
                <a:custGeom>
                  <a:rect l="l" t="t" r="r" b="b"/>
                  <a:pathLst>
                    <a:path w="52247" h="54354" extrusionOk="0">
                      <a:moveTo>
                        <a:pt x="13838" y="54355"/>
                      </a:moveTo>
                      <a:cubicBezTo>
                        <a:pt x="10000" y="51283"/>
                        <a:pt x="3092" y="48211"/>
                        <a:pt x="1173" y="43219"/>
                      </a:cubicBezTo>
                      <a:cubicBezTo>
                        <a:pt x="-746" y="38227"/>
                        <a:pt x="-362" y="29780"/>
                        <a:pt x="2708" y="25556"/>
                      </a:cubicBezTo>
                      <a:cubicBezTo>
                        <a:pt x="8465" y="17108"/>
                        <a:pt x="16524" y="10196"/>
                        <a:pt x="24199" y="3668"/>
                      </a:cubicBezTo>
                      <a:cubicBezTo>
                        <a:pt x="30724" y="-1707"/>
                        <a:pt x="39934" y="-940"/>
                        <a:pt x="46075" y="4436"/>
                      </a:cubicBezTo>
                      <a:cubicBezTo>
                        <a:pt x="52215" y="9812"/>
                        <a:pt x="54518" y="19796"/>
                        <a:pt x="49529" y="25940"/>
                      </a:cubicBezTo>
                      <a:cubicBezTo>
                        <a:pt x="42237" y="34771"/>
                        <a:pt x="33410" y="42835"/>
                        <a:pt x="24583" y="50899"/>
                      </a:cubicBezTo>
                      <a:cubicBezTo>
                        <a:pt x="22665" y="52819"/>
                        <a:pt x="19210" y="52819"/>
                        <a:pt x="13838" y="54355"/>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863" name="Google Shape;863;p19"/>
                <p:cNvSpPr/>
                <p:nvPr/>
              </p:nvSpPr>
              <p:spPr>
                <a:xfrm>
                  <a:off x="5523894" y="3973420"/>
                  <a:ext cx="55042" cy="51523"/>
                </a:xfrm>
                <a:custGeom>
                  <a:rect l="l" t="t" r="r" b="b"/>
                  <a:pathLst>
                    <a:path w="55042" h="51523" extrusionOk="0">
                      <a:moveTo>
                        <a:pt x="55043" y="36336"/>
                      </a:moveTo>
                      <a:cubicBezTo>
                        <a:pt x="51205" y="40944"/>
                        <a:pt x="48519" y="47856"/>
                        <a:pt x="43530" y="50160"/>
                      </a:cubicBezTo>
                      <a:cubicBezTo>
                        <a:pt x="38541" y="52464"/>
                        <a:pt x="30098" y="51696"/>
                        <a:pt x="25492" y="49008"/>
                      </a:cubicBezTo>
                      <a:cubicBezTo>
                        <a:pt x="17433" y="43632"/>
                        <a:pt x="10525" y="35568"/>
                        <a:pt x="4001" y="28272"/>
                      </a:cubicBezTo>
                      <a:cubicBezTo>
                        <a:pt x="-2139" y="20976"/>
                        <a:pt x="-988" y="10609"/>
                        <a:pt x="5920" y="4465"/>
                      </a:cubicBezTo>
                      <a:cubicBezTo>
                        <a:pt x="12444" y="-1295"/>
                        <a:pt x="22422" y="-1679"/>
                        <a:pt x="29330" y="4465"/>
                      </a:cubicBezTo>
                      <a:cubicBezTo>
                        <a:pt x="36238" y="10609"/>
                        <a:pt x="42762" y="17137"/>
                        <a:pt x="48519" y="24048"/>
                      </a:cubicBezTo>
                      <a:cubicBezTo>
                        <a:pt x="51205" y="26352"/>
                        <a:pt x="52357" y="30576"/>
                        <a:pt x="55043" y="36336"/>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864" name="Google Shape;864;p19"/>
                <p:cNvSpPr/>
                <p:nvPr/>
              </p:nvSpPr>
              <p:spPr>
                <a:xfrm>
                  <a:off x="5714409" y="3893791"/>
                  <a:ext cx="35595" cy="58763"/>
                </a:xfrm>
                <a:custGeom>
                  <a:rect l="l" t="t" r="r" b="b"/>
                  <a:pathLst>
                    <a:path w="35595" h="58763" extrusionOk="0">
                      <a:moveTo>
                        <a:pt x="384" y="28799"/>
                      </a:moveTo>
                      <a:cubicBezTo>
                        <a:pt x="384" y="25343"/>
                        <a:pt x="384" y="21887"/>
                        <a:pt x="384" y="18047"/>
                      </a:cubicBezTo>
                      <a:cubicBezTo>
                        <a:pt x="767" y="6912"/>
                        <a:pt x="7676" y="0"/>
                        <a:pt x="17654" y="0"/>
                      </a:cubicBezTo>
                      <a:cubicBezTo>
                        <a:pt x="27632" y="0"/>
                        <a:pt x="34923" y="6912"/>
                        <a:pt x="35307" y="18047"/>
                      </a:cubicBezTo>
                      <a:cubicBezTo>
                        <a:pt x="35691" y="25727"/>
                        <a:pt x="35691" y="33407"/>
                        <a:pt x="35307" y="41087"/>
                      </a:cubicBezTo>
                      <a:cubicBezTo>
                        <a:pt x="34923" y="51454"/>
                        <a:pt x="26481" y="59134"/>
                        <a:pt x="16886" y="58750"/>
                      </a:cubicBezTo>
                      <a:cubicBezTo>
                        <a:pt x="7292" y="58366"/>
                        <a:pt x="384" y="51070"/>
                        <a:pt x="0" y="40703"/>
                      </a:cubicBezTo>
                      <a:cubicBezTo>
                        <a:pt x="384" y="36479"/>
                        <a:pt x="384" y="32639"/>
                        <a:pt x="384" y="28799"/>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865" name="Google Shape;865;p19"/>
                <p:cNvSpPr/>
                <p:nvPr/>
              </p:nvSpPr>
              <p:spPr>
                <a:xfrm>
                  <a:off x="5714793" y="3727525"/>
                  <a:ext cx="35307" cy="35326"/>
                </a:xfrm>
                <a:custGeom>
                  <a:rect l="l" t="t" r="r" b="b"/>
                  <a:pathLst>
                    <a:path w="35307" h="35326" extrusionOk="0">
                      <a:moveTo>
                        <a:pt x="0" y="17279"/>
                      </a:moveTo>
                      <a:cubicBezTo>
                        <a:pt x="0" y="7680"/>
                        <a:pt x="7676" y="0"/>
                        <a:pt x="17270" y="0"/>
                      </a:cubicBezTo>
                      <a:cubicBezTo>
                        <a:pt x="27248" y="0"/>
                        <a:pt x="35308" y="8064"/>
                        <a:pt x="35308" y="17663"/>
                      </a:cubicBezTo>
                      <a:cubicBezTo>
                        <a:pt x="34923" y="27263"/>
                        <a:pt x="27248" y="34943"/>
                        <a:pt x="18038" y="35327"/>
                      </a:cubicBezTo>
                      <a:cubicBezTo>
                        <a:pt x="8059" y="35327"/>
                        <a:pt x="0" y="27263"/>
                        <a:pt x="0" y="17279"/>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866" name="Google Shape;866;p19"/>
                <p:cNvSpPr/>
                <p:nvPr/>
              </p:nvSpPr>
              <p:spPr>
                <a:xfrm>
                  <a:off x="5649294" y="4059440"/>
                  <a:ext cx="169845" cy="243571"/>
                </a:xfrm>
                <a:custGeom>
                  <a:rect l="l" t="t" r="r" b="b"/>
                  <a:pathLst>
                    <a:path w="169845" h="243571" extrusionOk="0">
                      <a:moveTo>
                        <a:pt x="48229" y="164197"/>
                      </a:moveTo>
                      <a:cubicBezTo>
                        <a:pt x="37867" y="164197"/>
                        <a:pt x="28656" y="164197"/>
                        <a:pt x="19446" y="164197"/>
                      </a:cubicBezTo>
                      <a:cubicBezTo>
                        <a:pt x="3327" y="163813"/>
                        <a:pt x="-5116" y="149606"/>
                        <a:pt x="3327" y="136166"/>
                      </a:cubicBezTo>
                      <a:cubicBezTo>
                        <a:pt x="29424" y="93927"/>
                        <a:pt x="55904" y="51689"/>
                        <a:pt x="82385" y="9450"/>
                      </a:cubicBezTo>
                      <a:cubicBezTo>
                        <a:pt x="87758" y="1002"/>
                        <a:pt x="95433" y="-1686"/>
                        <a:pt x="103876" y="1002"/>
                      </a:cubicBezTo>
                      <a:cubicBezTo>
                        <a:pt x="111552" y="3306"/>
                        <a:pt x="116541" y="10602"/>
                        <a:pt x="116925" y="20201"/>
                      </a:cubicBezTo>
                      <a:cubicBezTo>
                        <a:pt x="117308" y="37097"/>
                        <a:pt x="116925" y="53992"/>
                        <a:pt x="116925" y="70504"/>
                      </a:cubicBezTo>
                      <a:cubicBezTo>
                        <a:pt x="116925" y="73960"/>
                        <a:pt x="116925" y="77416"/>
                        <a:pt x="116925" y="82408"/>
                      </a:cubicBezTo>
                      <a:cubicBezTo>
                        <a:pt x="127286" y="82408"/>
                        <a:pt x="136881" y="82408"/>
                        <a:pt x="146475" y="82408"/>
                      </a:cubicBezTo>
                      <a:cubicBezTo>
                        <a:pt x="155302" y="82408"/>
                        <a:pt x="162978" y="83944"/>
                        <a:pt x="167583" y="92391"/>
                      </a:cubicBezTo>
                      <a:cubicBezTo>
                        <a:pt x="172188" y="100839"/>
                        <a:pt x="169118" y="108135"/>
                        <a:pt x="164129" y="115431"/>
                      </a:cubicBezTo>
                      <a:cubicBezTo>
                        <a:pt x="137265" y="154597"/>
                        <a:pt x="110401" y="193764"/>
                        <a:pt x="83536" y="232931"/>
                      </a:cubicBezTo>
                      <a:cubicBezTo>
                        <a:pt x="76245" y="243683"/>
                        <a:pt x="66266" y="246371"/>
                        <a:pt x="57056" y="240611"/>
                      </a:cubicBezTo>
                      <a:cubicBezTo>
                        <a:pt x="49764" y="236003"/>
                        <a:pt x="48229" y="228707"/>
                        <a:pt x="48229" y="220643"/>
                      </a:cubicBezTo>
                      <a:cubicBezTo>
                        <a:pt x="48229" y="202212"/>
                        <a:pt x="48229" y="183781"/>
                        <a:pt x="48229" y="164197"/>
                      </a:cubicBezTo>
                      <a:close/>
                      <a:moveTo>
                        <a:pt x="85071" y="166501"/>
                      </a:moveTo>
                      <a:cubicBezTo>
                        <a:pt x="96584" y="149989"/>
                        <a:pt x="106563" y="135014"/>
                        <a:pt x="116157" y="121574"/>
                      </a:cubicBezTo>
                      <a:cubicBezTo>
                        <a:pt x="105795" y="118887"/>
                        <a:pt x="92747" y="118887"/>
                        <a:pt x="86606" y="112359"/>
                      </a:cubicBezTo>
                      <a:cubicBezTo>
                        <a:pt x="80466" y="106215"/>
                        <a:pt x="80850" y="93543"/>
                        <a:pt x="78547" y="83560"/>
                      </a:cubicBezTo>
                      <a:cubicBezTo>
                        <a:pt x="69720" y="97767"/>
                        <a:pt x="60510" y="112743"/>
                        <a:pt x="50915" y="128102"/>
                      </a:cubicBezTo>
                      <a:cubicBezTo>
                        <a:pt x="75477" y="128870"/>
                        <a:pt x="84687" y="124646"/>
                        <a:pt x="85071" y="166501"/>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grpSp>
            <p:nvGrpSpPr>
              <p:cNvPr id="867" name="Google Shape;867;p19"/>
              <p:cNvGrpSpPr/>
              <p:nvPr/>
            </p:nvGrpSpPr>
            <p:grpSpPr>
              <a:xfrm>
                <a:off x="1304333" y="5488666"/>
                <a:ext cx="566267" cy="691349"/>
                <a:chOff x="5574516" y="3858678"/>
                <a:chExt cx="566267" cy="691349"/>
              </a:xfrm>
            </p:grpSpPr>
            <p:sp>
              <p:nvSpPr>
                <p:cNvPr id="868" name="Google Shape;868;p19"/>
                <p:cNvSpPr/>
                <p:nvPr/>
              </p:nvSpPr>
              <p:spPr>
                <a:xfrm>
                  <a:off x="5574516" y="4023123"/>
                  <a:ext cx="315322" cy="329150"/>
                </a:xfrm>
                <a:custGeom>
                  <a:rect l="l" t="t" r="r" b="b"/>
                  <a:pathLst>
                    <a:path w="315322" h="329150" extrusionOk="0">
                      <a:moveTo>
                        <a:pt x="301463" y="222785"/>
                      </a:moveTo>
                      <a:cubicBezTo>
                        <a:pt x="291101" y="217793"/>
                        <a:pt x="281891" y="213186"/>
                        <a:pt x="272680" y="208578"/>
                      </a:cubicBezTo>
                      <a:cubicBezTo>
                        <a:pt x="263469" y="204354"/>
                        <a:pt x="255794" y="205506"/>
                        <a:pt x="250037" y="211650"/>
                      </a:cubicBezTo>
                      <a:cubicBezTo>
                        <a:pt x="243897" y="218177"/>
                        <a:pt x="243513" y="225473"/>
                        <a:pt x="247351" y="233537"/>
                      </a:cubicBezTo>
                      <a:cubicBezTo>
                        <a:pt x="252340" y="243137"/>
                        <a:pt x="256561" y="253504"/>
                        <a:pt x="261934" y="262720"/>
                      </a:cubicBezTo>
                      <a:cubicBezTo>
                        <a:pt x="266540" y="270400"/>
                        <a:pt x="265004" y="275008"/>
                        <a:pt x="258097" y="279232"/>
                      </a:cubicBezTo>
                      <a:cubicBezTo>
                        <a:pt x="253107" y="282687"/>
                        <a:pt x="248118" y="286911"/>
                        <a:pt x="243129" y="290367"/>
                      </a:cubicBezTo>
                      <a:cubicBezTo>
                        <a:pt x="230848" y="298815"/>
                        <a:pt x="220870" y="309567"/>
                        <a:pt x="214730" y="323390"/>
                      </a:cubicBezTo>
                      <a:cubicBezTo>
                        <a:pt x="212811" y="327998"/>
                        <a:pt x="210125" y="329150"/>
                        <a:pt x="205519" y="329150"/>
                      </a:cubicBezTo>
                      <a:cubicBezTo>
                        <a:pt x="173282" y="328766"/>
                        <a:pt x="141429" y="329150"/>
                        <a:pt x="109192" y="328766"/>
                      </a:cubicBezTo>
                      <a:cubicBezTo>
                        <a:pt x="106121" y="328766"/>
                        <a:pt x="102284" y="326078"/>
                        <a:pt x="100749" y="323390"/>
                      </a:cubicBezTo>
                      <a:cubicBezTo>
                        <a:pt x="93073" y="308799"/>
                        <a:pt x="82711" y="297663"/>
                        <a:pt x="69279" y="288063"/>
                      </a:cubicBezTo>
                      <a:cubicBezTo>
                        <a:pt x="18621" y="251968"/>
                        <a:pt x="-4022" y="202434"/>
                        <a:pt x="583" y="140996"/>
                      </a:cubicBezTo>
                      <a:cubicBezTo>
                        <a:pt x="6340" y="70726"/>
                        <a:pt x="64290" y="11592"/>
                        <a:pt x="134905" y="1608"/>
                      </a:cubicBezTo>
                      <a:cubicBezTo>
                        <a:pt x="219335" y="-10296"/>
                        <a:pt x="292252" y="45383"/>
                        <a:pt x="310290" y="119108"/>
                      </a:cubicBezTo>
                      <a:cubicBezTo>
                        <a:pt x="319117" y="154435"/>
                        <a:pt x="316430" y="188610"/>
                        <a:pt x="301463" y="222785"/>
                      </a:cubicBezTo>
                      <a:close/>
                      <a:moveTo>
                        <a:pt x="123008" y="200514"/>
                      </a:moveTo>
                      <a:cubicBezTo>
                        <a:pt x="123008" y="220097"/>
                        <a:pt x="123008" y="238529"/>
                        <a:pt x="123008" y="256576"/>
                      </a:cubicBezTo>
                      <a:cubicBezTo>
                        <a:pt x="123008" y="264640"/>
                        <a:pt x="124543" y="271936"/>
                        <a:pt x="131835" y="276544"/>
                      </a:cubicBezTo>
                      <a:cubicBezTo>
                        <a:pt x="141045" y="282303"/>
                        <a:pt x="151023" y="279616"/>
                        <a:pt x="158315" y="268864"/>
                      </a:cubicBezTo>
                      <a:cubicBezTo>
                        <a:pt x="185179" y="229697"/>
                        <a:pt x="212044" y="190530"/>
                        <a:pt x="238908" y="151364"/>
                      </a:cubicBezTo>
                      <a:cubicBezTo>
                        <a:pt x="243897" y="144068"/>
                        <a:pt x="246967" y="137156"/>
                        <a:pt x="242362" y="128324"/>
                      </a:cubicBezTo>
                      <a:cubicBezTo>
                        <a:pt x="237756" y="119876"/>
                        <a:pt x="229697" y="118340"/>
                        <a:pt x="221254" y="118340"/>
                      </a:cubicBezTo>
                      <a:cubicBezTo>
                        <a:pt x="211660" y="118340"/>
                        <a:pt x="202065" y="118340"/>
                        <a:pt x="191703" y="118340"/>
                      </a:cubicBezTo>
                      <a:cubicBezTo>
                        <a:pt x="191703" y="113349"/>
                        <a:pt x="191703" y="109893"/>
                        <a:pt x="191703" y="106437"/>
                      </a:cubicBezTo>
                      <a:cubicBezTo>
                        <a:pt x="191703" y="89541"/>
                        <a:pt x="191703" y="72646"/>
                        <a:pt x="191703" y="56134"/>
                      </a:cubicBezTo>
                      <a:cubicBezTo>
                        <a:pt x="191703" y="46535"/>
                        <a:pt x="186330" y="39239"/>
                        <a:pt x="178655" y="36935"/>
                      </a:cubicBezTo>
                      <a:cubicBezTo>
                        <a:pt x="170212" y="34631"/>
                        <a:pt x="162537" y="36935"/>
                        <a:pt x="157164" y="45383"/>
                      </a:cubicBezTo>
                      <a:cubicBezTo>
                        <a:pt x="130683" y="87621"/>
                        <a:pt x="104203" y="129476"/>
                        <a:pt x="78106" y="172099"/>
                      </a:cubicBezTo>
                      <a:cubicBezTo>
                        <a:pt x="69663" y="185922"/>
                        <a:pt x="78106" y="200130"/>
                        <a:pt x="94224" y="200130"/>
                      </a:cubicBezTo>
                      <a:cubicBezTo>
                        <a:pt x="103435" y="200514"/>
                        <a:pt x="112262" y="200514"/>
                        <a:pt x="123008" y="200514"/>
                      </a:cubicBezTo>
                      <a:close/>
                    </a:path>
                  </a:pathLst>
                </a:custGeom>
                <a:solidFill>
                  <a:srgbClr val="69ADA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869" name="Google Shape;869;p19"/>
                <p:cNvSpPr/>
                <p:nvPr/>
              </p:nvSpPr>
              <p:spPr>
                <a:xfrm>
                  <a:off x="5935464" y="4344594"/>
                  <a:ext cx="205319" cy="205433"/>
                </a:xfrm>
                <a:custGeom>
                  <a:rect l="l" t="t" r="r" b="b"/>
                  <a:pathLst>
                    <a:path w="205319" h="205433" extrusionOk="0">
                      <a:moveTo>
                        <a:pt x="0" y="42623"/>
                      </a:moveTo>
                      <a:cubicBezTo>
                        <a:pt x="14200" y="28799"/>
                        <a:pt x="28783" y="14208"/>
                        <a:pt x="42599" y="0"/>
                      </a:cubicBezTo>
                      <a:cubicBezTo>
                        <a:pt x="96712" y="54142"/>
                        <a:pt x="151207" y="108669"/>
                        <a:pt x="205320" y="162811"/>
                      </a:cubicBezTo>
                      <a:cubicBezTo>
                        <a:pt x="191504" y="176635"/>
                        <a:pt x="176920" y="191226"/>
                        <a:pt x="163104" y="205434"/>
                      </a:cubicBezTo>
                      <a:cubicBezTo>
                        <a:pt x="108992" y="151675"/>
                        <a:pt x="54112" y="97149"/>
                        <a:pt x="0" y="42623"/>
                      </a:cubicBezTo>
                      <a:close/>
                    </a:path>
                  </a:pathLst>
                </a:custGeom>
                <a:solidFill>
                  <a:srgbClr val="69ADA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870" name="Google Shape;870;p19"/>
                <p:cNvSpPr/>
                <p:nvPr/>
              </p:nvSpPr>
              <p:spPr>
                <a:xfrm>
                  <a:off x="6090893" y="3858678"/>
                  <a:ext cx="48643" cy="134182"/>
                </a:xfrm>
                <a:custGeom>
                  <a:rect l="l" t="t" r="r" b="b"/>
                  <a:pathLst>
                    <a:path w="48643" h="134182" extrusionOk="0">
                      <a:moveTo>
                        <a:pt x="0" y="134183"/>
                      </a:moveTo>
                      <a:cubicBezTo>
                        <a:pt x="0" y="89256"/>
                        <a:pt x="0" y="45097"/>
                        <a:pt x="0" y="171"/>
                      </a:cubicBezTo>
                      <a:cubicBezTo>
                        <a:pt x="11897" y="171"/>
                        <a:pt x="23410" y="-213"/>
                        <a:pt x="34540" y="171"/>
                      </a:cubicBezTo>
                      <a:cubicBezTo>
                        <a:pt x="42599" y="555"/>
                        <a:pt x="47972" y="6698"/>
                        <a:pt x="48356" y="14762"/>
                      </a:cubicBezTo>
                      <a:cubicBezTo>
                        <a:pt x="48740" y="49705"/>
                        <a:pt x="48740" y="84264"/>
                        <a:pt x="48356" y="119207"/>
                      </a:cubicBezTo>
                      <a:cubicBezTo>
                        <a:pt x="48356" y="128039"/>
                        <a:pt x="42215" y="133799"/>
                        <a:pt x="33005" y="133799"/>
                      </a:cubicBezTo>
                      <a:cubicBezTo>
                        <a:pt x="22259" y="134183"/>
                        <a:pt x="11513" y="134183"/>
                        <a:pt x="0" y="134183"/>
                      </a:cubicBezTo>
                      <a:close/>
                    </a:path>
                  </a:pathLst>
                </a:custGeom>
                <a:solidFill>
                  <a:srgbClr val="69ADA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871" name="Google Shape;871;p19"/>
                <p:cNvSpPr/>
                <p:nvPr/>
              </p:nvSpPr>
              <p:spPr>
                <a:xfrm>
                  <a:off x="6090893" y="4028401"/>
                  <a:ext cx="49027" cy="134737"/>
                </a:xfrm>
                <a:custGeom>
                  <a:rect l="l" t="t" r="r" b="b"/>
                  <a:pathLst>
                    <a:path w="49027" h="134737" extrusionOk="0">
                      <a:moveTo>
                        <a:pt x="0" y="171"/>
                      </a:moveTo>
                      <a:cubicBezTo>
                        <a:pt x="11513" y="171"/>
                        <a:pt x="22259" y="-213"/>
                        <a:pt x="33389" y="171"/>
                      </a:cubicBezTo>
                      <a:cubicBezTo>
                        <a:pt x="42599" y="555"/>
                        <a:pt x="48740" y="6314"/>
                        <a:pt x="48740" y="15146"/>
                      </a:cubicBezTo>
                      <a:cubicBezTo>
                        <a:pt x="49123" y="50089"/>
                        <a:pt x="49123" y="84648"/>
                        <a:pt x="48740" y="119591"/>
                      </a:cubicBezTo>
                      <a:cubicBezTo>
                        <a:pt x="48740" y="128423"/>
                        <a:pt x="42599" y="134183"/>
                        <a:pt x="33389" y="134567"/>
                      </a:cubicBezTo>
                      <a:cubicBezTo>
                        <a:pt x="22643" y="134950"/>
                        <a:pt x="11513" y="134567"/>
                        <a:pt x="0" y="134567"/>
                      </a:cubicBezTo>
                      <a:cubicBezTo>
                        <a:pt x="0" y="90024"/>
                        <a:pt x="0" y="45481"/>
                        <a:pt x="0" y="171"/>
                      </a:cubicBezTo>
                      <a:close/>
                    </a:path>
                  </a:pathLst>
                </a:custGeom>
                <a:solidFill>
                  <a:srgbClr val="69ADA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872" name="Google Shape;872;p19"/>
                <p:cNvSpPr/>
                <p:nvPr/>
              </p:nvSpPr>
              <p:spPr>
                <a:xfrm>
                  <a:off x="6090893" y="4199579"/>
                  <a:ext cx="48355" cy="133206"/>
                </a:xfrm>
                <a:custGeom>
                  <a:rect l="l" t="t" r="r" b="b"/>
                  <a:pathLst>
                    <a:path w="48355" h="133206" extrusionOk="0">
                      <a:moveTo>
                        <a:pt x="0" y="133111"/>
                      </a:moveTo>
                      <a:cubicBezTo>
                        <a:pt x="0" y="88184"/>
                        <a:pt x="0" y="44793"/>
                        <a:pt x="0" y="251"/>
                      </a:cubicBezTo>
                      <a:cubicBezTo>
                        <a:pt x="12281" y="251"/>
                        <a:pt x="24562" y="-517"/>
                        <a:pt x="36842" y="635"/>
                      </a:cubicBezTo>
                      <a:cubicBezTo>
                        <a:pt x="44902" y="1403"/>
                        <a:pt x="48356" y="8315"/>
                        <a:pt x="48356" y="15994"/>
                      </a:cubicBezTo>
                      <a:cubicBezTo>
                        <a:pt x="48356" y="49401"/>
                        <a:pt x="48356" y="83192"/>
                        <a:pt x="48356" y="116599"/>
                      </a:cubicBezTo>
                      <a:cubicBezTo>
                        <a:pt x="48356" y="126199"/>
                        <a:pt x="42983" y="132343"/>
                        <a:pt x="34156" y="132727"/>
                      </a:cubicBezTo>
                      <a:cubicBezTo>
                        <a:pt x="23027" y="133495"/>
                        <a:pt x="11897" y="133111"/>
                        <a:pt x="0" y="133111"/>
                      </a:cubicBezTo>
                      <a:close/>
                    </a:path>
                  </a:pathLst>
                </a:custGeom>
                <a:solidFill>
                  <a:srgbClr val="69ADA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873" name="Google Shape;873;p19"/>
                <p:cNvSpPr/>
                <p:nvPr/>
              </p:nvSpPr>
              <p:spPr>
                <a:xfrm>
                  <a:off x="5699826" y="4143000"/>
                  <a:ext cx="65241" cy="82941"/>
                </a:xfrm>
                <a:custGeom>
                  <a:rect l="l" t="t" r="r" b="b"/>
                  <a:pathLst>
                    <a:path w="65241" h="82941" extrusionOk="0">
                      <a:moveTo>
                        <a:pt x="34540" y="82941"/>
                      </a:moveTo>
                      <a:cubicBezTo>
                        <a:pt x="34156" y="41087"/>
                        <a:pt x="24945" y="45311"/>
                        <a:pt x="0" y="44543"/>
                      </a:cubicBezTo>
                      <a:cubicBezTo>
                        <a:pt x="9594" y="29183"/>
                        <a:pt x="18805" y="14592"/>
                        <a:pt x="27632" y="0"/>
                      </a:cubicBezTo>
                      <a:cubicBezTo>
                        <a:pt x="29935" y="9984"/>
                        <a:pt x="29551" y="22655"/>
                        <a:pt x="35691" y="28799"/>
                      </a:cubicBezTo>
                      <a:cubicBezTo>
                        <a:pt x="41832" y="34943"/>
                        <a:pt x="54880" y="34943"/>
                        <a:pt x="65242" y="38015"/>
                      </a:cubicBezTo>
                      <a:cubicBezTo>
                        <a:pt x="56032" y="51454"/>
                        <a:pt x="46053" y="66430"/>
                        <a:pt x="34540" y="82941"/>
                      </a:cubicBezTo>
                      <a:close/>
                    </a:path>
                  </a:pathLst>
                </a:custGeom>
                <a:solidFill>
                  <a:srgbClr val="69ADA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grpSp>
      </p:grpSp>
      <p:grpSp>
        <p:nvGrpSpPr>
          <p:cNvPr id="874" name="Google Shape;874;p19"/>
          <p:cNvGrpSpPr/>
          <p:nvPr/>
        </p:nvGrpSpPr>
        <p:grpSpPr>
          <a:xfrm>
            <a:off x="6668969" y="3807331"/>
            <a:ext cx="750136" cy="750136"/>
            <a:chOff x="6770986" y="5699369"/>
            <a:chExt cx="750136" cy="750136"/>
          </a:xfrm>
        </p:grpSpPr>
        <p:sp>
          <p:nvSpPr>
            <p:cNvPr id="875" name="Google Shape;875;p19"/>
            <p:cNvSpPr/>
            <p:nvPr/>
          </p:nvSpPr>
          <p:spPr>
            <a:xfrm>
              <a:off x="6770986" y="5699369"/>
              <a:ext cx="750136" cy="750136"/>
            </a:xfrm>
            <a:prstGeom prst="ellipse">
              <a:avLst/>
            </a:prstGeom>
            <a:solidFill>
              <a:srgbClr val="69ADA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grpSp>
          <p:nvGrpSpPr>
            <p:cNvPr id="876" name="Google Shape;876;p19"/>
            <p:cNvGrpSpPr/>
            <p:nvPr/>
          </p:nvGrpSpPr>
          <p:grpSpPr>
            <a:xfrm>
              <a:off x="6927017" y="5844011"/>
              <a:ext cx="460179" cy="460852"/>
              <a:chOff x="5846399" y="5075944"/>
              <a:chExt cx="910778" cy="912109"/>
            </a:xfrm>
          </p:grpSpPr>
          <p:grpSp>
            <p:nvGrpSpPr>
              <p:cNvPr id="877" name="Google Shape;877;p19"/>
              <p:cNvGrpSpPr/>
              <p:nvPr/>
            </p:nvGrpSpPr>
            <p:grpSpPr>
              <a:xfrm>
                <a:off x="6118625" y="5123402"/>
                <a:ext cx="376897" cy="533617"/>
                <a:chOff x="2711364" y="4936062"/>
                <a:chExt cx="376897" cy="533617"/>
              </a:xfrm>
            </p:grpSpPr>
            <p:sp>
              <p:nvSpPr>
                <p:cNvPr id="878" name="Google Shape;878;p19"/>
                <p:cNvSpPr/>
                <p:nvPr/>
              </p:nvSpPr>
              <p:spPr>
                <a:xfrm>
                  <a:off x="2711364" y="4936062"/>
                  <a:ext cx="376897" cy="408053"/>
                </a:xfrm>
                <a:custGeom>
                  <a:rect l="l" t="t" r="r" b="b"/>
                  <a:pathLst>
                    <a:path w="376897" h="408053" extrusionOk="0">
                      <a:moveTo>
                        <a:pt x="125501" y="282489"/>
                      </a:moveTo>
                      <a:cubicBezTo>
                        <a:pt x="125501" y="325112"/>
                        <a:pt x="125501" y="365815"/>
                        <a:pt x="125501" y="407669"/>
                      </a:cubicBezTo>
                      <a:cubicBezTo>
                        <a:pt x="115522" y="407669"/>
                        <a:pt x="105544" y="407669"/>
                        <a:pt x="94415" y="407669"/>
                      </a:cubicBezTo>
                      <a:cubicBezTo>
                        <a:pt x="94799" y="367735"/>
                        <a:pt x="71005" y="338552"/>
                        <a:pt x="46827" y="310136"/>
                      </a:cubicBezTo>
                      <a:cubicBezTo>
                        <a:pt x="18044" y="275962"/>
                        <a:pt x="774" y="237947"/>
                        <a:pt x="6" y="192252"/>
                      </a:cubicBezTo>
                      <a:cubicBezTo>
                        <a:pt x="-761" y="94335"/>
                        <a:pt x="69086" y="13314"/>
                        <a:pt x="166181" y="1410"/>
                      </a:cubicBezTo>
                      <a:cubicBezTo>
                        <a:pt x="302805" y="-15102"/>
                        <a:pt x="411029" y="116222"/>
                        <a:pt x="366895" y="248314"/>
                      </a:cubicBezTo>
                      <a:cubicBezTo>
                        <a:pt x="360371" y="267898"/>
                        <a:pt x="346555" y="285177"/>
                        <a:pt x="335426" y="303225"/>
                      </a:cubicBezTo>
                      <a:cubicBezTo>
                        <a:pt x="331204" y="310136"/>
                        <a:pt x="325447" y="316280"/>
                        <a:pt x="320075" y="322424"/>
                      </a:cubicBezTo>
                      <a:cubicBezTo>
                        <a:pt x="299734" y="347383"/>
                        <a:pt x="282849" y="373879"/>
                        <a:pt x="282465" y="408053"/>
                      </a:cubicBezTo>
                      <a:cubicBezTo>
                        <a:pt x="272103" y="408053"/>
                        <a:pt x="262125" y="408053"/>
                        <a:pt x="251763" y="408053"/>
                      </a:cubicBezTo>
                      <a:cubicBezTo>
                        <a:pt x="251763" y="366583"/>
                        <a:pt x="251763" y="325496"/>
                        <a:pt x="251763" y="282873"/>
                      </a:cubicBezTo>
                      <a:cubicBezTo>
                        <a:pt x="256752" y="282873"/>
                        <a:pt x="261741" y="282873"/>
                        <a:pt x="267114" y="282873"/>
                      </a:cubicBezTo>
                      <a:cubicBezTo>
                        <a:pt x="293978" y="282105"/>
                        <a:pt x="314318" y="260986"/>
                        <a:pt x="313934" y="234875"/>
                      </a:cubicBezTo>
                      <a:cubicBezTo>
                        <a:pt x="313551" y="209531"/>
                        <a:pt x="292443" y="188796"/>
                        <a:pt x="267114" y="188796"/>
                      </a:cubicBezTo>
                      <a:cubicBezTo>
                        <a:pt x="241401" y="188796"/>
                        <a:pt x="220677" y="209148"/>
                        <a:pt x="219909" y="235259"/>
                      </a:cubicBezTo>
                      <a:cubicBezTo>
                        <a:pt x="219909" y="240250"/>
                        <a:pt x="219909" y="245243"/>
                        <a:pt x="219909" y="250618"/>
                      </a:cubicBezTo>
                      <a:cubicBezTo>
                        <a:pt x="199186" y="250618"/>
                        <a:pt x="178845" y="250618"/>
                        <a:pt x="156970" y="250618"/>
                      </a:cubicBezTo>
                      <a:cubicBezTo>
                        <a:pt x="156970" y="245626"/>
                        <a:pt x="156970" y="240250"/>
                        <a:pt x="156970" y="234491"/>
                      </a:cubicBezTo>
                      <a:cubicBezTo>
                        <a:pt x="155819" y="208379"/>
                        <a:pt x="135095" y="188028"/>
                        <a:pt x="109382" y="188412"/>
                      </a:cubicBezTo>
                      <a:cubicBezTo>
                        <a:pt x="84053" y="188796"/>
                        <a:pt x="63329" y="209531"/>
                        <a:pt x="62945" y="234875"/>
                      </a:cubicBezTo>
                      <a:cubicBezTo>
                        <a:pt x="62562" y="260602"/>
                        <a:pt x="82902" y="281721"/>
                        <a:pt x="108998" y="282489"/>
                      </a:cubicBezTo>
                      <a:cubicBezTo>
                        <a:pt x="114371" y="282873"/>
                        <a:pt x="119360" y="282489"/>
                        <a:pt x="125501" y="282489"/>
                      </a:cubicBezTo>
                      <a:close/>
                    </a:path>
                  </a:pathLst>
                </a:custGeom>
                <a:solidFill>
                  <a:srgbClr val="69ADA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879" name="Google Shape;879;p19"/>
                <p:cNvSpPr/>
                <p:nvPr/>
              </p:nvSpPr>
              <p:spPr>
                <a:xfrm>
                  <a:off x="2869101" y="5218935"/>
                  <a:ext cx="61404" cy="124796"/>
                </a:xfrm>
                <a:custGeom>
                  <a:rect l="l" t="t" r="r" b="b"/>
                  <a:pathLst>
                    <a:path w="61404" h="124796" extrusionOk="0">
                      <a:moveTo>
                        <a:pt x="0" y="0"/>
                      </a:moveTo>
                      <a:cubicBezTo>
                        <a:pt x="20724" y="0"/>
                        <a:pt x="40680" y="0"/>
                        <a:pt x="61404" y="0"/>
                      </a:cubicBezTo>
                      <a:cubicBezTo>
                        <a:pt x="61404" y="41471"/>
                        <a:pt x="61404" y="82941"/>
                        <a:pt x="61404" y="124796"/>
                      </a:cubicBezTo>
                      <a:cubicBezTo>
                        <a:pt x="41448" y="124796"/>
                        <a:pt x="21108" y="124796"/>
                        <a:pt x="0" y="124796"/>
                      </a:cubicBezTo>
                      <a:cubicBezTo>
                        <a:pt x="0" y="83326"/>
                        <a:pt x="0" y="42239"/>
                        <a:pt x="0" y="0"/>
                      </a:cubicBezTo>
                      <a:close/>
                    </a:path>
                  </a:pathLst>
                </a:custGeom>
                <a:solidFill>
                  <a:srgbClr val="69ADA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880" name="Google Shape;880;p19"/>
                <p:cNvSpPr/>
                <p:nvPr/>
              </p:nvSpPr>
              <p:spPr>
                <a:xfrm>
                  <a:off x="2837632" y="5376370"/>
                  <a:ext cx="124342" cy="30334"/>
                </a:xfrm>
                <a:custGeom>
                  <a:rect l="l" t="t" r="r" b="b"/>
                  <a:pathLst>
                    <a:path w="124342" h="30334" extrusionOk="0">
                      <a:moveTo>
                        <a:pt x="0" y="0"/>
                      </a:moveTo>
                      <a:cubicBezTo>
                        <a:pt x="41448" y="0"/>
                        <a:pt x="82512" y="0"/>
                        <a:pt x="124343" y="0"/>
                      </a:cubicBezTo>
                      <a:cubicBezTo>
                        <a:pt x="124343" y="9984"/>
                        <a:pt x="124343" y="19967"/>
                        <a:pt x="124343" y="30335"/>
                      </a:cubicBezTo>
                      <a:cubicBezTo>
                        <a:pt x="83279" y="30335"/>
                        <a:pt x="41831" y="30335"/>
                        <a:pt x="0" y="30335"/>
                      </a:cubicBezTo>
                      <a:cubicBezTo>
                        <a:pt x="0" y="20351"/>
                        <a:pt x="0" y="10752"/>
                        <a:pt x="0"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881" name="Google Shape;881;p19"/>
                <p:cNvSpPr/>
                <p:nvPr/>
              </p:nvSpPr>
              <p:spPr>
                <a:xfrm>
                  <a:off x="2857588" y="5439344"/>
                  <a:ext cx="84814" cy="30335"/>
                </a:xfrm>
                <a:custGeom>
                  <a:rect l="l" t="t" r="r" b="b"/>
                  <a:pathLst>
                    <a:path w="84814" h="30335" extrusionOk="0">
                      <a:moveTo>
                        <a:pt x="84814" y="0"/>
                      </a:moveTo>
                      <a:cubicBezTo>
                        <a:pt x="82128" y="10368"/>
                        <a:pt x="79825" y="19967"/>
                        <a:pt x="77523" y="30335"/>
                      </a:cubicBezTo>
                      <a:cubicBezTo>
                        <a:pt x="54496" y="30335"/>
                        <a:pt x="31854" y="30335"/>
                        <a:pt x="7676" y="30335"/>
                      </a:cubicBezTo>
                      <a:cubicBezTo>
                        <a:pt x="5373" y="20735"/>
                        <a:pt x="2686" y="10752"/>
                        <a:pt x="0" y="0"/>
                      </a:cubicBezTo>
                      <a:cubicBezTo>
                        <a:pt x="28016" y="0"/>
                        <a:pt x="55647" y="0"/>
                        <a:pt x="84814"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882" name="Google Shape;882;p19"/>
                <p:cNvSpPr/>
                <p:nvPr/>
              </p:nvSpPr>
              <p:spPr>
                <a:xfrm>
                  <a:off x="2805762" y="5155943"/>
                  <a:ext cx="31444" cy="31291"/>
                </a:xfrm>
                <a:custGeom>
                  <a:rect l="l" t="t" r="r" b="b"/>
                  <a:pathLst>
                    <a:path w="31444" h="31291" extrusionOk="0">
                      <a:moveTo>
                        <a:pt x="31103" y="31121"/>
                      </a:moveTo>
                      <a:cubicBezTo>
                        <a:pt x="24579" y="31121"/>
                        <a:pt x="19206" y="31505"/>
                        <a:pt x="14217" y="31121"/>
                      </a:cubicBezTo>
                      <a:cubicBezTo>
                        <a:pt x="5774" y="30353"/>
                        <a:pt x="-367" y="23442"/>
                        <a:pt x="17" y="15378"/>
                      </a:cubicBezTo>
                      <a:cubicBezTo>
                        <a:pt x="17" y="7314"/>
                        <a:pt x="6925" y="402"/>
                        <a:pt x="14984" y="18"/>
                      </a:cubicBezTo>
                      <a:cubicBezTo>
                        <a:pt x="23044" y="-366"/>
                        <a:pt x="30335" y="5394"/>
                        <a:pt x="31103" y="13842"/>
                      </a:cubicBezTo>
                      <a:cubicBezTo>
                        <a:pt x="31871" y="19218"/>
                        <a:pt x="31103" y="24977"/>
                        <a:pt x="31103" y="31121"/>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883" name="Google Shape;883;p19"/>
                <p:cNvSpPr/>
                <p:nvPr/>
              </p:nvSpPr>
              <p:spPr>
                <a:xfrm>
                  <a:off x="2962572" y="5155944"/>
                  <a:ext cx="31274" cy="31504"/>
                </a:xfrm>
                <a:custGeom>
                  <a:rect l="l" t="t" r="r" b="b"/>
                  <a:pathLst>
                    <a:path w="31274" h="31504" extrusionOk="0">
                      <a:moveTo>
                        <a:pt x="171" y="31504"/>
                      </a:moveTo>
                      <a:cubicBezTo>
                        <a:pt x="171" y="24976"/>
                        <a:pt x="-213" y="19601"/>
                        <a:pt x="171" y="14225"/>
                      </a:cubicBezTo>
                      <a:cubicBezTo>
                        <a:pt x="938" y="5777"/>
                        <a:pt x="7846" y="-367"/>
                        <a:pt x="15905" y="17"/>
                      </a:cubicBezTo>
                      <a:cubicBezTo>
                        <a:pt x="23965" y="17"/>
                        <a:pt x="30873" y="6929"/>
                        <a:pt x="31256" y="14993"/>
                      </a:cubicBezTo>
                      <a:cubicBezTo>
                        <a:pt x="31640" y="23056"/>
                        <a:pt x="25883" y="29968"/>
                        <a:pt x="17440" y="31120"/>
                      </a:cubicBezTo>
                      <a:cubicBezTo>
                        <a:pt x="15905" y="31504"/>
                        <a:pt x="14370" y="31120"/>
                        <a:pt x="12451" y="31120"/>
                      </a:cubicBezTo>
                      <a:cubicBezTo>
                        <a:pt x="8997" y="31504"/>
                        <a:pt x="5160" y="31504"/>
                        <a:pt x="171" y="31504"/>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grpSp>
            <p:nvGrpSpPr>
              <p:cNvPr id="884" name="Google Shape;884;p19"/>
              <p:cNvGrpSpPr/>
              <p:nvPr/>
            </p:nvGrpSpPr>
            <p:grpSpPr>
              <a:xfrm>
                <a:off x="5846399" y="5075944"/>
                <a:ext cx="910778" cy="912109"/>
                <a:chOff x="2444246" y="4903928"/>
                <a:chExt cx="910778" cy="912109"/>
              </a:xfrm>
            </p:grpSpPr>
            <p:sp>
              <p:nvSpPr>
                <p:cNvPr id="885" name="Google Shape;885;p19"/>
                <p:cNvSpPr/>
                <p:nvPr/>
              </p:nvSpPr>
              <p:spPr>
                <a:xfrm>
                  <a:off x="2679955" y="4903928"/>
                  <a:ext cx="440062" cy="597910"/>
                </a:xfrm>
                <a:custGeom>
                  <a:rect l="l" t="t" r="r" b="b"/>
                  <a:pathLst>
                    <a:path w="440062" h="597910" extrusionOk="0">
                      <a:moveTo>
                        <a:pt x="314257" y="472826"/>
                      </a:moveTo>
                      <a:cubicBezTo>
                        <a:pt x="314257" y="483194"/>
                        <a:pt x="314257" y="493177"/>
                        <a:pt x="314257" y="502777"/>
                      </a:cubicBezTo>
                      <a:cubicBezTo>
                        <a:pt x="314257" y="513145"/>
                        <a:pt x="309652" y="521592"/>
                        <a:pt x="301592" y="528504"/>
                      </a:cubicBezTo>
                      <a:cubicBezTo>
                        <a:pt x="298138" y="531576"/>
                        <a:pt x="295452" y="535800"/>
                        <a:pt x="293917" y="540024"/>
                      </a:cubicBezTo>
                      <a:cubicBezTo>
                        <a:pt x="290463" y="550775"/>
                        <a:pt x="288160" y="562295"/>
                        <a:pt x="285090" y="573047"/>
                      </a:cubicBezTo>
                      <a:cubicBezTo>
                        <a:pt x="280485" y="588790"/>
                        <a:pt x="269739" y="597238"/>
                        <a:pt x="253621" y="597622"/>
                      </a:cubicBezTo>
                      <a:cubicBezTo>
                        <a:pt x="230978" y="598006"/>
                        <a:pt x="208335" y="598006"/>
                        <a:pt x="186076" y="597622"/>
                      </a:cubicBezTo>
                      <a:cubicBezTo>
                        <a:pt x="169957" y="597622"/>
                        <a:pt x="159212" y="588790"/>
                        <a:pt x="154606" y="573431"/>
                      </a:cubicBezTo>
                      <a:cubicBezTo>
                        <a:pt x="152688" y="566903"/>
                        <a:pt x="151153" y="560375"/>
                        <a:pt x="149617" y="553463"/>
                      </a:cubicBezTo>
                      <a:cubicBezTo>
                        <a:pt x="146931" y="542328"/>
                        <a:pt x="144628" y="531960"/>
                        <a:pt x="134650" y="523896"/>
                      </a:cubicBezTo>
                      <a:cubicBezTo>
                        <a:pt x="129277" y="519673"/>
                        <a:pt x="127358" y="509689"/>
                        <a:pt x="126207" y="502009"/>
                      </a:cubicBezTo>
                      <a:cubicBezTo>
                        <a:pt x="124672" y="492409"/>
                        <a:pt x="125823" y="482426"/>
                        <a:pt x="125823" y="472826"/>
                      </a:cubicBezTo>
                      <a:cubicBezTo>
                        <a:pt x="102413" y="467066"/>
                        <a:pt x="95889" y="459002"/>
                        <a:pt x="94354" y="435195"/>
                      </a:cubicBezTo>
                      <a:cubicBezTo>
                        <a:pt x="93202" y="414460"/>
                        <a:pt x="82841" y="397948"/>
                        <a:pt x="70560" y="382205"/>
                      </a:cubicBezTo>
                      <a:cubicBezTo>
                        <a:pt x="62500" y="371837"/>
                        <a:pt x="54441" y="361469"/>
                        <a:pt x="45998" y="351486"/>
                      </a:cubicBezTo>
                      <a:cubicBezTo>
                        <a:pt x="-33059" y="256257"/>
                        <a:pt x="-8114" y="102661"/>
                        <a:pt x="104716" y="32775"/>
                      </a:cubicBezTo>
                      <a:cubicBezTo>
                        <a:pt x="238653" y="-49782"/>
                        <a:pt x="414806" y="31623"/>
                        <a:pt x="437449" y="187523"/>
                      </a:cubicBezTo>
                      <a:cubicBezTo>
                        <a:pt x="447043" y="252033"/>
                        <a:pt x="430157" y="309247"/>
                        <a:pt x="387942" y="359165"/>
                      </a:cubicBezTo>
                      <a:cubicBezTo>
                        <a:pt x="377580" y="371453"/>
                        <a:pt x="366834" y="384125"/>
                        <a:pt x="358391" y="398332"/>
                      </a:cubicBezTo>
                      <a:cubicBezTo>
                        <a:pt x="351867" y="409468"/>
                        <a:pt x="347645" y="422139"/>
                        <a:pt x="345727" y="434811"/>
                      </a:cubicBezTo>
                      <a:cubicBezTo>
                        <a:pt x="343040" y="459002"/>
                        <a:pt x="337667" y="467066"/>
                        <a:pt x="314257" y="472826"/>
                      </a:cubicBezTo>
                      <a:close/>
                      <a:moveTo>
                        <a:pt x="156909" y="314623"/>
                      </a:moveTo>
                      <a:cubicBezTo>
                        <a:pt x="150769" y="314623"/>
                        <a:pt x="145780" y="314623"/>
                        <a:pt x="140407" y="314623"/>
                      </a:cubicBezTo>
                      <a:cubicBezTo>
                        <a:pt x="114310" y="313855"/>
                        <a:pt x="93970" y="292736"/>
                        <a:pt x="94354" y="267008"/>
                      </a:cubicBezTo>
                      <a:cubicBezTo>
                        <a:pt x="94738" y="241665"/>
                        <a:pt x="115462" y="220930"/>
                        <a:pt x="140791" y="220546"/>
                      </a:cubicBezTo>
                      <a:cubicBezTo>
                        <a:pt x="166504" y="220162"/>
                        <a:pt x="187611" y="240513"/>
                        <a:pt x="188379" y="266624"/>
                      </a:cubicBezTo>
                      <a:cubicBezTo>
                        <a:pt x="188762" y="272000"/>
                        <a:pt x="188379" y="277376"/>
                        <a:pt x="188379" y="282752"/>
                      </a:cubicBezTo>
                      <a:cubicBezTo>
                        <a:pt x="210254" y="282752"/>
                        <a:pt x="230594" y="282752"/>
                        <a:pt x="251318" y="282752"/>
                      </a:cubicBezTo>
                      <a:cubicBezTo>
                        <a:pt x="251318" y="276992"/>
                        <a:pt x="251318" y="272000"/>
                        <a:pt x="251318" y="267392"/>
                      </a:cubicBezTo>
                      <a:cubicBezTo>
                        <a:pt x="252085" y="241281"/>
                        <a:pt x="272809" y="220930"/>
                        <a:pt x="298522" y="220930"/>
                      </a:cubicBezTo>
                      <a:cubicBezTo>
                        <a:pt x="323851" y="220930"/>
                        <a:pt x="344959" y="241665"/>
                        <a:pt x="345343" y="267008"/>
                      </a:cubicBezTo>
                      <a:cubicBezTo>
                        <a:pt x="345727" y="293119"/>
                        <a:pt x="325386" y="314239"/>
                        <a:pt x="298522" y="315007"/>
                      </a:cubicBezTo>
                      <a:cubicBezTo>
                        <a:pt x="293533" y="315007"/>
                        <a:pt x="288160" y="315007"/>
                        <a:pt x="283171" y="315007"/>
                      </a:cubicBezTo>
                      <a:cubicBezTo>
                        <a:pt x="283171" y="357629"/>
                        <a:pt x="283171" y="399100"/>
                        <a:pt x="283171" y="440187"/>
                      </a:cubicBezTo>
                      <a:cubicBezTo>
                        <a:pt x="293533" y="440187"/>
                        <a:pt x="303127" y="440187"/>
                        <a:pt x="313873" y="440187"/>
                      </a:cubicBezTo>
                      <a:cubicBezTo>
                        <a:pt x="313873" y="406012"/>
                        <a:pt x="330759" y="379517"/>
                        <a:pt x="351483" y="354558"/>
                      </a:cubicBezTo>
                      <a:cubicBezTo>
                        <a:pt x="356856" y="348414"/>
                        <a:pt x="362612" y="342270"/>
                        <a:pt x="366834" y="335358"/>
                      </a:cubicBezTo>
                      <a:cubicBezTo>
                        <a:pt x="377963" y="317311"/>
                        <a:pt x="391780" y="300031"/>
                        <a:pt x="398304" y="280448"/>
                      </a:cubicBezTo>
                      <a:cubicBezTo>
                        <a:pt x="442822" y="148356"/>
                        <a:pt x="334213" y="17032"/>
                        <a:pt x="197589" y="33543"/>
                      </a:cubicBezTo>
                      <a:cubicBezTo>
                        <a:pt x="100494" y="45447"/>
                        <a:pt x="30647" y="126468"/>
                        <a:pt x="31415" y="224385"/>
                      </a:cubicBezTo>
                      <a:cubicBezTo>
                        <a:pt x="31798" y="269696"/>
                        <a:pt x="49068" y="308095"/>
                        <a:pt x="78235" y="342270"/>
                      </a:cubicBezTo>
                      <a:cubicBezTo>
                        <a:pt x="102413" y="370685"/>
                        <a:pt x="126207" y="399868"/>
                        <a:pt x="125823" y="439803"/>
                      </a:cubicBezTo>
                      <a:cubicBezTo>
                        <a:pt x="136953" y="439803"/>
                        <a:pt x="146931" y="439803"/>
                        <a:pt x="156909" y="439803"/>
                      </a:cubicBezTo>
                      <a:cubicBezTo>
                        <a:pt x="156909" y="397948"/>
                        <a:pt x="156909" y="357246"/>
                        <a:pt x="156909" y="314623"/>
                      </a:cubicBezTo>
                      <a:close/>
                      <a:moveTo>
                        <a:pt x="189146" y="315007"/>
                      </a:moveTo>
                      <a:cubicBezTo>
                        <a:pt x="189146" y="357246"/>
                        <a:pt x="189146" y="398332"/>
                        <a:pt x="189146" y="439803"/>
                      </a:cubicBezTo>
                      <a:cubicBezTo>
                        <a:pt x="210254" y="439803"/>
                        <a:pt x="230594" y="439803"/>
                        <a:pt x="250550" y="439803"/>
                      </a:cubicBezTo>
                      <a:cubicBezTo>
                        <a:pt x="250550" y="397948"/>
                        <a:pt x="250550" y="356478"/>
                        <a:pt x="250550" y="315007"/>
                      </a:cubicBezTo>
                      <a:cubicBezTo>
                        <a:pt x="229826" y="315007"/>
                        <a:pt x="209870" y="315007"/>
                        <a:pt x="189146" y="315007"/>
                      </a:cubicBezTo>
                      <a:close/>
                      <a:moveTo>
                        <a:pt x="157677" y="472442"/>
                      </a:moveTo>
                      <a:cubicBezTo>
                        <a:pt x="157677" y="483194"/>
                        <a:pt x="157677" y="492793"/>
                        <a:pt x="157677" y="502777"/>
                      </a:cubicBezTo>
                      <a:cubicBezTo>
                        <a:pt x="199508" y="502777"/>
                        <a:pt x="240956" y="502777"/>
                        <a:pt x="282020" y="502777"/>
                      </a:cubicBezTo>
                      <a:cubicBezTo>
                        <a:pt x="282020" y="492409"/>
                        <a:pt x="282020" y="482426"/>
                        <a:pt x="282020" y="472442"/>
                      </a:cubicBezTo>
                      <a:cubicBezTo>
                        <a:pt x="240188" y="472442"/>
                        <a:pt x="199124" y="472442"/>
                        <a:pt x="157677" y="472442"/>
                      </a:cubicBezTo>
                      <a:close/>
                      <a:moveTo>
                        <a:pt x="262447" y="535416"/>
                      </a:moveTo>
                      <a:cubicBezTo>
                        <a:pt x="233280" y="535416"/>
                        <a:pt x="206032" y="535416"/>
                        <a:pt x="177633" y="535416"/>
                      </a:cubicBezTo>
                      <a:cubicBezTo>
                        <a:pt x="180319" y="546168"/>
                        <a:pt x="183006" y="556151"/>
                        <a:pt x="185308" y="565751"/>
                      </a:cubicBezTo>
                      <a:cubicBezTo>
                        <a:pt x="209486" y="565751"/>
                        <a:pt x="232129" y="565751"/>
                        <a:pt x="255155" y="565751"/>
                      </a:cubicBezTo>
                      <a:cubicBezTo>
                        <a:pt x="257458" y="555383"/>
                        <a:pt x="259761" y="545784"/>
                        <a:pt x="262447" y="535416"/>
                      </a:cubicBezTo>
                      <a:close/>
                      <a:moveTo>
                        <a:pt x="156909" y="283136"/>
                      </a:moveTo>
                      <a:cubicBezTo>
                        <a:pt x="156909" y="276608"/>
                        <a:pt x="157293" y="271232"/>
                        <a:pt x="156909" y="265856"/>
                      </a:cubicBezTo>
                      <a:cubicBezTo>
                        <a:pt x="156142" y="257409"/>
                        <a:pt x="148850" y="251649"/>
                        <a:pt x="140791" y="252033"/>
                      </a:cubicBezTo>
                      <a:cubicBezTo>
                        <a:pt x="132731" y="252417"/>
                        <a:pt x="126207" y="259329"/>
                        <a:pt x="125823" y="267392"/>
                      </a:cubicBezTo>
                      <a:cubicBezTo>
                        <a:pt x="125823" y="275456"/>
                        <a:pt x="131580" y="282368"/>
                        <a:pt x="140023" y="283136"/>
                      </a:cubicBezTo>
                      <a:cubicBezTo>
                        <a:pt x="145396" y="283520"/>
                        <a:pt x="150385" y="283136"/>
                        <a:pt x="156909" y="283136"/>
                      </a:cubicBezTo>
                      <a:close/>
                      <a:moveTo>
                        <a:pt x="282787" y="283520"/>
                      </a:moveTo>
                      <a:cubicBezTo>
                        <a:pt x="287393" y="283520"/>
                        <a:pt x="291230" y="283520"/>
                        <a:pt x="295068" y="283520"/>
                      </a:cubicBezTo>
                      <a:cubicBezTo>
                        <a:pt x="296603" y="283520"/>
                        <a:pt x="298522" y="283520"/>
                        <a:pt x="300057" y="283520"/>
                      </a:cubicBezTo>
                      <a:cubicBezTo>
                        <a:pt x="308500" y="282368"/>
                        <a:pt x="314257" y="275456"/>
                        <a:pt x="313873" y="267392"/>
                      </a:cubicBezTo>
                      <a:cubicBezTo>
                        <a:pt x="313489" y="259329"/>
                        <a:pt x="306581" y="252801"/>
                        <a:pt x="298522" y="252417"/>
                      </a:cubicBezTo>
                      <a:cubicBezTo>
                        <a:pt x="290463" y="252417"/>
                        <a:pt x="283555" y="258177"/>
                        <a:pt x="282787" y="266624"/>
                      </a:cubicBezTo>
                      <a:cubicBezTo>
                        <a:pt x="282404" y="271232"/>
                        <a:pt x="282787" y="276608"/>
                        <a:pt x="282787" y="28352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886" name="Google Shape;886;p19"/>
                <p:cNvSpPr/>
                <p:nvPr/>
              </p:nvSpPr>
              <p:spPr>
                <a:xfrm>
                  <a:off x="2962679" y="5486092"/>
                  <a:ext cx="314009" cy="329945"/>
                </a:xfrm>
                <a:custGeom>
                  <a:rect l="l" t="t" r="r" b="b"/>
                  <a:pathLst>
                    <a:path w="314009" h="329945" extrusionOk="0">
                      <a:moveTo>
                        <a:pt x="98310" y="168286"/>
                      </a:moveTo>
                      <a:cubicBezTo>
                        <a:pt x="47268" y="122207"/>
                        <a:pt x="57630" y="59617"/>
                        <a:pt x="90635" y="27362"/>
                      </a:cubicBezTo>
                      <a:cubicBezTo>
                        <a:pt x="127093" y="-8733"/>
                        <a:pt x="185427" y="-9117"/>
                        <a:pt x="222653" y="26210"/>
                      </a:cubicBezTo>
                      <a:cubicBezTo>
                        <a:pt x="257193" y="59233"/>
                        <a:pt x="266787" y="122975"/>
                        <a:pt x="218048" y="167134"/>
                      </a:cubicBezTo>
                      <a:cubicBezTo>
                        <a:pt x="232631" y="177118"/>
                        <a:pt x="248750" y="186333"/>
                        <a:pt x="262182" y="198237"/>
                      </a:cubicBezTo>
                      <a:cubicBezTo>
                        <a:pt x="295954" y="227804"/>
                        <a:pt x="312457" y="265819"/>
                        <a:pt x="313992" y="310746"/>
                      </a:cubicBezTo>
                      <a:cubicBezTo>
                        <a:pt x="314376" y="324185"/>
                        <a:pt x="308619" y="329945"/>
                        <a:pt x="295187" y="329945"/>
                      </a:cubicBezTo>
                      <a:cubicBezTo>
                        <a:pt x="203081" y="329945"/>
                        <a:pt x="111359" y="329945"/>
                        <a:pt x="19253" y="329945"/>
                      </a:cubicBezTo>
                      <a:cubicBezTo>
                        <a:pt x="5437" y="329945"/>
                        <a:pt x="-704" y="324185"/>
                        <a:pt x="64" y="309978"/>
                      </a:cubicBezTo>
                      <a:cubicBezTo>
                        <a:pt x="3518" y="247003"/>
                        <a:pt x="33452" y="201309"/>
                        <a:pt x="89483" y="172510"/>
                      </a:cubicBezTo>
                      <a:cubicBezTo>
                        <a:pt x="92170" y="170974"/>
                        <a:pt x="94856" y="169822"/>
                        <a:pt x="98310" y="168286"/>
                      </a:cubicBezTo>
                      <a:close/>
                      <a:moveTo>
                        <a:pt x="280220" y="297690"/>
                      </a:moveTo>
                      <a:cubicBezTo>
                        <a:pt x="279068" y="253147"/>
                        <a:pt x="233399" y="185565"/>
                        <a:pt x="151655" y="188253"/>
                      </a:cubicBezTo>
                      <a:cubicBezTo>
                        <a:pt x="91402" y="190173"/>
                        <a:pt x="29231" y="247388"/>
                        <a:pt x="33836" y="297306"/>
                      </a:cubicBezTo>
                      <a:cubicBezTo>
                        <a:pt x="94856" y="297306"/>
                        <a:pt x="155493" y="297306"/>
                        <a:pt x="219583" y="297306"/>
                      </a:cubicBezTo>
                      <a:cubicBezTo>
                        <a:pt x="213059" y="286938"/>
                        <a:pt x="208070" y="278491"/>
                        <a:pt x="202313" y="270427"/>
                      </a:cubicBezTo>
                      <a:cubicBezTo>
                        <a:pt x="195405" y="260827"/>
                        <a:pt x="194638" y="252379"/>
                        <a:pt x="201929" y="246236"/>
                      </a:cubicBezTo>
                      <a:cubicBezTo>
                        <a:pt x="208838" y="240092"/>
                        <a:pt x="218048" y="241628"/>
                        <a:pt x="226107" y="250076"/>
                      </a:cubicBezTo>
                      <a:cubicBezTo>
                        <a:pt x="238772" y="263515"/>
                        <a:pt x="246064" y="279642"/>
                        <a:pt x="249901" y="297690"/>
                      </a:cubicBezTo>
                      <a:cubicBezTo>
                        <a:pt x="260263" y="297690"/>
                        <a:pt x="270242" y="297690"/>
                        <a:pt x="280220" y="297690"/>
                      </a:cubicBezTo>
                      <a:close/>
                      <a:moveTo>
                        <a:pt x="219967" y="93792"/>
                      </a:moveTo>
                      <a:cubicBezTo>
                        <a:pt x="219967" y="59233"/>
                        <a:pt x="191568" y="30818"/>
                        <a:pt x="156644" y="31202"/>
                      </a:cubicBezTo>
                      <a:cubicBezTo>
                        <a:pt x="122488" y="31202"/>
                        <a:pt x="94472" y="59617"/>
                        <a:pt x="94089" y="93792"/>
                      </a:cubicBezTo>
                      <a:cubicBezTo>
                        <a:pt x="94089" y="128735"/>
                        <a:pt x="122104" y="156766"/>
                        <a:pt x="156644" y="157150"/>
                      </a:cubicBezTo>
                      <a:cubicBezTo>
                        <a:pt x="191568" y="157150"/>
                        <a:pt x="219967" y="128735"/>
                        <a:pt x="219967" y="93792"/>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887" name="Google Shape;887;p19"/>
                <p:cNvSpPr/>
                <p:nvPr/>
              </p:nvSpPr>
              <p:spPr>
                <a:xfrm>
                  <a:off x="2522873" y="5485743"/>
                  <a:ext cx="314009" cy="329909"/>
                </a:xfrm>
                <a:custGeom>
                  <a:rect l="l" t="t" r="r" b="b"/>
                  <a:pathLst>
                    <a:path w="314009" h="329909" extrusionOk="0">
                      <a:moveTo>
                        <a:pt x="98310" y="168634"/>
                      </a:moveTo>
                      <a:cubicBezTo>
                        <a:pt x="48036" y="123708"/>
                        <a:pt x="57246" y="61118"/>
                        <a:pt x="89867" y="28095"/>
                      </a:cubicBezTo>
                      <a:cubicBezTo>
                        <a:pt x="126326" y="-8384"/>
                        <a:pt x="184276" y="-9536"/>
                        <a:pt x="221886" y="25791"/>
                      </a:cubicBezTo>
                      <a:cubicBezTo>
                        <a:pt x="256426" y="58046"/>
                        <a:pt x="267171" y="122940"/>
                        <a:pt x="216129" y="168634"/>
                      </a:cubicBezTo>
                      <a:cubicBezTo>
                        <a:pt x="239923" y="179002"/>
                        <a:pt x="260647" y="193594"/>
                        <a:pt x="277149" y="213561"/>
                      </a:cubicBezTo>
                      <a:cubicBezTo>
                        <a:pt x="300560" y="241592"/>
                        <a:pt x="312840" y="274231"/>
                        <a:pt x="313992" y="310710"/>
                      </a:cubicBezTo>
                      <a:cubicBezTo>
                        <a:pt x="314375" y="323766"/>
                        <a:pt x="308619" y="329909"/>
                        <a:pt x="295187" y="329909"/>
                      </a:cubicBezTo>
                      <a:cubicBezTo>
                        <a:pt x="203081" y="329909"/>
                        <a:pt x="111359" y="329909"/>
                        <a:pt x="19253" y="329909"/>
                      </a:cubicBezTo>
                      <a:cubicBezTo>
                        <a:pt x="5437" y="329909"/>
                        <a:pt x="-704" y="324150"/>
                        <a:pt x="64" y="309942"/>
                      </a:cubicBezTo>
                      <a:cubicBezTo>
                        <a:pt x="3902" y="246968"/>
                        <a:pt x="33836" y="201273"/>
                        <a:pt x="89867" y="172474"/>
                      </a:cubicBezTo>
                      <a:cubicBezTo>
                        <a:pt x="92554" y="171322"/>
                        <a:pt x="95240" y="170170"/>
                        <a:pt x="98310" y="168634"/>
                      </a:cubicBezTo>
                      <a:close/>
                      <a:moveTo>
                        <a:pt x="94472" y="298038"/>
                      </a:moveTo>
                      <a:cubicBezTo>
                        <a:pt x="159330" y="298038"/>
                        <a:pt x="219967" y="298038"/>
                        <a:pt x="280987" y="298038"/>
                      </a:cubicBezTo>
                      <a:cubicBezTo>
                        <a:pt x="279068" y="251960"/>
                        <a:pt x="233783" y="187834"/>
                        <a:pt x="155876" y="188602"/>
                      </a:cubicBezTo>
                      <a:cubicBezTo>
                        <a:pt x="78738" y="189370"/>
                        <a:pt x="35371" y="254264"/>
                        <a:pt x="34220" y="298038"/>
                      </a:cubicBezTo>
                      <a:cubicBezTo>
                        <a:pt x="44198" y="298038"/>
                        <a:pt x="54176" y="298038"/>
                        <a:pt x="64154" y="298038"/>
                      </a:cubicBezTo>
                      <a:cubicBezTo>
                        <a:pt x="71446" y="273079"/>
                        <a:pt x="77203" y="261944"/>
                        <a:pt x="88716" y="250424"/>
                      </a:cubicBezTo>
                      <a:cubicBezTo>
                        <a:pt x="91402" y="247736"/>
                        <a:pt x="94472" y="245048"/>
                        <a:pt x="98310" y="243896"/>
                      </a:cubicBezTo>
                      <a:cubicBezTo>
                        <a:pt x="105218" y="241976"/>
                        <a:pt x="111359" y="243896"/>
                        <a:pt x="115580" y="250040"/>
                      </a:cubicBezTo>
                      <a:cubicBezTo>
                        <a:pt x="119801" y="256568"/>
                        <a:pt x="119034" y="262711"/>
                        <a:pt x="114429" y="269239"/>
                      </a:cubicBezTo>
                      <a:cubicBezTo>
                        <a:pt x="107137" y="278071"/>
                        <a:pt x="101764" y="287287"/>
                        <a:pt x="94472" y="298038"/>
                      </a:cubicBezTo>
                      <a:close/>
                      <a:moveTo>
                        <a:pt x="157412" y="31551"/>
                      </a:moveTo>
                      <a:cubicBezTo>
                        <a:pt x="122488" y="31551"/>
                        <a:pt x="94089" y="59582"/>
                        <a:pt x="94472" y="94141"/>
                      </a:cubicBezTo>
                      <a:cubicBezTo>
                        <a:pt x="94472" y="129084"/>
                        <a:pt x="122872" y="157115"/>
                        <a:pt x="157412" y="157115"/>
                      </a:cubicBezTo>
                      <a:cubicBezTo>
                        <a:pt x="191567" y="157115"/>
                        <a:pt x="219967" y="129084"/>
                        <a:pt x="219967" y="94909"/>
                      </a:cubicBezTo>
                      <a:cubicBezTo>
                        <a:pt x="220351" y="59966"/>
                        <a:pt x="192335" y="31551"/>
                        <a:pt x="157412" y="31551"/>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888" name="Google Shape;888;p19"/>
                <p:cNvSpPr/>
                <p:nvPr/>
              </p:nvSpPr>
              <p:spPr>
                <a:xfrm>
                  <a:off x="2444246" y="5234238"/>
                  <a:ext cx="219597" cy="220082"/>
                </a:xfrm>
                <a:custGeom>
                  <a:rect l="l" t="t" r="r" b="b"/>
                  <a:pathLst>
                    <a:path w="219597" h="220082" extrusionOk="0">
                      <a:moveTo>
                        <a:pt x="157748" y="105269"/>
                      </a:moveTo>
                      <a:cubicBezTo>
                        <a:pt x="185764" y="119861"/>
                        <a:pt x="205720" y="141364"/>
                        <a:pt x="214547" y="171700"/>
                      </a:cubicBezTo>
                      <a:cubicBezTo>
                        <a:pt x="217617" y="181683"/>
                        <a:pt x="218769" y="192051"/>
                        <a:pt x="219536" y="202419"/>
                      </a:cubicBezTo>
                      <a:cubicBezTo>
                        <a:pt x="220304" y="213170"/>
                        <a:pt x="213779" y="219698"/>
                        <a:pt x="203034" y="220082"/>
                      </a:cubicBezTo>
                      <a:cubicBezTo>
                        <a:pt x="140862" y="220082"/>
                        <a:pt x="78691" y="220082"/>
                        <a:pt x="16519" y="220082"/>
                      </a:cubicBezTo>
                      <a:cubicBezTo>
                        <a:pt x="5774" y="220082"/>
                        <a:pt x="-367" y="213554"/>
                        <a:pt x="17" y="202419"/>
                      </a:cubicBezTo>
                      <a:cubicBezTo>
                        <a:pt x="1552" y="163636"/>
                        <a:pt x="18438" y="133685"/>
                        <a:pt x="50675" y="112181"/>
                      </a:cubicBezTo>
                      <a:cubicBezTo>
                        <a:pt x="52594" y="111029"/>
                        <a:pt x="54513" y="109877"/>
                        <a:pt x="56432" y="108725"/>
                      </a:cubicBezTo>
                      <a:cubicBezTo>
                        <a:pt x="58351" y="107573"/>
                        <a:pt x="60269" y="106422"/>
                        <a:pt x="62188" y="105269"/>
                      </a:cubicBezTo>
                      <a:cubicBezTo>
                        <a:pt x="40697" y="68791"/>
                        <a:pt x="43000" y="37688"/>
                        <a:pt x="68329" y="15416"/>
                      </a:cubicBezTo>
                      <a:cubicBezTo>
                        <a:pt x="91355" y="-4551"/>
                        <a:pt x="125895" y="-5319"/>
                        <a:pt x="149689" y="14264"/>
                      </a:cubicBezTo>
                      <a:cubicBezTo>
                        <a:pt x="176554" y="35768"/>
                        <a:pt x="179240" y="66871"/>
                        <a:pt x="157748" y="105269"/>
                      </a:cubicBezTo>
                      <a:close/>
                      <a:moveTo>
                        <a:pt x="186148" y="188211"/>
                      </a:moveTo>
                      <a:cubicBezTo>
                        <a:pt x="180391" y="151732"/>
                        <a:pt x="145084" y="124085"/>
                        <a:pt x="105939" y="126005"/>
                      </a:cubicBezTo>
                      <a:cubicBezTo>
                        <a:pt x="70631" y="127541"/>
                        <a:pt x="36092" y="157492"/>
                        <a:pt x="34557" y="188211"/>
                      </a:cubicBezTo>
                      <a:cubicBezTo>
                        <a:pt x="85215" y="188211"/>
                        <a:pt x="135490" y="188211"/>
                        <a:pt x="186148" y="188211"/>
                      </a:cubicBezTo>
                      <a:close/>
                      <a:moveTo>
                        <a:pt x="141630" y="63415"/>
                      </a:moveTo>
                      <a:cubicBezTo>
                        <a:pt x="141630" y="46135"/>
                        <a:pt x="127814" y="31928"/>
                        <a:pt x="110928" y="31928"/>
                      </a:cubicBezTo>
                      <a:cubicBezTo>
                        <a:pt x="93274" y="31544"/>
                        <a:pt x="79075" y="46135"/>
                        <a:pt x="79075" y="63415"/>
                      </a:cubicBezTo>
                      <a:cubicBezTo>
                        <a:pt x="79075" y="80310"/>
                        <a:pt x="93274" y="94518"/>
                        <a:pt x="110544" y="94518"/>
                      </a:cubicBezTo>
                      <a:cubicBezTo>
                        <a:pt x="127430" y="94518"/>
                        <a:pt x="141246" y="80310"/>
                        <a:pt x="141630" y="63415"/>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889" name="Google Shape;889;p19"/>
                <p:cNvSpPr/>
                <p:nvPr/>
              </p:nvSpPr>
              <p:spPr>
                <a:xfrm>
                  <a:off x="3135377" y="5234295"/>
                  <a:ext cx="219647" cy="220409"/>
                </a:xfrm>
                <a:custGeom>
                  <a:rect l="l" t="t" r="r" b="b"/>
                  <a:pathLst>
                    <a:path w="219647" h="220409" extrusionOk="0">
                      <a:moveTo>
                        <a:pt x="62236" y="105213"/>
                      </a:moveTo>
                      <a:cubicBezTo>
                        <a:pt x="40744" y="67966"/>
                        <a:pt x="43431" y="36479"/>
                        <a:pt x="69143" y="14975"/>
                      </a:cubicBezTo>
                      <a:cubicBezTo>
                        <a:pt x="92554" y="-4992"/>
                        <a:pt x="126710" y="-4992"/>
                        <a:pt x="150504" y="14975"/>
                      </a:cubicBezTo>
                      <a:cubicBezTo>
                        <a:pt x="176600" y="36863"/>
                        <a:pt x="178903" y="68350"/>
                        <a:pt x="157795" y="104829"/>
                      </a:cubicBezTo>
                      <a:cubicBezTo>
                        <a:pt x="165855" y="110589"/>
                        <a:pt x="174298" y="115580"/>
                        <a:pt x="181590" y="121724"/>
                      </a:cubicBezTo>
                      <a:cubicBezTo>
                        <a:pt x="205767" y="142460"/>
                        <a:pt x="218048" y="168955"/>
                        <a:pt x="219583" y="200826"/>
                      </a:cubicBezTo>
                      <a:cubicBezTo>
                        <a:pt x="220351" y="214265"/>
                        <a:pt x="214210" y="220409"/>
                        <a:pt x="201162" y="220409"/>
                      </a:cubicBezTo>
                      <a:cubicBezTo>
                        <a:pt x="140142" y="220409"/>
                        <a:pt x="79505" y="220409"/>
                        <a:pt x="18485" y="220409"/>
                      </a:cubicBezTo>
                      <a:cubicBezTo>
                        <a:pt x="5437" y="220409"/>
                        <a:pt x="-704" y="214265"/>
                        <a:pt x="64" y="200826"/>
                      </a:cubicBezTo>
                      <a:cubicBezTo>
                        <a:pt x="1983" y="162811"/>
                        <a:pt x="18869" y="133628"/>
                        <a:pt x="50722" y="112509"/>
                      </a:cubicBezTo>
                      <a:cubicBezTo>
                        <a:pt x="54560" y="109437"/>
                        <a:pt x="58398" y="107517"/>
                        <a:pt x="62236" y="105213"/>
                      </a:cubicBezTo>
                      <a:close/>
                      <a:moveTo>
                        <a:pt x="186195" y="188154"/>
                      </a:moveTo>
                      <a:cubicBezTo>
                        <a:pt x="180822" y="151675"/>
                        <a:pt x="145515" y="124412"/>
                        <a:pt x="105986" y="125948"/>
                      </a:cubicBezTo>
                      <a:cubicBezTo>
                        <a:pt x="71062" y="127484"/>
                        <a:pt x="36523" y="157051"/>
                        <a:pt x="34604" y="188154"/>
                      </a:cubicBezTo>
                      <a:cubicBezTo>
                        <a:pt x="84878" y="188154"/>
                        <a:pt x="135537" y="188154"/>
                        <a:pt x="186195" y="188154"/>
                      </a:cubicBezTo>
                      <a:close/>
                      <a:moveTo>
                        <a:pt x="141293" y="62590"/>
                      </a:moveTo>
                      <a:cubicBezTo>
                        <a:pt x="140909" y="45311"/>
                        <a:pt x="126710" y="31487"/>
                        <a:pt x="109824" y="31487"/>
                      </a:cubicBezTo>
                      <a:cubicBezTo>
                        <a:pt x="92170" y="31487"/>
                        <a:pt x="78354" y="46079"/>
                        <a:pt x="78738" y="63742"/>
                      </a:cubicBezTo>
                      <a:cubicBezTo>
                        <a:pt x="79122" y="80638"/>
                        <a:pt x="93705" y="94461"/>
                        <a:pt x="110591" y="94077"/>
                      </a:cubicBezTo>
                      <a:cubicBezTo>
                        <a:pt x="127861" y="94077"/>
                        <a:pt x="141677" y="79870"/>
                        <a:pt x="141293" y="6259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890" name="Google Shape;890;p19"/>
                <p:cNvSpPr/>
                <p:nvPr/>
              </p:nvSpPr>
              <p:spPr>
                <a:xfrm>
                  <a:off x="2837244" y="5533037"/>
                  <a:ext cx="125498" cy="125948"/>
                </a:xfrm>
                <a:custGeom>
                  <a:rect l="l" t="t" r="r" b="b"/>
                  <a:pathLst>
                    <a:path w="125498" h="125948" extrusionOk="0">
                      <a:moveTo>
                        <a:pt x="62559" y="0"/>
                      </a:moveTo>
                      <a:cubicBezTo>
                        <a:pt x="97483" y="0"/>
                        <a:pt x="125498" y="28031"/>
                        <a:pt x="125498" y="62974"/>
                      </a:cubicBezTo>
                      <a:cubicBezTo>
                        <a:pt x="125498" y="97533"/>
                        <a:pt x="97099" y="125948"/>
                        <a:pt x="62559" y="125948"/>
                      </a:cubicBezTo>
                      <a:cubicBezTo>
                        <a:pt x="28403" y="125948"/>
                        <a:pt x="388" y="97917"/>
                        <a:pt x="4" y="63742"/>
                      </a:cubicBezTo>
                      <a:cubicBezTo>
                        <a:pt x="-380" y="28415"/>
                        <a:pt x="27636" y="0"/>
                        <a:pt x="62559" y="0"/>
                      </a:cubicBezTo>
                      <a:close/>
                      <a:moveTo>
                        <a:pt x="62559" y="31487"/>
                      </a:moveTo>
                      <a:cubicBezTo>
                        <a:pt x="45289" y="31487"/>
                        <a:pt x="31473" y="45695"/>
                        <a:pt x="31473" y="62974"/>
                      </a:cubicBezTo>
                      <a:cubicBezTo>
                        <a:pt x="31473" y="80638"/>
                        <a:pt x="46057" y="94845"/>
                        <a:pt x="63327" y="94461"/>
                      </a:cubicBezTo>
                      <a:cubicBezTo>
                        <a:pt x="80213" y="94077"/>
                        <a:pt x="94413" y="79870"/>
                        <a:pt x="94029" y="62590"/>
                      </a:cubicBezTo>
                      <a:cubicBezTo>
                        <a:pt x="93645" y="45311"/>
                        <a:pt x="79829" y="31487"/>
                        <a:pt x="62559" y="31487"/>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891" name="Google Shape;891;p19"/>
                <p:cNvSpPr/>
                <p:nvPr/>
              </p:nvSpPr>
              <p:spPr>
                <a:xfrm>
                  <a:off x="2459992" y="5485801"/>
                  <a:ext cx="94419" cy="94102"/>
                </a:xfrm>
                <a:custGeom>
                  <a:rect l="l" t="t" r="r" b="b"/>
                  <a:pathLst>
                    <a:path w="94419" h="94102" extrusionOk="0">
                      <a:moveTo>
                        <a:pt x="94414" y="48388"/>
                      </a:moveTo>
                      <a:cubicBezTo>
                        <a:pt x="94030" y="73731"/>
                        <a:pt x="72155" y="94850"/>
                        <a:pt x="46442" y="94082"/>
                      </a:cubicBezTo>
                      <a:cubicBezTo>
                        <a:pt x="20345" y="93698"/>
                        <a:pt x="-378" y="71811"/>
                        <a:pt x="5" y="45700"/>
                      </a:cubicBezTo>
                      <a:cubicBezTo>
                        <a:pt x="773" y="19973"/>
                        <a:pt x="22264" y="-379"/>
                        <a:pt x="47977" y="5"/>
                      </a:cubicBezTo>
                      <a:cubicBezTo>
                        <a:pt x="74074" y="389"/>
                        <a:pt x="94798" y="22277"/>
                        <a:pt x="94414" y="48388"/>
                      </a:cubicBezTo>
                      <a:close/>
                      <a:moveTo>
                        <a:pt x="62944" y="47236"/>
                      </a:moveTo>
                      <a:cubicBezTo>
                        <a:pt x="62944" y="38788"/>
                        <a:pt x="56036" y="31492"/>
                        <a:pt x="47593" y="31492"/>
                      </a:cubicBezTo>
                      <a:cubicBezTo>
                        <a:pt x="39150" y="31108"/>
                        <a:pt x="31859" y="38020"/>
                        <a:pt x="31475" y="46468"/>
                      </a:cubicBezTo>
                      <a:cubicBezTo>
                        <a:pt x="31091" y="55300"/>
                        <a:pt x="38383" y="62979"/>
                        <a:pt x="47210" y="62979"/>
                      </a:cubicBezTo>
                      <a:cubicBezTo>
                        <a:pt x="55653" y="62595"/>
                        <a:pt x="62944" y="55684"/>
                        <a:pt x="62944" y="47236"/>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892" name="Google Shape;892;p19"/>
                <p:cNvSpPr/>
                <p:nvPr/>
              </p:nvSpPr>
              <p:spPr>
                <a:xfrm>
                  <a:off x="3245585" y="5485802"/>
                  <a:ext cx="94408" cy="94087"/>
                </a:xfrm>
                <a:custGeom>
                  <a:rect l="l" t="t" r="r" b="b"/>
                  <a:pathLst>
                    <a:path w="94408" h="94087" extrusionOk="0">
                      <a:moveTo>
                        <a:pt x="0" y="46852"/>
                      </a:moveTo>
                      <a:cubicBezTo>
                        <a:pt x="0" y="20740"/>
                        <a:pt x="21491" y="-379"/>
                        <a:pt x="47972" y="5"/>
                      </a:cubicBezTo>
                      <a:cubicBezTo>
                        <a:pt x="73301" y="389"/>
                        <a:pt x="94409" y="21893"/>
                        <a:pt x="94409" y="47236"/>
                      </a:cubicBezTo>
                      <a:cubicBezTo>
                        <a:pt x="94025" y="73347"/>
                        <a:pt x="72533" y="94466"/>
                        <a:pt x="46437" y="94082"/>
                      </a:cubicBezTo>
                      <a:cubicBezTo>
                        <a:pt x="20724" y="93698"/>
                        <a:pt x="0" y="72579"/>
                        <a:pt x="0" y="46852"/>
                      </a:cubicBezTo>
                      <a:close/>
                      <a:moveTo>
                        <a:pt x="46821" y="31492"/>
                      </a:moveTo>
                      <a:cubicBezTo>
                        <a:pt x="38378" y="31492"/>
                        <a:pt x="31470" y="38404"/>
                        <a:pt x="31086" y="46852"/>
                      </a:cubicBezTo>
                      <a:cubicBezTo>
                        <a:pt x="31086" y="55299"/>
                        <a:pt x="37994" y="62595"/>
                        <a:pt x="46437" y="62595"/>
                      </a:cubicBezTo>
                      <a:cubicBezTo>
                        <a:pt x="55263" y="62979"/>
                        <a:pt x="62555" y="55299"/>
                        <a:pt x="62555" y="46468"/>
                      </a:cubicBezTo>
                      <a:cubicBezTo>
                        <a:pt x="62555" y="38404"/>
                        <a:pt x="55263" y="31492"/>
                        <a:pt x="46821" y="31492"/>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893" name="Google Shape;893;p19"/>
                <p:cNvSpPr/>
                <p:nvPr/>
              </p:nvSpPr>
              <p:spPr>
                <a:xfrm>
                  <a:off x="2523320" y="5014653"/>
                  <a:ext cx="94030" cy="94077"/>
                </a:xfrm>
                <a:custGeom>
                  <a:rect l="l" t="t" r="r" b="b"/>
                  <a:pathLst>
                    <a:path w="94030" h="94077" extrusionOk="0">
                      <a:moveTo>
                        <a:pt x="94025" y="46462"/>
                      </a:moveTo>
                      <a:cubicBezTo>
                        <a:pt x="94409" y="72574"/>
                        <a:pt x="73301" y="94077"/>
                        <a:pt x="47204" y="94077"/>
                      </a:cubicBezTo>
                      <a:cubicBezTo>
                        <a:pt x="21491" y="94077"/>
                        <a:pt x="384" y="72958"/>
                        <a:pt x="0" y="47615"/>
                      </a:cubicBezTo>
                      <a:cubicBezTo>
                        <a:pt x="0" y="21503"/>
                        <a:pt x="21108" y="0"/>
                        <a:pt x="46821" y="0"/>
                      </a:cubicBezTo>
                      <a:cubicBezTo>
                        <a:pt x="72534" y="0"/>
                        <a:pt x="93641" y="20735"/>
                        <a:pt x="94025" y="46462"/>
                      </a:cubicBezTo>
                      <a:close/>
                      <a:moveTo>
                        <a:pt x="62555" y="47231"/>
                      </a:moveTo>
                      <a:cubicBezTo>
                        <a:pt x="62555" y="38783"/>
                        <a:pt x="56031" y="31487"/>
                        <a:pt x="47588" y="31487"/>
                      </a:cubicBezTo>
                      <a:cubicBezTo>
                        <a:pt x="38761" y="31103"/>
                        <a:pt x="31470" y="38399"/>
                        <a:pt x="31470" y="47231"/>
                      </a:cubicBezTo>
                      <a:cubicBezTo>
                        <a:pt x="31470" y="55678"/>
                        <a:pt x="38761" y="62590"/>
                        <a:pt x="47204" y="62590"/>
                      </a:cubicBezTo>
                      <a:cubicBezTo>
                        <a:pt x="55264" y="62590"/>
                        <a:pt x="62172" y="55678"/>
                        <a:pt x="62555" y="47231"/>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894" name="Google Shape;894;p19"/>
                <p:cNvSpPr/>
                <p:nvPr/>
              </p:nvSpPr>
              <p:spPr>
                <a:xfrm>
                  <a:off x="3182646" y="5014648"/>
                  <a:ext cx="94030" cy="94466"/>
                </a:xfrm>
                <a:custGeom>
                  <a:rect l="l" t="t" r="r" b="b"/>
                  <a:pathLst>
                    <a:path w="94030" h="94466" extrusionOk="0">
                      <a:moveTo>
                        <a:pt x="47204" y="5"/>
                      </a:moveTo>
                      <a:cubicBezTo>
                        <a:pt x="73301" y="5"/>
                        <a:pt x="94409" y="21892"/>
                        <a:pt x="94025" y="48004"/>
                      </a:cubicBezTo>
                      <a:cubicBezTo>
                        <a:pt x="93641" y="73731"/>
                        <a:pt x="72534" y="94466"/>
                        <a:pt x="46821" y="94466"/>
                      </a:cubicBezTo>
                      <a:cubicBezTo>
                        <a:pt x="21108" y="94466"/>
                        <a:pt x="0" y="73347"/>
                        <a:pt x="0" y="47620"/>
                      </a:cubicBezTo>
                      <a:cubicBezTo>
                        <a:pt x="0" y="21124"/>
                        <a:pt x="21108" y="-379"/>
                        <a:pt x="47204" y="5"/>
                      </a:cubicBezTo>
                      <a:close/>
                      <a:moveTo>
                        <a:pt x="62555" y="46852"/>
                      </a:moveTo>
                      <a:cubicBezTo>
                        <a:pt x="62555" y="38404"/>
                        <a:pt x="55647" y="31492"/>
                        <a:pt x="47204" y="31492"/>
                      </a:cubicBezTo>
                      <a:cubicBezTo>
                        <a:pt x="38378" y="31492"/>
                        <a:pt x="31086" y="38788"/>
                        <a:pt x="31470" y="47620"/>
                      </a:cubicBezTo>
                      <a:cubicBezTo>
                        <a:pt x="31853" y="56067"/>
                        <a:pt x="39145" y="62979"/>
                        <a:pt x="47588" y="62595"/>
                      </a:cubicBezTo>
                      <a:cubicBezTo>
                        <a:pt x="56031" y="62211"/>
                        <a:pt x="62939" y="55299"/>
                        <a:pt x="62555" y="46852"/>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grpSp>
      </p:grpSp>
      <p:sp>
        <p:nvSpPr>
          <p:cNvPr id="895" name="Google Shape;895;p19"/>
          <p:cNvSpPr txBox="1"/>
          <p:nvPr/>
        </p:nvSpPr>
        <p:spPr>
          <a:xfrm>
            <a:off x="3004001" y="5342760"/>
            <a:ext cx="4456040" cy="40688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4B4B4B"/>
              </a:buClr>
              <a:buSzPts val="1400"/>
              <a:buFont typeface="Arial"/>
              <a:buNone/>
            </a:pPr>
            <a:r>
              <a:rPr lang="en-US" sz="1400">
                <a:solidFill>
                  <a:srgbClr val="4B4B4B"/>
                </a:solidFill>
                <a:latin typeface="Verdana"/>
                <a:ea typeface="Verdana"/>
                <a:cs typeface="Verdana"/>
                <a:sym typeface="Verdana"/>
              </a:rPr>
              <a:t>Organizzare tour d'avventura ed escursioni ecologiche</a:t>
            </a:r>
            <a:endParaRPr/>
          </a:p>
        </p:txBody>
      </p:sp>
      <p:sp>
        <p:nvSpPr>
          <p:cNvPr id="896" name="Google Shape;896;p19"/>
          <p:cNvSpPr txBox="1"/>
          <p:nvPr/>
        </p:nvSpPr>
        <p:spPr>
          <a:xfrm>
            <a:off x="3004001" y="5690544"/>
            <a:ext cx="4027514" cy="40688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4B4B4B"/>
              </a:buClr>
              <a:buSzPts val="1400"/>
              <a:buFont typeface="Arial"/>
              <a:buNone/>
            </a:pPr>
            <a:r>
              <a:rPr lang="en-US" sz="1400">
                <a:solidFill>
                  <a:srgbClr val="4B4B4B"/>
                </a:solidFill>
                <a:latin typeface="Verdana"/>
                <a:ea typeface="Verdana"/>
                <a:cs typeface="Verdana"/>
                <a:sym typeface="Verdana"/>
              </a:rPr>
              <a:t>Organizzare tour di pulizia in acqua</a:t>
            </a:r>
            <a:endParaRPr/>
          </a:p>
          <a:p>
            <a:pPr marL="518236" marR="0" lvl="0" indent="-429336" algn="l" rtl="0">
              <a:lnSpc>
                <a:spcPct val="100000"/>
              </a:lnSpc>
              <a:spcBef>
                <a:spcPts val="2267"/>
              </a:spcBef>
              <a:spcAft>
                <a:spcPts val="0"/>
              </a:spcAft>
              <a:buClr>
                <a:srgbClr val="011E3B"/>
              </a:buClr>
              <a:buSzPts val="1400"/>
              <a:buFont typeface="Arial"/>
              <a:buNone/>
            </a:pPr>
            <a:r>
              <a:t/>
            </a:r>
            <a:endParaRPr sz="1400">
              <a:solidFill>
                <a:srgbClr val="4B4B4B"/>
              </a:solidFill>
              <a:latin typeface="Verdana"/>
              <a:ea typeface="Verdana"/>
              <a:cs typeface="Verdana"/>
              <a:sym typeface="Verdana"/>
            </a:endParaRPr>
          </a:p>
        </p:txBody>
      </p:sp>
      <p:sp>
        <p:nvSpPr>
          <p:cNvPr id="897" name="Google Shape;897;p19"/>
          <p:cNvSpPr/>
          <p:nvPr/>
        </p:nvSpPr>
        <p:spPr>
          <a:xfrm>
            <a:off x="2452256" y="4679447"/>
            <a:ext cx="5107420" cy="531962"/>
          </a:xfrm>
          <a:prstGeom prst="rect">
            <a:avLst/>
          </a:prstGeom>
          <a:solidFill>
            <a:srgbClr val="F1692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898" name="Google Shape;898;p19"/>
          <p:cNvSpPr txBox="1"/>
          <p:nvPr/>
        </p:nvSpPr>
        <p:spPr>
          <a:xfrm>
            <a:off x="2630903" y="4774928"/>
            <a:ext cx="4829138" cy="722327"/>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lt1"/>
              </a:buClr>
              <a:buSzPts val="1600"/>
              <a:buFont typeface="Arial"/>
              <a:buNone/>
            </a:pPr>
            <a:r>
              <a:rPr lang="en-US" sz="1600" b="1">
                <a:solidFill>
                  <a:schemeClr val="lt1"/>
                </a:solidFill>
                <a:latin typeface="Verdana"/>
                <a:ea typeface="Verdana"/>
                <a:cs typeface="Verdana"/>
                <a:sym typeface="Verdana"/>
              </a:rPr>
              <a:t>Tema 2: Sport e avventura </a:t>
            </a:r>
            <a:r>
              <a:rPr lang="en-US" sz="1600" i="1">
                <a:solidFill>
                  <a:schemeClr val="lt1"/>
                </a:solidFill>
                <a:latin typeface="Verdana"/>
                <a:ea typeface="Verdana"/>
                <a:cs typeface="Verdana"/>
                <a:sym typeface="Verdana"/>
              </a:rPr>
              <a:t>(2 idee)</a:t>
            </a:r>
            <a:endParaRPr sz="1600" b="1">
              <a:solidFill>
                <a:schemeClr val="lt1"/>
              </a:solidFill>
              <a:latin typeface="Verdana"/>
              <a:ea typeface="Verdana"/>
              <a:cs typeface="Verdana"/>
              <a:sym typeface="Verdana"/>
            </a:endParaRPr>
          </a:p>
        </p:txBody>
      </p:sp>
      <p:sp>
        <p:nvSpPr>
          <p:cNvPr id="899" name="Google Shape;899;p19"/>
          <p:cNvSpPr txBox="1"/>
          <p:nvPr/>
        </p:nvSpPr>
        <p:spPr>
          <a:xfrm>
            <a:off x="2626354" y="5334105"/>
            <a:ext cx="412383" cy="40688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11E3B"/>
              </a:buClr>
              <a:buSzPts val="1400"/>
              <a:buFont typeface="Arial"/>
              <a:buNone/>
            </a:pPr>
            <a:r>
              <a:rPr lang="en-US" sz="1400">
                <a:solidFill>
                  <a:srgbClr val="011E3B"/>
                </a:solidFill>
                <a:latin typeface="Verdana"/>
                <a:ea typeface="Verdana"/>
                <a:cs typeface="Verdana"/>
                <a:sym typeface="Verdana"/>
              </a:rPr>
              <a:t>1</a:t>
            </a:r>
            <a:endParaRPr/>
          </a:p>
        </p:txBody>
      </p:sp>
      <p:sp>
        <p:nvSpPr>
          <p:cNvPr id="900" name="Google Shape;900;p19"/>
          <p:cNvSpPr txBox="1"/>
          <p:nvPr/>
        </p:nvSpPr>
        <p:spPr>
          <a:xfrm>
            <a:off x="2626354" y="5678782"/>
            <a:ext cx="412383" cy="40688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11E3B"/>
              </a:buClr>
              <a:buSzPts val="1400"/>
              <a:buFont typeface="Arial"/>
              <a:buNone/>
            </a:pPr>
            <a:r>
              <a:rPr lang="en-US" sz="1400">
                <a:solidFill>
                  <a:srgbClr val="011E3B"/>
                </a:solidFill>
                <a:latin typeface="Verdana"/>
                <a:ea typeface="Verdana"/>
                <a:cs typeface="Verdana"/>
                <a:sym typeface="Verdana"/>
              </a:rPr>
              <a:t>2</a:t>
            </a:r>
            <a:endParaRPr/>
          </a:p>
        </p:txBody>
      </p:sp>
      <p:sp>
        <p:nvSpPr>
          <p:cNvPr id="901" name="Google Shape;901;p19"/>
          <p:cNvSpPr/>
          <p:nvPr/>
        </p:nvSpPr>
        <p:spPr>
          <a:xfrm>
            <a:off x="-19316" y="6973938"/>
            <a:ext cx="6306844" cy="531962"/>
          </a:xfrm>
          <a:prstGeom prst="rect">
            <a:avLst/>
          </a:prstGeom>
          <a:solidFill>
            <a:srgbClr val="8AC03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902" name="Google Shape;902;p19"/>
          <p:cNvSpPr txBox="1"/>
          <p:nvPr/>
        </p:nvSpPr>
        <p:spPr>
          <a:xfrm>
            <a:off x="628019" y="7599164"/>
            <a:ext cx="412383" cy="40688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11E3B"/>
              </a:buClr>
              <a:buSzPts val="1400"/>
              <a:buFont typeface="Arial"/>
              <a:buNone/>
            </a:pPr>
            <a:r>
              <a:rPr lang="en-US" sz="1400">
                <a:solidFill>
                  <a:srgbClr val="011E3B"/>
                </a:solidFill>
                <a:latin typeface="Verdana"/>
                <a:ea typeface="Verdana"/>
                <a:cs typeface="Verdana"/>
                <a:sym typeface="Verdana"/>
              </a:rPr>
              <a:t>1</a:t>
            </a:r>
            <a:endParaRPr/>
          </a:p>
        </p:txBody>
      </p:sp>
      <p:sp>
        <p:nvSpPr>
          <p:cNvPr id="903" name="Google Shape;903;p19"/>
          <p:cNvSpPr txBox="1"/>
          <p:nvPr/>
        </p:nvSpPr>
        <p:spPr>
          <a:xfrm>
            <a:off x="1242629" y="7630776"/>
            <a:ext cx="5169589" cy="40688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11E3B"/>
              </a:buClr>
              <a:buSzPts val="1400"/>
              <a:buFont typeface="Arial"/>
              <a:buNone/>
            </a:pPr>
            <a:r>
              <a:rPr lang="en-US" sz="1400">
                <a:solidFill>
                  <a:srgbClr val="011E3B"/>
                </a:solidFill>
                <a:latin typeface="Verdana"/>
                <a:ea typeface="Verdana"/>
                <a:cs typeface="Verdana"/>
                <a:sym typeface="Verdana"/>
              </a:rPr>
              <a:t>Essere eco-consapevoli nelle operazioni di street food o negli eventi</a:t>
            </a:r>
            <a:endParaRPr/>
          </a:p>
        </p:txBody>
      </p:sp>
      <p:sp>
        <p:nvSpPr>
          <p:cNvPr id="904" name="Google Shape;904;p19"/>
          <p:cNvSpPr txBox="1"/>
          <p:nvPr/>
        </p:nvSpPr>
        <p:spPr>
          <a:xfrm>
            <a:off x="628019" y="7943841"/>
            <a:ext cx="412383" cy="40688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11E3B"/>
              </a:buClr>
              <a:buSzPts val="1400"/>
              <a:buFont typeface="Arial"/>
              <a:buNone/>
            </a:pPr>
            <a:r>
              <a:rPr lang="en-US" sz="1400">
                <a:solidFill>
                  <a:srgbClr val="011E3B"/>
                </a:solidFill>
                <a:latin typeface="Verdana"/>
                <a:ea typeface="Verdana"/>
                <a:cs typeface="Verdana"/>
                <a:sym typeface="Verdana"/>
              </a:rPr>
              <a:t>2</a:t>
            </a:r>
            <a:endParaRPr/>
          </a:p>
        </p:txBody>
      </p:sp>
      <p:sp>
        <p:nvSpPr>
          <p:cNvPr id="905" name="Google Shape;905;p19"/>
          <p:cNvSpPr txBox="1"/>
          <p:nvPr/>
        </p:nvSpPr>
        <p:spPr>
          <a:xfrm>
            <a:off x="1242630" y="7985078"/>
            <a:ext cx="5044898" cy="40688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11E3B"/>
              </a:buClr>
              <a:buSzPts val="1400"/>
              <a:buFont typeface="Arial"/>
              <a:buNone/>
            </a:pPr>
            <a:r>
              <a:rPr lang="en-US" sz="1400">
                <a:solidFill>
                  <a:srgbClr val="011E3B"/>
                </a:solidFill>
                <a:latin typeface="Verdana"/>
                <a:ea typeface="Verdana"/>
                <a:cs typeface="Verdana"/>
                <a:sym typeface="Verdana"/>
              </a:rPr>
              <a:t>Organizzare esperienze "da fattoria a tavola".</a:t>
            </a:r>
            <a:endParaRPr/>
          </a:p>
          <a:p>
            <a:pPr marL="0" marR="0" lvl="0" indent="0" algn="l" rtl="0">
              <a:lnSpc>
                <a:spcPct val="100000"/>
              </a:lnSpc>
              <a:spcBef>
                <a:spcPts val="2267"/>
              </a:spcBef>
              <a:spcAft>
                <a:spcPts val="0"/>
              </a:spcAft>
              <a:buClr>
                <a:srgbClr val="011E3B"/>
              </a:buClr>
              <a:buSzPts val="1400"/>
              <a:buFont typeface="Arial"/>
              <a:buNone/>
            </a:pPr>
            <a:r>
              <a:t/>
            </a:r>
            <a:endParaRPr sz="1400">
              <a:solidFill>
                <a:srgbClr val="011E3B"/>
              </a:solidFill>
              <a:latin typeface="Verdana"/>
              <a:ea typeface="Verdana"/>
              <a:cs typeface="Verdana"/>
              <a:sym typeface="Verdana"/>
            </a:endParaRPr>
          </a:p>
        </p:txBody>
      </p:sp>
      <p:sp>
        <p:nvSpPr>
          <p:cNvPr id="906" name="Google Shape;906;p19"/>
          <p:cNvSpPr txBox="1"/>
          <p:nvPr/>
        </p:nvSpPr>
        <p:spPr>
          <a:xfrm>
            <a:off x="628019" y="8330499"/>
            <a:ext cx="412383" cy="40688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11E3B"/>
              </a:buClr>
              <a:buSzPts val="1400"/>
              <a:buFont typeface="Arial"/>
              <a:buNone/>
            </a:pPr>
            <a:r>
              <a:rPr lang="en-US" sz="1400">
                <a:solidFill>
                  <a:srgbClr val="011E3B"/>
                </a:solidFill>
                <a:latin typeface="Verdana"/>
                <a:ea typeface="Verdana"/>
                <a:cs typeface="Verdana"/>
                <a:sym typeface="Verdana"/>
              </a:rPr>
              <a:t>3</a:t>
            </a:r>
            <a:endParaRPr/>
          </a:p>
        </p:txBody>
      </p:sp>
      <p:sp>
        <p:nvSpPr>
          <p:cNvPr id="907" name="Google Shape;907;p19"/>
          <p:cNvSpPr txBox="1"/>
          <p:nvPr/>
        </p:nvSpPr>
        <p:spPr>
          <a:xfrm>
            <a:off x="1242630" y="8339932"/>
            <a:ext cx="3075170" cy="40688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11E3B"/>
              </a:buClr>
              <a:buSzPts val="1400"/>
              <a:buFont typeface="Arial"/>
              <a:buNone/>
            </a:pPr>
            <a:r>
              <a:rPr lang="en-US" sz="1400">
                <a:solidFill>
                  <a:srgbClr val="011E3B"/>
                </a:solidFill>
                <a:latin typeface="Verdana"/>
                <a:ea typeface="Verdana"/>
                <a:cs typeface="Verdana"/>
                <a:sym typeface="Verdana"/>
              </a:rPr>
              <a:t>Sviluppare visite didattiche</a:t>
            </a:r>
            <a:endParaRPr/>
          </a:p>
          <a:p>
            <a:pPr marL="0" marR="0" lvl="0" indent="0" algn="l" rtl="0">
              <a:lnSpc>
                <a:spcPct val="100000"/>
              </a:lnSpc>
              <a:spcBef>
                <a:spcPts val="2267"/>
              </a:spcBef>
              <a:spcAft>
                <a:spcPts val="0"/>
              </a:spcAft>
              <a:buClr>
                <a:srgbClr val="011E3B"/>
              </a:buClr>
              <a:buSzPts val="1400"/>
              <a:buFont typeface="Arial"/>
              <a:buNone/>
            </a:pPr>
            <a:r>
              <a:t/>
            </a:r>
            <a:endParaRPr sz="1400">
              <a:solidFill>
                <a:srgbClr val="011E3B"/>
              </a:solidFill>
              <a:latin typeface="Verdana"/>
              <a:ea typeface="Verdana"/>
              <a:cs typeface="Verdana"/>
              <a:sym typeface="Verdana"/>
            </a:endParaRPr>
          </a:p>
        </p:txBody>
      </p:sp>
      <p:sp>
        <p:nvSpPr>
          <p:cNvPr id="908" name="Google Shape;908;p19"/>
          <p:cNvSpPr txBox="1"/>
          <p:nvPr/>
        </p:nvSpPr>
        <p:spPr>
          <a:xfrm>
            <a:off x="628019" y="8712345"/>
            <a:ext cx="412383" cy="40688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11E3B"/>
              </a:buClr>
              <a:buSzPts val="1400"/>
              <a:buFont typeface="Arial"/>
              <a:buNone/>
            </a:pPr>
            <a:r>
              <a:rPr lang="en-US" sz="1400">
                <a:solidFill>
                  <a:srgbClr val="011E3B"/>
                </a:solidFill>
                <a:latin typeface="Verdana"/>
                <a:ea typeface="Verdana"/>
                <a:cs typeface="Verdana"/>
                <a:sym typeface="Verdana"/>
              </a:rPr>
              <a:t>4</a:t>
            </a:r>
            <a:endParaRPr/>
          </a:p>
        </p:txBody>
      </p:sp>
      <p:sp>
        <p:nvSpPr>
          <p:cNvPr id="909" name="Google Shape;909;p19"/>
          <p:cNvSpPr txBox="1"/>
          <p:nvPr/>
        </p:nvSpPr>
        <p:spPr>
          <a:xfrm>
            <a:off x="1242630" y="8731403"/>
            <a:ext cx="3075170" cy="40688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11E3B"/>
              </a:buClr>
              <a:buSzPts val="1400"/>
              <a:buFont typeface="Arial"/>
              <a:buNone/>
            </a:pPr>
            <a:r>
              <a:rPr lang="en-US" sz="1400">
                <a:solidFill>
                  <a:srgbClr val="011E3B"/>
                </a:solidFill>
                <a:latin typeface="Verdana"/>
                <a:ea typeface="Verdana"/>
                <a:cs typeface="Verdana"/>
                <a:sym typeface="Verdana"/>
              </a:rPr>
              <a:t>Avviare eventi sui social media</a:t>
            </a:r>
            <a:endParaRPr/>
          </a:p>
        </p:txBody>
      </p:sp>
      <p:sp>
        <p:nvSpPr>
          <p:cNvPr id="910" name="Google Shape;910;p19"/>
          <p:cNvSpPr txBox="1"/>
          <p:nvPr/>
        </p:nvSpPr>
        <p:spPr>
          <a:xfrm>
            <a:off x="628019" y="9079753"/>
            <a:ext cx="412383" cy="40688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11E3B"/>
              </a:buClr>
              <a:buSzPts val="1400"/>
              <a:buFont typeface="Arial"/>
              <a:buNone/>
            </a:pPr>
            <a:r>
              <a:rPr lang="en-US" sz="1400">
                <a:solidFill>
                  <a:srgbClr val="011E3B"/>
                </a:solidFill>
                <a:latin typeface="Verdana"/>
                <a:ea typeface="Verdana"/>
                <a:cs typeface="Verdana"/>
                <a:sym typeface="Verdana"/>
              </a:rPr>
              <a:t>5</a:t>
            </a:r>
            <a:endParaRPr sz="1400">
              <a:solidFill>
                <a:srgbClr val="011E3B"/>
              </a:solidFill>
              <a:latin typeface="Verdana"/>
              <a:ea typeface="Verdana"/>
              <a:cs typeface="Verdana"/>
              <a:sym typeface="Verdana"/>
            </a:endParaRPr>
          </a:p>
        </p:txBody>
      </p:sp>
      <p:sp>
        <p:nvSpPr>
          <p:cNvPr id="911" name="Google Shape;911;p19"/>
          <p:cNvSpPr txBox="1"/>
          <p:nvPr/>
        </p:nvSpPr>
        <p:spPr>
          <a:xfrm>
            <a:off x="1242629" y="9108436"/>
            <a:ext cx="4906353" cy="40688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11E3B"/>
              </a:buClr>
              <a:buSzPts val="1400"/>
              <a:buFont typeface="Arial"/>
              <a:buNone/>
            </a:pPr>
            <a:r>
              <a:rPr lang="en-US" sz="1400">
                <a:solidFill>
                  <a:srgbClr val="011E3B"/>
                </a:solidFill>
                <a:latin typeface="Verdana"/>
                <a:ea typeface="Verdana"/>
                <a:cs typeface="Verdana"/>
                <a:sym typeface="Verdana"/>
              </a:rPr>
              <a:t>Ospitare passeggiate naturalistiche guidate con uno scopo</a:t>
            </a:r>
            <a:endParaRPr/>
          </a:p>
        </p:txBody>
      </p:sp>
      <p:sp>
        <p:nvSpPr>
          <p:cNvPr id="912" name="Google Shape;912;p19"/>
          <p:cNvSpPr txBox="1"/>
          <p:nvPr/>
        </p:nvSpPr>
        <p:spPr>
          <a:xfrm>
            <a:off x="578698" y="6875341"/>
            <a:ext cx="5570284" cy="722327"/>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lt1"/>
              </a:buClr>
              <a:buSzPts val="1600"/>
              <a:buFont typeface="Arial"/>
              <a:buNone/>
            </a:pPr>
            <a:r>
              <a:rPr lang="en-US" sz="1600" b="1">
                <a:solidFill>
                  <a:schemeClr val="lt1"/>
                </a:solidFill>
                <a:latin typeface="Verdana"/>
                <a:ea typeface="Verdana"/>
                <a:cs typeface="Verdana"/>
                <a:sym typeface="Verdana"/>
              </a:rPr>
              <a:t>Tema 3: Cibo ed eventi </a:t>
            </a:r>
            <a:r>
              <a:rPr lang="en-US" sz="1600" i="1">
                <a:solidFill>
                  <a:schemeClr val="lt1"/>
                </a:solidFill>
                <a:latin typeface="Verdana"/>
                <a:ea typeface="Verdana"/>
                <a:cs typeface="Verdana"/>
                <a:sym typeface="Verdana"/>
              </a:rPr>
              <a:t>(5 idee)</a:t>
            </a:r>
            <a:endParaRPr sz="1600" b="1">
              <a:solidFill>
                <a:schemeClr val="lt1"/>
              </a:solidFill>
              <a:latin typeface="Verdana"/>
              <a:ea typeface="Verdana"/>
              <a:cs typeface="Verdana"/>
              <a:sym typeface="Verdana"/>
            </a:endParaRPr>
          </a:p>
        </p:txBody>
      </p:sp>
      <p:cxnSp>
        <p:nvCxnSpPr>
          <p:cNvPr id="913" name="Google Shape;913;p19"/>
          <p:cNvCxnSpPr/>
          <p:nvPr/>
        </p:nvCxnSpPr>
        <p:spPr>
          <a:xfrm>
            <a:off x="3699961" y="9614410"/>
            <a:ext cx="3288633" cy="0"/>
          </a:xfrm>
          <a:prstGeom prst="straightConnector1">
            <a:avLst/>
          </a:prstGeom>
          <a:noFill/>
          <a:ln w="28575" cap="flat" cmpd="sng">
            <a:solidFill>
              <a:srgbClr val="8AC03B"/>
            </a:solidFill>
            <a:prstDash val="solid"/>
            <a:miter lim="800000"/>
            <a:headEnd type="none" w="sm" len="sm"/>
            <a:tailEnd type="none" w="sm" len="sm"/>
          </a:ln>
        </p:spPr>
      </p:cxnSp>
      <p:grpSp>
        <p:nvGrpSpPr>
          <p:cNvPr id="914" name="Google Shape;914;p19"/>
          <p:cNvGrpSpPr/>
          <p:nvPr/>
        </p:nvGrpSpPr>
        <p:grpSpPr>
          <a:xfrm>
            <a:off x="6668969" y="9191483"/>
            <a:ext cx="750136" cy="750136"/>
            <a:chOff x="6770986" y="5699369"/>
            <a:chExt cx="750136" cy="750136"/>
          </a:xfrm>
        </p:grpSpPr>
        <p:sp>
          <p:nvSpPr>
            <p:cNvPr id="915" name="Google Shape;915;p19"/>
            <p:cNvSpPr/>
            <p:nvPr/>
          </p:nvSpPr>
          <p:spPr>
            <a:xfrm>
              <a:off x="6770986" y="5699369"/>
              <a:ext cx="750136" cy="750136"/>
            </a:xfrm>
            <a:prstGeom prst="ellipse">
              <a:avLst/>
            </a:prstGeom>
            <a:solidFill>
              <a:srgbClr val="8AC03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grpSp>
          <p:nvGrpSpPr>
            <p:cNvPr id="916" name="Google Shape;916;p19"/>
            <p:cNvGrpSpPr/>
            <p:nvPr/>
          </p:nvGrpSpPr>
          <p:grpSpPr>
            <a:xfrm>
              <a:off x="6927017" y="5844011"/>
              <a:ext cx="460179" cy="460852"/>
              <a:chOff x="5846399" y="5075944"/>
              <a:chExt cx="910778" cy="912109"/>
            </a:xfrm>
          </p:grpSpPr>
          <p:grpSp>
            <p:nvGrpSpPr>
              <p:cNvPr id="917" name="Google Shape;917;p19"/>
              <p:cNvGrpSpPr/>
              <p:nvPr/>
            </p:nvGrpSpPr>
            <p:grpSpPr>
              <a:xfrm>
                <a:off x="6118625" y="5123402"/>
                <a:ext cx="376897" cy="533617"/>
                <a:chOff x="2711364" y="4936062"/>
                <a:chExt cx="376897" cy="533617"/>
              </a:xfrm>
            </p:grpSpPr>
            <p:sp>
              <p:nvSpPr>
                <p:cNvPr id="918" name="Google Shape;918;p19"/>
                <p:cNvSpPr/>
                <p:nvPr/>
              </p:nvSpPr>
              <p:spPr>
                <a:xfrm>
                  <a:off x="2711364" y="4936062"/>
                  <a:ext cx="376897" cy="408053"/>
                </a:xfrm>
                <a:custGeom>
                  <a:rect l="l" t="t" r="r" b="b"/>
                  <a:pathLst>
                    <a:path w="376897" h="408053" extrusionOk="0">
                      <a:moveTo>
                        <a:pt x="125501" y="282489"/>
                      </a:moveTo>
                      <a:cubicBezTo>
                        <a:pt x="125501" y="325112"/>
                        <a:pt x="125501" y="365815"/>
                        <a:pt x="125501" y="407669"/>
                      </a:cubicBezTo>
                      <a:cubicBezTo>
                        <a:pt x="115522" y="407669"/>
                        <a:pt x="105544" y="407669"/>
                        <a:pt x="94415" y="407669"/>
                      </a:cubicBezTo>
                      <a:cubicBezTo>
                        <a:pt x="94799" y="367735"/>
                        <a:pt x="71005" y="338552"/>
                        <a:pt x="46827" y="310136"/>
                      </a:cubicBezTo>
                      <a:cubicBezTo>
                        <a:pt x="18044" y="275962"/>
                        <a:pt x="774" y="237947"/>
                        <a:pt x="6" y="192252"/>
                      </a:cubicBezTo>
                      <a:cubicBezTo>
                        <a:pt x="-761" y="94335"/>
                        <a:pt x="69086" y="13314"/>
                        <a:pt x="166181" y="1410"/>
                      </a:cubicBezTo>
                      <a:cubicBezTo>
                        <a:pt x="302805" y="-15102"/>
                        <a:pt x="411029" y="116222"/>
                        <a:pt x="366895" y="248314"/>
                      </a:cubicBezTo>
                      <a:cubicBezTo>
                        <a:pt x="360371" y="267898"/>
                        <a:pt x="346555" y="285177"/>
                        <a:pt x="335426" y="303225"/>
                      </a:cubicBezTo>
                      <a:cubicBezTo>
                        <a:pt x="331204" y="310136"/>
                        <a:pt x="325447" y="316280"/>
                        <a:pt x="320075" y="322424"/>
                      </a:cubicBezTo>
                      <a:cubicBezTo>
                        <a:pt x="299734" y="347383"/>
                        <a:pt x="282849" y="373879"/>
                        <a:pt x="282465" y="408053"/>
                      </a:cubicBezTo>
                      <a:cubicBezTo>
                        <a:pt x="272103" y="408053"/>
                        <a:pt x="262125" y="408053"/>
                        <a:pt x="251763" y="408053"/>
                      </a:cubicBezTo>
                      <a:cubicBezTo>
                        <a:pt x="251763" y="366583"/>
                        <a:pt x="251763" y="325496"/>
                        <a:pt x="251763" y="282873"/>
                      </a:cubicBezTo>
                      <a:cubicBezTo>
                        <a:pt x="256752" y="282873"/>
                        <a:pt x="261741" y="282873"/>
                        <a:pt x="267114" y="282873"/>
                      </a:cubicBezTo>
                      <a:cubicBezTo>
                        <a:pt x="293978" y="282105"/>
                        <a:pt x="314318" y="260986"/>
                        <a:pt x="313934" y="234875"/>
                      </a:cubicBezTo>
                      <a:cubicBezTo>
                        <a:pt x="313551" y="209531"/>
                        <a:pt x="292443" y="188796"/>
                        <a:pt x="267114" y="188796"/>
                      </a:cubicBezTo>
                      <a:cubicBezTo>
                        <a:pt x="241401" y="188796"/>
                        <a:pt x="220677" y="209148"/>
                        <a:pt x="219909" y="235259"/>
                      </a:cubicBezTo>
                      <a:cubicBezTo>
                        <a:pt x="219909" y="240250"/>
                        <a:pt x="219909" y="245243"/>
                        <a:pt x="219909" y="250618"/>
                      </a:cubicBezTo>
                      <a:cubicBezTo>
                        <a:pt x="199186" y="250618"/>
                        <a:pt x="178845" y="250618"/>
                        <a:pt x="156970" y="250618"/>
                      </a:cubicBezTo>
                      <a:cubicBezTo>
                        <a:pt x="156970" y="245626"/>
                        <a:pt x="156970" y="240250"/>
                        <a:pt x="156970" y="234491"/>
                      </a:cubicBezTo>
                      <a:cubicBezTo>
                        <a:pt x="155819" y="208379"/>
                        <a:pt x="135095" y="188028"/>
                        <a:pt x="109382" y="188412"/>
                      </a:cubicBezTo>
                      <a:cubicBezTo>
                        <a:pt x="84053" y="188796"/>
                        <a:pt x="63329" y="209531"/>
                        <a:pt x="62945" y="234875"/>
                      </a:cubicBezTo>
                      <a:cubicBezTo>
                        <a:pt x="62562" y="260602"/>
                        <a:pt x="82902" y="281721"/>
                        <a:pt x="108998" y="282489"/>
                      </a:cubicBezTo>
                      <a:cubicBezTo>
                        <a:pt x="114371" y="282873"/>
                        <a:pt x="119360" y="282489"/>
                        <a:pt x="125501" y="282489"/>
                      </a:cubicBezTo>
                      <a:close/>
                    </a:path>
                  </a:pathLst>
                </a:custGeom>
                <a:solidFill>
                  <a:srgbClr val="69ADA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919" name="Google Shape;919;p19"/>
                <p:cNvSpPr/>
                <p:nvPr/>
              </p:nvSpPr>
              <p:spPr>
                <a:xfrm>
                  <a:off x="2869101" y="5218935"/>
                  <a:ext cx="61404" cy="124796"/>
                </a:xfrm>
                <a:custGeom>
                  <a:rect l="l" t="t" r="r" b="b"/>
                  <a:pathLst>
                    <a:path w="61404" h="124796" extrusionOk="0">
                      <a:moveTo>
                        <a:pt x="0" y="0"/>
                      </a:moveTo>
                      <a:cubicBezTo>
                        <a:pt x="20724" y="0"/>
                        <a:pt x="40680" y="0"/>
                        <a:pt x="61404" y="0"/>
                      </a:cubicBezTo>
                      <a:cubicBezTo>
                        <a:pt x="61404" y="41471"/>
                        <a:pt x="61404" y="82941"/>
                        <a:pt x="61404" y="124796"/>
                      </a:cubicBezTo>
                      <a:cubicBezTo>
                        <a:pt x="41448" y="124796"/>
                        <a:pt x="21108" y="124796"/>
                        <a:pt x="0" y="124796"/>
                      </a:cubicBezTo>
                      <a:cubicBezTo>
                        <a:pt x="0" y="83326"/>
                        <a:pt x="0" y="42239"/>
                        <a:pt x="0" y="0"/>
                      </a:cubicBezTo>
                      <a:close/>
                    </a:path>
                  </a:pathLst>
                </a:custGeom>
                <a:solidFill>
                  <a:srgbClr val="69ADA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920" name="Google Shape;920;p19"/>
                <p:cNvSpPr/>
                <p:nvPr/>
              </p:nvSpPr>
              <p:spPr>
                <a:xfrm>
                  <a:off x="2837632" y="5376370"/>
                  <a:ext cx="124342" cy="30334"/>
                </a:xfrm>
                <a:custGeom>
                  <a:rect l="l" t="t" r="r" b="b"/>
                  <a:pathLst>
                    <a:path w="124342" h="30334" extrusionOk="0">
                      <a:moveTo>
                        <a:pt x="0" y="0"/>
                      </a:moveTo>
                      <a:cubicBezTo>
                        <a:pt x="41448" y="0"/>
                        <a:pt x="82512" y="0"/>
                        <a:pt x="124343" y="0"/>
                      </a:cubicBezTo>
                      <a:cubicBezTo>
                        <a:pt x="124343" y="9984"/>
                        <a:pt x="124343" y="19967"/>
                        <a:pt x="124343" y="30335"/>
                      </a:cubicBezTo>
                      <a:cubicBezTo>
                        <a:pt x="83279" y="30335"/>
                        <a:pt x="41831" y="30335"/>
                        <a:pt x="0" y="30335"/>
                      </a:cubicBezTo>
                      <a:cubicBezTo>
                        <a:pt x="0" y="20351"/>
                        <a:pt x="0" y="10752"/>
                        <a:pt x="0"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921" name="Google Shape;921;p19"/>
                <p:cNvSpPr/>
                <p:nvPr/>
              </p:nvSpPr>
              <p:spPr>
                <a:xfrm>
                  <a:off x="2857588" y="5439344"/>
                  <a:ext cx="84814" cy="30335"/>
                </a:xfrm>
                <a:custGeom>
                  <a:rect l="l" t="t" r="r" b="b"/>
                  <a:pathLst>
                    <a:path w="84814" h="30335" extrusionOk="0">
                      <a:moveTo>
                        <a:pt x="84814" y="0"/>
                      </a:moveTo>
                      <a:cubicBezTo>
                        <a:pt x="82128" y="10368"/>
                        <a:pt x="79825" y="19967"/>
                        <a:pt x="77523" y="30335"/>
                      </a:cubicBezTo>
                      <a:cubicBezTo>
                        <a:pt x="54496" y="30335"/>
                        <a:pt x="31854" y="30335"/>
                        <a:pt x="7676" y="30335"/>
                      </a:cubicBezTo>
                      <a:cubicBezTo>
                        <a:pt x="5373" y="20735"/>
                        <a:pt x="2686" y="10752"/>
                        <a:pt x="0" y="0"/>
                      </a:cubicBezTo>
                      <a:cubicBezTo>
                        <a:pt x="28016" y="0"/>
                        <a:pt x="55647" y="0"/>
                        <a:pt x="84814"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922" name="Google Shape;922;p19"/>
                <p:cNvSpPr/>
                <p:nvPr/>
              </p:nvSpPr>
              <p:spPr>
                <a:xfrm>
                  <a:off x="2805762" y="5155943"/>
                  <a:ext cx="31444" cy="31291"/>
                </a:xfrm>
                <a:custGeom>
                  <a:rect l="l" t="t" r="r" b="b"/>
                  <a:pathLst>
                    <a:path w="31444" h="31291" extrusionOk="0">
                      <a:moveTo>
                        <a:pt x="31103" y="31121"/>
                      </a:moveTo>
                      <a:cubicBezTo>
                        <a:pt x="24579" y="31121"/>
                        <a:pt x="19206" y="31505"/>
                        <a:pt x="14217" y="31121"/>
                      </a:cubicBezTo>
                      <a:cubicBezTo>
                        <a:pt x="5774" y="30353"/>
                        <a:pt x="-367" y="23442"/>
                        <a:pt x="17" y="15378"/>
                      </a:cubicBezTo>
                      <a:cubicBezTo>
                        <a:pt x="17" y="7314"/>
                        <a:pt x="6925" y="402"/>
                        <a:pt x="14984" y="18"/>
                      </a:cubicBezTo>
                      <a:cubicBezTo>
                        <a:pt x="23044" y="-366"/>
                        <a:pt x="30335" y="5394"/>
                        <a:pt x="31103" y="13842"/>
                      </a:cubicBezTo>
                      <a:cubicBezTo>
                        <a:pt x="31871" y="19218"/>
                        <a:pt x="31103" y="24977"/>
                        <a:pt x="31103" y="31121"/>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923" name="Google Shape;923;p19"/>
                <p:cNvSpPr/>
                <p:nvPr/>
              </p:nvSpPr>
              <p:spPr>
                <a:xfrm>
                  <a:off x="2962572" y="5155944"/>
                  <a:ext cx="31274" cy="31504"/>
                </a:xfrm>
                <a:custGeom>
                  <a:rect l="l" t="t" r="r" b="b"/>
                  <a:pathLst>
                    <a:path w="31274" h="31504" extrusionOk="0">
                      <a:moveTo>
                        <a:pt x="171" y="31504"/>
                      </a:moveTo>
                      <a:cubicBezTo>
                        <a:pt x="171" y="24976"/>
                        <a:pt x="-213" y="19601"/>
                        <a:pt x="171" y="14225"/>
                      </a:cubicBezTo>
                      <a:cubicBezTo>
                        <a:pt x="938" y="5777"/>
                        <a:pt x="7846" y="-367"/>
                        <a:pt x="15905" y="17"/>
                      </a:cubicBezTo>
                      <a:cubicBezTo>
                        <a:pt x="23965" y="17"/>
                        <a:pt x="30873" y="6929"/>
                        <a:pt x="31256" y="14993"/>
                      </a:cubicBezTo>
                      <a:cubicBezTo>
                        <a:pt x="31640" y="23056"/>
                        <a:pt x="25883" y="29968"/>
                        <a:pt x="17440" y="31120"/>
                      </a:cubicBezTo>
                      <a:cubicBezTo>
                        <a:pt x="15905" y="31504"/>
                        <a:pt x="14370" y="31120"/>
                        <a:pt x="12451" y="31120"/>
                      </a:cubicBezTo>
                      <a:cubicBezTo>
                        <a:pt x="8997" y="31504"/>
                        <a:pt x="5160" y="31504"/>
                        <a:pt x="171" y="31504"/>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grpSp>
            <p:nvGrpSpPr>
              <p:cNvPr id="924" name="Google Shape;924;p19"/>
              <p:cNvGrpSpPr/>
              <p:nvPr/>
            </p:nvGrpSpPr>
            <p:grpSpPr>
              <a:xfrm>
                <a:off x="5846399" y="5075944"/>
                <a:ext cx="910778" cy="912109"/>
                <a:chOff x="2444246" y="4903928"/>
                <a:chExt cx="910778" cy="912109"/>
              </a:xfrm>
            </p:grpSpPr>
            <p:sp>
              <p:nvSpPr>
                <p:cNvPr id="925" name="Google Shape;925;p19"/>
                <p:cNvSpPr/>
                <p:nvPr/>
              </p:nvSpPr>
              <p:spPr>
                <a:xfrm>
                  <a:off x="2679955" y="4903928"/>
                  <a:ext cx="440062" cy="597910"/>
                </a:xfrm>
                <a:custGeom>
                  <a:rect l="l" t="t" r="r" b="b"/>
                  <a:pathLst>
                    <a:path w="440062" h="597910" extrusionOk="0">
                      <a:moveTo>
                        <a:pt x="314257" y="472826"/>
                      </a:moveTo>
                      <a:cubicBezTo>
                        <a:pt x="314257" y="483194"/>
                        <a:pt x="314257" y="493177"/>
                        <a:pt x="314257" y="502777"/>
                      </a:cubicBezTo>
                      <a:cubicBezTo>
                        <a:pt x="314257" y="513145"/>
                        <a:pt x="309652" y="521592"/>
                        <a:pt x="301592" y="528504"/>
                      </a:cubicBezTo>
                      <a:cubicBezTo>
                        <a:pt x="298138" y="531576"/>
                        <a:pt x="295452" y="535800"/>
                        <a:pt x="293917" y="540024"/>
                      </a:cubicBezTo>
                      <a:cubicBezTo>
                        <a:pt x="290463" y="550775"/>
                        <a:pt x="288160" y="562295"/>
                        <a:pt x="285090" y="573047"/>
                      </a:cubicBezTo>
                      <a:cubicBezTo>
                        <a:pt x="280485" y="588790"/>
                        <a:pt x="269739" y="597238"/>
                        <a:pt x="253621" y="597622"/>
                      </a:cubicBezTo>
                      <a:cubicBezTo>
                        <a:pt x="230978" y="598006"/>
                        <a:pt x="208335" y="598006"/>
                        <a:pt x="186076" y="597622"/>
                      </a:cubicBezTo>
                      <a:cubicBezTo>
                        <a:pt x="169957" y="597622"/>
                        <a:pt x="159212" y="588790"/>
                        <a:pt x="154606" y="573431"/>
                      </a:cubicBezTo>
                      <a:cubicBezTo>
                        <a:pt x="152688" y="566903"/>
                        <a:pt x="151153" y="560375"/>
                        <a:pt x="149617" y="553463"/>
                      </a:cubicBezTo>
                      <a:cubicBezTo>
                        <a:pt x="146931" y="542328"/>
                        <a:pt x="144628" y="531960"/>
                        <a:pt x="134650" y="523896"/>
                      </a:cubicBezTo>
                      <a:cubicBezTo>
                        <a:pt x="129277" y="519673"/>
                        <a:pt x="127358" y="509689"/>
                        <a:pt x="126207" y="502009"/>
                      </a:cubicBezTo>
                      <a:cubicBezTo>
                        <a:pt x="124672" y="492409"/>
                        <a:pt x="125823" y="482426"/>
                        <a:pt x="125823" y="472826"/>
                      </a:cubicBezTo>
                      <a:cubicBezTo>
                        <a:pt x="102413" y="467066"/>
                        <a:pt x="95889" y="459002"/>
                        <a:pt x="94354" y="435195"/>
                      </a:cubicBezTo>
                      <a:cubicBezTo>
                        <a:pt x="93202" y="414460"/>
                        <a:pt x="82841" y="397948"/>
                        <a:pt x="70560" y="382205"/>
                      </a:cubicBezTo>
                      <a:cubicBezTo>
                        <a:pt x="62500" y="371837"/>
                        <a:pt x="54441" y="361469"/>
                        <a:pt x="45998" y="351486"/>
                      </a:cubicBezTo>
                      <a:cubicBezTo>
                        <a:pt x="-33059" y="256257"/>
                        <a:pt x="-8114" y="102661"/>
                        <a:pt x="104716" y="32775"/>
                      </a:cubicBezTo>
                      <a:cubicBezTo>
                        <a:pt x="238653" y="-49782"/>
                        <a:pt x="414806" y="31623"/>
                        <a:pt x="437449" y="187523"/>
                      </a:cubicBezTo>
                      <a:cubicBezTo>
                        <a:pt x="447043" y="252033"/>
                        <a:pt x="430157" y="309247"/>
                        <a:pt x="387942" y="359165"/>
                      </a:cubicBezTo>
                      <a:cubicBezTo>
                        <a:pt x="377580" y="371453"/>
                        <a:pt x="366834" y="384125"/>
                        <a:pt x="358391" y="398332"/>
                      </a:cubicBezTo>
                      <a:cubicBezTo>
                        <a:pt x="351867" y="409468"/>
                        <a:pt x="347645" y="422139"/>
                        <a:pt x="345727" y="434811"/>
                      </a:cubicBezTo>
                      <a:cubicBezTo>
                        <a:pt x="343040" y="459002"/>
                        <a:pt x="337667" y="467066"/>
                        <a:pt x="314257" y="472826"/>
                      </a:cubicBezTo>
                      <a:close/>
                      <a:moveTo>
                        <a:pt x="156909" y="314623"/>
                      </a:moveTo>
                      <a:cubicBezTo>
                        <a:pt x="150769" y="314623"/>
                        <a:pt x="145780" y="314623"/>
                        <a:pt x="140407" y="314623"/>
                      </a:cubicBezTo>
                      <a:cubicBezTo>
                        <a:pt x="114310" y="313855"/>
                        <a:pt x="93970" y="292736"/>
                        <a:pt x="94354" y="267008"/>
                      </a:cubicBezTo>
                      <a:cubicBezTo>
                        <a:pt x="94738" y="241665"/>
                        <a:pt x="115462" y="220930"/>
                        <a:pt x="140791" y="220546"/>
                      </a:cubicBezTo>
                      <a:cubicBezTo>
                        <a:pt x="166504" y="220162"/>
                        <a:pt x="187611" y="240513"/>
                        <a:pt x="188379" y="266624"/>
                      </a:cubicBezTo>
                      <a:cubicBezTo>
                        <a:pt x="188762" y="272000"/>
                        <a:pt x="188379" y="277376"/>
                        <a:pt x="188379" y="282752"/>
                      </a:cubicBezTo>
                      <a:cubicBezTo>
                        <a:pt x="210254" y="282752"/>
                        <a:pt x="230594" y="282752"/>
                        <a:pt x="251318" y="282752"/>
                      </a:cubicBezTo>
                      <a:cubicBezTo>
                        <a:pt x="251318" y="276992"/>
                        <a:pt x="251318" y="272000"/>
                        <a:pt x="251318" y="267392"/>
                      </a:cubicBezTo>
                      <a:cubicBezTo>
                        <a:pt x="252085" y="241281"/>
                        <a:pt x="272809" y="220930"/>
                        <a:pt x="298522" y="220930"/>
                      </a:cubicBezTo>
                      <a:cubicBezTo>
                        <a:pt x="323851" y="220930"/>
                        <a:pt x="344959" y="241665"/>
                        <a:pt x="345343" y="267008"/>
                      </a:cubicBezTo>
                      <a:cubicBezTo>
                        <a:pt x="345727" y="293119"/>
                        <a:pt x="325386" y="314239"/>
                        <a:pt x="298522" y="315007"/>
                      </a:cubicBezTo>
                      <a:cubicBezTo>
                        <a:pt x="293533" y="315007"/>
                        <a:pt x="288160" y="315007"/>
                        <a:pt x="283171" y="315007"/>
                      </a:cubicBezTo>
                      <a:cubicBezTo>
                        <a:pt x="283171" y="357629"/>
                        <a:pt x="283171" y="399100"/>
                        <a:pt x="283171" y="440187"/>
                      </a:cubicBezTo>
                      <a:cubicBezTo>
                        <a:pt x="293533" y="440187"/>
                        <a:pt x="303127" y="440187"/>
                        <a:pt x="313873" y="440187"/>
                      </a:cubicBezTo>
                      <a:cubicBezTo>
                        <a:pt x="313873" y="406012"/>
                        <a:pt x="330759" y="379517"/>
                        <a:pt x="351483" y="354558"/>
                      </a:cubicBezTo>
                      <a:cubicBezTo>
                        <a:pt x="356856" y="348414"/>
                        <a:pt x="362612" y="342270"/>
                        <a:pt x="366834" y="335358"/>
                      </a:cubicBezTo>
                      <a:cubicBezTo>
                        <a:pt x="377963" y="317311"/>
                        <a:pt x="391780" y="300031"/>
                        <a:pt x="398304" y="280448"/>
                      </a:cubicBezTo>
                      <a:cubicBezTo>
                        <a:pt x="442822" y="148356"/>
                        <a:pt x="334213" y="17032"/>
                        <a:pt x="197589" y="33543"/>
                      </a:cubicBezTo>
                      <a:cubicBezTo>
                        <a:pt x="100494" y="45447"/>
                        <a:pt x="30647" y="126468"/>
                        <a:pt x="31415" y="224385"/>
                      </a:cubicBezTo>
                      <a:cubicBezTo>
                        <a:pt x="31798" y="269696"/>
                        <a:pt x="49068" y="308095"/>
                        <a:pt x="78235" y="342270"/>
                      </a:cubicBezTo>
                      <a:cubicBezTo>
                        <a:pt x="102413" y="370685"/>
                        <a:pt x="126207" y="399868"/>
                        <a:pt x="125823" y="439803"/>
                      </a:cubicBezTo>
                      <a:cubicBezTo>
                        <a:pt x="136953" y="439803"/>
                        <a:pt x="146931" y="439803"/>
                        <a:pt x="156909" y="439803"/>
                      </a:cubicBezTo>
                      <a:cubicBezTo>
                        <a:pt x="156909" y="397948"/>
                        <a:pt x="156909" y="357246"/>
                        <a:pt x="156909" y="314623"/>
                      </a:cubicBezTo>
                      <a:close/>
                      <a:moveTo>
                        <a:pt x="189146" y="315007"/>
                      </a:moveTo>
                      <a:cubicBezTo>
                        <a:pt x="189146" y="357246"/>
                        <a:pt x="189146" y="398332"/>
                        <a:pt x="189146" y="439803"/>
                      </a:cubicBezTo>
                      <a:cubicBezTo>
                        <a:pt x="210254" y="439803"/>
                        <a:pt x="230594" y="439803"/>
                        <a:pt x="250550" y="439803"/>
                      </a:cubicBezTo>
                      <a:cubicBezTo>
                        <a:pt x="250550" y="397948"/>
                        <a:pt x="250550" y="356478"/>
                        <a:pt x="250550" y="315007"/>
                      </a:cubicBezTo>
                      <a:cubicBezTo>
                        <a:pt x="229826" y="315007"/>
                        <a:pt x="209870" y="315007"/>
                        <a:pt x="189146" y="315007"/>
                      </a:cubicBezTo>
                      <a:close/>
                      <a:moveTo>
                        <a:pt x="157677" y="472442"/>
                      </a:moveTo>
                      <a:cubicBezTo>
                        <a:pt x="157677" y="483194"/>
                        <a:pt x="157677" y="492793"/>
                        <a:pt x="157677" y="502777"/>
                      </a:cubicBezTo>
                      <a:cubicBezTo>
                        <a:pt x="199508" y="502777"/>
                        <a:pt x="240956" y="502777"/>
                        <a:pt x="282020" y="502777"/>
                      </a:cubicBezTo>
                      <a:cubicBezTo>
                        <a:pt x="282020" y="492409"/>
                        <a:pt x="282020" y="482426"/>
                        <a:pt x="282020" y="472442"/>
                      </a:cubicBezTo>
                      <a:cubicBezTo>
                        <a:pt x="240188" y="472442"/>
                        <a:pt x="199124" y="472442"/>
                        <a:pt x="157677" y="472442"/>
                      </a:cubicBezTo>
                      <a:close/>
                      <a:moveTo>
                        <a:pt x="262447" y="535416"/>
                      </a:moveTo>
                      <a:cubicBezTo>
                        <a:pt x="233280" y="535416"/>
                        <a:pt x="206032" y="535416"/>
                        <a:pt x="177633" y="535416"/>
                      </a:cubicBezTo>
                      <a:cubicBezTo>
                        <a:pt x="180319" y="546168"/>
                        <a:pt x="183006" y="556151"/>
                        <a:pt x="185308" y="565751"/>
                      </a:cubicBezTo>
                      <a:cubicBezTo>
                        <a:pt x="209486" y="565751"/>
                        <a:pt x="232129" y="565751"/>
                        <a:pt x="255155" y="565751"/>
                      </a:cubicBezTo>
                      <a:cubicBezTo>
                        <a:pt x="257458" y="555383"/>
                        <a:pt x="259761" y="545784"/>
                        <a:pt x="262447" y="535416"/>
                      </a:cubicBezTo>
                      <a:close/>
                      <a:moveTo>
                        <a:pt x="156909" y="283136"/>
                      </a:moveTo>
                      <a:cubicBezTo>
                        <a:pt x="156909" y="276608"/>
                        <a:pt x="157293" y="271232"/>
                        <a:pt x="156909" y="265856"/>
                      </a:cubicBezTo>
                      <a:cubicBezTo>
                        <a:pt x="156142" y="257409"/>
                        <a:pt x="148850" y="251649"/>
                        <a:pt x="140791" y="252033"/>
                      </a:cubicBezTo>
                      <a:cubicBezTo>
                        <a:pt x="132731" y="252417"/>
                        <a:pt x="126207" y="259329"/>
                        <a:pt x="125823" y="267392"/>
                      </a:cubicBezTo>
                      <a:cubicBezTo>
                        <a:pt x="125823" y="275456"/>
                        <a:pt x="131580" y="282368"/>
                        <a:pt x="140023" y="283136"/>
                      </a:cubicBezTo>
                      <a:cubicBezTo>
                        <a:pt x="145396" y="283520"/>
                        <a:pt x="150385" y="283136"/>
                        <a:pt x="156909" y="283136"/>
                      </a:cubicBezTo>
                      <a:close/>
                      <a:moveTo>
                        <a:pt x="282787" y="283520"/>
                      </a:moveTo>
                      <a:cubicBezTo>
                        <a:pt x="287393" y="283520"/>
                        <a:pt x="291230" y="283520"/>
                        <a:pt x="295068" y="283520"/>
                      </a:cubicBezTo>
                      <a:cubicBezTo>
                        <a:pt x="296603" y="283520"/>
                        <a:pt x="298522" y="283520"/>
                        <a:pt x="300057" y="283520"/>
                      </a:cubicBezTo>
                      <a:cubicBezTo>
                        <a:pt x="308500" y="282368"/>
                        <a:pt x="314257" y="275456"/>
                        <a:pt x="313873" y="267392"/>
                      </a:cubicBezTo>
                      <a:cubicBezTo>
                        <a:pt x="313489" y="259329"/>
                        <a:pt x="306581" y="252801"/>
                        <a:pt x="298522" y="252417"/>
                      </a:cubicBezTo>
                      <a:cubicBezTo>
                        <a:pt x="290463" y="252417"/>
                        <a:pt x="283555" y="258177"/>
                        <a:pt x="282787" y="266624"/>
                      </a:cubicBezTo>
                      <a:cubicBezTo>
                        <a:pt x="282404" y="271232"/>
                        <a:pt x="282787" y="276608"/>
                        <a:pt x="282787" y="28352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926" name="Google Shape;926;p19"/>
                <p:cNvSpPr/>
                <p:nvPr/>
              </p:nvSpPr>
              <p:spPr>
                <a:xfrm>
                  <a:off x="2962679" y="5486092"/>
                  <a:ext cx="314009" cy="329945"/>
                </a:xfrm>
                <a:custGeom>
                  <a:rect l="l" t="t" r="r" b="b"/>
                  <a:pathLst>
                    <a:path w="314009" h="329945" extrusionOk="0">
                      <a:moveTo>
                        <a:pt x="98310" y="168286"/>
                      </a:moveTo>
                      <a:cubicBezTo>
                        <a:pt x="47268" y="122207"/>
                        <a:pt x="57630" y="59617"/>
                        <a:pt x="90635" y="27362"/>
                      </a:cubicBezTo>
                      <a:cubicBezTo>
                        <a:pt x="127093" y="-8733"/>
                        <a:pt x="185427" y="-9117"/>
                        <a:pt x="222653" y="26210"/>
                      </a:cubicBezTo>
                      <a:cubicBezTo>
                        <a:pt x="257193" y="59233"/>
                        <a:pt x="266787" y="122975"/>
                        <a:pt x="218048" y="167134"/>
                      </a:cubicBezTo>
                      <a:cubicBezTo>
                        <a:pt x="232631" y="177118"/>
                        <a:pt x="248750" y="186333"/>
                        <a:pt x="262182" y="198237"/>
                      </a:cubicBezTo>
                      <a:cubicBezTo>
                        <a:pt x="295954" y="227804"/>
                        <a:pt x="312457" y="265819"/>
                        <a:pt x="313992" y="310746"/>
                      </a:cubicBezTo>
                      <a:cubicBezTo>
                        <a:pt x="314376" y="324185"/>
                        <a:pt x="308619" y="329945"/>
                        <a:pt x="295187" y="329945"/>
                      </a:cubicBezTo>
                      <a:cubicBezTo>
                        <a:pt x="203081" y="329945"/>
                        <a:pt x="111359" y="329945"/>
                        <a:pt x="19253" y="329945"/>
                      </a:cubicBezTo>
                      <a:cubicBezTo>
                        <a:pt x="5437" y="329945"/>
                        <a:pt x="-704" y="324185"/>
                        <a:pt x="64" y="309978"/>
                      </a:cubicBezTo>
                      <a:cubicBezTo>
                        <a:pt x="3518" y="247003"/>
                        <a:pt x="33452" y="201309"/>
                        <a:pt x="89483" y="172510"/>
                      </a:cubicBezTo>
                      <a:cubicBezTo>
                        <a:pt x="92170" y="170974"/>
                        <a:pt x="94856" y="169822"/>
                        <a:pt x="98310" y="168286"/>
                      </a:cubicBezTo>
                      <a:close/>
                      <a:moveTo>
                        <a:pt x="280220" y="297690"/>
                      </a:moveTo>
                      <a:cubicBezTo>
                        <a:pt x="279068" y="253147"/>
                        <a:pt x="233399" y="185565"/>
                        <a:pt x="151655" y="188253"/>
                      </a:cubicBezTo>
                      <a:cubicBezTo>
                        <a:pt x="91402" y="190173"/>
                        <a:pt x="29231" y="247388"/>
                        <a:pt x="33836" y="297306"/>
                      </a:cubicBezTo>
                      <a:cubicBezTo>
                        <a:pt x="94856" y="297306"/>
                        <a:pt x="155493" y="297306"/>
                        <a:pt x="219583" y="297306"/>
                      </a:cubicBezTo>
                      <a:cubicBezTo>
                        <a:pt x="213059" y="286938"/>
                        <a:pt x="208070" y="278491"/>
                        <a:pt x="202313" y="270427"/>
                      </a:cubicBezTo>
                      <a:cubicBezTo>
                        <a:pt x="195405" y="260827"/>
                        <a:pt x="194638" y="252379"/>
                        <a:pt x="201929" y="246236"/>
                      </a:cubicBezTo>
                      <a:cubicBezTo>
                        <a:pt x="208838" y="240092"/>
                        <a:pt x="218048" y="241628"/>
                        <a:pt x="226107" y="250076"/>
                      </a:cubicBezTo>
                      <a:cubicBezTo>
                        <a:pt x="238772" y="263515"/>
                        <a:pt x="246064" y="279642"/>
                        <a:pt x="249901" y="297690"/>
                      </a:cubicBezTo>
                      <a:cubicBezTo>
                        <a:pt x="260263" y="297690"/>
                        <a:pt x="270242" y="297690"/>
                        <a:pt x="280220" y="297690"/>
                      </a:cubicBezTo>
                      <a:close/>
                      <a:moveTo>
                        <a:pt x="219967" y="93792"/>
                      </a:moveTo>
                      <a:cubicBezTo>
                        <a:pt x="219967" y="59233"/>
                        <a:pt x="191568" y="30818"/>
                        <a:pt x="156644" y="31202"/>
                      </a:cubicBezTo>
                      <a:cubicBezTo>
                        <a:pt x="122488" y="31202"/>
                        <a:pt x="94472" y="59617"/>
                        <a:pt x="94089" y="93792"/>
                      </a:cubicBezTo>
                      <a:cubicBezTo>
                        <a:pt x="94089" y="128735"/>
                        <a:pt x="122104" y="156766"/>
                        <a:pt x="156644" y="157150"/>
                      </a:cubicBezTo>
                      <a:cubicBezTo>
                        <a:pt x="191568" y="157150"/>
                        <a:pt x="219967" y="128735"/>
                        <a:pt x="219967" y="93792"/>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927" name="Google Shape;927;p19"/>
                <p:cNvSpPr/>
                <p:nvPr/>
              </p:nvSpPr>
              <p:spPr>
                <a:xfrm>
                  <a:off x="2522873" y="5485743"/>
                  <a:ext cx="314009" cy="329909"/>
                </a:xfrm>
                <a:custGeom>
                  <a:rect l="l" t="t" r="r" b="b"/>
                  <a:pathLst>
                    <a:path w="314009" h="329909" extrusionOk="0">
                      <a:moveTo>
                        <a:pt x="98310" y="168634"/>
                      </a:moveTo>
                      <a:cubicBezTo>
                        <a:pt x="48036" y="123708"/>
                        <a:pt x="57246" y="61118"/>
                        <a:pt x="89867" y="28095"/>
                      </a:cubicBezTo>
                      <a:cubicBezTo>
                        <a:pt x="126326" y="-8384"/>
                        <a:pt x="184276" y="-9536"/>
                        <a:pt x="221886" y="25791"/>
                      </a:cubicBezTo>
                      <a:cubicBezTo>
                        <a:pt x="256426" y="58046"/>
                        <a:pt x="267171" y="122940"/>
                        <a:pt x="216129" y="168634"/>
                      </a:cubicBezTo>
                      <a:cubicBezTo>
                        <a:pt x="239923" y="179002"/>
                        <a:pt x="260647" y="193594"/>
                        <a:pt x="277149" y="213561"/>
                      </a:cubicBezTo>
                      <a:cubicBezTo>
                        <a:pt x="300560" y="241592"/>
                        <a:pt x="312840" y="274231"/>
                        <a:pt x="313992" y="310710"/>
                      </a:cubicBezTo>
                      <a:cubicBezTo>
                        <a:pt x="314375" y="323766"/>
                        <a:pt x="308619" y="329909"/>
                        <a:pt x="295187" y="329909"/>
                      </a:cubicBezTo>
                      <a:cubicBezTo>
                        <a:pt x="203081" y="329909"/>
                        <a:pt x="111359" y="329909"/>
                        <a:pt x="19253" y="329909"/>
                      </a:cubicBezTo>
                      <a:cubicBezTo>
                        <a:pt x="5437" y="329909"/>
                        <a:pt x="-704" y="324150"/>
                        <a:pt x="64" y="309942"/>
                      </a:cubicBezTo>
                      <a:cubicBezTo>
                        <a:pt x="3902" y="246968"/>
                        <a:pt x="33836" y="201273"/>
                        <a:pt x="89867" y="172474"/>
                      </a:cubicBezTo>
                      <a:cubicBezTo>
                        <a:pt x="92554" y="171322"/>
                        <a:pt x="95240" y="170170"/>
                        <a:pt x="98310" y="168634"/>
                      </a:cubicBezTo>
                      <a:close/>
                      <a:moveTo>
                        <a:pt x="94472" y="298038"/>
                      </a:moveTo>
                      <a:cubicBezTo>
                        <a:pt x="159330" y="298038"/>
                        <a:pt x="219967" y="298038"/>
                        <a:pt x="280987" y="298038"/>
                      </a:cubicBezTo>
                      <a:cubicBezTo>
                        <a:pt x="279068" y="251960"/>
                        <a:pt x="233783" y="187834"/>
                        <a:pt x="155876" y="188602"/>
                      </a:cubicBezTo>
                      <a:cubicBezTo>
                        <a:pt x="78738" y="189370"/>
                        <a:pt x="35371" y="254264"/>
                        <a:pt x="34220" y="298038"/>
                      </a:cubicBezTo>
                      <a:cubicBezTo>
                        <a:pt x="44198" y="298038"/>
                        <a:pt x="54176" y="298038"/>
                        <a:pt x="64154" y="298038"/>
                      </a:cubicBezTo>
                      <a:cubicBezTo>
                        <a:pt x="71446" y="273079"/>
                        <a:pt x="77203" y="261944"/>
                        <a:pt x="88716" y="250424"/>
                      </a:cubicBezTo>
                      <a:cubicBezTo>
                        <a:pt x="91402" y="247736"/>
                        <a:pt x="94472" y="245048"/>
                        <a:pt x="98310" y="243896"/>
                      </a:cubicBezTo>
                      <a:cubicBezTo>
                        <a:pt x="105218" y="241976"/>
                        <a:pt x="111359" y="243896"/>
                        <a:pt x="115580" y="250040"/>
                      </a:cubicBezTo>
                      <a:cubicBezTo>
                        <a:pt x="119801" y="256568"/>
                        <a:pt x="119034" y="262711"/>
                        <a:pt x="114429" y="269239"/>
                      </a:cubicBezTo>
                      <a:cubicBezTo>
                        <a:pt x="107137" y="278071"/>
                        <a:pt x="101764" y="287287"/>
                        <a:pt x="94472" y="298038"/>
                      </a:cubicBezTo>
                      <a:close/>
                      <a:moveTo>
                        <a:pt x="157412" y="31551"/>
                      </a:moveTo>
                      <a:cubicBezTo>
                        <a:pt x="122488" y="31551"/>
                        <a:pt x="94089" y="59582"/>
                        <a:pt x="94472" y="94141"/>
                      </a:cubicBezTo>
                      <a:cubicBezTo>
                        <a:pt x="94472" y="129084"/>
                        <a:pt x="122872" y="157115"/>
                        <a:pt x="157412" y="157115"/>
                      </a:cubicBezTo>
                      <a:cubicBezTo>
                        <a:pt x="191567" y="157115"/>
                        <a:pt x="219967" y="129084"/>
                        <a:pt x="219967" y="94909"/>
                      </a:cubicBezTo>
                      <a:cubicBezTo>
                        <a:pt x="220351" y="59966"/>
                        <a:pt x="192335" y="31551"/>
                        <a:pt x="157412" y="31551"/>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928" name="Google Shape;928;p19"/>
                <p:cNvSpPr/>
                <p:nvPr/>
              </p:nvSpPr>
              <p:spPr>
                <a:xfrm>
                  <a:off x="2444246" y="5234238"/>
                  <a:ext cx="219597" cy="220082"/>
                </a:xfrm>
                <a:custGeom>
                  <a:rect l="l" t="t" r="r" b="b"/>
                  <a:pathLst>
                    <a:path w="219597" h="220082" extrusionOk="0">
                      <a:moveTo>
                        <a:pt x="157748" y="105269"/>
                      </a:moveTo>
                      <a:cubicBezTo>
                        <a:pt x="185764" y="119861"/>
                        <a:pt x="205720" y="141364"/>
                        <a:pt x="214547" y="171700"/>
                      </a:cubicBezTo>
                      <a:cubicBezTo>
                        <a:pt x="217617" y="181683"/>
                        <a:pt x="218769" y="192051"/>
                        <a:pt x="219536" y="202419"/>
                      </a:cubicBezTo>
                      <a:cubicBezTo>
                        <a:pt x="220304" y="213170"/>
                        <a:pt x="213779" y="219698"/>
                        <a:pt x="203034" y="220082"/>
                      </a:cubicBezTo>
                      <a:cubicBezTo>
                        <a:pt x="140862" y="220082"/>
                        <a:pt x="78691" y="220082"/>
                        <a:pt x="16519" y="220082"/>
                      </a:cubicBezTo>
                      <a:cubicBezTo>
                        <a:pt x="5774" y="220082"/>
                        <a:pt x="-367" y="213554"/>
                        <a:pt x="17" y="202419"/>
                      </a:cubicBezTo>
                      <a:cubicBezTo>
                        <a:pt x="1552" y="163636"/>
                        <a:pt x="18438" y="133685"/>
                        <a:pt x="50675" y="112181"/>
                      </a:cubicBezTo>
                      <a:cubicBezTo>
                        <a:pt x="52594" y="111029"/>
                        <a:pt x="54513" y="109877"/>
                        <a:pt x="56432" y="108725"/>
                      </a:cubicBezTo>
                      <a:cubicBezTo>
                        <a:pt x="58351" y="107573"/>
                        <a:pt x="60269" y="106422"/>
                        <a:pt x="62188" y="105269"/>
                      </a:cubicBezTo>
                      <a:cubicBezTo>
                        <a:pt x="40697" y="68791"/>
                        <a:pt x="43000" y="37688"/>
                        <a:pt x="68329" y="15416"/>
                      </a:cubicBezTo>
                      <a:cubicBezTo>
                        <a:pt x="91355" y="-4551"/>
                        <a:pt x="125895" y="-5319"/>
                        <a:pt x="149689" y="14264"/>
                      </a:cubicBezTo>
                      <a:cubicBezTo>
                        <a:pt x="176554" y="35768"/>
                        <a:pt x="179240" y="66871"/>
                        <a:pt x="157748" y="105269"/>
                      </a:cubicBezTo>
                      <a:close/>
                      <a:moveTo>
                        <a:pt x="186148" y="188211"/>
                      </a:moveTo>
                      <a:cubicBezTo>
                        <a:pt x="180391" y="151732"/>
                        <a:pt x="145084" y="124085"/>
                        <a:pt x="105939" y="126005"/>
                      </a:cubicBezTo>
                      <a:cubicBezTo>
                        <a:pt x="70631" y="127541"/>
                        <a:pt x="36092" y="157492"/>
                        <a:pt x="34557" y="188211"/>
                      </a:cubicBezTo>
                      <a:cubicBezTo>
                        <a:pt x="85215" y="188211"/>
                        <a:pt x="135490" y="188211"/>
                        <a:pt x="186148" y="188211"/>
                      </a:cubicBezTo>
                      <a:close/>
                      <a:moveTo>
                        <a:pt x="141630" y="63415"/>
                      </a:moveTo>
                      <a:cubicBezTo>
                        <a:pt x="141630" y="46135"/>
                        <a:pt x="127814" y="31928"/>
                        <a:pt x="110928" y="31928"/>
                      </a:cubicBezTo>
                      <a:cubicBezTo>
                        <a:pt x="93274" y="31544"/>
                        <a:pt x="79075" y="46135"/>
                        <a:pt x="79075" y="63415"/>
                      </a:cubicBezTo>
                      <a:cubicBezTo>
                        <a:pt x="79075" y="80310"/>
                        <a:pt x="93274" y="94518"/>
                        <a:pt x="110544" y="94518"/>
                      </a:cubicBezTo>
                      <a:cubicBezTo>
                        <a:pt x="127430" y="94518"/>
                        <a:pt x="141246" y="80310"/>
                        <a:pt x="141630" y="63415"/>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929" name="Google Shape;929;p19"/>
                <p:cNvSpPr/>
                <p:nvPr/>
              </p:nvSpPr>
              <p:spPr>
                <a:xfrm>
                  <a:off x="3135377" y="5234295"/>
                  <a:ext cx="219647" cy="220409"/>
                </a:xfrm>
                <a:custGeom>
                  <a:rect l="l" t="t" r="r" b="b"/>
                  <a:pathLst>
                    <a:path w="219647" h="220409" extrusionOk="0">
                      <a:moveTo>
                        <a:pt x="62236" y="105213"/>
                      </a:moveTo>
                      <a:cubicBezTo>
                        <a:pt x="40744" y="67966"/>
                        <a:pt x="43431" y="36479"/>
                        <a:pt x="69143" y="14975"/>
                      </a:cubicBezTo>
                      <a:cubicBezTo>
                        <a:pt x="92554" y="-4992"/>
                        <a:pt x="126710" y="-4992"/>
                        <a:pt x="150504" y="14975"/>
                      </a:cubicBezTo>
                      <a:cubicBezTo>
                        <a:pt x="176600" y="36863"/>
                        <a:pt x="178903" y="68350"/>
                        <a:pt x="157795" y="104829"/>
                      </a:cubicBezTo>
                      <a:cubicBezTo>
                        <a:pt x="165855" y="110589"/>
                        <a:pt x="174298" y="115580"/>
                        <a:pt x="181590" y="121724"/>
                      </a:cubicBezTo>
                      <a:cubicBezTo>
                        <a:pt x="205767" y="142460"/>
                        <a:pt x="218048" y="168955"/>
                        <a:pt x="219583" y="200826"/>
                      </a:cubicBezTo>
                      <a:cubicBezTo>
                        <a:pt x="220351" y="214265"/>
                        <a:pt x="214210" y="220409"/>
                        <a:pt x="201162" y="220409"/>
                      </a:cubicBezTo>
                      <a:cubicBezTo>
                        <a:pt x="140142" y="220409"/>
                        <a:pt x="79505" y="220409"/>
                        <a:pt x="18485" y="220409"/>
                      </a:cubicBezTo>
                      <a:cubicBezTo>
                        <a:pt x="5437" y="220409"/>
                        <a:pt x="-704" y="214265"/>
                        <a:pt x="64" y="200826"/>
                      </a:cubicBezTo>
                      <a:cubicBezTo>
                        <a:pt x="1983" y="162811"/>
                        <a:pt x="18869" y="133628"/>
                        <a:pt x="50722" y="112509"/>
                      </a:cubicBezTo>
                      <a:cubicBezTo>
                        <a:pt x="54560" y="109437"/>
                        <a:pt x="58398" y="107517"/>
                        <a:pt x="62236" y="105213"/>
                      </a:cubicBezTo>
                      <a:close/>
                      <a:moveTo>
                        <a:pt x="186195" y="188154"/>
                      </a:moveTo>
                      <a:cubicBezTo>
                        <a:pt x="180822" y="151675"/>
                        <a:pt x="145515" y="124412"/>
                        <a:pt x="105986" y="125948"/>
                      </a:cubicBezTo>
                      <a:cubicBezTo>
                        <a:pt x="71062" y="127484"/>
                        <a:pt x="36523" y="157051"/>
                        <a:pt x="34604" y="188154"/>
                      </a:cubicBezTo>
                      <a:cubicBezTo>
                        <a:pt x="84878" y="188154"/>
                        <a:pt x="135537" y="188154"/>
                        <a:pt x="186195" y="188154"/>
                      </a:cubicBezTo>
                      <a:close/>
                      <a:moveTo>
                        <a:pt x="141293" y="62590"/>
                      </a:moveTo>
                      <a:cubicBezTo>
                        <a:pt x="140909" y="45311"/>
                        <a:pt x="126710" y="31487"/>
                        <a:pt x="109824" y="31487"/>
                      </a:cubicBezTo>
                      <a:cubicBezTo>
                        <a:pt x="92170" y="31487"/>
                        <a:pt x="78354" y="46079"/>
                        <a:pt x="78738" y="63742"/>
                      </a:cubicBezTo>
                      <a:cubicBezTo>
                        <a:pt x="79122" y="80638"/>
                        <a:pt x="93705" y="94461"/>
                        <a:pt x="110591" y="94077"/>
                      </a:cubicBezTo>
                      <a:cubicBezTo>
                        <a:pt x="127861" y="94077"/>
                        <a:pt x="141677" y="79870"/>
                        <a:pt x="141293" y="6259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930" name="Google Shape;930;p19"/>
                <p:cNvSpPr/>
                <p:nvPr/>
              </p:nvSpPr>
              <p:spPr>
                <a:xfrm>
                  <a:off x="2837244" y="5533037"/>
                  <a:ext cx="125498" cy="125948"/>
                </a:xfrm>
                <a:custGeom>
                  <a:rect l="l" t="t" r="r" b="b"/>
                  <a:pathLst>
                    <a:path w="125498" h="125948" extrusionOk="0">
                      <a:moveTo>
                        <a:pt x="62559" y="0"/>
                      </a:moveTo>
                      <a:cubicBezTo>
                        <a:pt x="97483" y="0"/>
                        <a:pt x="125498" y="28031"/>
                        <a:pt x="125498" y="62974"/>
                      </a:cubicBezTo>
                      <a:cubicBezTo>
                        <a:pt x="125498" y="97533"/>
                        <a:pt x="97099" y="125948"/>
                        <a:pt x="62559" y="125948"/>
                      </a:cubicBezTo>
                      <a:cubicBezTo>
                        <a:pt x="28403" y="125948"/>
                        <a:pt x="388" y="97917"/>
                        <a:pt x="4" y="63742"/>
                      </a:cubicBezTo>
                      <a:cubicBezTo>
                        <a:pt x="-380" y="28415"/>
                        <a:pt x="27636" y="0"/>
                        <a:pt x="62559" y="0"/>
                      </a:cubicBezTo>
                      <a:close/>
                      <a:moveTo>
                        <a:pt x="62559" y="31487"/>
                      </a:moveTo>
                      <a:cubicBezTo>
                        <a:pt x="45289" y="31487"/>
                        <a:pt x="31473" y="45695"/>
                        <a:pt x="31473" y="62974"/>
                      </a:cubicBezTo>
                      <a:cubicBezTo>
                        <a:pt x="31473" y="80638"/>
                        <a:pt x="46057" y="94845"/>
                        <a:pt x="63327" y="94461"/>
                      </a:cubicBezTo>
                      <a:cubicBezTo>
                        <a:pt x="80213" y="94077"/>
                        <a:pt x="94413" y="79870"/>
                        <a:pt x="94029" y="62590"/>
                      </a:cubicBezTo>
                      <a:cubicBezTo>
                        <a:pt x="93645" y="45311"/>
                        <a:pt x="79829" y="31487"/>
                        <a:pt x="62559" y="31487"/>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931" name="Google Shape;931;p19"/>
                <p:cNvSpPr/>
                <p:nvPr/>
              </p:nvSpPr>
              <p:spPr>
                <a:xfrm>
                  <a:off x="2459992" y="5485801"/>
                  <a:ext cx="94419" cy="94102"/>
                </a:xfrm>
                <a:custGeom>
                  <a:rect l="l" t="t" r="r" b="b"/>
                  <a:pathLst>
                    <a:path w="94419" h="94102" extrusionOk="0">
                      <a:moveTo>
                        <a:pt x="94414" y="48388"/>
                      </a:moveTo>
                      <a:cubicBezTo>
                        <a:pt x="94030" y="73731"/>
                        <a:pt x="72155" y="94850"/>
                        <a:pt x="46442" y="94082"/>
                      </a:cubicBezTo>
                      <a:cubicBezTo>
                        <a:pt x="20345" y="93698"/>
                        <a:pt x="-378" y="71811"/>
                        <a:pt x="5" y="45700"/>
                      </a:cubicBezTo>
                      <a:cubicBezTo>
                        <a:pt x="773" y="19973"/>
                        <a:pt x="22264" y="-379"/>
                        <a:pt x="47977" y="5"/>
                      </a:cubicBezTo>
                      <a:cubicBezTo>
                        <a:pt x="74074" y="389"/>
                        <a:pt x="94798" y="22277"/>
                        <a:pt x="94414" y="48388"/>
                      </a:cubicBezTo>
                      <a:close/>
                      <a:moveTo>
                        <a:pt x="62944" y="47236"/>
                      </a:moveTo>
                      <a:cubicBezTo>
                        <a:pt x="62944" y="38788"/>
                        <a:pt x="56036" y="31492"/>
                        <a:pt x="47593" y="31492"/>
                      </a:cubicBezTo>
                      <a:cubicBezTo>
                        <a:pt x="39150" y="31108"/>
                        <a:pt x="31859" y="38020"/>
                        <a:pt x="31475" y="46468"/>
                      </a:cubicBezTo>
                      <a:cubicBezTo>
                        <a:pt x="31091" y="55300"/>
                        <a:pt x="38383" y="62979"/>
                        <a:pt x="47210" y="62979"/>
                      </a:cubicBezTo>
                      <a:cubicBezTo>
                        <a:pt x="55653" y="62595"/>
                        <a:pt x="62944" y="55684"/>
                        <a:pt x="62944" y="47236"/>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932" name="Google Shape;932;p19"/>
                <p:cNvSpPr/>
                <p:nvPr/>
              </p:nvSpPr>
              <p:spPr>
                <a:xfrm>
                  <a:off x="3245585" y="5485802"/>
                  <a:ext cx="94408" cy="94087"/>
                </a:xfrm>
                <a:custGeom>
                  <a:rect l="l" t="t" r="r" b="b"/>
                  <a:pathLst>
                    <a:path w="94408" h="94087" extrusionOk="0">
                      <a:moveTo>
                        <a:pt x="0" y="46852"/>
                      </a:moveTo>
                      <a:cubicBezTo>
                        <a:pt x="0" y="20740"/>
                        <a:pt x="21491" y="-379"/>
                        <a:pt x="47972" y="5"/>
                      </a:cubicBezTo>
                      <a:cubicBezTo>
                        <a:pt x="73301" y="389"/>
                        <a:pt x="94409" y="21893"/>
                        <a:pt x="94409" y="47236"/>
                      </a:cubicBezTo>
                      <a:cubicBezTo>
                        <a:pt x="94025" y="73347"/>
                        <a:pt x="72533" y="94466"/>
                        <a:pt x="46437" y="94082"/>
                      </a:cubicBezTo>
                      <a:cubicBezTo>
                        <a:pt x="20724" y="93698"/>
                        <a:pt x="0" y="72579"/>
                        <a:pt x="0" y="46852"/>
                      </a:cubicBezTo>
                      <a:close/>
                      <a:moveTo>
                        <a:pt x="46821" y="31492"/>
                      </a:moveTo>
                      <a:cubicBezTo>
                        <a:pt x="38378" y="31492"/>
                        <a:pt x="31470" y="38404"/>
                        <a:pt x="31086" y="46852"/>
                      </a:cubicBezTo>
                      <a:cubicBezTo>
                        <a:pt x="31086" y="55299"/>
                        <a:pt x="37994" y="62595"/>
                        <a:pt x="46437" y="62595"/>
                      </a:cubicBezTo>
                      <a:cubicBezTo>
                        <a:pt x="55263" y="62979"/>
                        <a:pt x="62555" y="55299"/>
                        <a:pt x="62555" y="46468"/>
                      </a:cubicBezTo>
                      <a:cubicBezTo>
                        <a:pt x="62555" y="38404"/>
                        <a:pt x="55263" y="31492"/>
                        <a:pt x="46821" y="31492"/>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933" name="Google Shape;933;p19"/>
                <p:cNvSpPr/>
                <p:nvPr/>
              </p:nvSpPr>
              <p:spPr>
                <a:xfrm>
                  <a:off x="2523320" y="5014653"/>
                  <a:ext cx="94030" cy="94077"/>
                </a:xfrm>
                <a:custGeom>
                  <a:rect l="l" t="t" r="r" b="b"/>
                  <a:pathLst>
                    <a:path w="94030" h="94077" extrusionOk="0">
                      <a:moveTo>
                        <a:pt x="94025" y="46462"/>
                      </a:moveTo>
                      <a:cubicBezTo>
                        <a:pt x="94409" y="72574"/>
                        <a:pt x="73301" y="94077"/>
                        <a:pt x="47204" y="94077"/>
                      </a:cubicBezTo>
                      <a:cubicBezTo>
                        <a:pt x="21491" y="94077"/>
                        <a:pt x="384" y="72958"/>
                        <a:pt x="0" y="47615"/>
                      </a:cubicBezTo>
                      <a:cubicBezTo>
                        <a:pt x="0" y="21503"/>
                        <a:pt x="21108" y="0"/>
                        <a:pt x="46821" y="0"/>
                      </a:cubicBezTo>
                      <a:cubicBezTo>
                        <a:pt x="72534" y="0"/>
                        <a:pt x="93641" y="20735"/>
                        <a:pt x="94025" y="46462"/>
                      </a:cubicBezTo>
                      <a:close/>
                      <a:moveTo>
                        <a:pt x="62555" y="47231"/>
                      </a:moveTo>
                      <a:cubicBezTo>
                        <a:pt x="62555" y="38783"/>
                        <a:pt x="56031" y="31487"/>
                        <a:pt x="47588" y="31487"/>
                      </a:cubicBezTo>
                      <a:cubicBezTo>
                        <a:pt x="38761" y="31103"/>
                        <a:pt x="31470" y="38399"/>
                        <a:pt x="31470" y="47231"/>
                      </a:cubicBezTo>
                      <a:cubicBezTo>
                        <a:pt x="31470" y="55678"/>
                        <a:pt x="38761" y="62590"/>
                        <a:pt x="47204" y="62590"/>
                      </a:cubicBezTo>
                      <a:cubicBezTo>
                        <a:pt x="55264" y="62590"/>
                        <a:pt x="62172" y="55678"/>
                        <a:pt x="62555" y="47231"/>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934" name="Google Shape;934;p19"/>
                <p:cNvSpPr/>
                <p:nvPr/>
              </p:nvSpPr>
              <p:spPr>
                <a:xfrm>
                  <a:off x="3182646" y="5014648"/>
                  <a:ext cx="94030" cy="94466"/>
                </a:xfrm>
                <a:custGeom>
                  <a:rect l="l" t="t" r="r" b="b"/>
                  <a:pathLst>
                    <a:path w="94030" h="94466" extrusionOk="0">
                      <a:moveTo>
                        <a:pt x="47204" y="5"/>
                      </a:moveTo>
                      <a:cubicBezTo>
                        <a:pt x="73301" y="5"/>
                        <a:pt x="94409" y="21892"/>
                        <a:pt x="94025" y="48004"/>
                      </a:cubicBezTo>
                      <a:cubicBezTo>
                        <a:pt x="93641" y="73731"/>
                        <a:pt x="72534" y="94466"/>
                        <a:pt x="46821" y="94466"/>
                      </a:cubicBezTo>
                      <a:cubicBezTo>
                        <a:pt x="21108" y="94466"/>
                        <a:pt x="0" y="73347"/>
                        <a:pt x="0" y="47620"/>
                      </a:cubicBezTo>
                      <a:cubicBezTo>
                        <a:pt x="0" y="21124"/>
                        <a:pt x="21108" y="-379"/>
                        <a:pt x="47204" y="5"/>
                      </a:cubicBezTo>
                      <a:close/>
                      <a:moveTo>
                        <a:pt x="62555" y="46852"/>
                      </a:moveTo>
                      <a:cubicBezTo>
                        <a:pt x="62555" y="38404"/>
                        <a:pt x="55647" y="31492"/>
                        <a:pt x="47204" y="31492"/>
                      </a:cubicBezTo>
                      <a:cubicBezTo>
                        <a:pt x="38378" y="31492"/>
                        <a:pt x="31086" y="38788"/>
                        <a:pt x="31470" y="47620"/>
                      </a:cubicBezTo>
                      <a:cubicBezTo>
                        <a:pt x="31853" y="56067"/>
                        <a:pt x="39145" y="62979"/>
                        <a:pt x="47588" y="62595"/>
                      </a:cubicBezTo>
                      <a:cubicBezTo>
                        <a:pt x="56031" y="62211"/>
                        <a:pt x="62939" y="55299"/>
                        <a:pt x="62555" y="46852"/>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grpSp>
      </p:grpSp>
      <p:sp>
        <p:nvSpPr>
          <p:cNvPr id="935" name="Google Shape;935;p19"/>
          <p:cNvSpPr txBox="1"/>
          <p:nvPr/>
        </p:nvSpPr>
        <p:spPr>
          <a:xfrm>
            <a:off x="302839" y="250441"/>
            <a:ext cx="5956470" cy="665144"/>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lt1"/>
              </a:buClr>
              <a:buSzPts val="2800"/>
              <a:buFont typeface="Arial"/>
              <a:buNone/>
            </a:pPr>
            <a:r>
              <a:rPr lang="en-US" sz="2800" b="1" i="0">
                <a:solidFill>
                  <a:schemeClr val="lt1"/>
                </a:solidFill>
                <a:latin typeface="Verdana"/>
                <a:ea typeface="Verdana"/>
                <a:cs typeface="Verdana"/>
                <a:sym typeface="Verdana"/>
              </a:rPr>
              <a:t>Sezione 1: Fase 3</a:t>
            </a:r>
            <a:endParaRPr/>
          </a:p>
        </p:txBody>
      </p:sp>
      <p:grpSp>
        <p:nvGrpSpPr>
          <p:cNvPr id="936" name="Google Shape;936;p19"/>
          <p:cNvGrpSpPr/>
          <p:nvPr/>
        </p:nvGrpSpPr>
        <p:grpSpPr>
          <a:xfrm>
            <a:off x="5972970" y="346543"/>
            <a:ext cx="1247882" cy="1201783"/>
            <a:chOff x="4924697" y="3291840"/>
            <a:chExt cx="1247882" cy="1201783"/>
          </a:xfrm>
        </p:grpSpPr>
        <p:sp>
          <p:nvSpPr>
            <p:cNvPr id="937" name="Google Shape;937;p19">
              <a:hlinkClick r:id="rId3"/>
            </p:cNvPr>
            <p:cNvSpPr/>
            <p:nvPr/>
          </p:nvSpPr>
          <p:spPr>
            <a:xfrm>
              <a:off x="4924697" y="3291840"/>
              <a:ext cx="1201783" cy="1201783"/>
            </a:xfrm>
            <a:prstGeom prst="ellipse">
              <a:avLst/>
            </a:prstGeom>
            <a:solidFill>
              <a:srgbClr val="F1692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938" name="Google Shape;938;p19">
              <a:hlinkClick r:id="rId4"/>
            </p:cNvPr>
            <p:cNvSpPr txBox="1"/>
            <p:nvPr/>
          </p:nvSpPr>
          <p:spPr>
            <a:xfrm>
              <a:off x="4924697" y="3484996"/>
              <a:ext cx="1247882" cy="1008627"/>
            </a:xfrm>
            <a:prstGeom prst="rect">
              <a:avLst/>
            </a:prstGeom>
            <a:noFill/>
            <a:ln>
              <a:noFill/>
            </a:ln>
          </p:spPr>
          <p:txBody>
            <a:bodyPr spcFirstLastPara="1" wrap="square" lIns="91425" tIns="45700" rIns="91425" bIns="45700" anchor="ctr" anchorCtr="0">
              <a:noAutofit/>
            </a:bodyPr>
            <a:lstStyle/>
            <a:p>
              <a:pPr marL="0" marR="0" lvl="0" indent="0" algn="ctr" rtl="0">
                <a:lnSpc>
                  <a:spcPct val="56666"/>
                </a:lnSpc>
                <a:spcBef>
                  <a:spcPts val="0"/>
                </a:spcBef>
                <a:spcAft>
                  <a:spcPts val="0"/>
                </a:spcAft>
                <a:buClr>
                  <a:schemeClr val="lt1"/>
                </a:buClr>
                <a:buSzPts val="3000"/>
                <a:buFont typeface="Arial"/>
                <a:buNone/>
              </a:pPr>
              <a:r>
                <a:rPr lang="en-US" sz="3000" b="1" i="0">
                  <a:solidFill>
                    <a:schemeClr val="lt1"/>
                  </a:solidFill>
                  <a:latin typeface="Calibri"/>
                  <a:ea typeface="Calibri"/>
                  <a:cs typeface="Calibri"/>
                  <a:sym typeface="Calibri"/>
                </a:rPr>
                <a:t>CLICCA</a:t>
              </a:r>
              <a:endParaRPr/>
            </a:p>
            <a:p>
              <a:pPr marL="0" marR="0" lvl="0" indent="0" algn="ctr" rtl="0">
                <a:lnSpc>
                  <a:spcPct val="94444"/>
                </a:lnSpc>
                <a:spcBef>
                  <a:spcPts val="0"/>
                </a:spcBef>
                <a:spcAft>
                  <a:spcPts val="0"/>
                </a:spcAft>
                <a:buClr>
                  <a:schemeClr val="lt1"/>
                </a:buClr>
                <a:buSzPts val="1800"/>
                <a:buFont typeface="Arial"/>
                <a:buNone/>
              </a:pPr>
              <a:r>
                <a:rPr lang="en-US" sz="1800" b="1" i="0">
                  <a:solidFill>
                    <a:schemeClr val="lt1"/>
                  </a:solidFill>
                  <a:latin typeface="Calibri"/>
                  <a:ea typeface="Calibri"/>
                  <a:cs typeface="Calibri"/>
                  <a:sym typeface="Calibri"/>
                </a:rPr>
                <a:t>all'accesso</a:t>
              </a:r>
              <a:endParaRPr/>
            </a:p>
          </p:txBody>
        </p:sp>
      </p:gr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69" name="Shape 569"/>
        <p:cNvGrpSpPr/>
        <p:nvPr/>
      </p:nvGrpSpPr>
      <p:grpSpPr>
        <a:xfrm>
          <a:off x="0" y="0"/>
          <a:ext cx="0" cy="0"/>
          <a:chOff x="0" y="0"/>
          <a:chExt cx="0" cy="0"/>
        </a:xfrm>
      </p:grpSpPr>
      <p:sp>
        <p:nvSpPr>
          <p:cNvPr id="570" name="Google Shape;570;p2"/>
          <p:cNvSpPr txBox="1"/>
          <p:nvPr>
            <p:ph type="body" idx="2"/>
          </p:nvPr>
        </p:nvSpPr>
        <p:spPr>
          <a:xfrm>
            <a:off x="317992" y="2203977"/>
            <a:ext cx="3383477" cy="66514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8AC03B"/>
              </a:buClr>
              <a:buSzPts val="2800"/>
              <a:buNone/>
            </a:pPr>
            <a:r>
              <a:rPr lang="en-US"/>
              <a:t>Cosa c'è dentro</a:t>
            </a:r>
            <a:endParaRPr/>
          </a:p>
        </p:txBody>
      </p:sp>
      <p:sp>
        <p:nvSpPr>
          <p:cNvPr id="571" name="Google Shape;571;p2"/>
          <p:cNvSpPr txBox="1"/>
          <p:nvPr>
            <p:ph type="body" idx="3"/>
          </p:nvPr>
        </p:nvSpPr>
        <p:spPr>
          <a:xfrm>
            <a:off x="725135" y="3736875"/>
            <a:ext cx="412383" cy="406880"/>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chemeClr val="lt1"/>
              </a:buClr>
              <a:buSzPts val="2800"/>
              <a:buNone/>
            </a:pPr>
            <a:r>
              <a:rPr lang="en-US"/>
              <a:t>1</a:t>
            </a:r>
            <a:endParaRPr/>
          </a:p>
        </p:txBody>
      </p:sp>
      <p:sp>
        <p:nvSpPr>
          <p:cNvPr id="572" name="Google Shape;572;p2"/>
          <p:cNvSpPr txBox="1"/>
          <p:nvPr>
            <p:ph type="body" idx="4"/>
          </p:nvPr>
        </p:nvSpPr>
        <p:spPr>
          <a:xfrm>
            <a:off x="1339746" y="3727058"/>
            <a:ext cx="3075170" cy="406880"/>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chemeClr val="lt1"/>
              </a:buClr>
              <a:buSzPts val="1600"/>
              <a:buNone/>
            </a:pPr>
            <a:r>
              <a:rPr lang="en-US" sz="1600" b="1"/>
              <a:t>Introduzione: </a:t>
            </a:r>
            <a:r>
              <a:rPr lang="en-US" sz="1600"/>
              <a:t>Diapositiva 4</a:t>
            </a:r>
            <a:endParaRPr/>
          </a:p>
        </p:txBody>
      </p:sp>
      <p:sp>
        <p:nvSpPr>
          <p:cNvPr id="573" name="Google Shape;573;p2"/>
          <p:cNvSpPr txBox="1"/>
          <p:nvPr>
            <p:ph type="body" idx="5"/>
          </p:nvPr>
        </p:nvSpPr>
        <p:spPr>
          <a:xfrm>
            <a:off x="725135" y="4325185"/>
            <a:ext cx="412383" cy="406880"/>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chemeClr val="lt1"/>
              </a:buClr>
              <a:buSzPts val="2800"/>
              <a:buNone/>
            </a:pPr>
            <a:r>
              <a:rPr lang="en-US"/>
              <a:t>2</a:t>
            </a:r>
            <a:endParaRPr/>
          </a:p>
        </p:txBody>
      </p:sp>
      <p:sp>
        <p:nvSpPr>
          <p:cNvPr id="574" name="Google Shape;574;p2"/>
          <p:cNvSpPr txBox="1"/>
          <p:nvPr>
            <p:ph type="body" idx="6"/>
          </p:nvPr>
        </p:nvSpPr>
        <p:spPr>
          <a:xfrm>
            <a:off x="1339746" y="4357023"/>
            <a:ext cx="3659444" cy="40688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lt1"/>
              </a:buClr>
              <a:buSzPts val="1600"/>
              <a:buNone/>
            </a:pPr>
            <a:r>
              <a:rPr lang="en-US" sz="1600" b="1"/>
              <a:t>Struttura e panoramica: </a:t>
            </a:r>
            <a:r>
              <a:rPr lang="en-US" sz="1600"/>
              <a:t>Diapositiva 6</a:t>
            </a:r>
            <a:endParaRPr/>
          </a:p>
          <a:p>
            <a:pPr marL="0" lvl="0" indent="0" algn="l" rtl="0">
              <a:lnSpc>
                <a:spcPct val="100000"/>
              </a:lnSpc>
              <a:spcBef>
                <a:spcPts val="0"/>
              </a:spcBef>
              <a:spcAft>
                <a:spcPts val="0"/>
              </a:spcAft>
              <a:buClr>
                <a:schemeClr val="lt1"/>
              </a:buClr>
              <a:buSzPts val="1600"/>
              <a:buNone/>
            </a:pPr>
            <a:r>
              <a:t/>
            </a:r>
            <a:endParaRPr sz="1600"/>
          </a:p>
        </p:txBody>
      </p:sp>
      <p:sp>
        <p:nvSpPr>
          <p:cNvPr id="575" name="Google Shape;575;p2"/>
          <p:cNvSpPr txBox="1"/>
          <p:nvPr>
            <p:ph type="body" idx="7"/>
          </p:nvPr>
        </p:nvSpPr>
        <p:spPr>
          <a:xfrm>
            <a:off x="725135" y="4913495"/>
            <a:ext cx="412383" cy="406880"/>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chemeClr val="lt1"/>
              </a:buClr>
              <a:buSzPts val="2800"/>
              <a:buNone/>
            </a:pPr>
            <a:r>
              <a:rPr lang="en-US"/>
              <a:t>3</a:t>
            </a:r>
            <a:endParaRPr/>
          </a:p>
        </p:txBody>
      </p:sp>
      <p:sp>
        <p:nvSpPr>
          <p:cNvPr id="576" name="Google Shape;576;p2"/>
          <p:cNvSpPr txBox="1"/>
          <p:nvPr>
            <p:ph type="body" idx="8"/>
          </p:nvPr>
        </p:nvSpPr>
        <p:spPr>
          <a:xfrm>
            <a:off x="1339746" y="4922928"/>
            <a:ext cx="3075170" cy="40688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lt1"/>
              </a:buClr>
              <a:buSzPts val="1600"/>
              <a:buNone/>
            </a:pPr>
            <a:r>
              <a:rPr lang="en-US" sz="1600" b="1"/>
              <a:t>Come si usa: </a:t>
            </a:r>
            <a:r>
              <a:rPr lang="en-US" sz="1600"/>
              <a:t>Diapositiva 10</a:t>
            </a:r>
            <a:endParaRPr/>
          </a:p>
          <a:p>
            <a:pPr marL="0" lvl="0" indent="0" algn="l" rtl="0">
              <a:lnSpc>
                <a:spcPct val="100000"/>
              </a:lnSpc>
              <a:spcBef>
                <a:spcPts val="0"/>
              </a:spcBef>
              <a:spcAft>
                <a:spcPts val="0"/>
              </a:spcAft>
              <a:buClr>
                <a:schemeClr val="lt1"/>
              </a:buClr>
              <a:buSzPts val="1600"/>
              <a:buNone/>
            </a:pPr>
            <a:r>
              <a:t/>
            </a:r>
            <a:endParaRPr sz="1600"/>
          </a:p>
        </p:txBody>
      </p:sp>
      <p:sp>
        <p:nvSpPr>
          <p:cNvPr id="577" name="Google Shape;577;p2"/>
          <p:cNvSpPr txBox="1"/>
          <p:nvPr>
            <p:ph type="body" idx="9"/>
          </p:nvPr>
        </p:nvSpPr>
        <p:spPr>
          <a:xfrm>
            <a:off x="725135" y="5501805"/>
            <a:ext cx="412383" cy="406880"/>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chemeClr val="lt1"/>
              </a:buClr>
              <a:buSzPts val="2800"/>
              <a:buNone/>
            </a:pPr>
            <a:r>
              <a:rPr lang="en-US"/>
              <a:t>4</a:t>
            </a:r>
            <a:endParaRPr/>
          </a:p>
        </p:txBody>
      </p:sp>
      <p:sp>
        <p:nvSpPr>
          <p:cNvPr id="578" name="Google Shape;578;p2"/>
          <p:cNvSpPr txBox="1"/>
          <p:nvPr>
            <p:ph type="body" idx="13"/>
          </p:nvPr>
        </p:nvSpPr>
        <p:spPr>
          <a:xfrm>
            <a:off x="1339746" y="5520863"/>
            <a:ext cx="5213454" cy="406880"/>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chemeClr val="lt1"/>
              </a:buClr>
              <a:buSzPts val="1600"/>
              <a:buNone/>
            </a:pPr>
            <a:r>
              <a:rPr lang="en-US" sz="1600" b="1"/>
              <a:t>Sezione 1</a:t>
            </a:r>
            <a:endParaRPr/>
          </a:p>
          <a:p>
            <a:pPr marL="0" lvl="0" indent="0" algn="l" rtl="0">
              <a:lnSpc>
                <a:spcPct val="100000"/>
              </a:lnSpc>
              <a:spcBef>
                <a:spcPts val="0"/>
              </a:spcBef>
              <a:spcAft>
                <a:spcPts val="0"/>
              </a:spcAft>
              <a:buClr>
                <a:schemeClr val="lt1"/>
              </a:buClr>
              <a:buSzPts val="1600"/>
              <a:buNone/>
            </a:pPr>
            <a:r>
              <a:rPr lang="en-US" sz="1600"/>
              <a:t>Valutare l'impatto ambientale: Diapositiva 14</a:t>
            </a:r>
            <a:endParaRPr/>
          </a:p>
        </p:txBody>
      </p:sp>
      <p:sp>
        <p:nvSpPr>
          <p:cNvPr id="579" name="Google Shape;579;p2"/>
          <p:cNvSpPr txBox="1"/>
          <p:nvPr>
            <p:ph type="body" idx="14"/>
          </p:nvPr>
        </p:nvSpPr>
        <p:spPr>
          <a:xfrm>
            <a:off x="725135" y="6090115"/>
            <a:ext cx="412383" cy="406880"/>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chemeClr val="lt1"/>
              </a:buClr>
              <a:buSzPts val="2800"/>
              <a:buNone/>
            </a:pPr>
            <a:r>
              <a:rPr lang="en-US"/>
              <a:t>5</a:t>
            </a:r>
            <a:endParaRPr/>
          </a:p>
        </p:txBody>
      </p:sp>
      <p:sp>
        <p:nvSpPr>
          <p:cNvPr id="580" name="Google Shape;580;p2"/>
          <p:cNvSpPr txBox="1"/>
          <p:nvPr>
            <p:ph type="body" idx="15"/>
          </p:nvPr>
        </p:nvSpPr>
        <p:spPr>
          <a:xfrm>
            <a:off x="1339746" y="6118798"/>
            <a:ext cx="5878472" cy="406880"/>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chemeClr val="lt1"/>
              </a:buClr>
              <a:buSzPts val="1600"/>
              <a:buNone/>
            </a:pPr>
            <a:r>
              <a:rPr lang="en-US" sz="1600" b="1"/>
              <a:t>Sezione 2</a:t>
            </a:r>
            <a:endParaRPr/>
          </a:p>
          <a:p>
            <a:pPr marL="0" lvl="0" indent="0" algn="l" rtl="0">
              <a:lnSpc>
                <a:spcPct val="100000"/>
              </a:lnSpc>
              <a:spcBef>
                <a:spcPts val="0"/>
              </a:spcBef>
              <a:spcAft>
                <a:spcPts val="0"/>
              </a:spcAft>
              <a:buClr>
                <a:schemeClr val="lt1"/>
              </a:buClr>
              <a:buSzPts val="1600"/>
              <a:buNone/>
            </a:pPr>
            <a:r>
              <a:rPr lang="en-US" sz="1600"/>
              <a:t>Valutare l'impatto della cultura, del patrimonio e dell'edilizia: Diapositiva 22</a:t>
            </a:r>
            <a:endParaRPr/>
          </a:p>
        </p:txBody>
      </p:sp>
      <p:sp>
        <p:nvSpPr>
          <p:cNvPr id="581" name="Google Shape;581;p2"/>
          <p:cNvSpPr txBox="1"/>
          <p:nvPr>
            <p:ph type="body" idx="16"/>
          </p:nvPr>
        </p:nvSpPr>
        <p:spPr>
          <a:xfrm>
            <a:off x="725135" y="6678426"/>
            <a:ext cx="412383" cy="406880"/>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chemeClr val="lt1"/>
              </a:buClr>
              <a:buSzPts val="2800"/>
              <a:buNone/>
            </a:pPr>
            <a:r>
              <a:rPr lang="en-US"/>
              <a:t>6</a:t>
            </a:r>
            <a:endParaRPr/>
          </a:p>
        </p:txBody>
      </p:sp>
      <p:sp>
        <p:nvSpPr>
          <p:cNvPr id="582" name="Google Shape;582;p2"/>
          <p:cNvSpPr txBox="1"/>
          <p:nvPr>
            <p:ph type="body" idx="17"/>
          </p:nvPr>
        </p:nvSpPr>
        <p:spPr>
          <a:xfrm>
            <a:off x="1339746" y="6716735"/>
            <a:ext cx="5878472" cy="406880"/>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chemeClr val="lt1"/>
              </a:buClr>
              <a:buSzPts val="1600"/>
              <a:buNone/>
            </a:pPr>
            <a:r>
              <a:rPr lang="en-US" sz="1600" b="1"/>
              <a:t>Sezione 3</a:t>
            </a:r>
            <a:endParaRPr/>
          </a:p>
          <a:p>
            <a:pPr marL="0" lvl="0" indent="0" algn="l" rtl="0">
              <a:lnSpc>
                <a:spcPct val="100000"/>
              </a:lnSpc>
              <a:spcBef>
                <a:spcPts val="0"/>
              </a:spcBef>
              <a:spcAft>
                <a:spcPts val="0"/>
              </a:spcAft>
              <a:buClr>
                <a:schemeClr val="lt1"/>
              </a:buClr>
              <a:buSzPts val="1600"/>
              <a:buNone/>
            </a:pPr>
            <a:r>
              <a:rPr lang="en-US" sz="1600"/>
              <a:t>Valutare l'impatto sulla comunità e sull'economia locale: Diapositiva 29</a:t>
            </a:r>
            <a:endParaRPr/>
          </a:p>
        </p:txBody>
      </p:sp>
      <p:sp>
        <p:nvSpPr>
          <p:cNvPr id="583" name="Google Shape;583;p2"/>
          <p:cNvSpPr txBox="1"/>
          <p:nvPr>
            <p:ph type="body" idx="18"/>
          </p:nvPr>
        </p:nvSpPr>
        <p:spPr>
          <a:xfrm>
            <a:off x="19827" y="9343352"/>
            <a:ext cx="3794482" cy="497021"/>
          </a:xfrm>
          <a:prstGeom prst="rect">
            <a:avLst/>
          </a:prstGeom>
          <a:noFill/>
          <a:ln>
            <a:noFill/>
          </a:ln>
        </p:spPr>
        <p:txBody>
          <a:bodyPr spcFirstLastPara="1" wrap="square" lIns="91425" tIns="45700" rIns="91425" bIns="45700" anchor="t" anchorCtr="0">
            <a:noAutofit/>
          </a:bodyPr>
          <a:lstStyle/>
          <a:p>
            <a:pPr marL="0" lvl="0" indent="0" algn="ctr" rtl="0">
              <a:lnSpc>
                <a:spcPct val="100000"/>
              </a:lnSpc>
              <a:spcBef>
                <a:spcPts val="0"/>
              </a:spcBef>
              <a:spcAft>
                <a:spcPts val="0"/>
              </a:spcAft>
              <a:buClr>
                <a:schemeClr val="lt1"/>
              </a:buClr>
              <a:buSzPts val="1800"/>
              <a:buNone/>
            </a:pPr>
            <a:r>
              <a:rPr lang="en-US" sz="1800" b="1">
                <a:solidFill>
                  <a:srgbClr val="FFFFFF"/>
                </a:solidFill>
                <a:latin typeface="Verdana"/>
                <a:ea typeface="Verdana"/>
                <a:cs typeface="Verdana"/>
                <a:sym typeface="Verdana"/>
              </a:rPr>
              <a:t>www.ecohealthforyouth.eu</a:t>
            </a:r>
            <a:endParaRPr/>
          </a:p>
        </p:txBody>
      </p:sp>
      <p:pic>
        <p:nvPicPr>
          <p:cNvPr id="584" name="Google Shape;584;p2"/>
          <p:cNvPicPr preferRelativeResize="0"/>
          <p:nvPr>
            <p:ph type="pic" idx="19"/>
          </p:nvPr>
        </p:nvPicPr>
        <p:blipFill rotWithShape="1">
          <a:blip r:embed="rId3">
            <a:alphaModFix/>
          </a:blip>
          <a:srcRect l="0" t="0" r="0" b="0"/>
          <a:stretch/>
        </p:blipFill>
        <p:spPr>
          <a:xfrm>
            <a:off x="5205348" y="0"/>
            <a:ext cx="2354327" cy="2862503"/>
          </a:xfrm>
          <a:prstGeom prst="rect">
            <a:avLst/>
          </a:prstGeom>
          <a:noFill/>
          <a:ln>
            <a:noFill/>
          </a:ln>
        </p:spPr>
      </p:pic>
      <p:pic>
        <p:nvPicPr>
          <p:cNvPr id="585" name="Google Shape;585;p2"/>
          <p:cNvPicPr preferRelativeResize="0"/>
          <p:nvPr/>
        </p:nvPicPr>
        <p:blipFill rotWithShape="1">
          <a:blip r:embed="rId4">
            <a:alphaModFix amt="70000"/>
          </a:blip>
          <a:srcRect l="0" t="0" r="0" b="0"/>
          <a:stretch/>
        </p:blipFill>
        <p:spPr>
          <a:xfrm>
            <a:off x="5186687" y="-442516"/>
            <a:ext cx="2403171" cy="3311637"/>
          </a:xfrm>
          <a:custGeom>
            <a:rect l="l" t="t" r="r" b="b"/>
            <a:pathLst>
              <a:path w="2889130" h="3981303" extrusionOk="0">
                <a:moveTo>
                  <a:pt x="0" y="0"/>
                </a:moveTo>
                <a:lnTo>
                  <a:pt x="28857" y="0"/>
                </a:lnTo>
                <a:lnTo>
                  <a:pt x="28857" y="508313"/>
                </a:lnTo>
                <a:lnTo>
                  <a:pt x="2889130" y="508313"/>
                </a:lnTo>
                <a:lnTo>
                  <a:pt x="2889130" y="3981303"/>
                </a:lnTo>
                <a:lnTo>
                  <a:pt x="0" y="3981303"/>
                </a:lnTo>
                <a:close/>
              </a:path>
            </a:pathLst>
          </a:custGeom>
          <a:noFill/>
          <a:ln>
            <a:noFill/>
          </a:ln>
        </p:spPr>
      </p:pic>
      <p:sp>
        <p:nvSpPr>
          <p:cNvPr id="586" name="Google Shape;586;p2"/>
          <p:cNvSpPr txBox="1"/>
          <p:nvPr/>
        </p:nvSpPr>
        <p:spPr>
          <a:xfrm>
            <a:off x="725135" y="7317615"/>
            <a:ext cx="412383" cy="40688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2800"/>
              <a:buFont typeface="Arial"/>
              <a:buNone/>
            </a:pPr>
            <a:r>
              <a:rPr lang="en-US" sz="2800" b="1" i="0" u="none" strike="noStrike" cap="none">
                <a:solidFill>
                  <a:schemeClr val="lt1"/>
                </a:solidFill>
                <a:latin typeface="Verdana"/>
                <a:ea typeface="Verdana"/>
                <a:cs typeface="Verdana"/>
                <a:sym typeface="Verdana"/>
              </a:rPr>
              <a:t>6</a:t>
            </a:r>
            <a:endParaRPr sz="2800" b="1" i="0" u="none" strike="noStrike" cap="none">
              <a:solidFill>
                <a:schemeClr val="lt1"/>
              </a:solidFill>
              <a:latin typeface="Verdana"/>
              <a:ea typeface="Verdana"/>
              <a:cs typeface="Verdana"/>
              <a:sym typeface="Verdana"/>
            </a:endParaRPr>
          </a:p>
        </p:txBody>
      </p:sp>
      <p:sp>
        <p:nvSpPr>
          <p:cNvPr id="587" name="Google Shape;587;p2"/>
          <p:cNvSpPr txBox="1"/>
          <p:nvPr/>
        </p:nvSpPr>
        <p:spPr>
          <a:xfrm>
            <a:off x="1339745" y="7314144"/>
            <a:ext cx="5213453" cy="40688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lt1"/>
              </a:buClr>
              <a:buSzPts val="1600"/>
              <a:buFont typeface="Arial"/>
              <a:buNone/>
            </a:pPr>
            <a:r>
              <a:rPr lang="en-US" sz="1600" b="1" i="0" u="none" strike="noStrike" cap="none">
                <a:solidFill>
                  <a:schemeClr val="lt1"/>
                </a:solidFill>
                <a:latin typeface="Verdana"/>
                <a:ea typeface="Verdana"/>
                <a:cs typeface="Verdana"/>
                <a:sym typeface="Verdana"/>
              </a:rPr>
              <a:t>Sezione 4</a:t>
            </a:r>
            <a:endParaRPr/>
          </a:p>
          <a:p>
            <a:pPr marL="0" marR="0" lvl="0" indent="0" algn="l" rtl="0">
              <a:lnSpc>
                <a:spcPct val="100000"/>
              </a:lnSpc>
              <a:spcBef>
                <a:spcPts val="0"/>
              </a:spcBef>
              <a:spcAft>
                <a:spcPts val="0"/>
              </a:spcAft>
              <a:buClr>
                <a:schemeClr val="lt1"/>
              </a:buClr>
              <a:buSzPts val="1600"/>
              <a:buFont typeface="Arial"/>
              <a:buNone/>
            </a:pPr>
            <a:r>
              <a:rPr lang="en-US" sz="1600" b="0" i="0" u="none" strike="noStrike" cap="none">
                <a:solidFill>
                  <a:schemeClr val="lt1"/>
                </a:solidFill>
                <a:latin typeface="Verdana"/>
                <a:ea typeface="Verdana"/>
                <a:cs typeface="Verdana"/>
                <a:sym typeface="Verdana"/>
              </a:rPr>
              <a:t>Ottimizzare le operazioni aziendali: Diapositiva 39</a:t>
            </a:r>
            <a:endParaRPr sz="1600" b="0" i="0" u="none" strike="noStrike" cap="none">
              <a:solidFill>
                <a:schemeClr val="lt1"/>
              </a:solidFill>
              <a:latin typeface="Verdana"/>
              <a:ea typeface="Verdana"/>
              <a:cs typeface="Verdana"/>
              <a:sym typeface="Verdana"/>
            </a:endParaRPr>
          </a:p>
        </p:txBody>
      </p:sp>
      <p:sp>
        <p:nvSpPr>
          <p:cNvPr id="588" name="Google Shape;588;p2"/>
          <p:cNvSpPr txBox="1"/>
          <p:nvPr>
            <p:ph type="body" idx="20"/>
          </p:nvPr>
        </p:nvSpPr>
        <p:spPr>
          <a:xfrm>
            <a:off x="725135" y="8001288"/>
            <a:ext cx="412383" cy="40688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2800"/>
              <a:buFont typeface="Arial"/>
              <a:buNone/>
            </a:pPr>
            <a:r>
              <a:rPr lang="en-US" sz="2800" b="1" i="0" u="none" strike="noStrike" cap="none">
                <a:solidFill>
                  <a:schemeClr val="lt1"/>
                </a:solidFill>
                <a:latin typeface="Verdana"/>
                <a:ea typeface="Verdana"/>
                <a:cs typeface="Verdana"/>
                <a:sym typeface="Verdana"/>
              </a:rPr>
              <a:t>4</a:t>
            </a:r>
            <a:endParaRPr sz="2800" b="1" i="0" u="none" strike="noStrike" cap="none">
              <a:solidFill>
                <a:schemeClr val="lt1"/>
              </a:solidFill>
              <a:latin typeface="Verdana"/>
              <a:ea typeface="Verdana"/>
              <a:cs typeface="Verdana"/>
              <a:sym typeface="Verdana"/>
            </a:endParaRPr>
          </a:p>
        </p:txBody>
      </p:sp>
      <p:sp>
        <p:nvSpPr>
          <p:cNvPr id="589" name="Google Shape;589;p2"/>
          <p:cNvSpPr txBox="1"/>
          <p:nvPr>
            <p:ph type="body" idx="21"/>
          </p:nvPr>
        </p:nvSpPr>
        <p:spPr>
          <a:xfrm>
            <a:off x="1339746" y="7963802"/>
            <a:ext cx="4867090" cy="40688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lt1"/>
              </a:buClr>
              <a:buSzPts val="1600"/>
              <a:buFont typeface="Arial"/>
              <a:buNone/>
            </a:pPr>
            <a:r>
              <a:rPr lang="en-US" sz="1600" b="1" i="0" u="none" strike="noStrike" cap="none">
                <a:solidFill>
                  <a:schemeClr val="lt1"/>
                </a:solidFill>
                <a:latin typeface="Verdana"/>
                <a:ea typeface="Verdana"/>
                <a:cs typeface="Verdana"/>
                <a:sym typeface="Verdana"/>
              </a:rPr>
              <a:t>Sezione 5</a:t>
            </a:r>
            <a:endParaRPr/>
          </a:p>
          <a:p>
            <a:pPr marL="0" marR="0" lvl="0" indent="0" algn="l" rtl="0">
              <a:lnSpc>
                <a:spcPct val="100000"/>
              </a:lnSpc>
              <a:spcBef>
                <a:spcPts val="0"/>
              </a:spcBef>
              <a:spcAft>
                <a:spcPts val="0"/>
              </a:spcAft>
              <a:buClr>
                <a:schemeClr val="lt1"/>
              </a:buClr>
              <a:buSzPts val="1600"/>
              <a:buFont typeface="Arial"/>
              <a:buNone/>
            </a:pPr>
            <a:r>
              <a:rPr lang="en-US" sz="1600" b="0" i="0" u="none" strike="noStrike" cap="none">
                <a:solidFill>
                  <a:schemeClr val="lt1"/>
                </a:solidFill>
                <a:latin typeface="Verdana"/>
                <a:ea typeface="Verdana"/>
                <a:cs typeface="Verdana"/>
                <a:sym typeface="Verdana"/>
              </a:rPr>
              <a:t>Condividere e promuovere con i clienti: Diapositiva 50</a:t>
            </a:r>
            <a:endParaRPr sz="1600" b="0" i="0" u="none" strike="noStrike" cap="none">
              <a:solidFill>
                <a:schemeClr val="lt1"/>
              </a:solidFill>
              <a:latin typeface="Verdana"/>
              <a:ea typeface="Verdana"/>
              <a:cs typeface="Verdana"/>
              <a:sym typeface="Verdana"/>
            </a:endParaRPr>
          </a:p>
        </p:txBody>
      </p:sp>
      <p:sp>
        <p:nvSpPr>
          <p:cNvPr id="590" name="Google Shape;590;p2"/>
          <p:cNvSpPr txBox="1"/>
          <p:nvPr>
            <p:ph type="body" idx="22"/>
          </p:nvPr>
        </p:nvSpPr>
        <p:spPr>
          <a:xfrm>
            <a:off x="725135" y="8589598"/>
            <a:ext cx="412383" cy="40688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2800"/>
              <a:buFont typeface="Arial"/>
              <a:buNone/>
            </a:pPr>
            <a:r>
              <a:rPr lang="en-US" sz="2800" b="1" i="0" u="none" strike="noStrike" cap="none">
                <a:solidFill>
                  <a:schemeClr val="lt1"/>
                </a:solidFill>
                <a:latin typeface="Verdana"/>
                <a:ea typeface="Verdana"/>
                <a:cs typeface="Verdana"/>
                <a:sym typeface="Verdana"/>
              </a:rPr>
              <a:t>5</a:t>
            </a:r>
            <a:endParaRPr sz="2800" b="1" i="0" u="none" strike="noStrike" cap="none">
              <a:solidFill>
                <a:schemeClr val="lt1"/>
              </a:solidFill>
              <a:latin typeface="Verdana"/>
              <a:ea typeface="Verdana"/>
              <a:cs typeface="Verdana"/>
              <a:sym typeface="Verdana"/>
            </a:endParaRPr>
          </a:p>
        </p:txBody>
      </p:sp>
      <p:sp>
        <p:nvSpPr>
          <p:cNvPr id="591" name="Google Shape;591;p2"/>
          <p:cNvSpPr txBox="1"/>
          <p:nvPr>
            <p:ph type="body" idx="23"/>
          </p:nvPr>
        </p:nvSpPr>
        <p:spPr>
          <a:xfrm>
            <a:off x="1339746" y="8618281"/>
            <a:ext cx="5213454" cy="406880"/>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chemeClr val="lt1"/>
              </a:buClr>
              <a:buSzPts val="1600"/>
              <a:buNone/>
            </a:pPr>
            <a:r>
              <a:rPr lang="en-US" sz="1600" b="1" i="0" u="none" strike="noStrike" cap="none">
                <a:solidFill>
                  <a:schemeClr val="lt1"/>
                </a:solidFill>
                <a:latin typeface="Verdana"/>
                <a:ea typeface="Verdana"/>
                <a:cs typeface="Verdana"/>
                <a:sym typeface="Verdana"/>
              </a:rPr>
              <a:t>Sezione 6</a:t>
            </a:r>
            <a:endParaRPr/>
          </a:p>
          <a:p>
            <a:pPr marL="0" lvl="0" indent="0" algn="l" rtl="0">
              <a:lnSpc>
                <a:spcPct val="100000"/>
              </a:lnSpc>
              <a:spcBef>
                <a:spcPts val="0"/>
              </a:spcBef>
              <a:spcAft>
                <a:spcPts val="0"/>
              </a:spcAft>
              <a:buClr>
                <a:schemeClr val="lt1"/>
              </a:buClr>
              <a:buSzPts val="1600"/>
              <a:buNone/>
            </a:pPr>
            <a:r>
              <a:rPr lang="en-US" sz="1600" b="0" i="0" u="none" strike="noStrike" cap="none">
                <a:solidFill>
                  <a:schemeClr val="lt1"/>
                </a:solidFill>
                <a:latin typeface="Verdana"/>
                <a:ea typeface="Verdana"/>
                <a:cs typeface="Verdana"/>
                <a:sym typeface="Verdana"/>
              </a:rPr>
              <a:t>Creare connessioni e crescere con i colleghi: Diapositiva 59</a:t>
            </a:r>
            <a:endParaRPr sz="1600" b="0" i="0" u="none" strike="noStrike" cap="none">
              <a:solidFill>
                <a:schemeClr val="lt1"/>
              </a:solidFill>
              <a:latin typeface="Verdana"/>
              <a:ea typeface="Verdana"/>
              <a:cs typeface="Verdana"/>
              <a:sym typeface="Verdana"/>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42" name="Shape 942"/>
        <p:cNvGrpSpPr/>
        <p:nvPr/>
      </p:nvGrpSpPr>
      <p:grpSpPr>
        <a:xfrm>
          <a:off x="0" y="0"/>
          <a:ext cx="0" cy="0"/>
          <a:chOff x="0" y="0"/>
          <a:chExt cx="0" cy="0"/>
        </a:xfrm>
      </p:grpSpPr>
      <p:sp>
        <p:nvSpPr>
          <p:cNvPr id="943" name="Google Shape;943;p20"/>
          <p:cNvSpPr/>
          <p:nvPr/>
        </p:nvSpPr>
        <p:spPr>
          <a:xfrm>
            <a:off x="-19316" y="1589786"/>
            <a:ext cx="6931860" cy="531962"/>
          </a:xfrm>
          <a:prstGeom prst="rect">
            <a:avLst/>
          </a:prstGeom>
          <a:solidFill>
            <a:srgbClr val="69ADA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944" name="Google Shape;944;p20"/>
          <p:cNvSpPr txBox="1"/>
          <p:nvPr/>
        </p:nvSpPr>
        <p:spPr>
          <a:xfrm>
            <a:off x="628019" y="2215012"/>
            <a:ext cx="412383" cy="40688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11E3B"/>
              </a:buClr>
              <a:buSzPts val="1400"/>
              <a:buFont typeface="Arial"/>
              <a:buNone/>
            </a:pPr>
            <a:r>
              <a:rPr lang="en-US" sz="1400">
                <a:solidFill>
                  <a:srgbClr val="011E3B"/>
                </a:solidFill>
                <a:latin typeface="Verdana"/>
                <a:ea typeface="Verdana"/>
                <a:cs typeface="Verdana"/>
                <a:sym typeface="Verdana"/>
              </a:rPr>
              <a:t>1</a:t>
            </a:r>
            <a:endParaRPr/>
          </a:p>
        </p:txBody>
      </p:sp>
      <p:sp>
        <p:nvSpPr>
          <p:cNvPr id="945" name="Google Shape;945;p20"/>
          <p:cNvSpPr txBox="1"/>
          <p:nvPr/>
        </p:nvSpPr>
        <p:spPr>
          <a:xfrm>
            <a:off x="1242629" y="2246624"/>
            <a:ext cx="5169589" cy="40688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11E3B"/>
              </a:buClr>
              <a:buSzPts val="1400"/>
              <a:buFont typeface="Arial"/>
              <a:buNone/>
            </a:pPr>
            <a:r>
              <a:rPr lang="en-US" sz="1400">
                <a:solidFill>
                  <a:srgbClr val="011E3B"/>
                </a:solidFill>
                <a:latin typeface="Verdana"/>
                <a:ea typeface="Verdana"/>
                <a:cs typeface="Verdana"/>
                <a:sym typeface="Verdana"/>
              </a:rPr>
              <a:t>Progettare percorsi naturalistici per una camminata consapevole</a:t>
            </a:r>
            <a:endParaRPr/>
          </a:p>
        </p:txBody>
      </p:sp>
      <p:sp>
        <p:nvSpPr>
          <p:cNvPr id="946" name="Google Shape;946;p20"/>
          <p:cNvSpPr txBox="1"/>
          <p:nvPr/>
        </p:nvSpPr>
        <p:spPr>
          <a:xfrm>
            <a:off x="628019" y="2559689"/>
            <a:ext cx="412383" cy="40688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11E3B"/>
              </a:buClr>
              <a:buSzPts val="1400"/>
              <a:buFont typeface="Arial"/>
              <a:buNone/>
            </a:pPr>
            <a:r>
              <a:rPr lang="en-US" sz="1400">
                <a:solidFill>
                  <a:srgbClr val="011E3B"/>
                </a:solidFill>
                <a:latin typeface="Verdana"/>
                <a:ea typeface="Verdana"/>
                <a:cs typeface="Verdana"/>
                <a:sym typeface="Verdana"/>
              </a:rPr>
              <a:t>2</a:t>
            </a:r>
            <a:endParaRPr/>
          </a:p>
        </p:txBody>
      </p:sp>
      <p:sp>
        <p:nvSpPr>
          <p:cNvPr id="947" name="Google Shape;947;p20"/>
          <p:cNvSpPr txBox="1"/>
          <p:nvPr/>
        </p:nvSpPr>
        <p:spPr>
          <a:xfrm>
            <a:off x="1242630" y="2600926"/>
            <a:ext cx="5624550" cy="40688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11E3B"/>
              </a:buClr>
              <a:buSzPts val="1400"/>
              <a:buFont typeface="Arial"/>
              <a:buNone/>
            </a:pPr>
            <a:r>
              <a:rPr lang="en-US" sz="1400">
                <a:solidFill>
                  <a:srgbClr val="011E3B"/>
                </a:solidFill>
                <a:latin typeface="Verdana"/>
                <a:ea typeface="Verdana"/>
                <a:cs typeface="Verdana"/>
                <a:sym typeface="Verdana"/>
              </a:rPr>
              <a:t>Sviluppare programmi di terapia della natura e di benessere all'aperto</a:t>
            </a:r>
            <a:endParaRPr/>
          </a:p>
          <a:p>
            <a:pPr marL="0" marR="0" lvl="0" indent="0" algn="l" rtl="0">
              <a:lnSpc>
                <a:spcPct val="100000"/>
              </a:lnSpc>
              <a:spcBef>
                <a:spcPts val="2267"/>
              </a:spcBef>
              <a:spcAft>
                <a:spcPts val="0"/>
              </a:spcAft>
              <a:buClr>
                <a:srgbClr val="011E3B"/>
              </a:buClr>
              <a:buSzPts val="1400"/>
              <a:buFont typeface="Arial"/>
              <a:buNone/>
            </a:pPr>
            <a:r>
              <a:t/>
            </a:r>
            <a:endParaRPr sz="1400">
              <a:solidFill>
                <a:srgbClr val="011E3B"/>
              </a:solidFill>
              <a:latin typeface="Verdana"/>
              <a:ea typeface="Verdana"/>
              <a:cs typeface="Verdana"/>
              <a:sym typeface="Verdana"/>
            </a:endParaRPr>
          </a:p>
        </p:txBody>
      </p:sp>
      <p:sp>
        <p:nvSpPr>
          <p:cNvPr id="948" name="Google Shape;948;p20"/>
          <p:cNvSpPr txBox="1"/>
          <p:nvPr/>
        </p:nvSpPr>
        <p:spPr>
          <a:xfrm>
            <a:off x="628019" y="2946347"/>
            <a:ext cx="412383" cy="40688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11E3B"/>
              </a:buClr>
              <a:buSzPts val="1400"/>
              <a:buFont typeface="Arial"/>
              <a:buNone/>
            </a:pPr>
            <a:r>
              <a:rPr lang="en-US" sz="1400">
                <a:solidFill>
                  <a:srgbClr val="011E3B"/>
                </a:solidFill>
                <a:latin typeface="Verdana"/>
                <a:ea typeface="Verdana"/>
                <a:cs typeface="Verdana"/>
                <a:sym typeface="Verdana"/>
              </a:rPr>
              <a:t>3</a:t>
            </a:r>
            <a:endParaRPr/>
          </a:p>
        </p:txBody>
      </p:sp>
      <p:sp>
        <p:nvSpPr>
          <p:cNvPr id="949" name="Google Shape;949;p20"/>
          <p:cNvSpPr txBox="1"/>
          <p:nvPr/>
        </p:nvSpPr>
        <p:spPr>
          <a:xfrm>
            <a:off x="1242629" y="2955780"/>
            <a:ext cx="3952825" cy="40688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11E3B"/>
              </a:buClr>
              <a:buSzPts val="1400"/>
              <a:buFont typeface="Arial"/>
              <a:buNone/>
            </a:pPr>
            <a:r>
              <a:rPr lang="en-US" sz="1400">
                <a:solidFill>
                  <a:srgbClr val="011E3B"/>
                </a:solidFill>
                <a:latin typeface="Verdana"/>
                <a:ea typeface="Verdana"/>
                <a:cs typeface="Verdana"/>
                <a:sym typeface="Verdana"/>
              </a:rPr>
              <a:t>Consegnare tour educativi del benessere</a:t>
            </a:r>
            <a:endParaRPr/>
          </a:p>
          <a:p>
            <a:pPr marL="0" marR="0" lvl="0" indent="0" algn="l" rtl="0">
              <a:lnSpc>
                <a:spcPct val="100000"/>
              </a:lnSpc>
              <a:spcBef>
                <a:spcPts val="2267"/>
              </a:spcBef>
              <a:spcAft>
                <a:spcPts val="0"/>
              </a:spcAft>
              <a:buClr>
                <a:srgbClr val="011E3B"/>
              </a:buClr>
              <a:buSzPts val="1400"/>
              <a:buFont typeface="Arial"/>
              <a:buNone/>
            </a:pPr>
            <a:r>
              <a:t/>
            </a:r>
            <a:endParaRPr sz="1400">
              <a:solidFill>
                <a:srgbClr val="011E3B"/>
              </a:solidFill>
              <a:latin typeface="Verdana"/>
              <a:ea typeface="Verdana"/>
              <a:cs typeface="Verdana"/>
              <a:sym typeface="Verdana"/>
            </a:endParaRPr>
          </a:p>
        </p:txBody>
      </p:sp>
      <p:sp>
        <p:nvSpPr>
          <p:cNvPr id="950" name="Google Shape;950;p20"/>
          <p:cNvSpPr txBox="1"/>
          <p:nvPr/>
        </p:nvSpPr>
        <p:spPr>
          <a:xfrm>
            <a:off x="628019" y="3328193"/>
            <a:ext cx="412383" cy="40688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11E3B"/>
              </a:buClr>
              <a:buSzPts val="1400"/>
              <a:buFont typeface="Arial"/>
              <a:buNone/>
            </a:pPr>
            <a:r>
              <a:rPr lang="en-US" sz="1400">
                <a:solidFill>
                  <a:srgbClr val="011E3B"/>
                </a:solidFill>
                <a:latin typeface="Verdana"/>
                <a:ea typeface="Verdana"/>
                <a:cs typeface="Verdana"/>
                <a:sym typeface="Verdana"/>
              </a:rPr>
              <a:t>4</a:t>
            </a:r>
            <a:endParaRPr/>
          </a:p>
        </p:txBody>
      </p:sp>
      <p:sp>
        <p:nvSpPr>
          <p:cNvPr id="951" name="Google Shape;951;p20"/>
          <p:cNvSpPr txBox="1"/>
          <p:nvPr/>
        </p:nvSpPr>
        <p:spPr>
          <a:xfrm>
            <a:off x="1242630" y="3347251"/>
            <a:ext cx="5515442" cy="40688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11E3B"/>
              </a:buClr>
              <a:buSzPts val="1400"/>
              <a:buFont typeface="Arial"/>
              <a:buNone/>
            </a:pPr>
            <a:r>
              <a:rPr lang="en-US" sz="1400">
                <a:solidFill>
                  <a:srgbClr val="011E3B"/>
                </a:solidFill>
                <a:latin typeface="Verdana"/>
                <a:ea typeface="Verdana"/>
                <a:cs typeface="Verdana"/>
                <a:sym typeface="Verdana"/>
              </a:rPr>
              <a:t>Organizzare incontri di benessere online e di persona</a:t>
            </a:r>
            <a:endParaRPr/>
          </a:p>
        </p:txBody>
      </p:sp>
      <p:sp>
        <p:nvSpPr>
          <p:cNvPr id="952" name="Google Shape;952;p20"/>
          <p:cNvSpPr txBox="1"/>
          <p:nvPr/>
        </p:nvSpPr>
        <p:spPr>
          <a:xfrm>
            <a:off x="628019" y="3695601"/>
            <a:ext cx="412383" cy="40688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11E3B"/>
              </a:buClr>
              <a:buSzPts val="1400"/>
              <a:buFont typeface="Arial"/>
              <a:buNone/>
            </a:pPr>
            <a:r>
              <a:rPr lang="en-US" sz="1400">
                <a:solidFill>
                  <a:srgbClr val="011E3B"/>
                </a:solidFill>
                <a:latin typeface="Verdana"/>
                <a:ea typeface="Verdana"/>
                <a:cs typeface="Verdana"/>
                <a:sym typeface="Verdana"/>
              </a:rPr>
              <a:t>5</a:t>
            </a:r>
            <a:endParaRPr sz="1400">
              <a:solidFill>
                <a:srgbClr val="011E3B"/>
              </a:solidFill>
              <a:latin typeface="Verdana"/>
              <a:ea typeface="Verdana"/>
              <a:cs typeface="Verdana"/>
              <a:sym typeface="Verdana"/>
            </a:endParaRPr>
          </a:p>
        </p:txBody>
      </p:sp>
      <p:sp>
        <p:nvSpPr>
          <p:cNvPr id="953" name="Google Shape;953;p20"/>
          <p:cNvSpPr txBox="1"/>
          <p:nvPr/>
        </p:nvSpPr>
        <p:spPr>
          <a:xfrm>
            <a:off x="1242629" y="3724284"/>
            <a:ext cx="5717671" cy="40688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11E3B"/>
              </a:buClr>
              <a:buSzPts val="1400"/>
              <a:buFont typeface="Arial"/>
              <a:buNone/>
            </a:pPr>
            <a:r>
              <a:rPr lang="en-US" sz="1400">
                <a:solidFill>
                  <a:srgbClr val="011E3B"/>
                </a:solidFill>
                <a:latin typeface="Verdana"/>
                <a:ea typeface="Verdana"/>
                <a:cs typeface="Verdana"/>
                <a:sym typeface="Verdana"/>
              </a:rPr>
              <a:t>Incorporare la piantumazione di alberi alle sessioni di terapia della natura</a:t>
            </a:r>
            <a:endParaRPr/>
          </a:p>
        </p:txBody>
      </p:sp>
      <p:sp>
        <p:nvSpPr>
          <p:cNvPr id="954" name="Google Shape;954;p20"/>
          <p:cNvSpPr txBox="1"/>
          <p:nvPr/>
        </p:nvSpPr>
        <p:spPr>
          <a:xfrm>
            <a:off x="578697" y="1491189"/>
            <a:ext cx="5833521" cy="722327"/>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lt1"/>
              </a:buClr>
              <a:buSzPts val="1600"/>
              <a:buFont typeface="Arial"/>
              <a:buNone/>
            </a:pPr>
            <a:r>
              <a:rPr lang="en-US" sz="1600" b="1">
                <a:solidFill>
                  <a:schemeClr val="lt1"/>
                </a:solidFill>
                <a:latin typeface="Verdana"/>
                <a:ea typeface="Verdana"/>
                <a:cs typeface="Verdana"/>
                <a:sym typeface="Verdana"/>
              </a:rPr>
              <a:t>Tema 4: Salute e benessere </a:t>
            </a:r>
            <a:r>
              <a:rPr lang="en-US" sz="1600" i="1">
                <a:solidFill>
                  <a:schemeClr val="lt1"/>
                </a:solidFill>
                <a:latin typeface="Verdana"/>
                <a:ea typeface="Verdana"/>
                <a:cs typeface="Verdana"/>
                <a:sym typeface="Verdana"/>
              </a:rPr>
              <a:t>(5 idee)</a:t>
            </a:r>
            <a:endParaRPr sz="1600" b="1">
              <a:solidFill>
                <a:schemeClr val="lt1"/>
              </a:solidFill>
              <a:latin typeface="Verdana"/>
              <a:ea typeface="Verdana"/>
              <a:cs typeface="Verdana"/>
              <a:sym typeface="Verdana"/>
            </a:endParaRPr>
          </a:p>
        </p:txBody>
      </p:sp>
      <p:sp>
        <p:nvSpPr>
          <p:cNvPr id="955" name="Google Shape;955;p20"/>
          <p:cNvSpPr txBox="1"/>
          <p:nvPr/>
        </p:nvSpPr>
        <p:spPr>
          <a:xfrm>
            <a:off x="628019" y="5739063"/>
            <a:ext cx="412383" cy="40688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400"/>
              <a:buFont typeface="Arial"/>
              <a:buNone/>
            </a:pPr>
            <a:r>
              <a:rPr lang="en-US" sz="1400" b="0" i="0">
                <a:solidFill>
                  <a:schemeClr val="lt1"/>
                </a:solidFill>
                <a:latin typeface="Verdana"/>
                <a:ea typeface="Verdana"/>
                <a:cs typeface="Verdana"/>
                <a:sym typeface="Verdana"/>
              </a:rPr>
              <a:t>6</a:t>
            </a:r>
            <a:endParaRPr sz="1400" b="0" i="0">
              <a:solidFill>
                <a:schemeClr val="lt1"/>
              </a:solidFill>
              <a:latin typeface="Verdana"/>
              <a:ea typeface="Verdana"/>
              <a:cs typeface="Verdana"/>
              <a:sym typeface="Verdana"/>
            </a:endParaRPr>
          </a:p>
        </p:txBody>
      </p:sp>
      <p:sp>
        <p:nvSpPr>
          <p:cNvPr id="956" name="Google Shape;956;p20"/>
          <p:cNvSpPr txBox="1"/>
          <p:nvPr/>
        </p:nvSpPr>
        <p:spPr>
          <a:xfrm>
            <a:off x="1242630" y="5767746"/>
            <a:ext cx="3075170" cy="40688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lt1"/>
              </a:buClr>
              <a:buSzPts val="1400"/>
              <a:buFont typeface="Arial"/>
              <a:buNone/>
            </a:pPr>
            <a:r>
              <a:rPr lang="en-US" sz="1400" b="0" i="0">
                <a:solidFill>
                  <a:schemeClr val="lt1"/>
                </a:solidFill>
                <a:latin typeface="Verdana"/>
                <a:ea typeface="Verdana"/>
                <a:cs typeface="Verdana"/>
                <a:sym typeface="Verdana"/>
              </a:rPr>
              <a:t>Strumenti digitali</a:t>
            </a:r>
            <a:endParaRPr/>
          </a:p>
        </p:txBody>
      </p:sp>
      <p:cxnSp>
        <p:nvCxnSpPr>
          <p:cNvPr id="957" name="Google Shape;957;p20"/>
          <p:cNvCxnSpPr/>
          <p:nvPr/>
        </p:nvCxnSpPr>
        <p:spPr>
          <a:xfrm>
            <a:off x="3700384" y="6800239"/>
            <a:ext cx="3288633" cy="0"/>
          </a:xfrm>
          <a:prstGeom prst="straightConnector1">
            <a:avLst/>
          </a:prstGeom>
          <a:noFill/>
          <a:ln w="28575" cap="flat" cmpd="sng">
            <a:solidFill>
              <a:srgbClr val="F16924"/>
            </a:solidFill>
            <a:prstDash val="solid"/>
            <a:miter lim="800000"/>
            <a:headEnd type="none" w="sm" len="sm"/>
            <a:tailEnd type="none" w="sm" len="sm"/>
          </a:ln>
        </p:spPr>
      </p:cxnSp>
      <p:cxnSp>
        <p:nvCxnSpPr>
          <p:cNvPr id="958" name="Google Shape;958;p20"/>
          <p:cNvCxnSpPr/>
          <p:nvPr/>
        </p:nvCxnSpPr>
        <p:spPr>
          <a:xfrm>
            <a:off x="3657869" y="4450228"/>
            <a:ext cx="3288633" cy="0"/>
          </a:xfrm>
          <a:prstGeom prst="straightConnector1">
            <a:avLst/>
          </a:prstGeom>
          <a:noFill/>
          <a:ln w="28575" cap="flat" cmpd="sng">
            <a:solidFill>
              <a:srgbClr val="69ADAD"/>
            </a:solidFill>
            <a:prstDash val="solid"/>
            <a:miter lim="800000"/>
            <a:headEnd type="none" w="sm" len="sm"/>
            <a:tailEnd type="none" w="sm" len="sm"/>
          </a:ln>
        </p:spPr>
      </p:cxnSp>
      <p:grpSp>
        <p:nvGrpSpPr>
          <p:cNvPr id="959" name="Google Shape;959;p20"/>
          <p:cNvGrpSpPr/>
          <p:nvPr/>
        </p:nvGrpSpPr>
        <p:grpSpPr>
          <a:xfrm>
            <a:off x="6669392" y="6425171"/>
            <a:ext cx="750136" cy="750136"/>
            <a:chOff x="7559675" y="1928896"/>
            <a:chExt cx="750136" cy="750136"/>
          </a:xfrm>
        </p:grpSpPr>
        <p:sp>
          <p:nvSpPr>
            <p:cNvPr id="960" name="Google Shape;960;p20"/>
            <p:cNvSpPr/>
            <p:nvPr/>
          </p:nvSpPr>
          <p:spPr>
            <a:xfrm>
              <a:off x="7559675" y="1928896"/>
              <a:ext cx="750136" cy="750136"/>
            </a:xfrm>
            <a:prstGeom prst="ellipse">
              <a:avLst/>
            </a:prstGeom>
            <a:solidFill>
              <a:srgbClr val="F1692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grpSp>
          <p:nvGrpSpPr>
            <p:cNvPr id="961" name="Google Shape;961;p20"/>
            <p:cNvGrpSpPr/>
            <p:nvPr/>
          </p:nvGrpSpPr>
          <p:grpSpPr>
            <a:xfrm>
              <a:off x="7683372" y="2028561"/>
              <a:ext cx="526805" cy="526741"/>
              <a:chOff x="1042830" y="5367345"/>
              <a:chExt cx="907476" cy="907364"/>
            </a:xfrm>
          </p:grpSpPr>
          <p:grpSp>
            <p:nvGrpSpPr>
              <p:cNvPr id="962" name="Google Shape;962;p20"/>
              <p:cNvGrpSpPr/>
              <p:nvPr/>
            </p:nvGrpSpPr>
            <p:grpSpPr>
              <a:xfrm>
                <a:off x="1042830" y="5367345"/>
                <a:ext cx="907476" cy="907364"/>
                <a:chOff x="5318121" y="3727141"/>
                <a:chExt cx="907476" cy="907364"/>
              </a:xfrm>
            </p:grpSpPr>
            <p:sp>
              <p:nvSpPr>
                <p:cNvPr id="963" name="Google Shape;963;p20"/>
                <p:cNvSpPr/>
                <p:nvPr/>
              </p:nvSpPr>
              <p:spPr>
                <a:xfrm>
                  <a:off x="5318121" y="3727141"/>
                  <a:ext cx="907476" cy="907364"/>
                </a:xfrm>
                <a:custGeom>
                  <a:rect l="l" t="t" r="r" b="b"/>
                  <a:pathLst>
                    <a:path w="907476" h="907364" extrusionOk="0">
                      <a:moveTo>
                        <a:pt x="99246" y="906980"/>
                      </a:moveTo>
                      <a:cubicBezTo>
                        <a:pt x="95025" y="905060"/>
                        <a:pt x="90420" y="903908"/>
                        <a:pt x="86582" y="901604"/>
                      </a:cubicBezTo>
                      <a:cubicBezTo>
                        <a:pt x="67777" y="891621"/>
                        <a:pt x="57415" y="876261"/>
                        <a:pt x="57031" y="854758"/>
                      </a:cubicBezTo>
                      <a:cubicBezTo>
                        <a:pt x="56647" y="840550"/>
                        <a:pt x="57031" y="826343"/>
                        <a:pt x="57031" y="811751"/>
                      </a:cubicBezTo>
                      <a:cubicBezTo>
                        <a:pt x="38610" y="811751"/>
                        <a:pt x="23259" y="805607"/>
                        <a:pt x="11746" y="791400"/>
                      </a:cubicBezTo>
                      <a:cubicBezTo>
                        <a:pt x="3303" y="780648"/>
                        <a:pt x="-535" y="767977"/>
                        <a:pt x="233" y="754153"/>
                      </a:cubicBezTo>
                      <a:cubicBezTo>
                        <a:pt x="1767" y="726890"/>
                        <a:pt x="22491" y="708074"/>
                        <a:pt x="56264" y="704619"/>
                      </a:cubicBezTo>
                      <a:cubicBezTo>
                        <a:pt x="56264" y="673131"/>
                        <a:pt x="56264" y="641260"/>
                        <a:pt x="56264" y="609773"/>
                      </a:cubicBezTo>
                      <a:cubicBezTo>
                        <a:pt x="14816" y="600174"/>
                        <a:pt x="-2070" y="582126"/>
                        <a:pt x="233" y="549871"/>
                      </a:cubicBezTo>
                      <a:cubicBezTo>
                        <a:pt x="2152" y="522992"/>
                        <a:pt x="23643" y="504561"/>
                        <a:pt x="56264" y="501489"/>
                      </a:cubicBezTo>
                      <a:cubicBezTo>
                        <a:pt x="56264" y="470002"/>
                        <a:pt x="56264" y="438131"/>
                        <a:pt x="56264" y="406644"/>
                      </a:cubicBezTo>
                      <a:cubicBezTo>
                        <a:pt x="20573" y="400500"/>
                        <a:pt x="1384" y="383220"/>
                        <a:pt x="233" y="355957"/>
                      </a:cubicBezTo>
                      <a:cubicBezTo>
                        <a:pt x="-919" y="324086"/>
                        <a:pt x="14816" y="307575"/>
                        <a:pt x="56264" y="297975"/>
                      </a:cubicBezTo>
                      <a:cubicBezTo>
                        <a:pt x="56264" y="266488"/>
                        <a:pt x="56264" y="235001"/>
                        <a:pt x="56264" y="202746"/>
                      </a:cubicBezTo>
                      <a:cubicBezTo>
                        <a:pt x="37842" y="202746"/>
                        <a:pt x="21724" y="196218"/>
                        <a:pt x="10594" y="180858"/>
                      </a:cubicBezTo>
                      <a:cubicBezTo>
                        <a:pt x="2152" y="169723"/>
                        <a:pt x="-919" y="157051"/>
                        <a:pt x="233" y="143228"/>
                      </a:cubicBezTo>
                      <a:cubicBezTo>
                        <a:pt x="2535" y="116732"/>
                        <a:pt x="23643" y="97917"/>
                        <a:pt x="56647" y="95229"/>
                      </a:cubicBezTo>
                      <a:cubicBezTo>
                        <a:pt x="56647" y="82174"/>
                        <a:pt x="56647" y="69118"/>
                        <a:pt x="56647" y="55678"/>
                      </a:cubicBezTo>
                      <a:cubicBezTo>
                        <a:pt x="56647" y="22655"/>
                        <a:pt x="78907" y="0"/>
                        <a:pt x="111911" y="0"/>
                      </a:cubicBezTo>
                      <a:cubicBezTo>
                        <a:pt x="187898" y="0"/>
                        <a:pt x="263502" y="0"/>
                        <a:pt x="339489" y="0"/>
                      </a:cubicBezTo>
                      <a:cubicBezTo>
                        <a:pt x="353306" y="0"/>
                        <a:pt x="361365" y="6912"/>
                        <a:pt x="360981" y="17663"/>
                      </a:cubicBezTo>
                      <a:cubicBezTo>
                        <a:pt x="360597" y="28799"/>
                        <a:pt x="352538" y="35327"/>
                        <a:pt x="339106" y="35327"/>
                      </a:cubicBezTo>
                      <a:cubicBezTo>
                        <a:pt x="264653" y="35327"/>
                        <a:pt x="189817" y="35327"/>
                        <a:pt x="115365" y="35327"/>
                      </a:cubicBezTo>
                      <a:cubicBezTo>
                        <a:pt x="98479" y="35327"/>
                        <a:pt x="92339" y="41471"/>
                        <a:pt x="92339" y="57982"/>
                      </a:cubicBezTo>
                      <a:cubicBezTo>
                        <a:pt x="92339" y="70270"/>
                        <a:pt x="92339" y="82557"/>
                        <a:pt x="92339" y="95229"/>
                      </a:cubicBezTo>
                      <a:cubicBezTo>
                        <a:pt x="112679" y="95613"/>
                        <a:pt x="129565" y="102141"/>
                        <a:pt x="139543" y="119420"/>
                      </a:cubicBezTo>
                      <a:cubicBezTo>
                        <a:pt x="144532" y="127868"/>
                        <a:pt x="147218" y="137852"/>
                        <a:pt x="148753" y="147452"/>
                      </a:cubicBezTo>
                      <a:cubicBezTo>
                        <a:pt x="150289" y="157819"/>
                        <a:pt x="141845" y="165883"/>
                        <a:pt x="132251" y="166267"/>
                      </a:cubicBezTo>
                      <a:cubicBezTo>
                        <a:pt x="123041" y="166651"/>
                        <a:pt x="115365" y="159739"/>
                        <a:pt x="113830" y="149755"/>
                      </a:cubicBezTo>
                      <a:cubicBezTo>
                        <a:pt x="111911" y="136316"/>
                        <a:pt x="105771" y="130556"/>
                        <a:pt x="93106" y="131708"/>
                      </a:cubicBezTo>
                      <a:cubicBezTo>
                        <a:pt x="93106" y="187002"/>
                        <a:pt x="93106" y="242297"/>
                        <a:pt x="93106" y="298743"/>
                      </a:cubicBezTo>
                      <a:cubicBezTo>
                        <a:pt x="109609" y="298743"/>
                        <a:pt x="123808" y="303735"/>
                        <a:pt x="135321" y="316022"/>
                      </a:cubicBezTo>
                      <a:cubicBezTo>
                        <a:pt x="144148" y="325622"/>
                        <a:pt x="148753" y="336758"/>
                        <a:pt x="149521" y="349429"/>
                      </a:cubicBezTo>
                      <a:cubicBezTo>
                        <a:pt x="149905" y="360565"/>
                        <a:pt x="142997" y="369013"/>
                        <a:pt x="132635" y="369397"/>
                      </a:cubicBezTo>
                      <a:cubicBezTo>
                        <a:pt x="123041" y="370165"/>
                        <a:pt x="115365" y="362869"/>
                        <a:pt x="114214" y="351733"/>
                      </a:cubicBezTo>
                      <a:cubicBezTo>
                        <a:pt x="112679" y="339062"/>
                        <a:pt x="106155" y="333686"/>
                        <a:pt x="93106" y="334838"/>
                      </a:cubicBezTo>
                      <a:cubicBezTo>
                        <a:pt x="93106" y="389748"/>
                        <a:pt x="93106" y="445042"/>
                        <a:pt x="93106" y="500721"/>
                      </a:cubicBezTo>
                      <a:cubicBezTo>
                        <a:pt x="98863" y="501873"/>
                        <a:pt x="105003" y="501873"/>
                        <a:pt x="110376" y="503793"/>
                      </a:cubicBezTo>
                      <a:cubicBezTo>
                        <a:pt x="132635" y="510704"/>
                        <a:pt x="145299" y="526064"/>
                        <a:pt x="149137" y="548719"/>
                      </a:cubicBezTo>
                      <a:cubicBezTo>
                        <a:pt x="151056" y="561007"/>
                        <a:pt x="144916" y="570607"/>
                        <a:pt x="134938" y="572143"/>
                      </a:cubicBezTo>
                      <a:cubicBezTo>
                        <a:pt x="123424" y="573679"/>
                        <a:pt x="116133" y="567535"/>
                        <a:pt x="114214" y="553711"/>
                      </a:cubicBezTo>
                      <a:cubicBezTo>
                        <a:pt x="112679" y="542959"/>
                        <a:pt x="106155" y="537584"/>
                        <a:pt x="93490" y="537584"/>
                      </a:cubicBezTo>
                      <a:cubicBezTo>
                        <a:pt x="93490" y="592878"/>
                        <a:pt x="93490" y="648556"/>
                        <a:pt x="93490" y="704235"/>
                      </a:cubicBezTo>
                      <a:cubicBezTo>
                        <a:pt x="98863" y="705002"/>
                        <a:pt x="104236" y="705770"/>
                        <a:pt x="109609" y="706922"/>
                      </a:cubicBezTo>
                      <a:cubicBezTo>
                        <a:pt x="131100" y="711914"/>
                        <a:pt x="147602" y="731498"/>
                        <a:pt x="149521" y="753385"/>
                      </a:cubicBezTo>
                      <a:cubicBezTo>
                        <a:pt x="150672" y="765673"/>
                        <a:pt x="144148" y="774888"/>
                        <a:pt x="133402" y="775656"/>
                      </a:cubicBezTo>
                      <a:cubicBezTo>
                        <a:pt x="123424" y="776424"/>
                        <a:pt x="115749" y="769513"/>
                        <a:pt x="114214" y="757225"/>
                      </a:cubicBezTo>
                      <a:cubicBezTo>
                        <a:pt x="112679" y="746473"/>
                        <a:pt x="106155" y="740713"/>
                        <a:pt x="93490" y="740713"/>
                      </a:cubicBezTo>
                      <a:cubicBezTo>
                        <a:pt x="93490" y="743017"/>
                        <a:pt x="93106" y="745705"/>
                        <a:pt x="93106" y="748393"/>
                      </a:cubicBezTo>
                      <a:cubicBezTo>
                        <a:pt x="93106" y="782184"/>
                        <a:pt x="93106" y="816359"/>
                        <a:pt x="93106" y="850150"/>
                      </a:cubicBezTo>
                      <a:cubicBezTo>
                        <a:pt x="93106" y="865126"/>
                        <a:pt x="99630" y="871653"/>
                        <a:pt x="114597" y="871653"/>
                      </a:cubicBezTo>
                      <a:cubicBezTo>
                        <a:pt x="314928" y="871653"/>
                        <a:pt x="515259" y="871653"/>
                        <a:pt x="715589" y="871653"/>
                      </a:cubicBezTo>
                      <a:cubicBezTo>
                        <a:pt x="730940" y="871653"/>
                        <a:pt x="736697" y="865126"/>
                        <a:pt x="737848" y="849382"/>
                      </a:cubicBezTo>
                      <a:cubicBezTo>
                        <a:pt x="738615" y="836710"/>
                        <a:pt x="734394" y="828263"/>
                        <a:pt x="725568" y="819431"/>
                      </a:cubicBezTo>
                      <a:cubicBezTo>
                        <a:pt x="677596" y="772584"/>
                        <a:pt x="630775" y="724970"/>
                        <a:pt x="583571" y="677355"/>
                      </a:cubicBezTo>
                      <a:cubicBezTo>
                        <a:pt x="578965" y="672747"/>
                        <a:pt x="574744" y="666988"/>
                        <a:pt x="571673" y="661228"/>
                      </a:cubicBezTo>
                      <a:cubicBezTo>
                        <a:pt x="561312" y="641644"/>
                        <a:pt x="551717" y="621677"/>
                        <a:pt x="540971" y="600174"/>
                      </a:cubicBezTo>
                      <a:cubicBezTo>
                        <a:pt x="529842" y="609773"/>
                        <a:pt x="518329" y="617453"/>
                        <a:pt x="509502" y="627821"/>
                      </a:cubicBezTo>
                      <a:cubicBezTo>
                        <a:pt x="504513" y="633581"/>
                        <a:pt x="502210" y="643180"/>
                        <a:pt x="501826" y="651244"/>
                      </a:cubicBezTo>
                      <a:cubicBezTo>
                        <a:pt x="500675" y="673515"/>
                        <a:pt x="501443" y="696171"/>
                        <a:pt x="501443" y="718442"/>
                      </a:cubicBezTo>
                      <a:cubicBezTo>
                        <a:pt x="501443" y="733034"/>
                        <a:pt x="496454" y="738409"/>
                        <a:pt x="481870" y="740329"/>
                      </a:cubicBezTo>
                      <a:cubicBezTo>
                        <a:pt x="472276" y="741865"/>
                        <a:pt x="466135" y="747625"/>
                        <a:pt x="464600" y="757609"/>
                      </a:cubicBezTo>
                      <a:cubicBezTo>
                        <a:pt x="461914" y="773352"/>
                        <a:pt x="456925" y="777576"/>
                        <a:pt x="440806" y="777576"/>
                      </a:cubicBezTo>
                      <a:cubicBezTo>
                        <a:pt x="422769" y="777576"/>
                        <a:pt x="404731" y="777576"/>
                        <a:pt x="386694" y="777576"/>
                      </a:cubicBezTo>
                      <a:cubicBezTo>
                        <a:pt x="373262" y="777576"/>
                        <a:pt x="367505" y="772200"/>
                        <a:pt x="365586" y="758761"/>
                      </a:cubicBezTo>
                      <a:cubicBezTo>
                        <a:pt x="364051" y="748009"/>
                        <a:pt x="357911" y="741865"/>
                        <a:pt x="347549" y="740329"/>
                      </a:cubicBezTo>
                      <a:cubicBezTo>
                        <a:pt x="334501" y="738793"/>
                        <a:pt x="328744" y="732650"/>
                        <a:pt x="328744" y="719594"/>
                      </a:cubicBezTo>
                      <a:cubicBezTo>
                        <a:pt x="328744" y="697707"/>
                        <a:pt x="328360" y="675819"/>
                        <a:pt x="328744" y="653932"/>
                      </a:cubicBezTo>
                      <a:cubicBezTo>
                        <a:pt x="329128" y="636653"/>
                        <a:pt x="321836" y="624365"/>
                        <a:pt x="308404" y="615149"/>
                      </a:cubicBezTo>
                      <a:cubicBezTo>
                        <a:pt x="282691" y="597486"/>
                        <a:pt x="261583" y="575598"/>
                        <a:pt x="246232" y="548335"/>
                      </a:cubicBezTo>
                      <a:cubicBezTo>
                        <a:pt x="180607" y="432371"/>
                        <a:pt x="251221" y="283767"/>
                        <a:pt x="382473" y="262264"/>
                      </a:cubicBezTo>
                      <a:cubicBezTo>
                        <a:pt x="488011" y="244601"/>
                        <a:pt x="588176" y="315638"/>
                        <a:pt x="605829" y="420851"/>
                      </a:cubicBezTo>
                      <a:cubicBezTo>
                        <a:pt x="612354" y="460018"/>
                        <a:pt x="607365" y="497649"/>
                        <a:pt x="590862" y="534896"/>
                      </a:cubicBezTo>
                      <a:cubicBezTo>
                        <a:pt x="593933" y="536816"/>
                        <a:pt x="597003" y="538736"/>
                        <a:pt x="600073" y="539887"/>
                      </a:cubicBezTo>
                      <a:cubicBezTo>
                        <a:pt x="650347" y="559855"/>
                        <a:pt x="692562" y="590574"/>
                        <a:pt x="727486" y="632045"/>
                      </a:cubicBezTo>
                      <a:cubicBezTo>
                        <a:pt x="729789" y="635117"/>
                        <a:pt x="732475" y="637804"/>
                        <a:pt x="736313" y="642412"/>
                      </a:cubicBezTo>
                      <a:cubicBezTo>
                        <a:pt x="736697" y="637804"/>
                        <a:pt x="737464" y="635885"/>
                        <a:pt x="737464" y="633581"/>
                      </a:cubicBezTo>
                      <a:cubicBezTo>
                        <a:pt x="737464" y="441203"/>
                        <a:pt x="737464" y="248824"/>
                        <a:pt x="737464" y="56062"/>
                      </a:cubicBezTo>
                      <a:cubicBezTo>
                        <a:pt x="737464" y="41855"/>
                        <a:pt x="730556" y="35327"/>
                        <a:pt x="715973" y="35327"/>
                      </a:cubicBezTo>
                      <a:cubicBezTo>
                        <a:pt x="640369" y="35327"/>
                        <a:pt x="564766" y="35327"/>
                        <a:pt x="489546" y="35327"/>
                      </a:cubicBezTo>
                      <a:cubicBezTo>
                        <a:pt x="476497" y="35327"/>
                        <a:pt x="468822" y="28799"/>
                        <a:pt x="468438" y="18047"/>
                      </a:cubicBezTo>
                      <a:cubicBezTo>
                        <a:pt x="468054" y="8448"/>
                        <a:pt x="474962" y="1152"/>
                        <a:pt x="484173" y="0"/>
                      </a:cubicBezTo>
                      <a:cubicBezTo>
                        <a:pt x="486092" y="0"/>
                        <a:pt x="488394" y="0"/>
                        <a:pt x="490313" y="0"/>
                      </a:cubicBezTo>
                      <a:cubicBezTo>
                        <a:pt x="565917" y="0"/>
                        <a:pt x="641521" y="0"/>
                        <a:pt x="716741" y="0"/>
                      </a:cubicBezTo>
                      <a:cubicBezTo>
                        <a:pt x="750129" y="0"/>
                        <a:pt x="772388" y="22271"/>
                        <a:pt x="772388" y="56062"/>
                      </a:cubicBezTo>
                      <a:cubicBezTo>
                        <a:pt x="772388" y="68734"/>
                        <a:pt x="772388" y="81406"/>
                        <a:pt x="772388" y="95613"/>
                      </a:cubicBezTo>
                      <a:cubicBezTo>
                        <a:pt x="782750" y="95613"/>
                        <a:pt x="793112" y="96381"/>
                        <a:pt x="803090" y="95613"/>
                      </a:cubicBezTo>
                      <a:cubicBezTo>
                        <a:pt x="833408" y="93309"/>
                        <a:pt x="858737" y="118652"/>
                        <a:pt x="857586" y="150523"/>
                      </a:cubicBezTo>
                      <a:cubicBezTo>
                        <a:pt x="856435" y="183162"/>
                        <a:pt x="857970" y="216185"/>
                        <a:pt x="856818" y="248824"/>
                      </a:cubicBezTo>
                      <a:cubicBezTo>
                        <a:pt x="856435" y="258808"/>
                        <a:pt x="851445" y="268792"/>
                        <a:pt x="849143" y="279159"/>
                      </a:cubicBezTo>
                      <a:cubicBezTo>
                        <a:pt x="848376" y="282231"/>
                        <a:pt x="848376" y="285303"/>
                        <a:pt x="849143" y="288375"/>
                      </a:cubicBezTo>
                      <a:cubicBezTo>
                        <a:pt x="851445" y="298359"/>
                        <a:pt x="856818" y="308343"/>
                        <a:pt x="856818" y="318710"/>
                      </a:cubicBezTo>
                      <a:cubicBezTo>
                        <a:pt x="857970" y="352501"/>
                        <a:pt x="857970" y="385908"/>
                        <a:pt x="856818" y="419699"/>
                      </a:cubicBezTo>
                      <a:cubicBezTo>
                        <a:pt x="856435" y="429683"/>
                        <a:pt x="851445" y="439283"/>
                        <a:pt x="849143" y="448882"/>
                      </a:cubicBezTo>
                      <a:cubicBezTo>
                        <a:pt x="848376" y="451954"/>
                        <a:pt x="848376" y="455794"/>
                        <a:pt x="849143" y="458866"/>
                      </a:cubicBezTo>
                      <a:cubicBezTo>
                        <a:pt x="851445" y="468850"/>
                        <a:pt x="856435" y="478449"/>
                        <a:pt x="856818" y="488049"/>
                      </a:cubicBezTo>
                      <a:cubicBezTo>
                        <a:pt x="857970" y="521840"/>
                        <a:pt x="857202" y="556015"/>
                        <a:pt x="857202" y="589806"/>
                      </a:cubicBezTo>
                      <a:cubicBezTo>
                        <a:pt x="857202" y="619757"/>
                        <a:pt x="835711" y="641260"/>
                        <a:pt x="806160" y="641260"/>
                      </a:cubicBezTo>
                      <a:cubicBezTo>
                        <a:pt x="795414" y="641260"/>
                        <a:pt x="784285" y="641260"/>
                        <a:pt x="772388" y="641260"/>
                      </a:cubicBezTo>
                      <a:cubicBezTo>
                        <a:pt x="772388" y="652780"/>
                        <a:pt x="772004" y="663916"/>
                        <a:pt x="772772" y="675051"/>
                      </a:cubicBezTo>
                      <a:cubicBezTo>
                        <a:pt x="772772" y="677355"/>
                        <a:pt x="775458" y="680043"/>
                        <a:pt x="777761" y="681963"/>
                      </a:cubicBezTo>
                      <a:cubicBezTo>
                        <a:pt x="808847" y="713450"/>
                        <a:pt x="839932" y="744937"/>
                        <a:pt x="871786" y="776040"/>
                      </a:cubicBezTo>
                      <a:cubicBezTo>
                        <a:pt x="887137" y="791016"/>
                        <a:pt x="901720" y="805991"/>
                        <a:pt x="907477" y="827495"/>
                      </a:cubicBezTo>
                      <a:cubicBezTo>
                        <a:pt x="907477" y="835942"/>
                        <a:pt x="907477" y="844006"/>
                        <a:pt x="907477" y="852454"/>
                      </a:cubicBezTo>
                      <a:cubicBezTo>
                        <a:pt x="906709" y="854374"/>
                        <a:pt x="905942" y="855910"/>
                        <a:pt x="905174" y="857830"/>
                      </a:cubicBezTo>
                      <a:cubicBezTo>
                        <a:pt x="898650" y="878181"/>
                        <a:pt x="885985" y="893541"/>
                        <a:pt x="866413" y="901988"/>
                      </a:cubicBezTo>
                      <a:cubicBezTo>
                        <a:pt x="861808" y="903908"/>
                        <a:pt x="857202" y="905444"/>
                        <a:pt x="852597" y="907364"/>
                      </a:cubicBezTo>
                      <a:cubicBezTo>
                        <a:pt x="844154" y="907364"/>
                        <a:pt x="836094" y="907364"/>
                        <a:pt x="827652" y="907364"/>
                      </a:cubicBezTo>
                      <a:cubicBezTo>
                        <a:pt x="804241" y="901604"/>
                        <a:pt x="788123" y="884325"/>
                        <a:pt x="771621" y="866662"/>
                      </a:cubicBezTo>
                      <a:cubicBezTo>
                        <a:pt x="765480" y="889317"/>
                        <a:pt x="750129" y="900836"/>
                        <a:pt x="730556" y="907364"/>
                      </a:cubicBezTo>
                      <a:cubicBezTo>
                        <a:pt x="519480" y="906980"/>
                        <a:pt x="309172" y="906980"/>
                        <a:pt x="99246" y="906980"/>
                      </a:cubicBezTo>
                      <a:close/>
                      <a:moveTo>
                        <a:pt x="557858" y="518768"/>
                      </a:moveTo>
                      <a:cubicBezTo>
                        <a:pt x="572825" y="484593"/>
                        <a:pt x="575511" y="450418"/>
                        <a:pt x="567068" y="415091"/>
                      </a:cubicBezTo>
                      <a:cubicBezTo>
                        <a:pt x="549031" y="341366"/>
                        <a:pt x="476114" y="285687"/>
                        <a:pt x="391683" y="297591"/>
                      </a:cubicBezTo>
                      <a:cubicBezTo>
                        <a:pt x="321069" y="307575"/>
                        <a:pt x="263119" y="366709"/>
                        <a:pt x="257362" y="436979"/>
                      </a:cubicBezTo>
                      <a:cubicBezTo>
                        <a:pt x="252373" y="498417"/>
                        <a:pt x="275016" y="548335"/>
                        <a:pt x="326057" y="584046"/>
                      </a:cubicBezTo>
                      <a:cubicBezTo>
                        <a:pt x="339489" y="593262"/>
                        <a:pt x="349852" y="604782"/>
                        <a:pt x="357527" y="619373"/>
                      </a:cubicBezTo>
                      <a:cubicBezTo>
                        <a:pt x="358678" y="622061"/>
                        <a:pt x="362900" y="624365"/>
                        <a:pt x="365970" y="624749"/>
                      </a:cubicBezTo>
                      <a:cubicBezTo>
                        <a:pt x="398207" y="625133"/>
                        <a:pt x="430061" y="624749"/>
                        <a:pt x="462297" y="625133"/>
                      </a:cubicBezTo>
                      <a:cubicBezTo>
                        <a:pt x="467287" y="625133"/>
                        <a:pt x="469589" y="623597"/>
                        <a:pt x="471508" y="619373"/>
                      </a:cubicBezTo>
                      <a:cubicBezTo>
                        <a:pt x="477648" y="605549"/>
                        <a:pt x="487627" y="594798"/>
                        <a:pt x="499908" y="586350"/>
                      </a:cubicBezTo>
                      <a:cubicBezTo>
                        <a:pt x="504897" y="582894"/>
                        <a:pt x="509502" y="578670"/>
                        <a:pt x="514875" y="575214"/>
                      </a:cubicBezTo>
                      <a:cubicBezTo>
                        <a:pt x="521783" y="570607"/>
                        <a:pt x="523318" y="565999"/>
                        <a:pt x="518713" y="558703"/>
                      </a:cubicBezTo>
                      <a:cubicBezTo>
                        <a:pt x="512956" y="549487"/>
                        <a:pt x="509118" y="539120"/>
                        <a:pt x="504129" y="529520"/>
                      </a:cubicBezTo>
                      <a:cubicBezTo>
                        <a:pt x="499908" y="521456"/>
                        <a:pt x="500675" y="514160"/>
                        <a:pt x="506816" y="507632"/>
                      </a:cubicBezTo>
                      <a:cubicBezTo>
                        <a:pt x="512572" y="501489"/>
                        <a:pt x="520248" y="500337"/>
                        <a:pt x="529458" y="504561"/>
                      </a:cubicBezTo>
                      <a:cubicBezTo>
                        <a:pt x="538285" y="508785"/>
                        <a:pt x="547496" y="513392"/>
                        <a:pt x="557858" y="518768"/>
                      </a:cubicBezTo>
                      <a:close/>
                      <a:moveTo>
                        <a:pt x="617343" y="660076"/>
                      </a:moveTo>
                      <a:cubicBezTo>
                        <a:pt x="671455" y="714218"/>
                        <a:pt x="726335" y="769129"/>
                        <a:pt x="780447" y="822887"/>
                      </a:cubicBezTo>
                      <a:cubicBezTo>
                        <a:pt x="794263" y="809063"/>
                        <a:pt x="809230" y="794088"/>
                        <a:pt x="822662" y="780264"/>
                      </a:cubicBezTo>
                      <a:cubicBezTo>
                        <a:pt x="768550" y="726122"/>
                        <a:pt x="714054" y="671596"/>
                        <a:pt x="659942" y="617453"/>
                      </a:cubicBezTo>
                      <a:cubicBezTo>
                        <a:pt x="645742" y="631661"/>
                        <a:pt x="631158" y="646252"/>
                        <a:pt x="617343" y="660076"/>
                      </a:cubicBezTo>
                      <a:close/>
                      <a:moveTo>
                        <a:pt x="363667" y="661228"/>
                      </a:moveTo>
                      <a:cubicBezTo>
                        <a:pt x="363667" y="674667"/>
                        <a:pt x="364051" y="687339"/>
                        <a:pt x="363667" y="700011"/>
                      </a:cubicBezTo>
                      <a:cubicBezTo>
                        <a:pt x="363667" y="705386"/>
                        <a:pt x="365586" y="708074"/>
                        <a:pt x="370191" y="710762"/>
                      </a:cubicBezTo>
                      <a:cubicBezTo>
                        <a:pt x="377867" y="715370"/>
                        <a:pt x="387078" y="720746"/>
                        <a:pt x="390532" y="728426"/>
                      </a:cubicBezTo>
                      <a:cubicBezTo>
                        <a:pt x="396672" y="741865"/>
                        <a:pt x="406266" y="743401"/>
                        <a:pt x="418547" y="742249"/>
                      </a:cubicBezTo>
                      <a:cubicBezTo>
                        <a:pt x="420466" y="741865"/>
                        <a:pt x="422769" y="743017"/>
                        <a:pt x="424688" y="742249"/>
                      </a:cubicBezTo>
                      <a:cubicBezTo>
                        <a:pt x="427758" y="741097"/>
                        <a:pt x="431595" y="739561"/>
                        <a:pt x="433131" y="736874"/>
                      </a:cubicBezTo>
                      <a:cubicBezTo>
                        <a:pt x="439271" y="725354"/>
                        <a:pt x="447714" y="716522"/>
                        <a:pt x="459611" y="710378"/>
                      </a:cubicBezTo>
                      <a:cubicBezTo>
                        <a:pt x="461914" y="709226"/>
                        <a:pt x="464600" y="707306"/>
                        <a:pt x="464984" y="705386"/>
                      </a:cubicBezTo>
                      <a:cubicBezTo>
                        <a:pt x="465368" y="690795"/>
                        <a:pt x="465368" y="676203"/>
                        <a:pt x="465368" y="661612"/>
                      </a:cubicBezTo>
                      <a:cubicBezTo>
                        <a:pt x="430061" y="661228"/>
                        <a:pt x="397440" y="661228"/>
                        <a:pt x="363667" y="661228"/>
                      </a:cubicBezTo>
                      <a:close/>
                      <a:moveTo>
                        <a:pt x="772772" y="265720"/>
                      </a:moveTo>
                      <a:cubicBezTo>
                        <a:pt x="784285" y="265720"/>
                        <a:pt x="795031" y="266104"/>
                        <a:pt x="805776" y="265720"/>
                      </a:cubicBezTo>
                      <a:cubicBezTo>
                        <a:pt x="814987" y="265336"/>
                        <a:pt x="821127" y="259960"/>
                        <a:pt x="821127" y="251128"/>
                      </a:cubicBezTo>
                      <a:cubicBezTo>
                        <a:pt x="821511" y="216185"/>
                        <a:pt x="821511" y="181626"/>
                        <a:pt x="821127" y="146684"/>
                      </a:cubicBezTo>
                      <a:cubicBezTo>
                        <a:pt x="821127" y="138236"/>
                        <a:pt x="815371" y="132476"/>
                        <a:pt x="807311" y="132092"/>
                      </a:cubicBezTo>
                      <a:cubicBezTo>
                        <a:pt x="795798" y="131708"/>
                        <a:pt x="784668" y="132092"/>
                        <a:pt x="772772" y="132092"/>
                      </a:cubicBezTo>
                      <a:cubicBezTo>
                        <a:pt x="772772" y="176635"/>
                        <a:pt x="772772" y="220793"/>
                        <a:pt x="772772" y="265720"/>
                      </a:cubicBezTo>
                      <a:close/>
                      <a:moveTo>
                        <a:pt x="772772" y="301431"/>
                      </a:moveTo>
                      <a:cubicBezTo>
                        <a:pt x="772772" y="346741"/>
                        <a:pt x="772772" y="391284"/>
                        <a:pt x="772772" y="435827"/>
                      </a:cubicBezTo>
                      <a:cubicBezTo>
                        <a:pt x="784285" y="435827"/>
                        <a:pt x="795031" y="436211"/>
                        <a:pt x="806160" y="435827"/>
                      </a:cubicBezTo>
                      <a:cubicBezTo>
                        <a:pt x="815371" y="435443"/>
                        <a:pt x="821511" y="429683"/>
                        <a:pt x="821511" y="420851"/>
                      </a:cubicBezTo>
                      <a:cubicBezTo>
                        <a:pt x="821895" y="385908"/>
                        <a:pt x="821895" y="351349"/>
                        <a:pt x="821511" y="316406"/>
                      </a:cubicBezTo>
                      <a:cubicBezTo>
                        <a:pt x="821511" y="307575"/>
                        <a:pt x="815371" y="301815"/>
                        <a:pt x="806160" y="301431"/>
                      </a:cubicBezTo>
                      <a:cubicBezTo>
                        <a:pt x="795031" y="301431"/>
                        <a:pt x="784285" y="301431"/>
                        <a:pt x="772772" y="301431"/>
                      </a:cubicBezTo>
                      <a:close/>
                      <a:moveTo>
                        <a:pt x="772772" y="605549"/>
                      </a:moveTo>
                      <a:cubicBezTo>
                        <a:pt x="784668" y="605549"/>
                        <a:pt x="795798" y="605934"/>
                        <a:pt x="806928" y="605549"/>
                      </a:cubicBezTo>
                      <a:cubicBezTo>
                        <a:pt x="815755" y="605165"/>
                        <a:pt x="820743" y="598638"/>
                        <a:pt x="821127" y="589422"/>
                      </a:cubicBezTo>
                      <a:cubicBezTo>
                        <a:pt x="821127" y="556015"/>
                        <a:pt x="821127" y="522224"/>
                        <a:pt x="821127" y="488817"/>
                      </a:cubicBezTo>
                      <a:cubicBezTo>
                        <a:pt x="821127" y="481137"/>
                        <a:pt x="817674" y="474226"/>
                        <a:pt x="809614" y="473458"/>
                      </a:cubicBezTo>
                      <a:cubicBezTo>
                        <a:pt x="797717" y="472306"/>
                        <a:pt x="785436" y="473074"/>
                        <a:pt x="772772" y="473074"/>
                      </a:cubicBezTo>
                      <a:cubicBezTo>
                        <a:pt x="772772" y="516848"/>
                        <a:pt x="772772" y="560623"/>
                        <a:pt x="772772" y="605549"/>
                      </a:cubicBezTo>
                      <a:close/>
                      <a:moveTo>
                        <a:pt x="807311" y="851686"/>
                      </a:moveTo>
                      <a:cubicBezTo>
                        <a:pt x="818057" y="863974"/>
                        <a:pt x="829570" y="875109"/>
                        <a:pt x="847991" y="869733"/>
                      </a:cubicBezTo>
                      <a:cubicBezTo>
                        <a:pt x="861424" y="865510"/>
                        <a:pt x="868715" y="855910"/>
                        <a:pt x="870251" y="842854"/>
                      </a:cubicBezTo>
                      <a:cubicBezTo>
                        <a:pt x="871786" y="827111"/>
                        <a:pt x="861424" y="817127"/>
                        <a:pt x="851062" y="808295"/>
                      </a:cubicBezTo>
                      <a:cubicBezTo>
                        <a:pt x="836094" y="822887"/>
                        <a:pt x="821895" y="836710"/>
                        <a:pt x="807311" y="851686"/>
                      </a:cubicBezTo>
                      <a:close/>
                      <a:moveTo>
                        <a:pt x="593549" y="628589"/>
                      </a:moveTo>
                      <a:cubicBezTo>
                        <a:pt x="605446" y="616685"/>
                        <a:pt x="616575" y="605549"/>
                        <a:pt x="627705" y="594030"/>
                      </a:cubicBezTo>
                      <a:cubicBezTo>
                        <a:pt x="606213" y="583278"/>
                        <a:pt x="584338" y="572143"/>
                        <a:pt x="562079" y="561391"/>
                      </a:cubicBezTo>
                      <a:cubicBezTo>
                        <a:pt x="561695" y="561775"/>
                        <a:pt x="560928" y="562543"/>
                        <a:pt x="560544" y="562927"/>
                      </a:cubicBezTo>
                      <a:cubicBezTo>
                        <a:pt x="571673" y="584814"/>
                        <a:pt x="582803" y="607085"/>
                        <a:pt x="593549" y="628589"/>
                      </a:cubicBezTo>
                      <a:close/>
                      <a:moveTo>
                        <a:pt x="56647" y="166267"/>
                      </a:moveTo>
                      <a:cubicBezTo>
                        <a:pt x="56647" y="154747"/>
                        <a:pt x="56647" y="143612"/>
                        <a:pt x="56647" y="132092"/>
                      </a:cubicBezTo>
                      <a:cubicBezTo>
                        <a:pt x="44367" y="131708"/>
                        <a:pt x="35540" y="139388"/>
                        <a:pt x="35924" y="149755"/>
                      </a:cubicBezTo>
                      <a:cubicBezTo>
                        <a:pt x="35924" y="159739"/>
                        <a:pt x="44367" y="166651"/>
                        <a:pt x="56647" y="166267"/>
                      </a:cubicBezTo>
                      <a:close/>
                      <a:moveTo>
                        <a:pt x="56264" y="776040"/>
                      </a:moveTo>
                      <a:cubicBezTo>
                        <a:pt x="56264" y="764137"/>
                        <a:pt x="56264" y="752617"/>
                        <a:pt x="56264" y="741097"/>
                      </a:cubicBezTo>
                      <a:cubicBezTo>
                        <a:pt x="43983" y="741481"/>
                        <a:pt x="36307" y="748009"/>
                        <a:pt x="35540" y="757993"/>
                      </a:cubicBezTo>
                      <a:cubicBezTo>
                        <a:pt x="35156" y="767593"/>
                        <a:pt x="42832" y="774888"/>
                        <a:pt x="56264" y="776040"/>
                      </a:cubicBezTo>
                      <a:close/>
                      <a:moveTo>
                        <a:pt x="56264" y="369013"/>
                      </a:moveTo>
                      <a:cubicBezTo>
                        <a:pt x="56264" y="357877"/>
                        <a:pt x="56264" y="346357"/>
                        <a:pt x="56264" y="335222"/>
                      </a:cubicBezTo>
                      <a:cubicBezTo>
                        <a:pt x="43599" y="334838"/>
                        <a:pt x="35540" y="342134"/>
                        <a:pt x="35924" y="352501"/>
                      </a:cubicBezTo>
                      <a:cubicBezTo>
                        <a:pt x="35924" y="362485"/>
                        <a:pt x="45518" y="371701"/>
                        <a:pt x="56264" y="369013"/>
                      </a:cubicBezTo>
                      <a:close/>
                      <a:moveTo>
                        <a:pt x="56647" y="538736"/>
                      </a:moveTo>
                      <a:cubicBezTo>
                        <a:pt x="43983" y="537968"/>
                        <a:pt x="35540" y="545263"/>
                        <a:pt x="35924" y="556015"/>
                      </a:cubicBezTo>
                      <a:cubicBezTo>
                        <a:pt x="36307" y="566767"/>
                        <a:pt x="44751" y="573295"/>
                        <a:pt x="56647" y="572143"/>
                      </a:cubicBezTo>
                      <a:cubicBezTo>
                        <a:pt x="56647" y="560623"/>
                        <a:pt x="56647" y="549487"/>
                        <a:pt x="56647" y="538736"/>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964" name="Google Shape;964;p20"/>
                <p:cNvSpPr/>
                <p:nvPr/>
              </p:nvSpPr>
              <p:spPr>
                <a:xfrm>
                  <a:off x="5953501" y="4163181"/>
                  <a:ext cx="65641" cy="35401"/>
                </a:xfrm>
                <a:custGeom>
                  <a:rect l="l" t="t" r="r" b="b"/>
                  <a:pathLst>
                    <a:path w="65641" h="35401" extrusionOk="0">
                      <a:moveTo>
                        <a:pt x="33005" y="171"/>
                      </a:moveTo>
                      <a:cubicBezTo>
                        <a:pt x="38378" y="171"/>
                        <a:pt x="43750" y="-213"/>
                        <a:pt x="48739" y="171"/>
                      </a:cubicBezTo>
                      <a:cubicBezTo>
                        <a:pt x="58717" y="555"/>
                        <a:pt x="65242" y="7466"/>
                        <a:pt x="65625" y="16682"/>
                      </a:cubicBezTo>
                      <a:cubicBezTo>
                        <a:pt x="66009" y="26666"/>
                        <a:pt x="59485" y="34730"/>
                        <a:pt x="49507" y="35114"/>
                      </a:cubicBezTo>
                      <a:cubicBezTo>
                        <a:pt x="38378" y="35498"/>
                        <a:pt x="27248" y="35498"/>
                        <a:pt x="16118" y="35114"/>
                      </a:cubicBezTo>
                      <a:cubicBezTo>
                        <a:pt x="6908" y="34730"/>
                        <a:pt x="0" y="26282"/>
                        <a:pt x="0" y="17450"/>
                      </a:cubicBezTo>
                      <a:cubicBezTo>
                        <a:pt x="384" y="8618"/>
                        <a:pt x="7291" y="939"/>
                        <a:pt x="16886" y="171"/>
                      </a:cubicBezTo>
                      <a:cubicBezTo>
                        <a:pt x="22259" y="-213"/>
                        <a:pt x="27632" y="171"/>
                        <a:pt x="33005" y="171"/>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965" name="Google Shape;965;p20"/>
                <p:cNvSpPr/>
                <p:nvPr/>
              </p:nvSpPr>
              <p:spPr>
                <a:xfrm>
                  <a:off x="5523843" y="4332476"/>
                  <a:ext cx="58547" cy="56694"/>
                </a:xfrm>
                <a:custGeom>
                  <a:rect l="l" t="t" r="r" b="b"/>
                  <a:pathLst>
                    <a:path w="58547" h="56694" extrusionOk="0">
                      <a:moveTo>
                        <a:pt x="58548" y="17109"/>
                      </a:moveTo>
                      <a:cubicBezTo>
                        <a:pt x="56245" y="29397"/>
                        <a:pt x="29381" y="57812"/>
                        <a:pt x="18635" y="56660"/>
                      </a:cubicBezTo>
                      <a:cubicBezTo>
                        <a:pt x="12878" y="55892"/>
                        <a:pt x="6738" y="51668"/>
                        <a:pt x="2900" y="47060"/>
                      </a:cubicBezTo>
                      <a:cubicBezTo>
                        <a:pt x="-1705" y="41301"/>
                        <a:pt x="-554" y="34005"/>
                        <a:pt x="4435" y="28245"/>
                      </a:cubicBezTo>
                      <a:cubicBezTo>
                        <a:pt x="12111" y="19797"/>
                        <a:pt x="19786" y="12118"/>
                        <a:pt x="28229" y="4438"/>
                      </a:cubicBezTo>
                      <a:cubicBezTo>
                        <a:pt x="33602" y="-554"/>
                        <a:pt x="40894" y="-1706"/>
                        <a:pt x="47034" y="2902"/>
                      </a:cubicBezTo>
                      <a:cubicBezTo>
                        <a:pt x="51640" y="6742"/>
                        <a:pt x="54710" y="12502"/>
                        <a:pt x="58548" y="17109"/>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966" name="Google Shape;966;p20"/>
                <p:cNvSpPr/>
                <p:nvPr/>
              </p:nvSpPr>
              <p:spPr>
                <a:xfrm>
                  <a:off x="5445750" y="4163159"/>
                  <a:ext cx="62204" cy="35518"/>
                </a:xfrm>
                <a:custGeom>
                  <a:rect l="l" t="t" r="r" b="b"/>
                  <a:pathLst>
                    <a:path w="62204" h="35518" extrusionOk="0">
                      <a:moveTo>
                        <a:pt x="30335" y="35519"/>
                      </a:moveTo>
                      <a:cubicBezTo>
                        <a:pt x="26114" y="35519"/>
                        <a:pt x="22276" y="35519"/>
                        <a:pt x="18054" y="35519"/>
                      </a:cubicBezTo>
                      <a:cubicBezTo>
                        <a:pt x="7309" y="35135"/>
                        <a:pt x="401" y="28607"/>
                        <a:pt x="17" y="19007"/>
                      </a:cubicBezTo>
                      <a:cubicBezTo>
                        <a:pt x="-367" y="9024"/>
                        <a:pt x="5774" y="1344"/>
                        <a:pt x="16135" y="576"/>
                      </a:cubicBezTo>
                      <a:cubicBezTo>
                        <a:pt x="26114" y="-192"/>
                        <a:pt x="36092" y="-192"/>
                        <a:pt x="46070" y="576"/>
                      </a:cubicBezTo>
                      <a:cubicBezTo>
                        <a:pt x="56048" y="1344"/>
                        <a:pt x="62572" y="9792"/>
                        <a:pt x="62188" y="19391"/>
                      </a:cubicBezTo>
                      <a:cubicBezTo>
                        <a:pt x="61421" y="28607"/>
                        <a:pt x="54513" y="35135"/>
                        <a:pt x="44535" y="35519"/>
                      </a:cubicBezTo>
                      <a:cubicBezTo>
                        <a:pt x="39546" y="35519"/>
                        <a:pt x="34940" y="35519"/>
                        <a:pt x="30335" y="35519"/>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967" name="Google Shape;967;p20"/>
                <p:cNvSpPr/>
                <p:nvPr/>
              </p:nvSpPr>
              <p:spPr>
                <a:xfrm>
                  <a:off x="5888622" y="3972297"/>
                  <a:ext cx="52247" cy="54354"/>
                </a:xfrm>
                <a:custGeom>
                  <a:rect l="l" t="t" r="r" b="b"/>
                  <a:pathLst>
                    <a:path w="52247" h="54354" extrusionOk="0">
                      <a:moveTo>
                        <a:pt x="13838" y="54355"/>
                      </a:moveTo>
                      <a:cubicBezTo>
                        <a:pt x="10000" y="51283"/>
                        <a:pt x="3092" y="48211"/>
                        <a:pt x="1173" y="43219"/>
                      </a:cubicBezTo>
                      <a:cubicBezTo>
                        <a:pt x="-746" y="38227"/>
                        <a:pt x="-362" y="29780"/>
                        <a:pt x="2708" y="25556"/>
                      </a:cubicBezTo>
                      <a:cubicBezTo>
                        <a:pt x="8465" y="17108"/>
                        <a:pt x="16524" y="10196"/>
                        <a:pt x="24199" y="3668"/>
                      </a:cubicBezTo>
                      <a:cubicBezTo>
                        <a:pt x="30724" y="-1707"/>
                        <a:pt x="39934" y="-940"/>
                        <a:pt x="46075" y="4436"/>
                      </a:cubicBezTo>
                      <a:cubicBezTo>
                        <a:pt x="52215" y="9812"/>
                        <a:pt x="54518" y="19796"/>
                        <a:pt x="49529" y="25940"/>
                      </a:cubicBezTo>
                      <a:cubicBezTo>
                        <a:pt x="42237" y="34771"/>
                        <a:pt x="33410" y="42835"/>
                        <a:pt x="24583" y="50899"/>
                      </a:cubicBezTo>
                      <a:cubicBezTo>
                        <a:pt x="22665" y="52819"/>
                        <a:pt x="19210" y="52819"/>
                        <a:pt x="13838" y="54355"/>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968" name="Google Shape;968;p20"/>
                <p:cNvSpPr/>
                <p:nvPr/>
              </p:nvSpPr>
              <p:spPr>
                <a:xfrm>
                  <a:off x="5523894" y="3973420"/>
                  <a:ext cx="55042" cy="51523"/>
                </a:xfrm>
                <a:custGeom>
                  <a:rect l="l" t="t" r="r" b="b"/>
                  <a:pathLst>
                    <a:path w="55042" h="51523" extrusionOk="0">
                      <a:moveTo>
                        <a:pt x="55043" y="36336"/>
                      </a:moveTo>
                      <a:cubicBezTo>
                        <a:pt x="51205" y="40944"/>
                        <a:pt x="48519" y="47856"/>
                        <a:pt x="43530" y="50160"/>
                      </a:cubicBezTo>
                      <a:cubicBezTo>
                        <a:pt x="38541" y="52464"/>
                        <a:pt x="30098" y="51696"/>
                        <a:pt x="25492" y="49008"/>
                      </a:cubicBezTo>
                      <a:cubicBezTo>
                        <a:pt x="17433" y="43632"/>
                        <a:pt x="10525" y="35568"/>
                        <a:pt x="4001" y="28272"/>
                      </a:cubicBezTo>
                      <a:cubicBezTo>
                        <a:pt x="-2139" y="20976"/>
                        <a:pt x="-988" y="10609"/>
                        <a:pt x="5920" y="4465"/>
                      </a:cubicBezTo>
                      <a:cubicBezTo>
                        <a:pt x="12444" y="-1295"/>
                        <a:pt x="22422" y="-1679"/>
                        <a:pt x="29330" y="4465"/>
                      </a:cubicBezTo>
                      <a:cubicBezTo>
                        <a:pt x="36238" y="10609"/>
                        <a:pt x="42762" y="17137"/>
                        <a:pt x="48519" y="24048"/>
                      </a:cubicBezTo>
                      <a:cubicBezTo>
                        <a:pt x="51205" y="26352"/>
                        <a:pt x="52357" y="30576"/>
                        <a:pt x="55043" y="36336"/>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969" name="Google Shape;969;p20"/>
                <p:cNvSpPr/>
                <p:nvPr/>
              </p:nvSpPr>
              <p:spPr>
                <a:xfrm>
                  <a:off x="5714409" y="3893791"/>
                  <a:ext cx="35595" cy="58763"/>
                </a:xfrm>
                <a:custGeom>
                  <a:rect l="l" t="t" r="r" b="b"/>
                  <a:pathLst>
                    <a:path w="35595" h="58763" extrusionOk="0">
                      <a:moveTo>
                        <a:pt x="384" y="28799"/>
                      </a:moveTo>
                      <a:cubicBezTo>
                        <a:pt x="384" y="25343"/>
                        <a:pt x="384" y="21887"/>
                        <a:pt x="384" y="18047"/>
                      </a:cubicBezTo>
                      <a:cubicBezTo>
                        <a:pt x="767" y="6912"/>
                        <a:pt x="7676" y="0"/>
                        <a:pt x="17654" y="0"/>
                      </a:cubicBezTo>
                      <a:cubicBezTo>
                        <a:pt x="27632" y="0"/>
                        <a:pt x="34923" y="6912"/>
                        <a:pt x="35307" y="18047"/>
                      </a:cubicBezTo>
                      <a:cubicBezTo>
                        <a:pt x="35691" y="25727"/>
                        <a:pt x="35691" y="33407"/>
                        <a:pt x="35307" y="41087"/>
                      </a:cubicBezTo>
                      <a:cubicBezTo>
                        <a:pt x="34923" y="51454"/>
                        <a:pt x="26481" y="59134"/>
                        <a:pt x="16886" y="58750"/>
                      </a:cubicBezTo>
                      <a:cubicBezTo>
                        <a:pt x="7292" y="58366"/>
                        <a:pt x="384" y="51070"/>
                        <a:pt x="0" y="40703"/>
                      </a:cubicBezTo>
                      <a:cubicBezTo>
                        <a:pt x="384" y="36479"/>
                        <a:pt x="384" y="32639"/>
                        <a:pt x="384" y="28799"/>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970" name="Google Shape;970;p20"/>
                <p:cNvSpPr/>
                <p:nvPr/>
              </p:nvSpPr>
              <p:spPr>
                <a:xfrm>
                  <a:off x="5714793" y="3727525"/>
                  <a:ext cx="35307" cy="35326"/>
                </a:xfrm>
                <a:custGeom>
                  <a:rect l="l" t="t" r="r" b="b"/>
                  <a:pathLst>
                    <a:path w="35307" h="35326" extrusionOk="0">
                      <a:moveTo>
                        <a:pt x="0" y="17279"/>
                      </a:moveTo>
                      <a:cubicBezTo>
                        <a:pt x="0" y="7680"/>
                        <a:pt x="7676" y="0"/>
                        <a:pt x="17270" y="0"/>
                      </a:cubicBezTo>
                      <a:cubicBezTo>
                        <a:pt x="27248" y="0"/>
                        <a:pt x="35308" y="8064"/>
                        <a:pt x="35308" y="17663"/>
                      </a:cubicBezTo>
                      <a:cubicBezTo>
                        <a:pt x="34923" y="27263"/>
                        <a:pt x="27248" y="34943"/>
                        <a:pt x="18038" y="35327"/>
                      </a:cubicBezTo>
                      <a:cubicBezTo>
                        <a:pt x="8059" y="35327"/>
                        <a:pt x="0" y="27263"/>
                        <a:pt x="0" y="17279"/>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971" name="Google Shape;971;p20"/>
                <p:cNvSpPr/>
                <p:nvPr/>
              </p:nvSpPr>
              <p:spPr>
                <a:xfrm>
                  <a:off x="5649294" y="4059440"/>
                  <a:ext cx="169845" cy="243571"/>
                </a:xfrm>
                <a:custGeom>
                  <a:rect l="l" t="t" r="r" b="b"/>
                  <a:pathLst>
                    <a:path w="169845" h="243571" extrusionOk="0">
                      <a:moveTo>
                        <a:pt x="48229" y="164197"/>
                      </a:moveTo>
                      <a:cubicBezTo>
                        <a:pt x="37867" y="164197"/>
                        <a:pt x="28656" y="164197"/>
                        <a:pt x="19446" y="164197"/>
                      </a:cubicBezTo>
                      <a:cubicBezTo>
                        <a:pt x="3327" y="163813"/>
                        <a:pt x="-5116" y="149606"/>
                        <a:pt x="3327" y="136166"/>
                      </a:cubicBezTo>
                      <a:cubicBezTo>
                        <a:pt x="29424" y="93927"/>
                        <a:pt x="55904" y="51689"/>
                        <a:pt x="82385" y="9450"/>
                      </a:cubicBezTo>
                      <a:cubicBezTo>
                        <a:pt x="87758" y="1002"/>
                        <a:pt x="95433" y="-1686"/>
                        <a:pt x="103876" y="1002"/>
                      </a:cubicBezTo>
                      <a:cubicBezTo>
                        <a:pt x="111552" y="3306"/>
                        <a:pt x="116541" y="10602"/>
                        <a:pt x="116925" y="20201"/>
                      </a:cubicBezTo>
                      <a:cubicBezTo>
                        <a:pt x="117308" y="37097"/>
                        <a:pt x="116925" y="53992"/>
                        <a:pt x="116925" y="70504"/>
                      </a:cubicBezTo>
                      <a:cubicBezTo>
                        <a:pt x="116925" y="73960"/>
                        <a:pt x="116925" y="77416"/>
                        <a:pt x="116925" y="82408"/>
                      </a:cubicBezTo>
                      <a:cubicBezTo>
                        <a:pt x="127286" y="82408"/>
                        <a:pt x="136881" y="82408"/>
                        <a:pt x="146475" y="82408"/>
                      </a:cubicBezTo>
                      <a:cubicBezTo>
                        <a:pt x="155302" y="82408"/>
                        <a:pt x="162978" y="83944"/>
                        <a:pt x="167583" y="92391"/>
                      </a:cubicBezTo>
                      <a:cubicBezTo>
                        <a:pt x="172188" y="100839"/>
                        <a:pt x="169118" y="108135"/>
                        <a:pt x="164129" y="115431"/>
                      </a:cubicBezTo>
                      <a:cubicBezTo>
                        <a:pt x="137265" y="154597"/>
                        <a:pt x="110401" y="193764"/>
                        <a:pt x="83536" y="232931"/>
                      </a:cubicBezTo>
                      <a:cubicBezTo>
                        <a:pt x="76245" y="243683"/>
                        <a:pt x="66266" y="246371"/>
                        <a:pt x="57056" y="240611"/>
                      </a:cubicBezTo>
                      <a:cubicBezTo>
                        <a:pt x="49764" y="236003"/>
                        <a:pt x="48229" y="228707"/>
                        <a:pt x="48229" y="220643"/>
                      </a:cubicBezTo>
                      <a:cubicBezTo>
                        <a:pt x="48229" y="202212"/>
                        <a:pt x="48229" y="183781"/>
                        <a:pt x="48229" y="164197"/>
                      </a:cubicBezTo>
                      <a:close/>
                      <a:moveTo>
                        <a:pt x="85071" y="166501"/>
                      </a:moveTo>
                      <a:cubicBezTo>
                        <a:pt x="96584" y="149989"/>
                        <a:pt x="106563" y="135014"/>
                        <a:pt x="116157" y="121574"/>
                      </a:cubicBezTo>
                      <a:cubicBezTo>
                        <a:pt x="105795" y="118887"/>
                        <a:pt x="92747" y="118887"/>
                        <a:pt x="86606" y="112359"/>
                      </a:cubicBezTo>
                      <a:cubicBezTo>
                        <a:pt x="80466" y="106215"/>
                        <a:pt x="80850" y="93543"/>
                        <a:pt x="78547" y="83560"/>
                      </a:cubicBezTo>
                      <a:cubicBezTo>
                        <a:pt x="69720" y="97767"/>
                        <a:pt x="60510" y="112743"/>
                        <a:pt x="50915" y="128102"/>
                      </a:cubicBezTo>
                      <a:cubicBezTo>
                        <a:pt x="75477" y="128870"/>
                        <a:pt x="84687" y="124646"/>
                        <a:pt x="85071" y="166501"/>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grpSp>
            <p:nvGrpSpPr>
              <p:cNvPr id="972" name="Google Shape;972;p20"/>
              <p:cNvGrpSpPr/>
              <p:nvPr/>
            </p:nvGrpSpPr>
            <p:grpSpPr>
              <a:xfrm>
                <a:off x="1304333" y="5488666"/>
                <a:ext cx="566267" cy="691349"/>
                <a:chOff x="5574516" y="3858678"/>
                <a:chExt cx="566267" cy="691349"/>
              </a:xfrm>
            </p:grpSpPr>
            <p:sp>
              <p:nvSpPr>
                <p:cNvPr id="973" name="Google Shape;973;p20"/>
                <p:cNvSpPr/>
                <p:nvPr/>
              </p:nvSpPr>
              <p:spPr>
                <a:xfrm>
                  <a:off x="5574516" y="4023123"/>
                  <a:ext cx="315322" cy="329150"/>
                </a:xfrm>
                <a:custGeom>
                  <a:rect l="l" t="t" r="r" b="b"/>
                  <a:pathLst>
                    <a:path w="315322" h="329150" extrusionOk="0">
                      <a:moveTo>
                        <a:pt x="301463" y="222785"/>
                      </a:moveTo>
                      <a:cubicBezTo>
                        <a:pt x="291101" y="217793"/>
                        <a:pt x="281891" y="213186"/>
                        <a:pt x="272680" y="208578"/>
                      </a:cubicBezTo>
                      <a:cubicBezTo>
                        <a:pt x="263469" y="204354"/>
                        <a:pt x="255794" y="205506"/>
                        <a:pt x="250037" y="211650"/>
                      </a:cubicBezTo>
                      <a:cubicBezTo>
                        <a:pt x="243897" y="218177"/>
                        <a:pt x="243513" y="225473"/>
                        <a:pt x="247351" y="233537"/>
                      </a:cubicBezTo>
                      <a:cubicBezTo>
                        <a:pt x="252340" y="243137"/>
                        <a:pt x="256561" y="253504"/>
                        <a:pt x="261934" y="262720"/>
                      </a:cubicBezTo>
                      <a:cubicBezTo>
                        <a:pt x="266540" y="270400"/>
                        <a:pt x="265004" y="275008"/>
                        <a:pt x="258097" y="279232"/>
                      </a:cubicBezTo>
                      <a:cubicBezTo>
                        <a:pt x="253107" y="282687"/>
                        <a:pt x="248118" y="286911"/>
                        <a:pt x="243129" y="290367"/>
                      </a:cubicBezTo>
                      <a:cubicBezTo>
                        <a:pt x="230848" y="298815"/>
                        <a:pt x="220870" y="309567"/>
                        <a:pt x="214730" y="323390"/>
                      </a:cubicBezTo>
                      <a:cubicBezTo>
                        <a:pt x="212811" y="327998"/>
                        <a:pt x="210125" y="329150"/>
                        <a:pt x="205519" y="329150"/>
                      </a:cubicBezTo>
                      <a:cubicBezTo>
                        <a:pt x="173282" y="328766"/>
                        <a:pt x="141429" y="329150"/>
                        <a:pt x="109192" y="328766"/>
                      </a:cubicBezTo>
                      <a:cubicBezTo>
                        <a:pt x="106121" y="328766"/>
                        <a:pt x="102284" y="326078"/>
                        <a:pt x="100749" y="323390"/>
                      </a:cubicBezTo>
                      <a:cubicBezTo>
                        <a:pt x="93073" y="308799"/>
                        <a:pt x="82711" y="297663"/>
                        <a:pt x="69279" y="288063"/>
                      </a:cubicBezTo>
                      <a:cubicBezTo>
                        <a:pt x="18621" y="251968"/>
                        <a:pt x="-4022" y="202434"/>
                        <a:pt x="583" y="140996"/>
                      </a:cubicBezTo>
                      <a:cubicBezTo>
                        <a:pt x="6340" y="70726"/>
                        <a:pt x="64290" y="11592"/>
                        <a:pt x="134905" y="1608"/>
                      </a:cubicBezTo>
                      <a:cubicBezTo>
                        <a:pt x="219335" y="-10296"/>
                        <a:pt x="292252" y="45383"/>
                        <a:pt x="310290" y="119108"/>
                      </a:cubicBezTo>
                      <a:cubicBezTo>
                        <a:pt x="319117" y="154435"/>
                        <a:pt x="316430" y="188610"/>
                        <a:pt x="301463" y="222785"/>
                      </a:cubicBezTo>
                      <a:close/>
                      <a:moveTo>
                        <a:pt x="123008" y="200514"/>
                      </a:moveTo>
                      <a:cubicBezTo>
                        <a:pt x="123008" y="220097"/>
                        <a:pt x="123008" y="238529"/>
                        <a:pt x="123008" y="256576"/>
                      </a:cubicBezTo>
                      <a:cubicBezTo>
                        <a:pt x="123008" y="264640"/>
                        <a:pt x="124543" y="271936"/>
                        <a:pt x="131835" y="276544"/>
                      </a:cubicBezTo>
                      <a:cubicBezTo>
                        <a:pt x="141045" y="282303"/>
                        <a:pt x="151023" y="279616"/>
                        <a:pt x="158315" y="268864"/>
                      </a:cubicBezTo>
                      <a:cubicBezTo>
                        <a:pt x="185179" y="229697"/>
                        <a:pt x="212044" y="190530"/>
                        <a:pt x="238908" y="151364"/>
                      </a:cubicBezTo>
                      <a:cubicBezTo>
                        <a:pt x="243897" y="144068"/>
                        <a:pt x="246967" y="137156"/>
                        <a:pt x="242362" y="128324"/>
                      </a:cubicBezTo>
                      <a:cubicBezTo>
                        <a:pt x="237756" y="119876"/>
                        <a:pt x="229697" y="118340"/>
                        <a:pt x="221254" y="118340"/>
                      </a:cubicBezTo>
                      <a:cubicBezTo>
                        <a:pt x="211660" y="118340"/>
                        <a:pt x="202065" y="118340"/>
                        <a:pt x="191703" y="118340"/>
                      </a:cubicBezTo>
                      <a:cubicBezTo>
                        <a:pt x="191703" y="113349"/>
                        <a:pt x="191703" y="109893"/>
                        <a:pt x="191703" y="106437"/>
                      </a:cubicBezTo>
                      <a:cubicBezTo>
                        <a:pt x="191703" y="89541"/>
                        <a:pt x="191703" y="72646"/>
                        <a:pt x="191703" y="56134"/>
                      </a:cubicBezTo>
                      <a:cubicBezTo>
                        <a:pt x="191703" y="46535"/>
                        <a:pt x="186330" y="39239"/>
                        <a:pt x="178655" y="36935"/>
                      </a:cubicBezTo>
                      <a:cubicBezTo>
                        <a:pt x="170212" y="34631"/>
                        <a:pt x="162537" y="36935"/>
                        <a:pt x="157164" y="45383"/>
                      </a:cubicBezTo>
                      <a:cubicBezTo>
                        <a:pt x="130683" y="87621"/>
                        <a:pt x="104203" y="129476"/>
                        <a:pt x="78106" y="172099"/>
                      </a:cubicBezTo>
                      <a:cubicBezTo>
                        <a:pt x="69663" y="185922"/>
                        <a:pt x="78106" y="200130"/>
                        <a:pt x="94224" y="200130"/>
                      </a:cubicBezTo>
                      <a:cubicBezTo>
                        <a:pt x="103435" y="200514"/>
                        <a:pt x="112262" y="200514"/>
                        <a:pt x="123008" y="200514"/>
                      </a:cubicBezTo>
                      <a:close/>
                    </a:path>
                  </a:pathLst>
                </a:custGeom>
                <a:solidFill>
                  <a:srgbClr val="69ADA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974" name="Google Shape;974;p20"/>
                <p:cNvSpPr/>
                <p:nvPr/>
              </p:nvSpPr>
              <p:spPr>
                <a:xfrm>
                  <a:off x="5935464" y="4344594"/>
                  <a:ext cx="205319" cy="205433"/>
                </a:xfrm>
                <a:custGeom>
                  <a:rect l="l" t="t" r="r" b="b"/>
                  <a:pathLst>
                    <a:path w="205319" h="205433" extrusionOk="0">
                      <a:moveTo>
                        <a:pt x="0" y="42623"/>
                      </a:moveTo>
                      <a:cubicBezTo>
                        <a:pt x="14200" y="28799"/>
                        <a:pt x="28783" y="14208"/>
                        <a:pt x="42599" y="0"/>
                      </a:cubicBezTo>
                      <a:cubicBezTo>
                        <a:pt x="96712" y="54142"/>
                        <a:pt x="151207" y="108669"/>
                        <a:pt x="205320" y="162811"/>
                      </a:cubicBezTo>
                      <a:cubicBezTo>
                        <a:pt x="191504" y="176635"/>
                        <a:pt x="176920" y="191226"/>
                        <a:pt x="163104" y="205434"/>
                      </a:cubicBezTo>
                      <a:cubicBezTo>
                        <a:pt x="108992" y="151675"/>
                        <a:pt x="54112" y="97149"/>
                        <a:pt x="0" y="42623"/>
                      </a:cubicBezTo>
                      <a:close/>
                    </a:path>
                  </a:pathLst>
                </a:custGeom>
                <a:solidFill>
                  <a:srgbClr val="69ADA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975" name="Google Shape;975;p20"/>
                <p:cNvSpPr/>
                <p:nvPr/>
              </p:nvSpPr>
              <p:spPr>
                <a:xfrm>
                  <a:off x="6090893" y="3858678"/>
                  <a:ext cx="48643" cy="134182"/>
                </a:xfrm>
                <a:custGeom>
                  <a:rect l="l" t="t" r="r" b="b"/>
                  <a:pathLst>
                    <a:path w="48643" h="134182" extrusionOk="0">
                      <a:moveTo>
                        <a:pt x="0" y="134183"/>
                      </a:moveTo>
                      <a:cubicBezTo>
                        <a:pt x="0" y="89256"/>
                        <a:pt x="0" y="45097"/>
                        <a:pt x="0" y="171"/>
                      </a:cubicBezTo>
                      <a:cubicBezTo>
                        <a:pt x="11897" y="171"/>
                        <a:pt x="23410" y="-213"/>
                        <a:pt x="34540" y="171"/>
                      </a:cubicBezTo>
                      <a:cubicBezTo>
                        <a:pt x="42599" y="555"/>
                        <a:pt x="47972" y="6698"/>
                        <a:pt x="48356" y="14762"/>
                      </a:cubicBezTo>
                      <a:cubicBezTo>
                        <a:pt x="48740" y="49705"/>
                        <a:pt x="48740" y="84264"/>
                        <a:pt x="48356" y="119207"/>
                      </a:cubicBezTo>
                      <a:cubicBezTo>
                        <a:pt x="48356" y="128039"/>
                        <a:pt x="42215" y="133799"/>
                        <a:pt x="33005" y="133799"/>
                      </a:cubicBezTo>
                      <a:cubicBezTo>
                        <a:pt x="22259" y="134183"/>
                        <a:pt x="11513" y="134183"/>
                        <a:pt x="0" y="134183"/>
                      </a:cubicBezTo>
                      <a:close/>
                    </a:path>
                  </a:pathLst>
                </a:custGeom>
                <a:solidFill>
                  <a:srgbClr val="69ADA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976" name="Google Shape;976;p20"/>
                <p:cNvSpPr/>
                <p:nvPr/>
              </p:nvSpPr>
              <p:spPr>
                <a:xfrm>
                  <a:off x="6090893" y="4028401"/>
                  <a:ext cx="49027" cy="134737"/>
                </a:xfrm>
                <a:custGeom>
                  <a:rect l="l" t="t" r="r" b="b"/>
                  <a:pathLst>
                    <a:path w="49027" h="134737" extrusionOk="0">
                      <a:moveTo>
                        <a:pt x="0" y="171"/>
                      </a:moveTo>
                      <a:cubicBezTo>
                        <a:pt x="11513" y="171"/>
                        <a:pt x="22259" y="-213"/>
                        <a:pt x="33389" y="171"/>
                      </a:cubicBezTo>
                      <a:cubicBezTo>
                        <a:pt x="42599" y="555"/>
                        <a:pt x="48740" y="6314"/>
                        <a:pt x="48740" y="15146"/>
                      </a:cubicBezTo>
                      <a:cubicBezTo>
                        <a:pt x="49123" y="50089"/>
                        <a:pt x="49123" y="84648"/>
                        <a:pt x="48740" y="119591"/>
                      </a:cubicBezTo>
                      <a:cubicBezTo>
                        <a:pt x="48740" y="128423"/>
                        <a:pt x="42599" y="134183"/>
                        <a:pt x="33389" y="134567"/>
                      </a:cubicBezTo>
                      <a:cubicBezTo>
                        <a:pt x="22643" y="134950"/>
                        <a:pt x="11513" y="134567"/>
                        <a:pt x="0" y="134567"/>
                      </a:cubicBezTo>
                      <a:cubicBezTo>
                        <a:pt x="0" y="90024"/>
                        <a:pt x="0" y="45481"/>
                        <a:pt x="0" y="171"/>
                      </a:cubicBezTo>
                      <a:close/>
                    </a:path>
                  </a:pathLst>
                </a:custGeom>
                <a:solidFill>
                  <a:srgbClr val="69ADA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977" name="Google Shape;977;p20"/>
                <p:cNvSpPr/>
                <p:nvPr/>
              </p:nvSpPr>
              <p:spPr>
                <a:xfrm>
                  <a:off x="6090893" y="4199579"/>
                  <a:ext cx="48355" cy="133206"/>
                </a:xfrm>
                <a:custGeom>
                  <a:rect l="l" t="t" r="r" b="b"/>
                  <a:pathLst>
                    <a:path w="48355" h="133206" extrusionOk="0">
                      <a:moveTo>
                        <a:pt x="0" y="133111"/>
                      </a:moveTo>
                      <a:cubicBezTo>
                        <a:pt x="0" y="88184"/>
                        <a:pt x="0" y="44793"/>
                        <a:pt x="0" y="251"/>
                      </a:cubicBezTo>
                      <a:cubicBezTo>
                        <a:pt x="12281" y="251"/>
                        <a:pt x="24562" y="-517"/>
                        <a:pt x="36842" y="635"/>
                      </a:cubicBezTo>
                      <a:cubicBezTo>
                        <a:pt x="44902" y="1403"/>
                        <a:pt x="48356" y="8315"/>
                        <a:pt x="48356" y="15994"/>
                      </a:cubicBezTo>
                      <a:cubicBezTo>
                        <a:pt x="48356" y="49401"/>
                        <a:pt x="48356" y="83192"/>
                        <a:pt x="48356" y="116599"/>
                      </a:cubicBezTo>
                      <a:cubicBezTo>
                        <a:pt x="48356" y="126199"/>
                        <a:pt x="42983" y="132343"/>
                        <a:pt x="34156" y="132727"/>
                      </a:cubicBezTo>
                      <a:cubicBezTo>
                        <a:pt x="23027" y="133495"/>
                        <a:pt x="11897" y="133111"/>
                        <a:pt x="0" y="133111"/>
                      </a:cubicBezTo>
                      <a:close/>
                    </a:path>
                  </a:pathLst>
                </a:custGeom>
                <a:solidFill>
                  <a:srgbClr val="69ADA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978" name="Google Shape;978;p20"/>
                <p:cNvSpPr/>
                <p:nvPr/>
              </p:nvSpPr>
              <p:spPr>
                <a:xfrm>
                  <a:off x="5699826" y="4143000"/>
                  <a:ext cx="65241" cy="82941"/>
                </a:xfrm>
                <a:custGeom>
                  <a:rect l="l" t="t" r="r" b="b"/>
                  <a:pathLst>
                    <a:path w="65241" h="82941" extrusionOk="0">
                      <a:moveTo>
                        <a:pt x="34540" y="82941"/>
                      </a:moveTo>
                      <a:cubicBezTo>
                        <a:pt x="34156" y="41087"/>
                        <a:pt x="24945" y="45311"/>
                        <a:pt x="0" y="44543"/>
                      </a:cubicBezTo>
                      <a:cubicBezTo>
                        <a:pt x="9594" y="29183"/>
                        <a:pt x="18805" y="14592"/>
                        <a:pt x="27632" y="0"/>
                      </a:cubicBezTo>
                      <a:cubicBezTo>
                        <a:pt x="29935" y="9984"/>
                        <a:pt x="29551" y="22655"/>
                        <a:pt x="35691" y="28799"/>
                      </a:cubicBezTo>
                      <a:cubicBezTo>
                        <a:pt x="41832" y="34943"/>
                        <a:pt x="54880" y="34943"/>
                        <a:pt x="65242" y="38015"/>
                      </a:cubicBezTo>
                      <a:cubicBezTo>
                        <a:pt x="56032" y="51454"/>
                        <a:pt x="46053" y="66430"/>
                        <a:pt x="34540" y="82941"/>
                      </a:cubicBezTo>
                      <a:close/>
                    </a:path>
                  </a:pathLst>
                </a:custGeom>
                <a:solidFill>
                  <a:srgbClr val="69ADA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grpSp>
      </p:grpSp>
      <p:grpSp>
        <p:nvGrpSpPr>
          <p:cNvPr id="979" name="Google Shape;979;p20"/>
          <p:cNvGrpSpPr/>
          <p:nvPr/>
        </p:nvGrpSpPr>
        <p:grpSpPr>
          <a:xfrm>
            <a:off x="6626877" y="4027301"/>
            <a:ext cx="750136" cy="750136"/>
            <a:chOff x="6770986" y="5699369"/>
            <a:chExt cx="750136" cy="750136"/>
          </a:xfrm>
        </p:grpSpPr>
        <p:sp>
          <p:nvSpPr>
            <p:cNvPr id="980" name="Google Shape;980;p20"/>
            <p:cNvSpPr/>
            <p:nvPr/>
          </p:nvSpPr>
          <p:spPr>
            <a:xfrm>
              <a:off x="6770986" y="5699369"/>
              <a:ext cx="750136" cy="750136"/>
            </a:xfrm>
            <a:prstGeom prst="ellipse">
              <a:avLst/>
            </a:prstGeom>
            <a:solidFill>
              <a:srgbClr val="69ADA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grpSp>
          <p:nvGrpSpPr>
            <p:cNvPr id="981" name="Google Shape;981;p20"/>
            <p:cNvGrpSpPr/>
            <p:nvPr/>
          </p:nvGrpSpPr>
          <p:grpSpPr>
            <a:xfrm>
              <a:off x="6927017" y="5844011"/>
              <a:ext cx="460179" cy="460852"/>
              <a:chOff x="5846399" y="5075944"/>
              <a:chExt cx="910778" cy="912109"/>
            </a:xfrm>
          </p:grpSpPr>
          <p:grpSp>
            <p:nvGrpSpPr>
              <p:cNvPr id="982" name="Google Shape;982;p20"/>
              <p:cNvGrpSpPr/>
              <p:nvPr/>
            </p:nvGrpSpPr>
            <p:grpSpPr>
              <a:xfrm>
                <a:off x="6118625" y="5123402"/>
                <a:ext cx="376897" cy="533617"/>
                <a:chOff x="2711364" y="4936062"/>
                <a:chExt cx="376897" cy="533617"/>
              </a:xfrm>
            </p:grpSpPr>
            <p:sp>
              <p:nvSpPr>
                <p:cNvPr id="983" name="Google Shape;983;p20"/>
                <p:cNvSpPr/>
                <p:nvPr/>
              </p:nvSpPr>
              <p:spPr>
                <a:xfrm>
                  <a:off x="2711364" y="4936062"/>
                  <a:ext cx="376897" cy="408053"/>
                </a:xfrm>
                <a:custGeom>
                  <a:rect l="l" t="t" r="r" b="b"/>
                  <a:pathLst>
                    <a:path w="376897" h="408053" extrusionOk="0">
                      <a:moveTo>
                        <a:pt x="125501" y="282489"/>
                      </a:moveTo>
                      <a:cubicBezTo>
                        <a:pt x="125501" y="325112"/>
                        <a:pt x="125501" y="365815"/>
                        <a:pt x="125501" y="407669"/>
                      </a:cubicBezTo>
                      <a:cubicBezTo>
                        <a:pt x="115522" y="407669"/>
                        <a:pt x="105544" y="407669"/>
                        <a:pt x="94415" y="407669"/>
                      </a:cubicBezTo>
                      <a:cubicBezTo>
                        <a:pt x="94799" y="367735"/>
                        <a:pt x="71005" y="338552"/>
                        <a:pt x="46827" y="310136"/>
                      </a:cubicBezTo>
                      <a:cubicBezTo>
                        <a:pt x="18044" y="275962"/>
                        <a:pt x="774" y="237947"/>
                        <a:pt x="6" y="192252"/>
                      </a:cubicBezTo>
                      <a:cubicBezTo>
                        <a:pt x="-761" y="94335"/>
                        <a:pt x="69086" y="13314"/>
                        <a:pt x="166181" y="1410"/>
                      </a:cubicBezTo>
                      <a:cubicBezTo>
                        <a:pt x="302805" y="-15102"/>
                        <a:pt x="411029" y="116222"/>
                        <a:pt x="366895" y="248314"/>
                      </a:cubicBezTo>
                      <a:cubicBezTo>
                        <a:pt x="360371" y="267898"/>
                        <a:pt x="346555" y="285177"/>
                        <a:pt x="335426" y="303225"/>
                      </a:cubicBezTo>
                      <a:cubicBezTo>
                        <a:pt x="331204" y="310136"/>
                        <a:pt x="325447" y="316280"/>
                        <a:pt x="320075" y="322424"/>
                      </a:cubicBezTo>
                      <a:cubicBezTo>
                        <a:pt x="299734" y="347383"/>
                        <a:pt x="282849" y="373879"/>
                        <a:pt x="282465" y="408053"/>
                      </a:cubicBezTo>
                      <a:cubicBezTo>
                        <a:pt x="272103" y="408053"/>
                        <a:pt x="262125" y="408053"/>
                        <a:pt x="251763" y="408053"/>
                      </a:cubicBezTo>
                      <a:cubicBezTo>
                        <a:pt x="251763" y="366583"/>
                        <a:pt x="251763" y="325496"/>
                        <a:pt x="251763" y="282873"/>
                      </a:cubicBezTo>
                      <a:cubicBezTo>
                        <a:pt x="256752" y="282873"/>
                        <a:pt x="261741" y="282873"/>
                        <a:pt x="267114" y="282873"/>
                      </a:cubicBezTo>
                      <a:cubicBezTo>
                        <a:pt x="293978" y="282105"/>
                        <a:pt x="314318" y="260986"/>
                        <a:pt x="313934" y="234875"/>
                      </a:cubicBezTo>
                      <a:cubicBezTo>
                        <a:pt x="313551" y="209531"/>
                        <a:pt x="292443" y="188796"/>
                        <a:pt x="267114" y="188796"/>
                      </a:cubicBezTo>
                      <a:cubicBezTo>
                        <a:pt x="241401" y="188796"/>
                        <a:pt x="220677" y="209148"/>
                        <a:pt x="219909" y="235259"/>
                      </a:cubicBezTo>
                      <a:cubicBezTo>
                        <a:pt x="219909" y="240250"/>
                        <a:pt x="219909" y="245243"/>
                        <a:pt x="219909" y="250618"/>
                      </a:cubicBezTo>
                      <a:cubicBezTo>
                        <a:pt x="199186" y="250618"/>
                        <a:pt x="178845" y="250618"/>
                        <a:pt x="156970" y="250618"/>
                      </a:cubicBezTo>
                      <a:cubicBezTo>
                        <a:pt x="156970" y="245626"/>
                        <a:pt x="156970" y="240250"/>
                        <a:pt x="156970" y="234491"/>
                      </a:cubicBezTo>
                      <a:cubicBezTo>
                        <a:pt x="155819" y="208379"/>
                        <a:pt x="135095" y="188028"/>
                        <a:pt x="109382" y="188412"/>
                      </a:cubicBezTo>
                      <a:cubicBezTo>
                        <a:pt x="84053" y="188796"/>
                        <a:pt x="63329" y="209531"/>
                        <a:pt x="62945" y="234875"/>
                      </a:cubicBezTo>
                      <a:cubicBezTo>
                        <a:pt x="62562" y="260602"/>
                        <a:pt x="82902" y="281721"/>
                        <a:pt x="108998" y="282489"/>
                      </a:cubicBezTo>
                      <a:cubicBezTo>
                        <a:pt x="114371" y="282873"/>
                        <a:pt x="119360" y="282489"/>
                        <a:pt x="125501" y="282489"/>
                      </a:cubicBezTo>
                      <a:close/>
                    </a:path>
                  </a:pathLst>
                </a:custGeom>
                <a:solidFill>
                  <a:srgbClr val="69ADA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984" name="Google Shape;984;p20"/>
                <p:cNvSpPr/>
                <p:nvPr/>
              </p:nvSpPr>
              <p:spPr>
                <a:xfrm>
                  <a:off x="2869101" y="5218935"/>
                  <a:ext cx="61404" cy="124796"/>
                </a:xfrm>
                <a:custGeom>
                  <a:rect l="l" t="t" r="r" b="b"/>
                  <a:pathLst>
                    <a:path w="61404" h="124796" extrusionOk="0">
                      <a:moveTo>
                        <a:pt x="0" y="0"/>
                      </a:moveTo>
                      <a:cubicBezTo>
                        <a:pt x="20724" y="0"/>
                        <a:pt x="40680" y="0"/>
                        <a:pt x="61404" y="0"/>
                      </a:cubicBezTo>
                      <a:cubicBezTo>
                        <a:pt x="61404" y="41471"/>
                        <a:pt x="61404" y="82941"/>
                        <a:pt x="61404" y="124796"/>
                      </a:cubicBezTo>
                      <a:cubicBezTo>
                        <a:pt x="41448" y="124796"/>
                        <a:pt x="21108" y="124796"/>
                        <a:pt x="0" y="124796"/>
                      </a:cubicBezTo>
                      <a:cubicBezTo>
                        <a:pt x="0" y="83326"/>
                        <a:pt x="0" y="42239"/>
                        <a:pt x="0" y="0"/>
                      </a:cubicBezTo>
                      <a:close/>
                    </a:path>
                  </a:pathLst>
                </a:custGeom>
                <a:solidFill>
                  <a:srgbClr val="69ADA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985" name="Google Shape;985;p20"/>
                <p:cNvSpPr/>
                <p:nvPr/>
              </p:nvSpPr>
              <p:spPr>
                <a:xfrm>
                  <a:off x="2837632" y="5376370"/>
                  <a:ext cx="124342" cy="30334"/>
                </a:xfrm>
                <a:custGeom>
                  <a:rect l="l" t="t" r="r" b="b"/>
                  <a:pathLst>
                    <a:path w="124342" h="30334" extrusionOk="0">
                      <a:moveTo>
                        <a:pt x="0" y="0"/>
                      </a:moveTo>
                      <a:cubicBezTo>
                        <a:pt x="41448" y="0"/>
                        <a:pt x="82512" y="0"/>
                        <a:pt x="124343" y="0"/>
                      </a:cubicBezTo>
                      <a:cubicBezTo>
                        <a:pt x="124343" y="9984"/>
                        <a:pt x="124343" y="19967"/>
                        <a:pt x="124343" y="30335"/>
                      </a:cubicBezTo>
                      <a:cubicBezTo>
                        <a:pt x="83279" y="30335"/>
                        <a:pt x="41831" y="30335"/>
                        <a:pt x="0" y="30335"/>
                      </a:cubicBezTo>
                      <a:cubicBezTo>
                        <a:pt x="0" y="20351"/>
                        <a:pt x="0" y="10752"/>
                        <a:pt x="0"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986" name="Google Shape;986;p20"/>
                <p:cNvSpPr/>
                <p:nvPr/>
              </p:nvSpPr>
              <p:spPr>
                <a:xfrm>
                  <a:off x="2857588" y="5439344"/>
                  <a:ext cx="84814" cy="30335"/>
                </a:xfrm>
                <a:custGeom>
                  <a:rect l="l" t="t" r="r" b="b"/>
                  <a:pathLst>
                    <a:path w="84814" h="30335" extrusionOk="0">
                      <a:moveTo>
                        <a:pt x="84814" y="0"/>
                      </a:moveTo>
                      <a:cubicBezTo>
                        <a:pt x="82128" y="10368"/>
                        <a:pt x="79825" y="19967"/>
                        <a:pt x="77523" y="30335"/>
                      </a:cubicBezTo>
                      <a:cubicBezTo>
                        <a:pt x="54496" y="30335"/>
                        <a:pt x="31854" y="30335"/>
                        <a:pt x="7676" y="30335"/>
                      </a:cubicBezTo>
                      <a:cubicBezTo>
                        <a:pt x="5373" y="20735"/>
                        <a:pt x="2686" y="10752"/>
                        <a:pt x="0" y="0"/>
                      </a:cubicBezTo>
                      <a:cubicBezTo>
                        <a:pt x="28016" y="0"/>
                        <a:pt x="55647" y="0"/>
                        <a:pt x="84814"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987" name="Google Shape;987;p20"/>
                <p:cNvSpPr/>
                <p:nvPr/>
              </p:nvSpPr>
              <p:spPr>
                <a:xfrm>
                  <a:off x="2805762" y="5155943"/>
                  <a:ext cx="31444" cy="31291"/>
                </a:xfrm>
                <a:custGeom>
                  <a:rect l="l" t="t" r="r" b="b"/>
                  <a:pathLst>
                    <a:path w="31444" h="31291" extrusionOk="0">
                      <a:moveTo>
                        <a:pt x="31103" y="31121"/>
                      </a:moveTo>
                      <a:cubicBezTo>
                        <a:pt x="24579" y="31121"/>
                        <a:pt x="19206" y="31505"/>
                        <a:pt x="14217" y="31121"/>
                      </a:cubicBezTo>
                      <a:cubicBezTo>
                        <a:pt x="5774" y="30353"/>
                        <a:pt x="-367" y="23442"/>
                        <a:pt x="17" y="15378"/>
                      </a:cubicBezTo>
                      <a:cubicBezTo>
                        <a:pt x="17" y="7314"/>
                        <a:pt x="6925" y="402"/>
                        <a:pt x="14984" y="18"/>
                      </a:cubicBezTo>
                      <a:cubicBezTo>
                        <a:pt x="23044" y="-366"/>
                        <a:pt x="30335" y="5394"/>
                        <a:pt x="31103" y="13842"/>
                      </a:cubicBezTo>
                      <a:cubicBezTo>
                        <a:pt x="31871" y="19218"/>
                        <a:pt x="31103" y="24977"/>
                        <a:pt x="31103" y="31121"/>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988" name="Google Shape;988;p20"/>
                <p:cNvSpPr/>
                <p:nvPr/>
              </p:nvSpPr>
              <p:spPr>
                <a:xfrm>
                  <a:off x="2962572" y="5155944"/>
                  <a:ext cx="31274" cy="31504"/>
                </a:xfrm>
                <a:custGeom>
                  <a:rect l="l" t="t" r="r" b="b"/>
                  <a:pathLst>
                    <a:path w="31274" h="31504" extrusionOk="0">
                      <a:moveTo>
                        <a:pt x="171" y="31504"/>
                      </a:moveTo>
                      <a:cubicBezTo>
                        <a:pt x="171" y="24976"/>
                        <a:pt x="-213" y="19601"/>
                        <a:pt x="171" y="14225"/>
                      </a:cubicBezTo>
                      <a:cubicBezTo>
                        <a:pt x="938" y="5777"/>
                        <a:pt x="7846" y="-367"/>
                        <a:pt x="15905" y="17"/>
                      </a:cubicBezTo>
                      <a:cubicBezTo>
                        <a:pt x="23965" y="17"/>
                        <a:pt x="30873" y="6929"/>
                        <a:pt x="31256" y="14993"/>
                      </a:cubicBezTo>
                      <a:cubicBezTo>
                        <a:pt x="31640" y="23056"/>
                        <a:pt x="25883" y="29968"/>
                        <a:pt x="17440" y="31120"/>
                      </a:cubicBezTo>
                      <a:cubicBezTo>
                        <a:pt x="15905" y="31504"/>
                        <a:pt x="14370" y="31120"/>
                        <a:pt x="12451" y="31120"/>
                      </a:cubicBezTo>
                      <a:cubicBezTo>
                        <a:pt x="8997" y="31504"/>
                        <a:pt x="5160" y="31504"/>
                        <a:pt x="171" y="31504"/>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grpSp>
            <p:nvGrpSpPr>
              <p:cNvPr id="989" name="Google Shape;989;p20"/>
              <p:cNvGrpSpPr/>
              <p:nvPr/>
            </p:nvGrpSpPr>
            <p:grpSpPr>
              <a:xfrm>
                <a:off x="5846399" y="5075944"/>
                <a:ext cx="910778" cy="912109"/>
                <a:chOff x="2444246" y="4903928"/>
                <a:chExt cx="910778" cy="912109"/>
              </a:xfrm>
            </p:grpSpPr>
            <p:sp>
              <p:nvSpPr>
                <p:cNvPr id="990" name="Google Shape;990;p20"/>
                <p:cNvSpPr/>
                <p:nvPr/>
              </p:nvSpPr>
              <p:spPr>
                <a:xfrm>
                  <a:off x="2679955" y="4903928"/>
                  <a:ext cx="440062" cy="597910"/>
                </a:xfrm>
                <a:custGeom>
                  <a:rect l="l" t="t" r="r" b="b"/>
                  <a:pathLst>
                    <a:path w="440062" h="597910" extrusionOk="0">
                      <a:moveTo>
                        <a:pt x="314257" y="472826"/>
                      </a:moveTo>
                      <a:cubicBezTo>
                        <a:pt x="314257" y="483194"/>
                        <a:pt x="314257" y="493177"/>
                        <a:pt x="314257" y="502777"/>
                      </a:cubicBezTo>
                      <a:cubicBezTo>
                        <a:pt x="314257" y="513145"/>
                        <a:pt x="309652" y="521592"/>
                        <a:pt x="301592" y="528504"/>
                      </a:cubicBezTo>
                      <a:cubicBezTo>
                        <a:pt x="298138" y="531576"/>
                        <a:pt x="295452" y="535800"/>
                        <a:pt x="293917" y="540024"/>
                      </a:cubicBezTo>
                      <a:cubicBezTo>
                        <a:pt x="290463" y="550775"/>
                        <a:pt x="288160" y="562295"/>
                        <a:pt x="285090" y="573047"/>
                      </a:cubicBezTo>
                      <a:cubicBezTo>
                        <a:pt x="280485" y="588790"/>
                        <a:pt x="269739" y="597238"/>
                        <a:pt x="253621" y="597622"/>
                      </a:cubicBezTo>
                      <a:cubicBezTo>
                        <a:pt x="230978" y="598006"/>
                        <a:pt x="208335" y="598006"/>
                        <a:pt x="186076" y="597622"/>
                      </a:cubicBezTo>
                      <a:cubicBezTo>
                        <a:pt x="169957" y="597622"/>
                        <a:pt x="159212" y="588790"/>
                        <a:pt x="154606" y="573431"/>
                      </a:cubicBezTo>
                      <a:cubicBezTo>
                        <a:pt x="152688" y="566903"/>
                        <a:pt x="151153" y="560375"/>
                        <a:pt x="149617" y="553463"/>
                      </a:cubicBezTo>
                      <a:cubicBezTo>
                        <a:pt x="146931" y="542328"/>
                        <a:pt x="144628" y="531960"/>
                        <a:pt x="134650" y="523896"/>
                      </a:cubicBezTo>
                      <a:cubicBezTo>
                        <a:pt x="129277" y="519673"/>
                        <a:pt x="127358" y="509689"/>
                        <a:pt x="126207" y="502009"/>
                      </a:cubicBezTo>
                      <a:cubicBezTo>
                        <a:pt x="124672" y="492409"/>
                        <a:pt x="125823" y="482426"/>
                        <a:pt x="125823" y="472826"/>
                      </a:cubicBezTo>
                      <a:cubicBezTo>
                        <a:pt x="102413" y="467066"/>
                        <a:pt x="95889" y="459002"/>
                        <a:pt x="94354" y="435195"/>
                      </a:cubicBezTo>
                      <a:cubicBezTo>
                        <a:pt x="93202" y="414460"/>
                        <a:pt x="82841" y="397948"/>
                        <a:pt x="70560" y="382205"/>
                      </a:cubicBezTo>
                      <a:cubicBezTo>
                        <a:pt x="62500" y="371837"/>
                        <a:pt x="54441" y="361469"/>
                        <a:pt x="45998" y="351486"/>
                      </a:cubicBezTo>
                      <a:cubicBezTo>
                        <a:pt x="-33059" y="256257"/>
                        <a:pt x="-8114" y="102661"/>
                        <a:pt x="104716" y="32775"/>
                      </a:cubicBezTo>
                      <a:cubicBezTo>
                        <a:pt x="238653" y="-49782"/>
                        <a:pt x="414806" y="31623"/>
                        <a:pt x="437449" y="187523"/>
                      </a:cubicBezTo>
                      <a:cubicBezTo>
                        <a:pt x="447043" y="252033"/>
                        <a:pt x="430157" y="309247"/>
                        <a:pt x="387942" y="359165"/>
                      </a:cubicBezTo>
                      <a:cubicBezTo>
                        <a:pt x="377580" y="371453"/>
                        <a:pt x="366834" y="384125"/>
                        <a:pt x="358391" y="398332"/>
                      </a:cubicBezTo>
                      <a:cubicBezTo>
                        <a:pt x="351867" y="409468"/>
                        <a:pt x="347645" y="422139"/>
                        <a:pt x="345727" y="434811"/>
                      </a:cubicBezTo>
                      <a:cubicBezTo>
                        <a:pt x="343040" y="459002"/>
                        <a:pt x="337667" y="467066"/>
                        <a:pt x="314257" y="472826"/>
                      </a:cubicBezTo>
                      <a:close/>
                      <a:moveTo>
                        <a:pt x="156909" y="314623"/>
                      </a:moveTo>
                      <a:cubicBezTo>
                        <a:pt x="150769" y="314623"/>
                        <a:pt x="145780" y="314623"/>
                        <a:pt x="140407" y="314623"/>
                      </a:cubicBezTo>
                      <a:cubicBezTo>
                        <a:pt x="114310" y="313855"/>
                        <a:pt x="93970" y="292736"/>
                        <a:pt x="94354" y="267008"/>
                      </a:cubicBezTo>
                      <a:cubicBezTo>
                        <a:pt x="94738" y="241665"/>
                        <a:pt x="115462" y="220930"/>
                        <a:pt x="140791" y="220546"/>
                      </a:cubicBezTo>
                      <a:cubicBezTo>
                        <a:pt x="166504" y="220162"/>
                        <a:pt x="187611" y="240513"/>
                        <a:pt x="188379" y="266624"/>
                      </a:cubicBezTo>
                      <a:cubicBezTo>
                        <a:pt x="188762" y="272000"/>
                        <a:pt x="188379" y="277376"/>
                        <a:pt x="188379" y="282752"/>
                      </a:cubicBezTo>
                      <a:cubicBezTo>
                        <a:pt x="210254" y="282752"/>
                        <a:pt x="230594" y="282752"/>
                        <a:pt x="251318" y="282752"/>
                      </a:cubicBezTo>
                      <a:cubicBezTo>
                        <a:pt x="251318" y="276992"/>
                        <a:pt x="251318" y="272000"/>
                        <a:pt x="251318" y="267392"/>
                      </a:cubicBezTo>
                      <a:cubicBezTo>
                        <a:pt x="252085" y="241281"/>
                        <a:pt x="272809" y="220930"/>
                        <a:pt x="298522" y="220930"/>
                      </a:cubicBezTo>
                      <a:cubicBezTo>
                        <a:pt x="323851" y="220930"/>
                        <a:pt x="344959" y="241665"/>
                        <a:pt x="345343" y="267008"/>
                      </a:cubicBezTo>
                      <a:cubicBezTo>
                        <a:pt x="345727" y="293119"/>
                        <a:pt x="325386" y="314239"/>
                        <a:pt x="298522" y="315007"/>
                      </a:cubicBezTo>
                      <a:cubicBezTo>
                        <a:pt x="293533" y="315007"/>
                        <a:pt x="288160" y="315007"/>
                        <a:pt x="283171" y="315007"/>
                      </a:cubicBezTo>
                      <a:cubicBezTo>
                        <a:pt x="283171" y="357629"/>
                        <a:pt x="283171" y="399100"/>
                        <a:pt x="283171" y="440187"/>
                      </a:cubicBezTo>
                      <a:cubicBezTo>
                        <a:pt x="293533" y="440187"/>
                        <a:pt x="303127" y="440187"/>
                        <a:pt x="313873" y="440187"/>
                      </a:cubicBezTo>
                      <a:cubicBezTo>
                        <a:pt x="313873" y="406012"/>
                        <a:pt x="330759" y="379517"/>
                        <a:pt x="351483" y="354558"/>
                      </a:cubicBezTo>
                      <a:cubicBezTo>
                        <a:pt x="356856" y="348414"/>
                        <a:pt x="362612" y="342270"/>
                        <a:pt x="366834" y="335358"/>
                      </a:cubicBezTo>
                      <a:cubicBezTo>
                        <a:pt x="377963" y="317311"/>
                        <a:pt x="391780" y="300031"/>
                        <a:pt x="398304" y="280448"/>
                      </a:cubicBezTo>
                      <a:cubicBezTo>
                        <a:pt x="442822" y="148356"/>
                        <a:pt x="334213" y="17032"/>
                        <a:pt x="197589" y="33543"/>
                      </a:cubicBezTo>
                      <a:cubicBezTo>
                        <a:pt x="100494" y="45447"/>
                        <a:pt x="30647" y="126468"/>
                        <a:pt x="31415" y="224385"/>
                      </a:cubicBezTo>
                      <a:cubicBezTo>
                        <a:pt x="31798" y="269696"/>
                        <a:pt x="49068" y="308095"/>
                        <a:pt x="78235" y="342270"/>
                      </a:cubicBezTo>
                      <a:cubicBezTo>
                        <a:pt x="102413" y="370685"/>
                        <a:pt x="126207" y="399868"/>
                        <a:pt x="125823" y="439803"/>
                      </a:cubicBezTo>
                      <a:cubicBezTo>
                        <a:pt x="136953" y="439803"/>
                        <a:pt x="146931" y="439803"/>
                        <a:pt x="156909" y="439803"/>
                      </a:cubicBezTo>
                      <a:cubicBezTo>
                        <a:pt x="156909" y="397948"/>
                        <a:pt x="156909" y="357246"/>
                        <a:pt x="156909" y="314623"/>
                      </a:cubicBezTo>
                      <a:close/>
                      <a:moveTo>
                        <a:pt x="189146" y="315007"/>
                      </a:moveTo>
                      <a:cubicBezTo>
                        <a:pt x="189146" y="357246"/>
                        <a:pt x="189146" y="398332"/>
                        <a:pt x="189146" y="439803"/>
                      </a:cubicBezTo>
                      <a:cubicBezTo>
                        <a:pt x="210254" y="439803"/>
                        <a:pt x="230594" y="439803"/>
                        <a:pt x="250550" y="439803"/>
                      </a:cubicBezTo>
                      <a:cubicBezTo>
                        <a:pt x="250550" y="397948"/>
                        <a:pt x="250550" y="356478"/>
                        <a:pt x="250550" y="315007"/>
                      </a:cubicBezTo>
                      <a:cubicBezTo>
                        <a:pt x="229826" y="315007"/>
                        <a:pt x="209870" y="315007"/>
                        <a:pt x="189146" y="315007"/>
                      </a:cubicBezTo>
                      <a:close/>
                      <a:moveTo>
                        <a:pt x="157677" y="472442"/>
                      </a:moveTo>
                      <a:cubicBezTo>
                        <a:pt x="157677" y="483194"/>
                        <a:pt x="157677" y="492793"/>
                        <a:pt x="157677" y="502777"/>
                      </a:cubicBezTo>
                      <a:cubicBezTo>
                        <a:pt x="199508" y="502777"/>
                        <a:pt x="240956" y="502777"/>
                        <a:pt x="282020" y="502777"/>
                      </a:cubicBezTo>
                      <a:cubicBezTo>
                        <a:pt x="282020" y="492409"/>
                        <a:pt x="282020" y="482426"/>
                        <a:pt x="282020" y="472442"/>
                      </a:cubicBezTo>
                      <a:cubicBezTo>
                        <a:pt x="240188" y="472442"/>
                        <a:pt x="199124" y="472442"/>
                        <a:pt x="157677" y="472442"/>
                      </a:cubicBezTo>
                      <a:close/>
                      <a:moveTo>
                        <a:pt x="262447" y="535416"/>
                      </a:moveTo>
                      <a:cubicBezTo>
                        <a:pt x="233280" y="535416"/>
                        <a:pt x="206032" y="535416"/>
                        <a:pt x="177633" y="535416"/>
                      </a:cubicBezTo>
                      <a:cubicBezTo>
                        <a:pt x="180319" y="546168"/>
                        <a:pt x="183006" y="556151"/>
                        <a:pt x="185308" y="565751"/>
                      </a:cubicBezTo>
                      <a:cubicBezTo>
                        <a:pt x="209486" y="565751"/>
                        <a:pt x="232129" y="565751"/>
                        <a:pt x="255155" y="565751"/>
                      </a:cubicBezTo>
                      <a:cubicBezTo>
                        <a:pt x="257458" y="555383"/>
                        <a:pt x="259761" y="545784"/>
                        <a:pt x="262447" y="535416"/>
                      </a:cubicBezTo>
                      <a:close/>
                      <a:moveTo>
                        <a:pt x="156909" y="283136"/>
                      </a:moveTo>
                      <a:cubicBezTo>
                        <a:pt x="156909" y="276608"/>
                        <a:pt x="157293" y="271232"/>
                        <a:pt x="156909" y="265856"/>
                      </a:cubicBezTo>
                      <a:cubicBezTo>
                        <a:pt x="156142" y="257409"/>
                        <a:pt x="148850" y="251649"/>
                        <a:pt x="140791" y="252033"/>
                      </a:cubicBezTo>
                      <a:cubicBezTo>
                        <a:pt x="132731" y="252417"/>
                        <a:pt x="126207" y="259329"/>
                        <a:pt x="125823" y="267392"/>
                      </a:cubicBezTo>
                      <a:cubicBezTo>
                        <a:pt x="125823" y="275456"/>
                        <a:pt x="131580" y="282368"/>
                        <a:pt x="140023" y="283136"/>
                      </a:cubicBezTo>
                      <a:cubicBezTo>
                        <a:pt x="145396" y="283520"/>
                        <a:pt x="150385" y="283136"/>
                        <a:pt x="156909" y="283136"/>
                      </a:cubicBezTo>
                      <a:close/>
                      <a:moveTo>
                        <a:pt x="282787" y="283520"/>
                      </a:moveTo>
                      <a:cubicBezTo>
                        <a:pt x="287393" y="283520"/>
                        <a:pt x="291230" y="283520"/>
                        <a:pt x="295068" y="283520"/>
                      </a:cubicBezTo>
                      <a:cubicBezTo>
                        <a:pt x="296603" y="283520"/>
                        <a:pt x="298522" y="283520"/>
                        <a:pt x="300057" y="283520"/>
                      </a:cubicBezTo>
                      <a:cubicBezTo>
                        <a:pt x="308500" y="282368"/>
                        <a:pt x="314257" y="275456"/>
                        <a:pt x="313873" y="267392"/>
                      </a:cubicBezTo>
                      <a:cubicBezTo>
                        <a:pt x="313489" y="259329"/>
                        <a:pt x="306581" y="252801"/>
                        <a:pt x="298522" y="252417"/>
                      </a:cubicBezTo>
                      <a:cubicBezTo>
                        <a:pt x="290463" y="252417"/>
                        <a:pt x="283555" y="258177"/>
                        <a:pt x="282787" y="266624"/>
                      </a:cubicBezTo>
                      <a:cubicBezTo>
                        <a:pt x="282404" y="271232"/>
                        <a:pt x="282787" y="276608"/>
                        <a:pt x="282787" y="28352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991" name="Google Shape;991;p20"/>
                <p:cNvSpPr/>
                <p:nvPr/>
              </p:nvSpPr>
              <p:spPr>
                <a:xfrm>
                  <a:off x="2962679" y="5486092"/>
                  <a:ext cx="314009" cy="329945"/>
                </a:xfrm>
                <a:custGeom>
                  <a:rect l="l" t="t" r="r" b="b"/>
                  <a:pathLst>
                    <a:path w="314009" h="329945" extrusionOk="0">
                      <a:moveTo>
                        <a:pt x="98310" y="168286"/>
                      </a:moveTo>
                      <a:cubicBezTo>
                        <a:pt x="47268" y="122207"/>
                        <a:pt x="57630" y="59617"/>
                        <a:pt x="90635" y="27362"/>
                      </a:cubicBezTo>
                      <a:cubicBezTo>
                        <a:pt x="127093" y="-8733"/>
                        <a:pt x="185427" y="-9117"/>
                        <a:pt x="222653" y="26210"/>
                      </a:cubicBezTo>
                      <a:cubicBezTo>
                        <a:pt x="257193" y="59233"/>
                        <a:pt x="266787" y="122975"/>
                        <a:pt x="218048" y="167134"/>
                      </a:cubicBezTo>
                      <a:cubicBezTo>
                        <a:pt x="232631" y="177118"/>
                        <a:pt x="248750" y="186333"/>
                        <a:pt x="262182" y="198237"/>
                      </a:cubicBezTo>
                      <a:cubicBezTo>
                        <a:pt x="295954" y="227804"/>
                        <a:pt x="312457" y="265819"/>
                        <a:pt x="313992" y="310746"/>
                      </a:cubicBezTo>
                      <a:cubicBezTo>
                        <a:pt x="314376" y="324185"/>
                        <a:pt x="308619" y="329945"/>
                        <a:pt x="295187" y="329945"/>
                      </a:cubicBezTo>
                      <a:cubicBezTo>
                        <a:pt x="203081" y="329945"/>
                        <a:pt x="111359" y="329945"/>
                        <a:pt x="19253" y="329945"/>
                      </a:cubicBezTo>
                      <a:cubicBezTo>
                        <a:pt x="5437" y="329945"/>
                        <a:pt x="-704" y="324185"/>
                        <a:pt x="64" y="309978"/>
                      </a:cubicBezTo>
                      <a:cubicBezTo>
                        <a:pt x="3518" y="247003"/>
                        <a:pt x="33452" y="201309"/>
                        <a:pt x="89483" y="172510"/>
                      </a:cubicBezTo>
                      <a:cubicBezTo>
                        <a:pt x="92170" y="170974"/>
                        <a:pt x="94856" y="169822"/>
                        <a:pt x="98310" y="168286"/>
                      </a:cubicBezTo>
                      <a:close/>
                      <a:moveTo>
                        <a:pt x="280220" y="297690"/>
                      </a:moveTo>
                      <a:cubicBezTo>
                        <a:pt x="279068" y="253147"/>
                        <a:pt x="233399" y="185565"/>
                        <a:pt x="151655" y="188253"/>
                      </a:cubicBezTo>
                      <a:cubicBezTo>
                        <a:pt x="91402" y="190173"/>
                        <a:pt x="29231" y="247388"/>
                        <a:pt x="33836" y="297306"/>
                      </a:cubicBezTo>
                      <a:cubicBezTo>
                        <a:pt x="94856" y="297306"/>
                        <a:pt x="155493" y="297306"/>
                        <a:pt x="219583" y="297306"/>
                      </a:cubicBezTo>
                      <a:cubicBezTo>
                        <a:pt x="213059" y="286938"/>
                        <a:pt x="208070" y="278491"/>
                        <a:pt x="202313" y="270427"/>
                      </a:cubicBezTo>
                      <a:cubicBezTo>
                        <a:pt x="195405" y="260827"/>
                        <a:pt x="194638" y="252379"/>
                        <a:pt x="201929" y="246236"/>
                      </a:cubicBezTo>
                      <a:cubicBezTo>
                        <a:pt x="208838" y="240092"/>
                        <a:pt x="218048" y="241628"/>
                        <a:pt x="226107" y="250076"/>
                      </a:cubicBezTo>
                      <a:cubicBezTo>
                        <a:pt x="238772" y="263515"/>
                        <a:pt x="246064" y="279642"/>
                        <a:pt x="249901" y="297690"/>
                      </a:cubicBezTo>
                      <a:cubicBezTo>
                        <a:pt x="260263" y="297690"/>
                        <a:pt x="270242" y="297690"/>
                        <a:pt x="280220" y="297690"/>
                      </a:cubicBezTo>
                      <a:close/>
                      <a:moveTo>
                        <a:pt x="219967" y="93792"/>
                      </a:moveTo>
                      <a:cubicBezTo>
                        <a:pt x="219967" y="59233"/>
                        <a:pt x="191568" y="30818"/>
                        <a:pt x="156644" y="31202"/>
                      </a:cubicBezTo>
                      <a:cubicBezTo>
                        <a:pt x="122488" y="31202"/>
                        <a:pt x="94472" y="59617"/>
                        <a:pt x="94089" y="93792"/>
                      </a:cubicBezTo>
                      <a:cubicBezTo>
                        <a:pt x="94089" y="128735"/>
                        <a:pt x="122104" y="156766"/>
                        <a:pt x="156644" y="157150"/>
                      </a:cubicBezTo>
                      <a:cubicBezTo>
                        <a:pt x="191568" y="157150"/>
                        <a:pt x="219967" y="128735"/>
                        <a:pt x="219967" y="93792"/>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992" name="Google Shape;992;p20"/>
                <p:cNvSpPr/>
                <p:nvPr/>
              </p:nvSpPr>
              <p:spPr>
                <a:xfrm>
                  <a:off x="2522873" y="5485743"/>
                  <a:ext cx="314009" cy="329909"/>
                </a:xfrm>
                <a:custGeom>
                  <a:rect l="l" t="t" r="r" b="b"/>
                  <a:pathLst>
                    <a:path w="314009" h="329909" extrusionOk="0">
                      <a:moveTo>
                        <a:pt x="98310" y="168634"/>
                      </a:moveTo>
                      <a:cubicBezTo>
                        <a:pt x="48036" y="123708"/>
                        <a:pt x="57246" y="61118"/>
                        <a:pt x="89867" y="28095"/>
                      </a:cubicBezTo>
                      <a:cubicBezTo>
                        <a:pt x="126326" y="-8384"/>
                        <a:pt x="184276" y="-9536"/>
                        <a:pt x="221886" y="25791"/>
                      </a:cubicBezTo>
                      <a:cubicBezTo>
                        <a:pt x="256426" y="58046"/>
                        <a:pt x="267171" y="122940"/>
                        <a:pt x="216129" y="168634"/>
                      </a:cubicBezTo>
                      <a:cubicBezTo>
                        <a:pt x="239923" y="179002"/>
                        <a:pt x="260647" y="193594"/>
                        <a:pt x="277149" y="213561"/>
                      </a:cubicBezTo>
                      <a:cubicBezTo>
                        <a:pt x="300560" y="241592"/>
                        <a:pt x="312840" y="274231"/>
                        <a:pt x="313992" y="310710"/>
                      </a:cubicBezTo>
                      <a:cubicBezTo>
                        <a:pt x="314375" y="323766"/>
                        <a:pt x="308619" y="329909"/>
                        <a:pt x="295187" y="329909"/>
                      </a:cubicBezTo>
                      <a:cubicBezTo>
                        <a:pt x="203081" y="329909"/>
                        <a:pt x="111359" y="329909"/>
                        <a:pt x="19253" y="329909"/>
                      </a:cubicBezTo>
                      <a:cubicBezTo>
                        <a:pt x="5437" y="329909"/>
                        <a:pt x="-704" y="324150"/>
                        <a:pt x="64" y="309942"/>
                      </a:cubicBezTo>
                      <a:cubicBezTo>
                        <a:pt x="3902" y="246968"/>
                        <a:pt x="33836" y="201273"/>
                        <a:pt x="89867" y="172474"/>
                      </a:cubicBezTo>
                      <a:cubicBezTo>
                        <a:pt x="92554" y="171322"/>
                        <a:pt x="95240" y="170170"/>
                        <a:pt x="98310" y="168634"/>
                      </a:cubicBezTo>
                      <a:close/>
                      <a:moveTo>
                        <a:pt x="94472" y="298038"/>
                      </a:moveTo>
                      <a:cubicBezTo>
                        <a:pt x="159330" y="298038"/>
                        <a:pt x="219967" y="298038"/>
                        <a:pt x="280987" y="298038"/>
                      </a:cubicBezTo>
                      <a:cubicBezTo>
                        <a:pt x="279068" y="251960"/>
                        <a:pt x="233783" y="187834"/>
                        <a:pt x="155876" y="188602"/>
                      </a:cubicBezTo>
                      <a:cubicBezTo>
                        <a:pt x="78738" y="189370"/>
                        <a:pt x="35371" y="254264"/>
                        <a:pt x="34220" y="298038"/>
                      </a:cubicBezTo>
                      <a:cubicBezTo>
                        <a:pt x="44198" y="298038"/>
                        <a:pt x="54176" y="298038"/>
                        <a:pt x="64154" y="298038"/>
                      </a:cubicBezTo>
                      <a:cubicBezTo>
                        <a:pt x="71446" y="273079"/>
                        <a:pt x="77203" y="261944"/>
                        <a:pt x="88716" y="250424"/>
                      </a:cubicBezTo>
                      <a:cubicBezTo>
                        <a:pt x="91402" y="247736"/>
                        <a:pt x="94472" y="245048"/>
                        <a:pt x="98310" y="243896"/>
                      </a:cubicBezTo>
                      <a:cubicBezTo>
                        <a:pt x="105218" y="241976"/>
                        <a:pt x="111359" y="243896"/>
                        <a:pt x="115580" y="250040"/>
                      </a:cubicBezTo>
                      <a:cubicBezTo>
                        <a:pt x="119801" y="256568"/>
                        <a:pt x="119034" y="262711"/>
                        <a:pt x="114429" y="269239"/>
                      </a:cubicBezTo>
                      <a:cubicBezTo>
                        <a:pt x="107137" y="278071"/>
                        <a:pt x="101764" y="287287"/>
                        <a:pt x="94472" y="298038"/>
                      </a:cubicBezTo>
                      <a:close/>
                      <a:moveTo>
                        <a:pt x="157412" y="31551"/>
                      </a:moveTo>
                      <a:cubicBezTo>
                        <a:pt x="122488" y="31551"/>
                        <a:pt x="94089" y="59582"/>
                        <a:pt x="94472" y="94141"/>
                      </a:cubicBezTo>
                      <a:cubicBezTo>
                        <a:pt x="94472" y="129084"/>
                        <a:pt x="122872" y="157115"/>
                        <a:pt x="157412" y="157115"/>
                      </a:cubicBezTo>
                      <a:cubicBezTo>
                        <a:pt x="191567" y="157115"/>
                        <a:pt x="219967" y="129084"/>
                        <a:pt x="219967" y="94909"/>
                      </a:cubicBezTo>
                      <a:cubicBezTo>
                        <a:pt x="220351" y="59966"/>
                        <a:pt x="192335" y="31551"/>
                        <a:pt x="157412" y="31551"/>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993" name="Google Shape;993;p20"/>
                <p:cNvSpPr/>
                <p:nvPr/>
              </p:nvSpPr>
              <p:spPr>
                <a:xfrm>
                  <a:off x="2444246" y="5234238"/>
                  <a:ext cx="219597" cy="220082"/>
                </a:xfrm>
                <a:custGeom>
                  <a:rect l="l" t="t" r="r" b="b"/>
                  <a:pathLst>
                    <a:path w="219597" h="220082" extrusionOk="0">
                      <a:moveTo>
                        <a:pt x="157748" y="105269"/>
                      </a:moveTo>
                      <a:cubicBezTo>
                        <a:pt x="185764" y="119861"/>
                        <a:pt x="205720" y="141364"/>
                        <a:pt x="214547" y="171700"/>
                      </a:cubicBezTo>
                      <a:cubicBezTo>
                        <a:pt x="217617" y="181683"/>
                        <a:pt x="218769" y="192051"/>
                        <a:pt x="219536" y="202419"/>
                      </a:cubicBezTo>
                      <a:cubicBezTo>
                        <a:pt x="220304" y="213170"/>
                        <a:pt x="213779" y="219698"/>
                        <a:pt x="203034" y="220082"/>
                      </a:cubicBezTo>
                      <a:cubicBezTo>
                        <a:pt x="140862" y="220082"/>
                        <a:pt x="78691" y="220082"/>
                        <a:pt x="16519" y="220082"/>
                      </a:cubicBezTo>
                      <a:cubicBezTo>
                        <a:pt x="5774" y="220082"/>
                        <a:pt x="-367" y="213554"/>
                        <a:pt x="17" y="202419"/>
                      </a:cubicBezTo>
                      <a:cubicBezTo>
                        <a:pt x="1552" y="163636"/>
                        <a:pt x="18438" y="133685"/>
                        <a:pt x="50675" y="112181"/>
                      </a:cubicBezTo>
                      <a:cubicBezTo>
                        <a:pt x="52594" y="111029"/>
                        <a:pt x="54513" y="109877"/>
                        <a:pt x="56432" y="108725"/>
                      </a:cubicBezTo>
                      <a:cubicBezTo>
                        <a:pt x="58351" y="107573"/>
                        <a:pt x="60269" y="106422"/>
                        <a:pt x="62188" y="105269"/>
                      </a:cubicBezTo>
                      <a:cubicBezTo>
                        <a:pt x="40697" y="68791"/>
                        <a:pt x="43000" y="37688"/>
                        <a:pt x="68329" y="15416"/>
                      </a:cubicBezTo>
                      <a:cubicBezTo>
                        <a:pt x="91355" y="-4551"/>
                        <a:pt x="125895" y="-5319"/>
                        <a:pt x="149689" y="14264"/>
                      </a:cubicBezTo>
                      <a:cubicBezTo>
                        <a:pt x="176554" y="35768"/>
                        <a:pt x="179240" y="66871"/>
                        <a:pt x="157748" y="105269"/>
                      </a:cubicBezTo>
                      <a:close/>
                      <a:moveTo>
                        <a:pt x="186148" y="188211"/>
                      </a:moveTo>
                      <a:cubicBezTo>
                        <a:pt x="180391" y="151732"/>
                        <a:pt x="145084" y="124085"/>
                        <a:pt x="105939" y="126005"/>
                      </a:cubicBezTo>
                      <a:cubicBezTo>
                        <a:pt x="70631" y="127541"/>
                        <a:pt x="36092" y="157492"/>
                        <a:pt x="34557" y="188211"/>
                      </a:cubicBezTo>
                      <a:cubicBezTo>
                        <a:pt x="85215" y="188211"/>
                        <a:pt x="135490" y="188211"/>
                        <a:pt x="186148" y="188211"/>
                      </a:cubicBezTo>
                      <a:close/>
                      <a:moveTo>
                        <a:pt x="141630" y="63415"/>
                      </a:moveTo>
                      <a:cubicBezTo>
                        <a:pt x="141630" y="46135"/>
                        <a:pt x="127814" y="31928"/>
                        <a:pt x="110928" y="31928"/>
                      </a:cubicBezTo>
                      <a:cubicBezTo>
                        <a:pt x="93274" y="31544"/>
                        <a:pt x="79075" y="46135"/>
                        <a:pt x="79075" y="63415"/>
                      </a:cubicBezTo>
                      <a:cubicBezTo>
                        <a:pt x="79075" y="80310"/>
                        <a:pt x="93274" y="94518"/>
                        <a:pt x="110544" y="94518"/>
                      </a:cubicBezTo>
                      <a:cubicBezTo>
                        <a:pt x="127430" y="94518"/>
                        <a:pt x="141246" y="80310"/>
                        <a:pt x="141630" y="63415"/>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994" name="Google Shape;994;p20"/>
                <p:cNvSpPr/>
                <p:nvPr/>
              </p:nvSpPr>
              <p:spPr>
                <a:xfrm>
                  <a:off x="3135377" y="5234295"/>
                  <a:ext cx="219647" cy="220409"/>
                </a:xfrm>
                <a:custGeom>
                  <a:rect l="l" t="t" r="r" b="b"/>
                  <a:pathLst>
                    <a:path w="219647" h="220409" extrusionOk="0">
                      <a:moveTo>
                        <a:pt x="62236" y="105213"/>
                      </a:moveTo>
                      <a:cubicBezTo>
                        <a:pt x="40744" y="67966"/>
                        <a:pt x="43431" y="36479"/>
                        <a:pt x="69143" y="14975"/>
                      </a:cubicBezTo>
                      <a:cubicBezTo>
                        <a:pt x="92554" y="-4992"/>
                        <a:pt x="126710" y="-4992"/>
                        <a:pt x="150504" y="14975"/>
                      </a:cubicBezTo>
                      <a:cubicBezTo>
                        <a:pt x="176600" y="36863"/>
                        <a:pt x="178903" y="68350"/>
                        <a:pt x="157795" y="104829"/>
                      </a:cubicBezTo>
                      <a:cubicBezTo>
                        <a:pt x="165855" y="110589"/>
                        <a:pt x="174298" y="115580"/>
                        <a:pt x="181590" y="121724"/>
                      </a:cubicBezTo>
                      <a:cubicBezTo>
                        <a:pt x="205767" y="142460"/>
                        <a:pt x="218048" y="168955"/>
                        <a:pt x="219583" y="200826"/>
                      </a:cubicBezTo>
                      <a:cubicBezTo>
                        <a:pt x="220351" y="214265"/>
                        <a:pt x="214210" y="220409"/>
                        <a:pt x="201162" y="220409"/>
                      </a:cubicBezTo>
                      <a:cubicBezTo>
                        <a:pt x="140142" y="220409"/>
                        <a:pt x="79505" y="220409"/>
                        <a:pt x="18485" y="220409"/>
                      </a:cubicBezTo>
                      <a:cubicBezTo>
                        <a:pt x="5437" y="220409"/>
                        <a:pt x="-704" y="214265"/>
                        <a:pt x="64" y="200826"/>
                      </a:cubicBezTo>
                      <a:cubicBezTo>
                        <a:pt x="1983" y="162811"/>
                        <a:pt x="18869" y="133628"/>
                        <a:pt x="50722" y="112509"/>
                      </a:cubicBezTo>
                      <a:cubicBezTo>
                        <a:pt x="54560" y="109437"/>
                        <a:pt x="58398" y="107517"/>
                        <a:pt x="62236" y="105213"/>
                      </a:cubicBezTo>
                      <a:close/>
                      <a:moveTo>
                        <a:pt x="186195" y="188154"/>
                      </a:moveTo>
                      <a:cubicBezTo>
                        <a:pt x="180822" y="151675"/>
                        <a:pt x="145515" y="124412"/>
                        <a:pt x="105986" y="125948"/>
                      </a:cubicBezTo>
                      <a:cubicBezTo>
                        <a:pt x="71062" y="127484"/>
                        <a:pt x="36523" y="157051"/>
                        <a:pt x="34604" y="188154"/>
                      </a:cubicBezTo>
                      <a:cubicBezTo>
                        <a:pt x="84878" y="188154"/>
                        <a:pt x="135537" y="188154"/>
                        <a:pt x="186195" y="188154"/>
                      </a:cubicBezTo>
                      <a:close/>
                      <a:moveTo>
                        <a:pt x="141293" y="62590"/>
                      </a:moveTo>
                      <a:cubicBezTo>
                        <a:pt x="140909" y="45311"/>
                        <a:pt x="126710" y="31487"/>
                        <a:pt x="109824" y="31487"/>
                      </a:cubicBezTo>
                      <a:cubicBezTo>
                        <a:pt x="92170" y="31487"/>
                        <a:pt x="78354" y="46079"/>
                        <a:pt x="78738" y="63742"/>
                      </a:cubicBezTo>
                      <a:cubicBezTo>
                        <a:pt x="79122" y="80638"/>
                        <a:pt x="93705" y="94461"/>
                        <a:pt x="110591" y="94077"/>
                      </a:cubicBezTo>
                      <a:cubicBezTo>
                        <a:pt x="127861" y="94077"/>
                        <a:pt x="141677" y="79870"/>
                        <a:pt x="141293" y="6259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995" name="Google Shape;995;p20"/>
                <p:cNvSpPr/>
                <p:nvPr/>
              </p:nvSpPr>
              <p:spPr>
                <a:xfrm>
                  <a:off x="2837244" y="5533037"/>
                  <a:ext cx="125498" cy="125948"/>
                </a:xfrm>
                <a:custGeom>
                  <a:rect l="l" t="t" r="r" b="b"/>
                  <a:pathLst>
                    <a:path w="125498" h="125948" extrusionOk="0">
                      <a:moveTo>
                        <a:pt x="62559" y="0"/>
                      </a:moveTo>
                      <a:cubicBezTo>
                        <a:pt x="97483" y="0"/>
                        <a:pt x="125498" y="28031"/>
                        <a:pt x="125498" y="62974"/>
                      </a:cubicBezTo>
                      <a:cubicBezTo>
                        <a:pt x="125498" y="97533"/>
                        <a:pt x="97099" y="125948"/>
                        <a:pt x="62559" y="125948"/>
                      </a:cubicBezTo>
                      <a:cubicBezTo>
                        <a:pt x="28403" y="125948"/>
                        <a:pt x="388" y="97917"/>
                        <a:pt x="4" y="63742"/>
                      </a:cubicBezTo>
                      <a:cubicBezTo>
                        <a:pt x="-380" y="28415"/>
                        <a:pt x="27636" y="0"/>
                        <a:pt x="62559" y="0"/>
                      </a:cubicBezTo>
                      <a:close/>
                      <a:moveTo>
                        <a:pt x="62559" y="31487"/>
                      </a:moveTo>
                      <a:cubicBezTo>
                        <a:pt x="45289" y="31487"/>
                        <a:pt x="31473" y="45695"/>
                        <a:pt x="31473" y="62974"/>
                      </a:cubicBezTo>
                      <a:cubicBezTo>
                        <a:pt x="31473" y="80638"/>
                        <a:pt x="46057" y="94845"/>
                        <a:pt x="63327" y="94461"/>
                      </a:cubicBezTo>
                      <a:cubicBezTo>
                        <a:pt x="80213" y="94077"/>
                        <a:pt x="94413" y="79870"/>
                        <a:pt x="94029" y="62590"/>
                      </a:cubicBezTo>
                      <a:cubicBezTo>
                        <a:pt x="93645" y="45311"/>
                        <a:pt x="79829" y="31487"/>
                        <a:pt x="62559" y="31487"/>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996" name="Google Shape;996;p20"/>
                <p:cNvSpPr/>
                <p:nvPr/>
              </p:nvSpPr>
              <p:spPr>
                <a:xfrm>
                  <a:off x="2459992" y="5485801"/>
                  <a:ext cx="94419" cy="94102"/>
                </a:xfrm>
                <a:custGeom>
                  <a:rect l="l" t="t" r="r" b="b"/>
                  <a:pathLst>
                    <a:path w="94419" h="94102" extrusionOk="0">
                      <a:moveTo>
                        <a:pt x="94414" y="48388"/>
                      </a:moveTo>
                      <a:cubicBezTo>
                        <a:pt x="94030" y="73731"/>
                        <a:pt x="72155" y="94850"/>
                        <a:pt x="46442" y="94082"/>
                      </a:cubicBezTo>
                      <a:cubicBezTo>
                        <a:pt x="20345" y="93698"/>
                        <a:pt x="-378" y="71811"/>
                        <a:pt x="5" y="45700"/>
                      </a:cubicBezTo>
                      <a:cubicBezTo>
                        <a:pt x="773" y="19973"/>
                        <a:pt x="22264" y="-379"/>
                        <a:pt x="47977" y="5"/>
                      </a:cubicBezTo>
                      <a:cubicBezTo>
                        <a:pt x="74074" y="389"/>
                        <a:pt x="94798" y="22277"/>
                        <a:pt x="94414" y="48388"/>
                      </a:cubicBezTo>
                      <a:close/>
                      <a:moveTo>
                        <a:pt x="62944" y="47236"/>
                      </a:moveTo>
                      <a:cubicBezTo>
                        <a:pt x="62944" y="38788"/>
                        <a:pt x="56036" y="31492"/>
                        <a:pt x="47593" y="31492"/>
                      </a:cubicBezTo>
                      <a:cubicBezTo>
                        <a:pt x="39150" y="31108"/>
                        <a:pt x="31859" y="38020"/>
                        <a:pt x="31475" y="46468"/>
                      </a:cubicBezTo>
                      <a:cubicBezTo>
                        <a:pt x="31091" y="55300"/>
                        <a:pt x="38383" y="62979"/>
                        <a:pt x="47210" y="62979"/>
                      </a:cubicBezTo>
                      <a:cubicBezTo>
                        <a:pt x="55653" y="62595"/>
                        <a:pt x="62944" y="55684"/>
                        <a:pt x="62944" y="47236"/>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997" name="Google Shape;997;p20"/>
                <p:cNvSpPr/>
                <p:nvPr/>
              </p:nvSpPr>
              <p:spPr>
                <a:xfrm>
                  <a:off x="3245585" y="5485802"/>
                  <a:ext cx="94408" cy="94087"/>
                </a:xfrm>
                <a:custGeom>
                  <a:rect l="l" t="t" r="r" b="b"/>
                  <a:pathLst>
                    <a:path w="94408" h="94087" extrusionOk="0">
                      <a:moveTo>
                        <a:pt x="0" y="46852"/>
                      </a:moveTo>
                      <a:cubicBezTo>
                        <a:pt x="0" y="20740"/>
                        <a:pt x="21491" y="-379"/>
                        <a:pt x="47972" y="5"/>
                      </a:cubicBezTo>
                      <a:cubicBezTo>
                        <a:pt x="73301" y="389"/>
                        <a:pt x="94409" y="21893"/>
                        <a:pt x="94409" y="47236"/>
                      </a:cubicBezTo>
                      <a:cubicBezTo>
                        <a:pt x="94025" y="73347"/>
                        <a:pt x="72533" y="94466"/>
                        <a:pt x="46437" y="94082"/>
                      </a:cubicBezTo>
                      <a:cubicBezTo>
                        <a:pt x="20724" y="93698"/>
                        <a:pt x="0" y="72579"/>
                        <a:pt x="0" y="46852"/>
                      </a:cubicBezTo>
                      <a:close/>
                      <a:moveTo>
                        <a:pt x="46821" y="31492"/>
                      </a:moveTo>
                      <a:cubicBezTo>
                        <a:pt x="38378" y="31492"/>
                        <a:pt x="31470" y="38404"/>
                        <a:pt x="31086" y="46852"/>
                      </a:cubicBezTo>
                      <a:cubicBezTo>
                        <a:pt x="31086" y="55299"/>
                        <a:pt x="37994" y="62595"/>
                        <a:pt x="46437" y="62595"/>
                      </a:cubicBezTo>
                      <a:cubicBezTo>
                        <a:pt x="55263" y="62979"/>
                        <a:pt x="62555" y="55299"/>
                        <a:pt x="62555" y="46468"/>
                      </a:cubicBezTo>
                      <a:cubicBezTo>
                        <a:pt x="62555" y="38404"/>
                        <a:pt x="55263" y="31492"/>
                        <a:pt x="46821" y="31492"/>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998" name="Google Shape;998;p20"/>
                <p:cNvSpPr/>
                <p:nvPr/>
              </p:nvSpPr>
              <p:spPr>
                <a:xfrm>
                  <a:off x="2523320" y="5014653"/>
                  <a:ext cx="94030" cy="94077"/>
                </a:xfrm>
                <a:custGeom>
                  <a:rect l="l" t="t" r="r" b="b"/>
                  <a:pathLst>
                    <a:path w="94030" h="94077" extrusionOk="0">
                      <a:moveTo>
                        <a:pt x="94025" y="46462"/>
                      </a:moveTo>
                      <a:cubicBezTo>
                        <a:pt x="94409" y="72574"/>
                        <a:pt x="73301" y="94077"/>
                        <a:pt x="47204" y="94077"/>
                      </a:cubicBezTo>
                      <a:cubicBezTo>
                        <a:pt x="21491" y="94077"/>
                        <a:pt x="384" y="72958"/>
                        <a:pt x="0" y="47615"/>
                      </a:cubicBezTo>
                      <a:cubicBezTo>
                        <a:pt x="0" y="21503"/>
                        <a:pt x="21108" y="0"/>
                        <a:pt x="46821" y="0"/>
                      </a:cubicBezTo>
                      <a:cubicBezTo>
                        <a:pt x="72534" y="0"/>
                        <a:pt x="93641" y="20735"/>
                        <a:pt x="94025" y="46462"/>
                      </a:cubicBezTo>
                      <a:close/>
                      <a:moveTo>
                        <a:pt x="62555" y="47231"/>
                      </a:moveTo>
                      <a:cubicBezTo>
                        <a:pt x="62555" y="38783"/>
                        <a:pt x="56031" y="31487"/>
                        <a:pt x="47588" y="31487"/>
                      </a:cubicBezTo>
                      <a:cubicBezTo>
                        <a:pt x="38761" y="31103"/>
                        <a:pt x="31470" y="38399"/>
                        <a:pt x="31470" y="47231"/>
                      </a:cubicBezTo>
                      <a:cubicBezTo>
                        <a:pt x="31470" y="55678"/>
                        <a:pt x="38761" y="62590"/>
                        <a:pt x="47204" y="62590"/>
                      </a:cubicBezTo>
                      <a:cubicBezTo>
                        <a:pt x="55264" y="62590"/>
                        <a:pt x="62172" y="55678"/>
                        <a:pt x="62555" y="47231"/>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999" name="Google Shape;999;p20"/>
                <p:cNvSpPr/>
                <p:nvPr/>
              </p:nvSpPr>
              <p:spPr>
                <a:xfrm>
                  <a:off x="3182646" y="5014648"/>
                  <a:ext cx="94030" cy="94466"/>
                </a:xfrm>
                <a:custGeom>
                  <a:rect l="l" t="t" r="r" b="b"/>
                  <a:pathLst>
                    <a:path w="94030" h="94466" extrusionOk="0">
                      <a:moveTo>
                        <a:pt x="47204" y="5"/>
                      </a:moveTo>
                      <a:cubicBezTo>
                        <a:pt x="73301" y="5"/>
                        <a:pt x="94409" y="21892"/>
                        <a:pt x="94025" y="48004"/>
                      </a:cubicBezTo>
                      <a:cubicBezTo>
                        <a:pt x="93641" y="73731"/>
                        <a:pt x="72534" y="94466"/>
                        <a:pt x="46821" y="94466"/>
                      </a:cubicBezTo>
                      <a:cubicBezTo>
                        <a:pt x="21108" y="94466"/>
                        <a:pt x="0" y="73347"/>
                        <a:pt x="0" y="47620"/>
                      </a:cubicBezTo>
                      <a:cubicBezTo>
                        <a:pt x="0" y="21124"/>
                        <a:pt x="21108" y="-379"/>
                        <a:pt x="47204" y="5"/>
                      </a:cubicBezTo>
                      <a:close/>
                      <a:moveTo>
                        <a:pt x="62555" y="46852"/>
                      </a:moveTo>
                      <a:cubicBezTo>
                        <a:pt x="62555" y="38404"/>
                        <a:pt x="55647" y="31492"/>
                        <a:pt x="47204" y="31492"/>
                      </a:cubicBezTo>
                      <a:cubicBezTo>
                        <a:pt x="38378" y="31492"/>
                        <a:pt x="31086" y="38788"/>
                        <a:pt x="31470" y="47620"/>
                      </a:cubicBezTo>
                      <a:cubicBezTo>
                        <a:pt x="31853" y="56067"/>
                        <a:pt x="39145" y="62979"/>
                        <a:pt x="47588" y="62595"/>
                      </a:cubicBezTo>
                      <a:cubicBezTo>
                        <a:pt x="56031" y="62211"/>
                        <a:pt x="62939" y="55299"/>
                        <a:pt x="62555" y="46852"/>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grpSp>
      </p:grpSp>
      <p:sp>
        <p:nvSpPr>
          <p:cNvPr id="1000" name="Google Shape;1000;p20"/>
          <p:cNvSpPr txBox="1"/>
          <p:nvPr/>
        </p:nvSpPr>
        <p:spPr>
          <a:xfrm>
            <a:off x="2624784" y="5716505"/>
            <a:ext cx="4835257" cy="40688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4B4B4B"/>
              </a:buClr>
              <a:buSzPts val="1400"/>
              <a:buFont typeface="Arial"/>
              <a:buNone/>
            </a:pPr>
            <a:r>
              <a:rPr lang="en-US" sz="1400">
                <a:solidFill>
                  <a:srgbClr val="4B4B4B"/>
                </a:solidFill>
                <a:latin typeface="Verdana"/>
                <a:ea typeface="Verdana"/>
                <a:cs typeface="Verdana"/>
                <a:sym typeface="Verdana"/>
              </a:rPr>
              <a:t>Realizzare murales e arte di strada eco-compatibili per la comunità</a:t>
            </a:r>
            <a:endParaRPr/>
          </a:p>
        </p:txBody>
      </p:sp>
      <p:sp>
        <p:nvSpPr>
          <p:cNvPr id="1001" name="Google Shape;1001;p20"/>
          <p:cNvSpPr txBox="1"/>
          <p:nvPr/>
        </p:nvSpPr>
        <p:spPr>
          <a:xfrm>
            <a:off x="2624784" y="6064289"/>
            <a:ext cx="4406731" cy="40688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4B4B4B"/>
              </a:buClr>
              <a:buSzPts val="1400"/>
              <a:buFont typeface="Arial"/>
              <a:buNone/>
            </a:pPr>
            <a:r>
              <a:rPr lang="en-US" sz="1400">
                <a:solidFill>
                  <a:srgbClr val="4B4B4B"/>
                </a:solidFill>
                <a:latin typeface="Verdana"/>
                <a:ea typeface="Verdana"/>
                <a:cs typeface="Verdana"/>
                <a:sym typeface="Verdana"/>
              </a:rPr>
              <a:t>Creare sculture pubbliche a tema ecologico</a:t>
            </a:r>
            <a:endParaRPr/>
          </a:p>
          <a:p>
            <a:pPr marL="518236" marR="0" lvl="0" indent="-429336" algn="l" rtl="0">
              <a:lnSpc>
                <a:spcPct val="100000"/>
              </a:lnSpc>
              <a:spcBef>
                <a:spcPts val="2267"/>
              </a:spcBef>
              <a:spcAft>
                <a:spcPts val="0"/>
              </a:spcAft>
              <a:buClr>
                <a:srgbClr val="011E3B"/>
              </a:buClr>
              <a:buSzPts val="1400"/>
              <a:buFont typeface="Arial"/>
              <a:buNone/>
            </a:pPr>
            <a:r>
              <a:t/>
            </a:r>
            <a:endParaRPr sz="1400">
              <a:solidFill>
                <a:srgbClr val="4B4B4B"/>
              </a:solidFill>
              <a:latin typeface="Verdana"/>
              <a:ea typeface="Verdana"/>
              <a:cs typeface="Verdana"/>
              <a:sym typeface="Verdana"/>
            </a:endParaRPr>
          </a:p>
        </p:txBody>
      </p:sp>
      <p:sp>
        <p:nvSpPr>
          <p:cNvPr id="1002" name="Google Shape;1002;p20"/>
          <p:cNvSpPr/>
          <p:nvPr/>
        </p:nvSpPr>
        <p:spPr>
          <a:xfrm>
            <a:off x="1995056" y="5053192"/>
            <a:ext cx="5603776" cy="531962"/>
          </a:xfrm>
          <a:prstGeom prst="rect">
            <a:avLst/>
          </a:prstGeom>
          <a:solidFill>
            <a:srgbClr val="F1692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1003" name="Google Shape;1003;p20"/>
          <p:cNvSpPr txBox="1"/>
          <p:nvPr/>
        </p:nvSpPr>
        <p:spPr>
          <a:xfrm>
            <a:off x="2170837" y="5161022"/>
            <a:ext cx="4456040" cy="722327"/>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lt1"/>
              </a:buClr>
              <a:buSzPts val="1600"/>
              <a:buFont typeface="Arial"/>
              <a:buNone/>
            </a:pPr>
            <a:r>
              <a:rPr lang="en-US" sz="1600" b="1">
                <a:solidFill>
                  <a:schemeClr val="lt1"/>
                </a:solidFill>
                <a:latin typeface="Verdana"/>
                <a:ea typeface="Verdana"/>
                <a:cs typeface="Verdana"/>
                <a:sym typeface="Verdana"/>
              </a:rPr>
              <a:t>Tema 5: Arte di strada (</a:t>
            </a:r>
            <a:r>
              <a:rPr lang="en-US" sz="1600" i="1">
                <a:solidFill>
                  <a:schemeClr val="lt1"/>
                </a:solidFill>
                <a:latin typeface="Verdana"/>
                <a:ea typeface="Verdana"/>
                <a:cs typeface="Verdana"/>
                <a:sym typeface="Verdana"/>
              </a:rPr>
              <a:t>2 idee)</a:t>
            </a:r>
            <a:endParaRPr sz="1600" b="1">
              <a:solidFill>
                <a:schemeClr val="lt1"/>
              </a:solidFill>
              <a:latin typeface="Verdana"/>
              <a:ea typeface="Verdana"/>
              <a:cs typeface="Verdana"/>
              <a:sym typeface="Verdana"/>
            </a:endParaRPr>
          </a:p>
        </p:txBody>
      </p:sp>
      <p:sp>
        <p:nvSpPr>
          <p:cNvPr id="1004" name="Google Shape;1004;p20"/>
          <p:cNvSpPr txBox="1"/>
          <p:nvPr/>
        </p:nvSpPr>
        <p:spPr>
          <a:xfrm>
            <a:off x="2212401" y="5707850"/>
            <a:ext cx="412383" cy="40688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11E3B"/>
              </a:buClr>
              <a:buSzPts val="1400"/>
              <a:buFont typeface="Arial"/>
              <a:buNone/>
            </a:pPr>
            <a:r>
              <a:rPr lang="en-US" sz="1400">
                <a:solidFill>
                  <a:srgbClr val="011E3B"/>
                </a:solidFill>
                <a:latin typeface="Verdana"/>
                <a:ea typeface="Verdana"/>
                <a:cs typeface="Verdana"/>
                <a:sym typeface="Verdana"/>
              </a:rPr>
              <a:t>1</a:t>
            </a:r>
            <a:endParaRPr/>
          </a:p>
        </p:txBody>
      </p:sp>
      <p:sp>
        <p:nvSpPr>
          <p:cNvPr id="1005" name="Google Shape;1005;p20"/>
          <p:cNvSpPr txBox="1"/>
          <p:nvPr/>
        </p:nvSpPr>
        <p:spPr>
          <a:xfrm>
            <a:off x="2212401" y="6052527"/>
            <a:ext cx="412383" cy="40688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11E3B"/>
              </a:buClr>
              <a:buSzPts val="1400"/>
              <a:buFont typeface="Arial"/>
              <a:buNone/>
            </a:pPr>
            <a:r>
              <a:rPr lang="en-US" sz="1400">
                <a:solidFill>
                  <a:srgbClr val="011E3B"/>
                </a:solidFill>
                <a:latin typeface="Verdana"/>
                <a:ea typeface="Verdana"/>
                <a:cs typeface="Verdana"/>
                <a:sym typeface="Verdana"/>
              </a:rPr>
              <a:t>2</a:t>
            </a:r>
            <a:endParaRPr/>
          </a:p>
        </p:txBody>
      </p:sp>
      <p:pic>
        <p:nvPicPr>
          <p:cNvPr id="1006" name="Google Shape;1006;p20"/>
          <p:cNvPicPr preferRelativeResize="0"/>
          <p:nvPr/>
        </p:nvPicPr>
        <p:blipFill rotWithShape="1">
          <a:blip r:embed="rId3">
            <a:alphaModFix/>
          </a:blip>
          <a:srcRect l="0" t="0" r="0" b="0"/>
          <a:stretch/>
        </p:blipFill>
        <p:spPr>
          <a:xfrm>
            <a:off x="0" y="7684007"/>
            <a:ext cx="7559675" cy="2193574"/>
          </a:xfrm>
          <a:prstGeom prst="rect">
            <a:avLst/>
          </a:prstGeom>
          <a:noFill/>
          <a:ln>
            <a:noFill/>
          </a:ln>
        </p:spPr>
      </p:pic>
      <p:sp>
        <p:nvSpPr>
          <p:cNvPr id="1007" name="Google Shape;1007;p20"/>
          <p:cNvSpPr txBox="1"/>
          <p:nvPr/>
        </p:nvSpPr>
        <p:spPr>
          <a:xfrm>
            <a:off x="302839" y="864288"/>
            <a:ext cx="5956470" cy="665144"/>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lt1"/>
              </a:buClr>
              <a:buSzPts val="2000"/>
              <a:buFont typeface="Arial"/>
              <a:buNone/>
            </a:pPr>
            <a:r>
              <a:rPr lang="en-US" sz="2000" b="0" i="0">
                <a:solidFill>
                  <a:schemeClr val="lt1"/>
                </a:solidFill>
                <a:latin typeface="Verdana"/>
                <a:ea typeface="Verdana"/>
                <a:cs typeface="Verdana"/>
                <a:sym typeface="Verdana"/>
              </a:rPr>
              <a:t>PROVARE le idee (5 temi)</a:t>
            </a:r>
            <a:endParaRPr/>
          </a:p>
        </p:txBody>
      </p:sp>
      <p:sp>
        <p:nvSpPr>
          <p:cNvPr id="1008" name="Google Shape;1008;p20"/>
          <p:cNvSpPr txBox="1"/>
          <p:nvPr/>
        </p:nvSpPr>
        <p:spPr>
          <a:xfrm>
            <a:off x="302839" y="250441"/>
            <a:ext cx="5956470" cy="665144"/>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lt1"/>
              </a:buClr>
              <a:buSzPts val="2800"/>
              <a:buFont typeface="Arial"/>
              <a:buNone/>
            </a:pPr>
            <a:r>
              <a:rPr lang="en-US" sz="2800" b="1" i="0">
                <a:solidFill>
                  <a:schemeClr val="lt1"/>
                </a:solidFill>
                <a:latin typeface="Verdana"/>
                <a:ea typeface="Verdana"/>
                <a:cs typeface="Verdana"/>
                <a:sym typeface="Verdana"/>
              </a:rPr>
              <a:t>Sezione 1: Fase 3</a:t>
            </a:r>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12" name="Shape 1012"/>
        <p:cNvGrpSpPr/>
        <p:nvPr/>
      </p:nvGrpSpPr>
      <p:grpSpPr>
        <a:xfrm>
          <a:off x="0" y="0"/>
          <a:ext cx="0" cy="0"/>
          <a:chOff x="0" y="0"/>
          <a:chExt cx="0" cy="0"/>
        </a:xfrm>
      </p:grpSpPr>
      <p:pic>
        <p:nvPicPr>
          <p:cNvPr id="1013" name="Google Shape;1013;p21"/>
          <p:cNvPicPr preferRelativeResize="0"/>
          <p:nvPr/>
        </p:nvPicPr>
        <p:blipFill rotWithShape="1">
          <a:blip r:embed="rId3">
            <a:alphaModFix/>
          </a:blip>
          <a:srcRect l="0" t="0" r="0" b="0"/>
          <a:stretch/>
        </p:blipFill>
        <p:spPr>
          <a:xfrm>
            <a:off x="-1" y="5958567"/>
            <a:ext cx="7559675" cy="2682049"/>
          </a:xfrm>
          <a:prstGeom prst="rect">
            <a:avLst/>
          </a:prstGeom>
          <a:noFill/>
          <a:ln>
            <a:noFill/>
          </a:ln>
        </p:spPr>
      </p:pic>
      <p:graphicFrame>
        <p:nvGraphicFramePr>
          <p:cNvPr id="1014" name="Google Shape;1014;p21"/>
          <p:cNvGraphicFramePr/>
          <p:nvPr/>
        </p:nvGraphicFramePr>
        <p:xfrm>
          <a:off x="285417" y="2380843"/>
          <a:ext cx="3000000" cy="3000000"/>
        </p:xfrm>
        <a:graphic>
          <a:graphicData uri="http://schemas.openxmlformats.org/drawingml/2006/table">
            <a:tbl>
              <a:tblPr firstRow="1" bandRow="1">
                <a:noFill/>
                <a:tableStyleId>{D8F5C330-00EC-492D-B79E-F1F6E617DCEB}</a:tableStyleId>
              </a:tblPr>
              <a:tblGrid>
                <a:gridCol w="1266300"/>
                <a:gridCol w="5865850"/>
              </a:tblGrid>
              <a:tr h="370850">
                <a:tc>
                  <a:txBody>
                    <a:bodyPr/>
                    <a:lstStyle/>
                    <a:p>
                      <a:pPr marL="0" marR="0" lvl="0" indent="0" algn="l" rtl="0">
                        <a:lnSpc>
                          <a:spcPct val="100000"/>
                        </a:lnSpc>
                        <a:spcBef>
                          <a:spcPts val="0"/>
                        </a:spcBef>
                        <a:spcAft>
                          <a:spcPts val="0"/>
                        </a:spcAft>
                        <a:buClr>
                          <a:schemeClr val="dk1"/>
                        </a:buClr>
                        <a:buSzPts val="1600"/>
                        <a:buFont typeface="Verdana"/>
                        <a:buNone/>
                      </a:pPr>
                      <a:r>
                        <a:rPr lang="en-US" sz="1600" u="none" strike="noStrike" cap="none">
                          <a:latin typeface="Verdana"/>
                          <a:ea typeface="Verdana"/>
                          <a:cs typeface="Verdana"/>
                          <a:sym typeface="Verdana"/>
                        </a:rPr>
                        <a:t>Passo 4</a:t>
                      </a:r>
                      <a:endParaRPr/>
                    </a:p>
                  </a:txBody>
                  <a:tcPr marL="91450" marR="91450" marT="45725" marB="45725" anchor="ctr">
                    <a:lnL w="12700" cap="flat" cmpd="sng">
                      <a:solidFill>
                        <a:srgbClr val="44BAA9"/>
                      </a:solidFill>
                      <a:prstDash val="solid"/>
                      <a:round/>
                      <a:headEnd type="none" w="sm" len="sm"/>
                      <a:tailEnd type="none" w="sm" len="sm"/>
                    </a:lnL>
                    <a:lnR w="12700" cap="flat" cmpd="sng">
                      <a:solidFill>
                        <a:srgbClr val="44BAA9"/>
                      </a:solidFill>
                      <a:prstDash val="solid"/>
                      <a:round/>
                      <a:headEnd type="none" w="sm" len="sm"/>
                      <a:tailEnd type="none" w="sm" len="sm"/>
                    </a:lnR>
                    <a:lnT w="12700" cap="flat" cmpd="sng">
                      <a:solidFill>
                        <a:srgbClr val="44BAA9"/>
                      </a:solidFill>
                      <a:prstDash val="solid"/>
                      <a:round/>
                      <a:headEnd type="none" w="sm" len="sm"/>
                      <a:tailEnd type="none" w="sm" len="sm"/>
                    </a:lnT>
                    <a:lnB w="12700" cap="flat" cmpd="sng">
                      <a:solidFill>
                        <a:srgbClr val="44BAA9"/>
                      </a:solidFill>
                      <a:prstDash val="solid"/>
                      <a:round/>
                      <a:headEnd type="none" w="sm" len="sm"/>
                      <a:tailEnd type="none" w="sm" len="sm"/>
                    </a:lnB>
                    <a:solidFill>
                      <a:srgbClr val="69ADAD"/>
                    </a:solidFill>
                  </a:tcPr>
                </a:tc>
                <a:tc>
                  <a:txBody>
                    <a:bodyPr/>
                    <a:lstStyle/>
                    <a:p>
                      <a:pPr marL="0" marR="0" lvl="0" indent="0" algn="l" rtl="0">
                        <a:lnSpc>
                          <a:spcPct val="100000"/>
                        </a:lnSpc>
                        <a:spcBef>
                          <a:spcPts val="0"/>
                        </a:spcBef>
                        <a:spcAft>
                          <a:spcPts val="0"/>
                        </a:spcAft>
                        <a:buClr>
                          <a:schemeClr val="lt1"/>
                        </a:buClr>
                        <a:buSzPts val="1600"/>
                        <a:buFont typeface="Verdana"/>
                        <a:buNone/>
                      </a:pPr>
                      <a:r>
                        <a:rPr lang="en-US" sz="1600" u="none" strike="noStrike" cap="none">
                          <a:solidFill>
                            <a:schemeClr val="lt1"/>
                          </a:solidFill>
                          <a:latin typeface="Verdana"/>
                          <a:ea typeface="Verdana"/>
                          <a:cs typeface="Verdana"/>
                          <a:sym typeface="Verdana"/>
                        </a:rPr>
                        <a:t>Istruzioni</a:t>
                      </a:r>
                      <a:endParaRPr sz="1600" u="none" strike="noStrike" cap="none">
                        <a:latin typeface="Verdana"/>
                        <a:ea typeface="Verdana"/>
                        <a:cs typeface="Verdana"/>
                        <a:sym typeface="Verdana"/>
                      </a:endParaRPr>
                    </a:p>
                  </a:txBody>
                  <a:tcPr marL="91450" marR="91450" marT="45725" marB="45725" anchor="ctr">
                    <a:lnL w="12700" cap="flat" cmpd="sng">
                      <a:solidFill>
                        <a:srgbClr val="44BAA9"/>
                      </a:solidFill>
                      <a:prstDash val="solid"/>
                      <a:round/>
                      <a:headEnd type="none" w="sm" len="sm"/>
                      <a:tailEnd type="none" w="sm" len="sm"/>
                    </a:lnL>
                    <a:lnR w="12700" cap="flat" cmpd="sng">
                      <a:solidFill>
                        <a:srgbClr val="44BAA9"/>
                      </a:solidFill>
                      <a:prstDash val="solid"/>
                      <a:round/>
                      <a:headEnd type="none" w="sm" len="sm"/>
                      <a:tailEnd type="none" w="sm" len="sm"/>
                    </a:lnR>
                    <a:lnT w="12700" cap="flat" cmpd="sng">
                      <a:solidFill>
                        <a:srgbClr val="44BAA9"/>
                      </a:solidFill>
                      <a:prstDash val="solid"/>
                      <a:round/>
                      <a:headEnd type="none" w="sm" len="sm"/>
                      <a:tailEnd type="none" w="sm" len="sm"/>
                    </a:lnT>
                    <a:lnB w="12700" cap="flat" cmpd="sng">
                      <a:solidFill>
                        <a:srgbClr val="44BAA9"/>
                      </a:solidFill>
                      <a:prstDash val="solid"/>
                      <a:round/>
                      <a:headEnd type="none" w="sm" len="sm"/>
                      <a:tailEnd type="none" w="sm" len="sm"/>
                    </a:lnB>
                    <a:solidFill>
                      <a:srgbClr val="69ADAD"/>
                    </a:solidFill>
                  </a:tcPr>
                </a:tc>
              </a:tr>
              <a:tr h="370850">
                <a:tc>
                  <a:txBody>
                    <a:bodyPr/>
                    <a:lstStyle/>
                    <a:p>
                      <a:pPr marL="0" marR="0" lvl="0" indent="0" algn="l" rtl="0">
                        <a:lnSpc>
                          <a:spcPct val="100000"/>
                        </a:lnSpc>
                        <a:spcBef>
                          <a:spcPts val="0"/>
                        </a:spcBef>
                        <a:spcAft>
                          <a:spcPts val="0"/>
                        </a:spcAft>
                        <a:buNone/>
                      </a:pPr>
                      <a:r>
                        <a:rPr lang="en-US" sz="1400" b="1" u="none" strike="noStrike" cap="none">
                          <a:solidFill>
                            <a:srgbClr val="F16924"/>
                          </a:solidFill>
                          <a:latin typeface="Verdana"/>
                          <a:ea typeface="Verdana"/>
                          <a:cs typeface="Verdana"/>
                          <a:sym typeface="Verdana"/>
                        </a:rPr>
                        <a:t>UTILIZZARE gli strumenti</a:t>
                      </a:r>
                      <a:endParaRPr sz="1400" b="1" u="none" strike="noStrike" cap="none">
                        <a:solidFill>
                          <a:srgbClr val="F16924"/>
                        </a:solidFill>
                        <a:latin typeface="Verdana"/>
                        <a:ea typeface="Verdana"/>
                        <a:cs typeface="Verdana"/>
                        <a:sym typeface="Verdana"/>
                      </a:endParaRPr>
                    </a:p>
                  </a:txBody>
                  <a:tcPr marL="68575" marR="68575" marT="0" marB="0" anchor="ctr">
                    <a:lnL w="12700" cap="flat" cmpd="sng">
                      <a:solidFill>
                        <a:srgbClr val="44BAA9"/>
                      </a:solidFill>
                      <a:prstDash val="solid"/>
                      <a:round/>
                      <a:headEnd type="none" w="sm" len="sm"/>
                      <a:tailEnd type="none" w="sm" len="sm"/>
                    </a:lnL>
                    <a:lnR w="12700" cap="flat" cmpd="sng">
                      <a:solidFill>
                        <a:srgbClr val="44BAA9"/>
                      </a:solidFill>
                      <a:prstDash val="solid"/>
                      <a:round/>
                      <a:headEnd type="none" w="sm" len="sm"/>
                      <a:tailEnd type="none" w="sm" len="sm"/>
                    </a:lnR>
                    <a:lnT w="12700" cap="flat" cmpd="sng">
                      <a:solidFill>
                        <a:srgbClr val="44BAA9"/>
                      </a:solidFill>
                      <a:prstDash val="solid"/>
                      <a:round/>
                      <a:headEnd type="none" w="sm" len="sm"/>
                      <a:tailEnd type="none" w="sm" len="sm"/>
                    </a:lnT>
                    <a:lnB w="12700" cap="flat" cmpd="sng">
                      <a:solidFill>
                        <a:srgbClr val="44BAA9"/>
                      </a:solidFill>
                      <a:prstDash val="solid"/>
                      <a:round/>
                      <a:headEnd type="none" w="sm" len="sm"/>
                      <a:tailEnd type="none" w="sm" len="sm"/>
                    </a:lnB>
                  </a:tcPr>
                </a:tc>
                <a:tc>
                  <a:txBody>
                    <a:bodyPr/>
                    <a:lstStyle/>
                    <a:p>
                      <a:pPr marL="285750" marR="0" lvl="0" indent="-285750" algn="l" rtl="0">
                        <a:spcBef>
                          <a:spcPts val="0"/>
                        </a:spcBef>
                        <a:spcAft>
                          <a:spcPts val="0"/>
                        </a:spcAft>
                        <a:buClr>
                          <a:srgbClr val="F16924"/>
                        </a:buClr>
                        <a:buSzPts val="1400"/>
                        <a:buFont typeface="Noto Sans Symbols"/>
                        <a:buChar char="❖"/>
                      </a:pPr>
                      <a:r>
                        <a:rPr lang="en-US" sz="1400" u="none" strike="noStrike" cap="none">
                          <a:solidFill>
                            <a:srgbClr val="4B4B4B"/>
                          </a:solidFill>
                          <a:latin typeface="Verdana"/>
                          <a:ea typeface="Verdana"/>
                          <a:cs typeface="Verdana"/>
                          <a:sym typeface="Verdana"/>
                        </a:rPr>
                        <a:t>Esistono </a:t>
                      </a:r>
                      <a:r>
                        <a:rPr lang="en-US" sz="1400" u="none" strike="noStrike" cap="none">
                          <a:solidFill>
                            <a:srgbClr val="F16924"/>
                          </a:solidFill>
                          <a:latin typeface="Verdana"/>
                          <a:ea typeface="Verdana"/>
                          <a:cs typeface="Verdana"/>
                          <a:sym typeface="Verdana"/>
                        </a:rPr>
                        <a:t>19 strumenti di impatto ambientale</a:t>
                      </a:r>
                      <a:endParaRPr/>
                    </a:p>
                    <a:p>
                      <a:pPr marL="285750" marR="0" lvl="0" indent="-285750" algn="l" rtl="0">
                        <a:spcBef>
                          <a:spcPts val="600"/>
                        </a:spcBef>
                        <a:spcAft>
                          <a:spcPts val="0"/>
                        </a:spcAft>
                        <a:buClr>
                          <a:srgbClr val="F16924"/>
                        </a:buClr>
                        <a:buSzPts val="1400"/>
                        <a:buFont typeface="Noto Sans Symbols"/>
                        <a:buChar char="❖"/>
                      </a:pPr>
                      <a:r>
                        <a:rPr lang="en-US" sz="1400" u="none" strike="noStrike" cap="none">
                          <a:solidFill>
                            <a:srgbClr val="4B4B4B"/>
                          </a:solidFill>
                          <a:latin typeface="Verdana"/>
                          <a:ea typeface="Verdana"/>
                          <a:cs typeface="Verdana"/>
                          <a:sym typeface="Verdana"/>
                        </a:rPr>
                        <a:t>Ogni strumento fornisce una descrizione tecnica, quindi spiega come può essere applicato a un concetto o a un'idea di eco-salute.</a:t>
                      </a:r>
                      <a:endParaRPr/>
                    </a:p>
                    <a:p>
                      <a:pPr marL="285750" marR="0" lvl="0" indent="-196850" algn="l" rtl="0">
                        <a:spcBef>
                          <a:spcPts val="1200"/>
                        </a:spcBef>
                        <a:spcAft>
                          <a:spcPts val="0"/>
                        </a:spcAft>
                        <a:buClr>
                          <a:srgbClr val="F16924"/>
                        </a:buClr>
                        <a:buSzPts val="1400"/>
                        <a:buFont typeface="Noto Sans Symbols"/>
                        <a:buNone/>
                      </a:pPr>
                      <a:r>
                        <a:t/>
                      </a:r>
                      <a:endParaRPr sz="1400" u="none" strike="noStrike" cap="none">
                        <a:solidFill>
                          <a:srgbClr val="4B4B4B"/>
                        </a:solidFill>
                        <a:latin typeface="Verdana"/>
                        <a:ea typeface="Verdana"/>
                        <a:cs typeface="Verdana"/>
                        <a:sym typeface="Verdana"/>
                      </a:endParaRPr>
                    </a:p>
                    <a:p>
                      <a:pPr marL="0" marR="0" lvl="0" indent="0" algn="l" rtl="0">
                        <a:spcBef>
                          <a:spcPts val="1200"/>
                        </a:spcBef>
                        <a:spcAft>
                          <a:spcPts val="0"/>
                        </a:spcAft>
                        <a:buClr>
                          <a:srgbClr val="F16924"/>
                        </a:buClr>
                        <a:buSzPts val="1400"/>
                        <a:buFont typeface="Noto Sans Symbols"/>
                        <a:buNone/>
                      </a:pPr>
                      <a:r>
                        <a:rPr lang="en-US" sz="1400" b="1" u="none" strike="noStrike" cap="none">
                          <a:solidFill>
                            <a:srgbClr val="4B4B4B"/>
                          </a:solidFill>
                          <a:latin typeface="Verdana"/>
                          <a:ea typeface="Verdana"/>
                          <a:cs typeface="Verdana"/>
                          <a:sym typeface="Verdana"/>
                        </a:rPr>
                        <a:t>Esistono </a:t>
                      </a:r>
                      <a:r>
                        <a:rPr lang="en-US" sz="1400" b="1" u="none" strike="noStrike" cap="none">
                          <a:solidFill>
                            <a:srgbClr val="F16924"/>
                          </a:solidFill>
                          <a:latin typeface="Verdana"/>
                          <a:ea typeface="Verdana"/>
                          <a:cs typeface="Verdana"/>
                          <a:sym typeface="Verdana"/>
                        </a:rPr>
                        <a:t>4 categorie </a:t>
                      </a:r>
                      <a:r>
                        <a:rPr lang="en-US" sz="1400" b="1" u="none" strike="noStrike" cap="none">
                          <a:solidFill>
                            <a:srgbClr val="4B4B4B"/>
                          </a:solidFill>
                          <a:latin typeface="Verdana"/>
                          <a:ea typeface="Verdana"/>
                          <a:cs typeface="Verdana"/>
                          <a:sym typeface="Verdana"/>
                        </a:rPr>
                        <a:t>di strumenti di impatto ambientale</a:t>
                      </a:r>
                      <a:endParaRPr/>
                    </a:p>
                    <a:p>
                      <a:pPr marL="342900" marR="0" lvl="0" indent="-342900" algn="l" rtl="0">
                        <a:spcBef>
                          <a:spcPts val="1200"/>
                        </a:spcBef>
                        <a:spcAft>
                          <a:spcPts val="0"/>
                        </a:spcAft>
                        <a:buClr>
                          <a:srgbClr val="4B4B4B"/>
                        </a:buClr>
                        <a:buSzPts val="1400"/>
                        <a:buFont typeface="Century Schoolbook"/>
                        <a:buAutoNum type="arabicPeriod"/>
                      </a:pPr>
                      <a:r>
                        <a:rPr lang="en-US" sz="1400" b="0" u="none" strike="noStrike" cap="none">
                          <a:solidFill>
                            <a:srgbClr val="4B4B4B"/>
                          </a:solidFill>
                          <a:latin typeface="Verdana"/>
                          <a:ea typeface="Verdana"/>
                          <a:cs typeface="Verdana"/>
                          <a:sym typeface="Verdana"/>
                        </a:rPr>
                        <a:t>Intelligenza artificiale</a:t>
                      </a:r>
                      <a:endParaRPr/>
                    </a:p>
                    <a:p>
                      <a:pPr marL="342900" marR="0" lvl="0" indent="-342900" algn="l" rtl="0">
                        <a:spcBef>
                          <a:spcPts val="600"/>
                        </a:spcBef>
                        <a:spcAft>
                          <a:spcPts val="0"/>
                        </a:spcAft>
                        <a:buClr>
                          <a:srgbClr val="4B4B4B"/>
                        </a:buClr>
                        <a:buSzPts val="1400"/>
                        <a:buFont typeface="Century Schoolbook"/>
                        <a:buAutoNum type="arabicPeriod"/>
                      </a:pPr>
                      <a:r>
                        <a:rPr lang="en-US" sz="1400" b="0" u="none" strike="noStrike" cap="none">
                          <a:solidFill>
                            <a:srgbClr val="4B4B4B"/>
                          </a:solidFill>
                          <a:latin typeface="Verdana"/>
                          <a:ea typeface="Verdana"/>
                          <a:cs typeface="Verdana"/>
                          <a:sym typeface="Verdana"/>
                        </a:rPr>
                        <a:t>Operazioni commerciali</a:t>
                      </a:r>
                      <a:endParaRPr/>
                    </a:p>
                    <a:p>
                      <a:pPr marL="342900" marR="0" lvl="0" indent="-342900" algn="l" rtl="0">
                        <a:spcBef>
                          <a:spcPts val="600"/>
                        </a:spcBef>
                        <a:spcAft>
                          <a:spcPts val="0"/>
                        </a:spcAft>
                        <a:buClr>
                          <a:srgbClr val="4B4B4B"/>
                        </a:buClr>
                        <a:buSzPts val="1400"/>
                        <a:buFont typeface="Century Schoolbook"/>
                        <a:buAutoNum type="arabicPeriod"/>
                      </a:pPr>
                      <a:r>
                        <a:rPr lang="en-US" sz="1400" b="0" u="none" strike="noStrike" cap="none">
                          <a:solidFill>
                            <a:srgbClr val="4B4B4B"/>
                          </a:solidFill>
                          <a:latin typeface="Verdana"/>
                          <a:ea typeface="Verdana"/>
                          <a:cs typeface="Verdana"/>
                          <a:sym typeface="Verdana"/>
                        </a:rPr>
                        <a:t>Attività ecologiche</a:t>
                      </a:r>
                      <a:endParaRPr/>
                    </a:p>
                    <a:p>
                      <a:pPr marL="342900" marR="0" lvl="0" indent="-342900" algn="l" rtl="0">
                        <a:spcBef>
                          <a:spcPts val="600"/>
                        </a:spcBef>
                        <a:spcAft>
                          <a:spcPts val="0"/>
                        </a:spcAft>
                        <a:buClr>
                          <a:srgbClr val="4B4B4B"/>
                        </a:buClr>
                        <a:buSzPts val="1400"/>
                        <a:buFont typeface="Century Schoolbook"/>
                        <a:buAutoNum type="arabicPeriod"/>
                      </a:pPr>
                      <a:r>
                        <a:rPr lang="en-US" sz="1400" b="0" u="none" strike="noStrike" cap="none">
                          <a:solidFill>
                            <a:srgbClr val="4B4B4B"/>
                          </a:solidFill>
                          <a:latin typeface="Verdana"/>
                          <a:ea typeface="Verdana"/>
                          <a:cs typeface="Verdana"/>
                          <a:sym typeface="Verdana"/>
                        </a:rPr>
                        <a:t>Costruttore di esperienze</a:t>
                      </a:r>
                      <a:endParaRPr/>
                    </a:p>
                    <a:p>
                      <a:pPr marL="0" marR="0" lvl="0" indent="0" algn="l" rtl="0">
                        <a:spcBef>
                          <a:spcPts val="600"/>
                        </a:spcBef>
                        <a:spcAft>
                          <a:spcPts val="0"/>
                        </a:spcAft>
                        <a:buClr>
                          <a:srgbClr val="F16924"/>
                        </a:buClr>
                        <a:buSzPts val="1400"/>
                        <a:buFont typeface="Noto Sans Symbols"/>
                        <a:buNone/>
                      </a:pPr>
                      <a:r>
                        <a:t/>
                      </a:r>
                      <a:endParaRPr sz="1400" u="none" strike="noStrike" cap="none">
                        <a:solidFill>
                          <a:srgbClr val="4B4B4B"/>
                        </a:solidFill>
                        <a:latin typeface="Verdana"/>
                        <a:ea typeface="Verdana"/>
                        <a:cs typeface="Verdana"/>
                        <a:sym typeface="Verdana"/>
                      </a:endParaRPr>
                    </a:p>
                  </a:txBody>
                  <a:tcPr marL="91450" marR="91450" marT="45725" marB="45725" anchor="ctr">
                    <a:lnL w="12700" cap="flat" cmpd="sng">
                      <a:solidFill>
                        <a:srgbClr val="44BAA9"/>
                      </a:solidFill>
                      <a:prstDash val="solid"/>
                      <a:round/>
                      <a:headEnd type="none" w="sm" len="sm"/>
                      <a:tailEnd type="none" w="sm" len="sm"/>
                    </a:lnL>
                    <a:lnR w="12700" cap="flat" cmpd="sng">
                      <a:solidFill>
                        <a:srgbClr val="44BAA9"/>
                      </a:solidFill>
                      <a:prstDash val="solid"/>
                      <a:round/>
                      <a:headEnd type="none" w="sm" len="sm"/>
                      <a:tailEnd type="none" w="sm" len="sm"/>
                    </a:lnR>
                    <a:lnT w="12700" cap="flat" cmpd="sng">
                      <a:solidFill>
                        <a:srgbClr val="44BAA9"/>
                      </a:solidFill>
                      <a:prstDash val="solid"/>
                      <a:round/>
                      <a:headEnd type="none" w="sm" len="sm"/>
                      <a:tailEnd type="none" w="sm" len="sm"/>
                    </a:lnT>
                    <a:lnB w="12700" cap="flat" cmpd="sng">
                      <a:solidFill>
                        <a:srgbClr val="44BAA9"/>
                      </a:solidFill>
                      <a:prstDash val="solid"/>
                      <a:round/>
                      <a:headEnd type="none" w="sm" len="sm"/>
                      <a:tailEnd type="none" w="sm" len="sm"/>
                    </a:lnB>
                  </a:tcPr>
                </a:tc>
              </a:tr>
            </a:tbl>
          </a:graphicData>
        </a:graphic>
      </p:graphicFrame>
      <p:sp>
        <p:nvSpPr>
          <p:cNvPr id="1015" name="Google Shape;1015;p21"/>
          <p:cNvSpPr txBox="1"/>
          <p:nvPr/>
        </p:nvSpPr>
        <p:spPr>
          <a:xfrm>
            <a:off x="302839" y="1572055"/>
            <a:ext cx="5956470" cy="665144"/>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lt1"/>
              </a:buClr>
              <a:buSzPts val="2000"/>
              <a:buFont typeface="Arial"/>
              <a:buNone/>
            </a:pPr>
            <a:r>
              <a:rPr lang="en-US" sz="2000" b="0" i="0">
                <a:solidFill>
                  <a:schemeClr val="lt1"/>
                </a:solidFill>
                <a:latin typeface="Verdana"/>
                <a:ea typeface="Verdana"/>
                <a:cs typeface="Verdana"/>
                <a:sym typeface="Verdana"/>
              </a:rPr>
              <a:t>USARE gli strumenti (19)</a:t>
            </a:r>
            <a:endParaRPr/>
          </a:p>
        </p:txBody>
      </p:sp>
      <p:sp>
        <p:nvSpPr>
          <p:cNvPr id="1016" name="Google Shape;1016;p21"/>
          <p:cNvSpPr txBox="1"/>
          <p:nvPr/>
        </p:nvSpPr>
        <p:spPr>
          <a:xfrm>
            <a:off x="302839" y="958208"/>
            <a:ext cx="5956470" cy="665144"/>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lt1"/>
              </a:buClr>
              <a:buSzPts val="2800"/>
              <a:buFont typeface="Arial"/>
              <a:buNone/>
            </a:pPr>
            <a:r>
              <a:rPr lang="en-US" sz="2800" b="1" i="0">
                <a:solidFill>
                  <a:schemeClr val="lt1"/>
                </a:solidFill>
                <a:latin typeface="Verdana"/>
                <a:ea typeface="Verdana"/>
                <a:cs typeface="Verdana"/>
                <a:sym typeface="Verdana"/>
              </a:rPr>
              <a:t>Sezione 1: Fase 4</a:t>
            </a:r>
            <a:endParaRPr/>
          </a:p>
        </p:txBody>
      </p:sp>
      <p:grpSp>
        <p:nvGrpSpPr>
          <p:cNvPr id="1017" name="Google Shape;1017;p21"/>
          <p:cNvGrpSpPr/>
          <p:nvPr/>
        </p:nvGrpSpPr>
        <p:grpSpPr>
          <a:xfrm>
            <a:off x="5972970" y="346543"/>
            <a:ext cx="1247882" cy="1201783"/>
            <a:chOff x="4924697" y="3291840"/>
            <a:chExt cx="1247882" cy="1201783"/>
          </a:xfrm>
        </p:grpSpPr>
        <p:sp>
          <p:nvSpPr>
            <p:cNvPr id="1018" name="Google Shape;1018;p21">
              <a:hlinkClick r:id="rId4"/>
            </p:cNvPr>
            <p:cNvSpPr/>
            <p:nvPr/>
          </p:nvSpPr>
          <p:spPr>
            <a:xfrm>
              <a:off x="4924697" y="3291840"/>
              <a:ext cx="1201783" cy="1201783"/>
            </a:xfrm>
            <a:prstGeom prst="ellipse">
              <a:avLst/>
            </a:prstGeom>
            <a:solidFill>
              <a:srgbClr val="F1692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1019" name="Google Shape;1019;p21">
              <a:hlinkClick r:id="rId5"/>
            </p:cNvPr>
            <p:cNvSpPr txBox="1"/>
            <p:nvPr/>
          </p:nvSpPr>
          <p:spPr>
            <a:xfrm>
              <a:off x="4924697" y="3484996"/>
              <a:ext cx="1247882" cy="1008627"/>
            </a:xfrm>
            <a:prstGeom prst="rect">
              <a:avLst/>
            </a:prstGeom>
            <a:noFill/>
            <a:ln>
              <a:noFill/>
            </a:ln>
          </p:spPr>
          <p:txBody>
            <a:bodyPr spcFirstLastPara="1" wrap="square" lIns="91425" tIns="45700" rIns="91425" bIns="45700" anchor="ctr" anchorCtr="0">
              <a:noAutofit/>
            </a:bodyPr>
            <a:lstStyle/>
            <a:p>
              <a:pPr marL="0" marR="0" lvl="0" indent="0" algn="ctr" rtl="0">
                <a:lnSpc>
                  <a:spcPct val="56666"/>
                </a:lnSpc>
                <a:spcBef>
                  <a:spcPts val="0"/>
                </a:spcBef>
                <a:spcAft>
                  <a:spcPts val="0"/>
                </a:spcAft>
                <a:buClr>
                  <a:schemeClr val="lt1"/>
                </a:buClr>
                <a:buSzPts val="3000"/>
                <a:buFont typeface="Arial"/>
                <a:buNone/>
              </a:pPr>
              <a:r>
                <a:rPr lang="en-US" sz="3000" b="1" i="0">
                  <a:solidFill>
                    <a:schemeClr val="lt1"/>
                  </a:solidFill>
                  <a:latin typeface="Calibri"/>
                  <a:ea typeface="Calibri"/>
                  <a:cs typeface="Calibri"/>
                  <a:sym typeface="Calibri"/>
                </a:rPr>
                <a:t>CLICCA</a:t>
              </a:r>
              <a:endParaRPr/>
            </a:p>
            <a:p>
              <a:pPr marL="0" marR="0" lvl="0" indent="0" algn="ctr" rtl="0">
                <a:lnSpc>
                  <a:spcPct val="94444"/>
                </a:lnSpc>
                <a:spcBef>
                  <a:spcPts val="0"/>
                </a:spcBef>
                <a:spcAft>
                  <a:spcPts val="0"/>
                </a:spcAft>
                <a:buClr>
                  <a:schemeClr val="lt1"/>
                </a:buClr>
                <a:buSzPts val="1800"/>
                <a:buFont typeface="Arial"/>
                <a:buNone/>
              </a:pPr>
              <a:r>
                <a:rPr lang="en-US" sz="1800" b="1" i="0">
                  <a:solidFill>
                    <a:schemeClr val="lt1"/>
                  </a:solidFill>
                  <a:latin typeface="Calibri"/>
                  <a:ea typeface="Calibri"/>
                  <a:cs typeface="Calibri"/>
                  <a:sym typeface="Calibri"/>
                </a:rPr>
                <a:t>all'accesso</a:t>
              </a:r>
              <a:endParaRPr/>
            </a:p>
          </p:txBody>
        </p:sp>
      </p:gr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23" name="Shape 1023"/>
        <p:cNvGrpSpPr/>
        <p:nvPr/>
      </p:nvGrpSpPr>
      <p:grpSpPr>
        <a:xfrm>
          <a:off x="0" y="0"/>
          <a:ext cx="0" cy="0"/>
          <a:chOff x="0" y="0"/>
          <a:chExt cx="0" cy="0"/>
        </a:xfrm>
      </p:grpSpPr>
      <p:sp>
        <p:nvSpPr>
          <p:cNvPr id="1024" name="Google Shape;1024;p22"/>
          <p:cNvSpPr txBox="1"/>
          <p:nvPr>
            <p:ph type="body" idx="1"/>
          </p:nvPr>
        </p:nvSpPr>
        <p:spPr>
          <a:xfrm>
            <a:off x="18499" y="5831519"/>
            <a:ext cx="1870306" cy="271858"/>
          </a:xfrm>
          <a:prstGeom prst="rect">
            <a:avLst/>
          </a:prstGeom>
          <a:noFill/>
          <a:ln>
            <a:noFill/>
          </a:ln>
        </p:spPr>
        <p:txBody>
          <a:bodyPr spcFirstLastPara="1" wrap="square" lIns="91425" tIns="45700" rIns="91425" bIns="45700" anchor="t" anchorCtr="0">
            <a:noAutofit/>
          </a:bodyPr>
          <a:lstStyle/>
          <a:p>
            <a:pPr marL="0" lvl="0" indent="0" algn="ctr" rtl="0">
              <a:lnSpc>
                <a:spcPct val="100000"/>
              </a:lnSpc>
              <a:spcBef>
                <a:spcPts val="0"/>
              </a:spcBef>
              <a:spcAft>
                <a:spcPts val="0"/>
              </a:spcAft>
              <a:buClr>
                <a:schemeClr val="lt1"/>
              </a:buClr>
              <a:buSzPts val="2000"/>
              <a:buNone/>
            </a:pPr>
            <a:r>
              <a:rPr lang="en-US" sz="2000"/>
              <a:t>1.PENSARE</a:t>
            </a:r>
            <a:endParaRPr/>
          </a:p>
        </p:txBody>
      </p:sp>
      <p:sp>
        <p:nvSpPr>
          <p:cNvPr id="1025" name="Google Shape;1025;p22"/>
          <p:cNvSpPr txBox="1"/>
          <p:nvPr>
            <p:ph type="body" idx="3"/>
          </p:nvPr>
        </p:nvSpPr>
        <p:spPr>
          <a:xfrm>
            <a:off x="1884244" y="5831519"/>
            <a:ext cx="1870306" cy="271858"/>
          </a:xfrm>
          <a:prstGeom prst="rect">
            <a:avLst/>
          </a:prstGeom>
          <a:noFill/>
          <a:ln>
            <a:noFill/>
          </a:ln>
        </p:spPr>
        <p:txBody>
          <a:bodyPr spcFirstLastPara="1" wrap="square" lIns="91425" tIns="45700" rIns="91425" bIns="45700" anchor="t" anchorCtr="0">
            <a:noAutofit/>
          </a:bodyPr>
          <a:lstStyle/>
          <a:p>
            <a:pPr marL="0" lvl="0" indent="0" algn="ctr" rtl="0">
              <a:lnSpc>
                <a:spcPct val="100000"/>
              </a:lnSpc>
              <a:spcBef>
                <a:spcPts val="0"/>
              </a:spcBef>
              <a:spcAft>
                <a:spcPts val="0"/>
              </a:spcAft>
              <a:buClr>
                <a:schemeClr val="lt1"/>
              </a:buClr>
              <a:buSzPts val="2000"/>
              <a:buNone/>
            </a:pPr>
            <a:r>
              <a:rPr lang="en-US" sz="2000"/>
              <a:t>2.GUARDA</a:t>
            </a:r>
            <a:endParaRPr/>
          </a:p>
        </p:txBody>
      </p:sp>
      <p:sp>
        <p:nvSpPr>
          <p:cNvPr id="1026" name="Google Shape;1026;p22"/>
          <p:cNvSpPr txBox="1"/>
          <p:nvPr>
            <p:ph type="body" idx="4"/>
          </p:nvPr>
        </p:nvSpPr>
        <p:spPr>
          <a:xfrm>
            <a:off x="3759226" y="5831519"/>
            <a:ext cx="1904898" cy="271858"/>
          </a:xfrm>
          <a:prstGeom prst="rect">
            <a:avLst/>
          </a:prstGeom>
          <a:noFill/>
          <a:ln>
            <a:noFill/>
          </a:ln>
        </p:spPr>
        <p:txBody>
          <a:bodyPr spcFirstLastPara="1" wrap="square" lIns="91425" tIns="45700" rIns="91425" bIns="45700" anchor="t" anchorCtr="0">
            <a:noAutofit/>
          </a:bodyPr>
          <a:lstStyle/>
          <a:p>
            <a:pPr marL="0" lvl="0" indent="0" algn="ctr" rtl="0">
              <a:lnSpc>
                <a:spcPct val="100000"/>
              </a:lnSpc>
              <a:spcBef>
                <a:spcPts val="0"/>
              </a:spcBef>
              <a:spcAft>
                <a:spcPts val="0"/>
              </a:spcAft>
              <a:buClr>
                <a:schemeClr val="lt1"/>
              </a:buClr>
              <a:buSzPts val="2000"/>
              <a:buNone/>
            </a:pPr>
            <a:r>
              <a:rPr lang="en-US" sz="2000"/>
              <a:t>3.PROVARE</a:t>
            </a:r>
            <a:endParaRPr/>
          </a:p>
        </p:txBody>
      </p:sp>
      <p:sp>
        <p:nvSpPr>
          <p:cNvPr id="1027" name="Google Shape;1027;p22"/>
          <p:cNvSpPr txBox="1"/>
          <p:nvPr>
            <p:ph type="body" idx="5"/>
          </p:nvPr>
        </p:nvSpPr>
        <p:spPr>
          <a:xfrm>
            <a:off x="5682625" y="5831519"/>
            <a:ext cx="1905014" cy="271858"/>
          </a:xfrm>
          <a:prstGeom prst="rect">
            <a:avLst/>
          </a:prstGeom>
          <a:noFill/>
          <a:ln>
            <a:noFill/>
          </a:ln>
        </p:spPr>
        <p:txBody>
          <a:bodyPr spcFirstLastPara="1" wrap="square" lIns="91425" tIns="45700" rIns="91425" bIns="45700" anchor="t" anchorCtr="0">
            <a:noAutofit/>
          </a:bodyPr>
          <a:lstStyle/>
          <a:p>
            <a:pPr marL="0" lvl="0" indent="0" algn="ctr" rtl="0">
              <a:lnSpc>
                <a:spcPct val="100000"/>
              </a:lnSpc>
              <a:spcBef>
                <a:spcPts val="0"/>
              </a:spcBef>
              <a:spcAft>
                <a:spcPts val="0"/>
              </a:spcAft>
              <a:buClr>
                <a:schemeClr val="lt1"/>
              </a:buClr>
              <a:buSzPts val="2000"/>
              <a:buNone/>
            </a:pPr>
            <a:r>
              <a:rPr lang="en-US" sz="2000"/>
              <a:t>4.USO</a:t>
            </a:r>
            <a:endParaRPr/>
          </a:p>
        </p:txBody>
      </p:sp>
      <p:sp>
        <p:nvSpPr>
          <p:cNvPr id="1028" name="Google Shape;1028;p22"/>
          <p:cNvSpPr txBox="1"/>
          <p:nvPr>
            <p:ph type="body" idx="6"/>
          </p:nvPr>
        </p:nvSpPr>
        <p:spPr>
          <a:xfrm>
            <a:off x="18499" y="6404916"/>
            <a:ext cx="1870304" cy="658404"/>
          </a:xfrm>
          <a:prstGeom prst="rect">
            <a:avLst/>
          </a:prstGeom>
          <a:noFill/>
          <a:ln>
            <a:noFill/>
          </a:ln>
        </p:spPr>
        <p:txBody>
          <a:bodyPr spcFirstLastPara="1" wrap="square" lIns="91425" tIns="45700" rIns="91425" bIns="45700" anchor="t" anchorCtr="0">
            <a:noAutofit/>
          </a:bodyPr>
          <a:lstStyle/>
          <a:p>
            <a:pPr marL="0" lvl="0" indent="0" algn="ctr" rtl="0">
              <a:lnSpc>
                <a:spcPct val="100000"/>
              </a:lnSpc>
              <a:spcBef>
                <a:spcPts val="0"/>
              </a:spcBef>
              <a:spcAft>
                <a:spcPts val="0"/>
              </a:spcAft>
              <a:buClr>
                <a:schemeClr val="lt1"/>
              </a:buClr>
              <a:buSzPts val="2000"/>
              <a:buNone/>
            </a:pPr>
            <a:r>
              <a:rPr lang="en-US" sz="2000"/>
              <a:t>5 domande</a:t>
            </a:r>
            <a:endParaRPr/>
          </a:p>
        </p:txBody>
      </p:sp>
      <p:sp>
        <p:nvSpPr>
          <p:cNvPr id="1029" name="Google Shape;1029;p22"/>
          <p:cNvSpPr txBox="1"/>
          <p:nvPr>
            <p:ph type="body" idx="7"/>
          </p:nvPr>
        </p:nvSpPr>
        <p:spPr>
          <a:xfrm>
            <a:off x="1894192" y="6404916"/>
            <a:ext cx="1870304" cy="658404"/>
          </a:xfrm>
          <a:prstGeom prst="rect">
            <a:avLst/>
          </a:prstGeom>
          <a:noFill/>
          <a:ln>
            <a:noFill/>
          </a:ln>
        </p:spPr>
        <p:txBody>
          <a:bodyPr spcFirstLastPara="1" wrap="square" lIns="91425" tIns="45700" rIns="91425" bIns="45700" anchor="t" anchorCtr="0">
            <a:noAutofit/>
          </a:bodyPr>
          <a:lstStyle/>
          <a:p>
            <a:pPr marL="0" lvl="0" indent="0" algn="ctr" rtl="0">
              <a:lnSpc>
                <a:spcPct val="100000"/>
              </a:lnSpc>
              <a:spcBef>
                <a:spcPts val="0"/>
              </a:spcBef>
              <a:spcAft>
                <a:spcPts val="0"/>
              </a:spcAft>
              <a:buClr>
                <a:schemeClr val="lt1"/>
              </a:buClr>
              <a:buSzPts val="2000"/>
              <a:buNone/>
            </a:pPr>
            <a:r>
              <a:rPr lang="en-US" sz="2000"/>
              <a:t>6 Video</a:t>
            </a:r>
            <a:endParaRPr/>
          </a:p>
        </p:txBody>
      </p:sp>
      <p:sp>
        <p:nvSpPr>
          <p:cNvPr id="1030" name="Google Shape;1030;p22"/>
          <p:cNvSpPr txBox="1"/>
          <p:nvPr>
            <p:ph type="body" idx="8"/>
          </p:nvPr>
        </p:nvSpPr>
        <p:spPr>
          <a:xfrm>
            <a:off x="3781607" y="6404916"/>
            <a:ext cx="1870304" cy="658404"/>
          </a:xfrm>
          <a:prstGeom prst="rect">
            <a:avLst/>
          </a:prstGeom>
          <a:noFill/>
          <a:ln>
            <a:noFill/>
          </a:ln>
        </p:spPr>
        <p:txBody>
          <a:bodyPr spcFirstLastPara="1" wrap="square" lIns="91425" tIns="45700" rIns="91425" bIns="45700" anchor="t" anchorCtr="0">
            <a:noAutofit/>
          </a:bodyPr>
          <a:lstStyle/>
          <a:p>
            <a:pPr marL="0" lvl="0" indent="0" algn="ctr" rtl="0">
              <a:lnSpc>
                <a:spcPct val="100000"/>
              </a:lnSpc>
              <a:spcBef>
                <a:spcPts val="0"/>
              </a:spcBef>
              <a:spcAft>
                <a:spcPts val="0"/>
              </a:spcAft>
              <a:buClr>
                <a:schemeClr val="lt1"/>
              </a:buClr>
              <a:buSzPts val="2000"/>
              <a:buNone/>
            </a:pPr>
            <a:r>
              <a:rPr lang="en-US" sz="2000"/>
              <a:t>2 Temi</a:t>
            </a:r>
            <a:endParaRPr/>
          </a:p>
        </p:txBody>
      </p:sp>
      <p:sp>
        <p:nvSpPr>
          <p:cNvPr id="1031" name="Google Shape;1031;p22"/>
          <p:cNvSpPr txBox="1"/>
          <p:nvPr>
            <p:ph type="body" idx="9"/>
          </p:nvPr>
        </p:nvSpPr>
        <p:spPr>
          <a:xfrm>
            <a:off x="5645576" y="6404916"/>
            <a:ext cx="1948756" cy="658404"/>
          </a:xfrm>
          <a:prstGeom prst="rect">
            <a:avLst/>
          </a:prstGeom>
          <a:noFill/>
          <a:ln>
            <a:noFill/>
          </a:ln>
        </p:spPr>
        <p:txBody>
          <a:bodyPr spcFirstLastPara="1" wrap="square" lIns="91425" tIns="45700" rIns="91425" bIns="45700" anchor="t" anchorCtr="0">
            <a:noAutofit/>
          </a:bodyPr>
          <a:lstStyle/>
          <a:p>
            <a:pPr marL="0" lvl="0" indent="0" algn="ctr" rtl="0">
              <a:lnSpc>
                <a:spcPct val="100000"/>
              </a:lnSpc>
              <a:spcBef>
                <a:spcPts val="0"/>
              </a:spcBef>
              <a:spcAft>
                <a:spcPts val="0"/>
              </a:spcAft>
              <a:buClr>
                <a:schemeClr val="lt1"/>
              </a:buClr>
              <a:buSzPts val="2000"/>
              <a:buNone/>
            </a:pPr>
            <a:r>
              <a:rPr lang="en-US" sz="2000"/>
              <a:t>8 Strumenti</a:t>
            </a:r>
            <a:endParaRPr/>
          </a:p>
        </p:txBody>
      </p:sp>
      <p:sp>
        <p:nvSpPr>
          <p:cNvPr id="1032" name="Google Shape;1032;p22"/>
          <p:cNvSpPr txBox="1"/>
          <p:nvPr>
            <p:ph type="body" idx="14"/>
          </p:nvPr>
        </p:nvSpPr>
        <p:spPr>
          <a:xfrm>
            <a:off x="161768" y="7940987"/>
            <a:ext cx="7096835" cy="782354"/>
          </a:xfrm>
          <a:prstGeom prst="rect">
            <a:avLst/>
          </a:prstGeom>
          <a:noFill/>
          <a:ln>
            <a:noFill/>
          </a:ln>
        </p:spPr>
        <p:txBody>
          <a:bodyPr spcFirstLastPara="1" wrap="square" lIns="91425" tIns="45700" rIns="91425" bIns="45700" anchor="t" anchorCtr="0">
            <a:noAutofit/>
          </a:bodyPr>
          <a:lstStyle/>
          <a:p>
            <a:pPr marL="0" marR="0" lvl="0" indent="0" algn="just" rtl="0">
              <a:lnSpc>
                <a:spcPct val="100000"/>
              </a:lnSpc>
              <a:spcBef>
                <a:spcPts val="0"/>
              </a:spcBef>
              <a:spcAft>
                <a:spcPts val="0"/>
              </a:spcAft>
              <a:buClr>
                <a:srgbClr val="4B4B4B"/>
              </a:buClr>
              <a:buSzPts val="1400"/>
              <a:buFont typeface="Arial"/>
              <a:buNone/>
            </a:pPr>
            <a:r>
              <a:rPr lang="en-US" sz="1400">
                <a:solidFill>
                  <a:srgbClr val="4B4B4B"/>
                </a:solidFill>
              </a:rPr>
              <a:t>Questa sezione spiega ai partecipanti come integrare la conservazione del patrimonio culturale e degli edifici nelle loro idee eco-sanitarie. Alla fine, i partecipanti saranno in grado di valutare l'impatto della loro idea sul patrimonio culturale e sugli edifici e di creare strategie attuabili per allinearsi alle pratiche sostenibili e ai valori della comunità.</a:t>
            </a:r>
            <a:endParaRPr sz="1400">
              <a:solidFill>
                <a:srgbClr val="4B4B4B"/>
              </a:solidFill>
            </a:endParaRPr>
          </a:p>
        </p:txBody>
      </p:sp>
      <p:sp>
        <p:nvSpPr>
          <p:cNvPr id="1033" name="Google Shape;1033;p22"/>
          <p:cNvSpPr txBox="1"/>
          <p:nvPr>
            <p:ph type="sldNum" idx="12"/>
          </p:nvPr>
        </p:nvSpPr>
        <p:spPr>
          <a:xfrm>
            <a:off x="6860806" y="10158647"/>
            <a:ext cx="374383" cy="465822"/>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en-US"/>
              <a:t>'#'</a:t>
            </a:fld>
            <a:endParaRPr/>
          </a:p>
        </p:txBody>
      </p:sp>
      <p:sp>
        <p:nvSpPr>
          <p:cNvPr id="1034" name="Google Shape;1034;p22"/>
          <p:cNvSpPr txBox="1"/>
          <p:nvPr>
            <p:ph type="body" idx="15"/>
          </p:nvPr>
        </p:nvSpPr>
        <p:spPr>
          <a:xfrm>
            <a:off x="161768" y="1544809"/>
            <a:ext cx="3407954" cy="2255493"/>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lt1"/>
              </a:buClr>
              <a:buSzPts val="4000"/>
              <a:buNone/>
            </a:pPr>
            <a:r>
              <a:rPr lang="en-US" sz="4000"/>
              <a:t>Sezione 2</a:t>
            </a:r>
            <a:endParaRPr/>
          </a:p>
          <a:p>
            <a:pPr marL="0" lvl="0" indent="0" algn="l" rtl="0">
              <a:lnSpc>
                <a:spcPct val="100000"/>
              </a:lnSpc>
              <a:spcBef>
                <a:spcPts val="0"/>
              </a:spcBef>
              <a:spcAft>
                <a:spcPts val="0"/>
              </a:spcAft>
              <a:buClr>
                <a:schemeClr val="lt1"/>
              </a:buClr>
              <a:buSzPts val="2400"/>
              <a:buNone/>
            </a:pPr>
            <a:r>
              <a:t/>
            </a:r>
            <a:endParaRPr sz="2400"/>
          </a:p>
          <a:p>
            <a:pPr marL="0" lvl="0" indent="0" algn="l" rtl="0">
              <a:lnSpc>
                <a:spcPct val="100000"/>
              </a:lnSpc>
              <a:spcBef>
                <a:spcPts val="0"/>
              </a:spcBef>
              <a:spcAft>
                <a:spcPts val="0"/>
              </a:spcAft>
              <a:buClr>
                <a:schemeClr val="lt1"/>
              </a:buClr>
              <a:buSzPts val="2400"/>
              <a:buNone/>
            </a:pPr>
            <a:r>
              <a:rPr lang="en-US" sz="2400"/>
              <a:t>Valutare l'impatto della cultura, del patrimonio e dell'edilizia</a:t>
            </a:r>
            <a:endParaRPr/>
          </a:p>
        </p:txBody>
      </p:sp>
      <p:grpSp>
        <p:nvGrpSpPr>
          <p:cNvPr id="1035" name="Google Shape;1035;p22"/>
          <p:cNvGrpSpPr/>
          <p:nvPr/>
        </p:nvGrpSpPr>
        <p:grpSpPr>
          <a:xfrm>
            <a:off x="329710" y="3878075"/>
            <a:ext cx="1247882" cy="1201783"/>
            <a:chOff x="4924697" y="3291840"/>
            <a:chExt cx="1247882" cy="1201783"/>
          </a:xfrm>
        </p:grpSpPr>
        <p:sp>
          <p:nvSpPr>
            <p:cNvPr id="1036" name="Google Shape;1036;p22">
              <a:hlinkClick r:id="rId3"/>
            </p:cNvPr>
            <p:cNvSpPr/>
            <p:nvPr/>
          </p:nvSpPr>
          <p:spPr>
            <a:xfrm>
              <a:off x="4924697" y="3291840"/>
              <a:ext cx="1201783" cy="1201783"/>
            </a:xfrm>
            <a:prstGeom prst="ellipse">
              <a:avLst/>
            </a:prstGeom>
            <a:solidFill>
              <a:srgbClr val="F1692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1037" name="Google Shape;1037;p22">
              <a:hlinkClick r:id="rId4"/>
            </p:cNvPr>
            <p:cNvSpPr txBox="1"/>
            <p:nvPr/>
          </p:nvSpPr>
          <p:spPr>
            <a:xfrm>
              <a:off x="4924697" y="3484996"/>
              <a:ext cx="1247882" cy="1008627"/>
            </a:xfrm>
            <a:prstGeom prst="rect">
              <a:avLst/>
            </a:prstGeom>
            <a:noFill/>
            <a:ln>
              <a:noFill/>
            </a:ln>
          </p:spPr>
          <p:txBody>
            <a:bodyPr spcFirstLastPara="1" wrap="square" lIns="91425" tIns="45700" rIns="91425" bIns="45700" anchor="ctr" anchorCtr="0">
              <a:noAutofit/>
            </a:bodyPr>
            <a:lstStyle/>
            <a:p>
              <a:pPr marL="0" marR="0" lvl="0" indent="0" algn="ctr" rtl="0">
                <a:lnSpc>
                  <a:spcPct val="56666"/>
                </a:lnSpc>
                <a:spcBef>
                  <a:spcPts val="0"/>
                </a:spcBef>
                <a:spcAft>
                  <a:spcPts val="0"/>
                </a:spcAft>
                <a:buClr>
                  <a:schemeClr val="lt1"/>
                </a:buClr>
                <a:buSzPts val="3000"/>
                <a:buFont typeface="Arial"/>
                <a:buNone/>
              </a:pPr>
              <a:r>
                <a:rPr lang="en-US" sz="3000" b="1" i="0">
                  <a:solidFill>
                    <a:schemeClr val="lt1"/>
                  </a:solidFill>
                  <a:latin typeface="Calibri"/>
                  <a:ea typeface="Calibri"/>
                  <a:cs typeface="Calibri"/>
                  <a:sym typeface="Calibri"/>
                </a:rPr>
                <a:t>CLICCA</a:t>
              </a:r>
              <a:endParaRPr/>
            </a:p>
            <a:p>
              <a:pPr marL="0" marR="0" lvl="0" indent="0" algn="ctr" rtl="0">
                <a:lnSpc>
                  <a:spcPct val="94444"/>
                </a:lnSpc>
                <a:spcBef>
                  <a:spcPts val="0"/>
                </a:spcBef>
                <a:spcAft>
                  <a:spcPts val="0"/>
                </a:spcAft>
                <a:buClr>
                  <a:schemeClr val="lt1"/>
                </a:buClr>
                <a:buSzPts val="1800"/>
                <a:buFont typeface="Arial"/>
                <a:buNone/>
              </a:pPr>
              <a:r>
                <a:rPr lang="en-US" sz="1800" b="1" i="0">
                  <a:solidFill>
                    <a:schemeClr val="lt1"/>
                  </a:solidFill>
                  <a:latin typeface="Calibri"/>
                  <a:ea typeface="Calibri"/>
                  <a:cs typeface="Calibri"/>
                  <a:sym typeface="Calibri"/>
                </a:rPr>
                <a:t>all'accesso</a:t>
              </a:r>
              <a:endParaRPr/>
            </a:p>
          </p:txBody>
        </p:sp>
      </p:grpSp>
      <p:pic>
        <p:nvPicPr>
          <p:cNvPr id="1038" name="Google Shape;1038;p22" descr="A hand holding a passport and a ticket in front of a large building&#10;&#10;Description automatically generated"/>
          <p:cNvPicPr preferRelativeResize="0"/>
          <p:nvPr>
            <p:ph type="pic" idx="2"/>
          </p:nvPr>
        </p:nvPicPr>
        <p:blipFill rotWithShape="1">
          <a:blip r:embed="rId5">
            <a:alphaModFix/>
          </a:blip>
          <a:srcRect l="-17070" t="0" r="20239" b="0"/>
          <a:stretch/>
        </p:blipFill>
        <p:spPr>
          <a:xfrm>
            <a:off x="659220" y="0"/>
            <a:ext cx="6900456" cy="5345113"/>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42" name="Shape 1042"/>
        <p:cNvGrpSpPr/>
        <p:nvPr/>
      </p:nvGrpSpPr>
      <p:grpSpPr>
        <a:xfrm>
          <a:off x="0" y="0"/>
          <a:ext cx="0" cy="0"/>
          <a:chOff x="0" y="0"/>
          <a:chExt cx="0" cy="0"/>
        </a:xfrm>
      </p:grpSpPr>
      <p:sp>
        <p:nvSpPr>
          <p:cNvPr id="1043" name="Google Shape;1043;p23"/>
          <p:cNvSpPr txBox="1"/>
          <p:nvPr>
            <p:ph type="body" idx="3"/>
          </p:nvPr>
        </p:nvSpPr>
        <p:spPr>
          <a:xfrm>
            <a:off x="285418" y="864455"/>
            <a:ext cx="5956470" cy="66514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lt1"/>
              </a:buClr>
              <a:buSzPts val="2800"/>
              <a:buNone/>
            </a:pPr>
            <a:r>
              <a:rPr lang="en-US" sz="2800" b="1"/>
              <a:t>Sezione 2: Fase 1</a:t>
            </a:r>
            <a:endParaRPr/>
          </a:p>
        </p:txBody>
      </p:sp>
      <p:sp>
        <p:nvSpPr>
          <p:cNvPr id="1044" name="Google Shape;1044;p23"/>
          <p:cNvSpPr txBox="1"/>
          <p:nvPr>
            <p:ph type="body" idx="2"/>
          </p:nvPr>
        </p:nvSpPr>
        <p:spPr>
          <a:xfrm>
            <a:off x="285417" y="1497786"/>
            <a:ext cx="6472655" cy="782354"/>
          </a:xfrm>
          <a:prstGeom prst="rect">
            <a:avLst/>
          </a:prstGeom>
          <a:noFill/>
          <a:ln>
            <a:noFill/>
          </a:ln>
        </p:spPr>
        <p:txBody>
          <a:bodyPr spcFirstLastPara="1" wrap="square" lIns="91425" tIns="45700" rIns="91425" bIns="45700" anchor="t" anchorCtr="0">
            <a:noAutofit/>
          </a:bodyPr>
          <a:lstStyle/>
          <a:p>
            <a:pPr marL="0" marR="0" lvl="0" indent="0" algn="just" rtl="0">
              <a:lnSpc>
                <a:spcPct val="100000"/>
              </a:lnSpc>
              <a:spcBef>
                <a:spcPts val="0"/>
              </a:spcBef>
              <a:spcAft>
                <a:spcPts val="0"/>
              </a:spcAft>
              <a:buClr>
                <a:schemeClr val="lt1"/>
              </a:buClr>
              <a:buSzPts val="2000"/>
              <a:buFont typeface="Arial"/>
              <a:buNone/>
            </a:pPr>
            <a:r>
              <a:rPr lang="en-US" sz="2000"/>
              <a:t>PENSARE con le domande (5)</a:t>
            </a:r>
            <a:endParaRPr/>
          </a:p>
        </p:txBody>
      </p:sp>
      <p:graphicFrame>
        <p:nvGraphicFramePr>
          <p:cNvPr id="1045" name="Google Shape;1045;p23"/>
          <p:cNvGraphicFramePr/>
          <p:nvPr/>
        </p:nvGraphicFramePr>
        <p:xfrm>
          <a:off x="285418" y="2486511"/>
          <a:ext cx="3000000" cy="3000000"/>
        </p:xfrm>
        <a:graphic>
          <a:graphicData uri="http://schemas.openxmlformats.org/drawingml/2006/table">
            <a:tbl>
              <a:tblPr firstRow="1" bandRow="1">
                <a:noFill/>
                <a:tableStyleId>{D8F5C330-00EC-492D-B79E-F1F6E617DCEB}</a:tableStyleId>
              </a:tblPr>
              <a:tblGrid>
                <a:gridCol w="1649975"/>
                <a:gridCol w="5457400"/>
              </a:tblGrid>
              <a:tr h="370850">
                <a:tc>
                  <a:txBody>
                    <a:bodyPr/>
                    <a:lstStyle/>
                    <a:p>
                      <a:pPr marL="0" marR="0" lvl="0" indent="0" algn="l" rtl="0">
                        <a:lnSpc>
                          <a:spcPct val="100000"/>
                        </a:lnSpc>
                        <a:spcBef>
                          <a:spcPts val="0"/>
                        </a:spcBef>
                        <a:spcAft>
                          <a:spcPts val="0"/>
                        </a:spcAft>
                        <a:buClr>
                          <a:schemeClr val="dk1"/>
                        </a:buClr>
                        <a:buSzPts val="1600"/>
                        <a:buFont typeface="Verdana"/>
                        <a:buNone/>
                      </a:pPr>
                      <a:r>
                        <a:rPr lang="en-US" sz="1600" u="none" strike="noStrike" cap="none">
                          <a:latin typeface="Verdana"/>
                          <a:ea typeface="Verdana"/>
                          <a:cs typeface="Verdana"/>
                          <a:sym typeface="Verdana"/>
                        </a:rPr>
                        <a:t>Passo 1</a:t>
                      </a:r>
                      <a:endParaRPr/>
                    </a:p>
                  </a:txBody>
                  <a:tcPr marL="91450" marR="91450" marT="45725" marB="45725" anchor="ctr">
                    <a:lnL w="12700" cap="flat" cmpd="sng">
                      <a:solidFill>
                        <a:srgbClr val="44BAA9"/>
                      </a:solidFill>
                      <a:prstDash val="solid"/>
                      <a:round/>
                      <a:headEnd type="none" w="sm" len="sm"/>
                      <a:tailEnd type="none" w="sm" len="sm"/>
                    </a:lnL>
                    <a:lnR w="12700" cap="flat" cmpd="sng">
                      <a:solidFill>
                        <a:srgbClr val="44BAA9"/>
                      </a:solidFill>
                      <a:prstDash val="solid"/>
                      <a:round/>
                      <a:headEnd type="none" w="sm" len="sm"/>
                      <a:tailEnd type="none" w="sm" len="sm"/>
                    </a:lnR>
                    <a:lnT w="12700" cap="flat" cmpd="sng">
                      <a:solidFill>
                        <a:srgbClr val="44BAA9"/>
                      </a:solidFill>
                      <a:prstDash val="solid"/>
                      <a:round/>
                      <a:headEnd type="none" w="sm" len="sm"/>
                      <a:tailEnd type="none" w="sm" len="sm"/>
                    </a:lnT>
                    <a:lnB w="12700" cap="flat" cmpd="sng">
                      <a:solidFill>
                        <a:srgbClr val="44BAA9"/>
                      </a:solidFill>
                      <a:prstDash val="solid"/>
                      <a:round/>
                      <a:headEnd type="none" w="sm" len="sm"/>
                      <a:tailEnd type="none" w="sm" len="sm"/>
                    </a:lnB>
                    <a:solidFill>
                      <a:srgbClr val="69ADAD"/>
                    </a:solidFill>
                  </a:tcPr>
                </a:tc>
                <a:tc>
                  <a:txBody>
                    <a:bodyPr/>
                    <a:lstStyle/>
                    <a:p>
                      <a:pPr marL="0" marR="0" lvl="0" indent="0" algn="l" rtl="0">
                        <a:lnSpc>
                          <a:spcPct val="100000"/>
                        </a:lnSpc>
                        <a:spcBef>
                          <a:spcPts val="0"/>
                        </a:spcBef>
                        <a:spcAft>
                          <a:spcPts val="0"/>
                        </a:spcAft>
                        <a:buClr>
                          <a:schemeClr val="lt1"/>
                        </a:buClr>
                        <a:buSzPts val="1600"/>
                        <a:buFont typeface="Verdana"/>
                        <a:buNone/>
                      </a:pPr>
                      <a:r>
                        <a:rPr lang="en-US" sz="1600" u="none" strike="noStrike" cap="none">
                          <a:solidFill>
                            <a:schemeClr val="lt1"/>
                          </a:solidFill>
                          <a:latin typeface="Verdana"/>
                          <a:ea typeface="Verdana"/>
                          <a:cs typeface="Verdana"/>
                          <a:sym typeface="Verdana"/>
                        </a:rPr>
                        <a:t>Istruzioni</a:t>
                      </a:r>
                      <a:endParaRPr sz="1600" u="none" strike="noStrike" cap="none">
                        <a:latin typeface="Verdana"/>
                        <a:ea typeface="Verdana"/>
                        <a:cs typeface="Verdana"/>
                        <a:sym typeface="Verdana"/>
                      </a:endParaRPr>
                    </a:p>
                  </a:txBody>
                  <a:tcPr marL="91450" marR="91450" marT="45725" marB="45725" anchor="ctr">
                    <a:lnL w="12700" cap="flat" cmpd="sng">
                      <a:solidFill>
                        <a:srgbClr val="44BAA9"/>
                      </a:solidFill>
                      <a:prstDash val="solid"/>
                      <a:round/>
                      <a:headEnd type="none" w="sm" len="sm"/>
                      <a:tailEnd type="none" w="sm" len="sm"/>
                    </a:lnL>
                    <a:lnR w="12700" cap="flat" cmpd="sng">
                      <a:solidFill>
                        <a:srgbClr val="44BAA9"/>
                      </a:solidFill>
                      <a:prstDash val="solid"/>
                      <a:round/>
                      <a:headEnd type="none" w="sm" len="sm"/>
                      <a:tailEnd type="none" w="sm" len="sm"/>
                    </a:lnR>
                    <a:lnT w="12700" cap="flat" cmpd="sng">
                      <a:solidFill>
                        <a:srgbClr val="44BAA9"/>
                      </a:solidFill>
                      <a:prstDash val="solid"/>
                      <a:round/>
                      <a:headEnd type="none" w="sm" len="sm"/>
                      <a:tailEnd type="none" w="sm" len="sm"/>
                    </a:lnT>
                    <a:lnB w="12700" cap="flat" cmpd="sng">
                      <a:solidFill>
                        <a:srgbClr val="44BAA9"/>
                      </a:solidFill>
                      <a:prstDash val="solid"/>
                      <a:round/>
                      <a:headEnd type="none" w="sm" len="sm"/>
                      <a:tailEnd type="none" w="sm" len="sm"/>
                    </a:lnB>
                    <a:solidFill>
                      <a:srgbClr val="69ADAD"/>
                    </a:solidFill>
                  </a:tcPr>
                </a:tc>
              </a:tr>
              <a:tr h="370850">
                <a:tc>
                  <a:txBody>
                    <a:bodyPr/>
                    <a:lstStyle/>
                    <a:p>
                      <a:pPr marL="0" marR="0" lvl="0" indent="0" algn="l" rtl="0">
                        <a:lnSpc>
                          <a:spcPct val="100000"/>
                        </a:lnSpc>
                        <a:spcBef>
                          <a:spcPts val="0"/>
                        </a:spcBef>
                        <a:spcAft>
                          <a:spcPts val="0"/>
                        </a:spcAft>
                        <a:buNone/>
                      </a:pPr>
                      <a:r>
                        <a:rPr lang="en-US" sz="1400" b="1" u="none" strike="noStrike" cap="none">
                          <a:solidFill>
                            <a:srgbClr val="F16924"/>
                          </a:solidFill>
                          <a:latin typeface="Verdana"/>
                          <a:ea typeface="Verdana"/>
                          <a:cs typeface="Verdana"/>
                          <a:sym typeface="Verdana"/>
                        </a:rPr>
                        <a:t>PENSARE con le domande</a:t>
                      </a:r>
                      <a:endParaRPr sz="1400" b="1" u="none" strike="noStrike" cap="none">
                        <a:solidFill>
                          <a:srgbClr val="F16924"/>
                        </a:solidFill>
                        <a:latin typeface="Verdana"/>
                        <a:ea typeface="Verdana"/>
                        <a:cs typeface="Verdana"/>
                        <a:sym typeface="Verdana"/>
                      </a:endParaRPr>
                    </a:p>
                  </a:txBody>
                  <a:tcPr marL="68575" marR="68575" marT="0" marB="0" anchor="ctr">
                    <a:lnL w="12700" cap="flat" cmpd="sng">
                      <a:solidFill>
                        <a:srgbClr val="44BAA9"/>
                      </a:solidFill>
                      <a:prstDash val="solid"/>
                      <a:round/>
                      <a:headEnd type="none" w="sm" len="sm"/>
                      <a:tailEnd type="none" w="sm" len="sm"/>
                    </a:lnL>
                    <a:lnR w="12700" cap="flat" cmpd="sng">
                      <a:solidFill>
                        <a:srgbClr val="44BAA9"/>
                      </a:solidFill>
                      <a:prstDash val="solid"/>
                      <a:round/>
                      <a:headEnd type="none" w="sm" len="sm"/>
                      <a:tailEnd type="none" w="sm" len="sm"/>
                    </a:lnR>
                    <a:lnT w="12700" cap="flat" cmpd="sng">
                      <a:solidFill>
                        <a:srgbClr val="44BAA9"/>
                      </a:solidFill>
                      <a:prstDash val="solid"/>
                      <a:round/>
                      <a:headEnd type="none" w="sm" len="sm"/>
                      <a:tailEnd type="none" w="sm" len="sm"/>
                    </a:lnT>
                    <a:lnB w="12700" cap="flat" cmpd="sng">
                      <a:solidFill>
                        <a:srgbClr val="44BAA9"/>
                      </a:solidFill>
                      <a:prstDash val="solid"/>
                      <a:round/>
                      <a:headEnd type="none" w="sm" len="sm"/>
                      <a:tailEnd type="none" w="sm" len="sm"/>
                    </a:lnB>
                  </a:tcPr>
                </a:tc>
                <a:tc>
                  <a:txBody>
                    <a:bodyPr/>
                    <a:lstStyle/>
                    <a:p>
                      <a:pPr marL="285750" marR="0" lvl="0" indent="-285750" algn="l" rtl="0">
                        <a:spcBef>
                          <a:spcPts val="0"/>
                        </a:spcBef>
                        <a:spcAft>
                          <a:spcPts val="0"/>
                        </a:spcAft>
                        <a:buClr>
                          <a:srgbClr val="F16924"/>
                        </a:buClr>
                        <a:buSzPts val="1400"/>
                        <a:buFont typeface="Noto Sans Symbols"/>
                        <a:buChar char="❖"/>
                      </a:pPr>
                      <a:r>
                        <a:rPr lang="en-US" sz="1400" u="none" strike="noStrike" cap="none">
                          <a:solidFill>
                            <a:srgbClr val="4B4B4B"/>
                          </a:solidFill>
                          <a:latin typeface="Verdana"/>
                          <a:ea typeface="Verdana"/>
                          <a:cs typeface="Verdana"/>
                          <a:sym typeface="Verdana"/>
                        </a:rPr>
                        <a:t>Ci sono </a:t>
                      </a:r>
                      <a:r>
                        <a:rPr lang="en-US" sz="1400" u="none" strike="noStrike" cap="none">
                          <a:solidFill>
                            <a:srgbClr val="F16924"/>
                          </a:solidFill>
                          <a:latin typeface="Verdana"/>
                          <a:ea typeface="Verdana"/>
                          <a:cs typeface="Verdana"/>
                          <a:sym typeface="Verdana"/>
                        </a:rPr>
                        <a:t>5 domande d'impatto su Cultura, Patrimonio e Edilizia</a:t>
                      </a:r>
                      <a:endParaRPr/>
                    </a:p>
                    <a:p>
                      <a:pPr marL="285750" marR="0" lvl="0" indent="-285750" algn="l" rtl="0">
                        <a:spcBef>
                          <a:spcPts val="600"/>
                        </a:spcBef>
                        <a:spcAft>
                          <a:spcPts val="0"/>
                        </a:spcAft>
                        <a:buClr>
                          <a:srgbClr val="F16924"/>
                        </a:buClr>
                        <a:buSzPts val="1400"/>
                        <a:buFont typeface="Noto Sans Symbols"/>
                        <a:buChar char="❖"/>
                      </a:pPr>
                      <a:r>
                        <a:rPr lang="en-US" sz="1400" u="none" strike="noStrike" cap="none">
                          <a:solidFill>
                            <a:srgbClr val="4B4B4B"/>
                          </a:solidFill>
                          <a:latin typeface="Verdana"/>
                          <a:ea typeface="Verdana"/>
                          <a:cs typeface="Verdana"/>
                          <a:sym typeface="Verdana"/>
                        </a:rPr>
                        <a:t>Aprire le domande nella scheda o scaricarle facendo clic sul </a:t>
                      </a:r>
                      <a:r>
                        <a:rPr lang="en-US" sz="1400" u="none" strike="noStrike" cap="none">
                          <a:solidFill>
                            <a:srgbClr val="4B4B4B"/>
                          </a:solidFill>
                          <a:latin typeface="Verdana"/>
                          <a:ea typeface="Verdana"/>
                          <a:cs typeface="Verdana"/>
                          <a:sym typeface="Verdana"/>
                        </a:rPr>
                        <a:t>pulsante </a:t>
                      </a:r>
                      <a:r>
                        <a:rPr lang="en-US" sz="1400" u="none" strike="noStrike" cap="none">
                          <a:solidFill>
                            <a:srgbClr val="F16924"/>
                          </a:solidFill>
                          <a:latin typeface="Verdana"/>
                          <a:ea typeface="Verdana"/>
                          <a:cs typeface="Verdana"/>
                          <a:sym typeface="Verdana"/>
                        </a:rPr>
                        <a:t>"Download".</a:t>
                      </a:r>
                      <a:endParaRPr/>
                    </a:p>
                    <a:p>
                      <a:pPr marL="285750" marR="0" lvl="0" indent="-285750" algn="l" rtl="0">
                        <a:spcBef>
                          <a:spcPts val="600"/>
                        </a:spcBef>
                        <a:spcAft>
                          <a:spcPts val="0"/>
                        </a:spcAft>
                        <a:buClr>
                          <a:srgbClr val="F16924"/>
                        </a:buClr>
                        <a:buSzPts val="1400"/>
                        <a:buFont typeface="Noto Sans Symbols"/>
                        <a:buChar char="❖"/>
                      </a:pPr>
                      <a:r>
                        <a:rPr lang="en-US" sz="1400" u="none" strike="noStrike" cap="none">
                          <a:solidFill>
                            <a:srgbClr val="4B4B4B"/>
                          </a:solidFill>
                          <a:latin typeface="Verdana"/>
                          <a:ea typeface="Verdana"/>
                          <a:cs typeface="Verdana"/>
                          <a:sym typeface="Verdana"/>
                        </a:rPr>
                        <a:t>Iniziate con </a:t>
                      </a:r>
                      <a:r>
                        <a:rPr lang="en-US" sz="1400" u="none" strike="noStrike" cap="none">
                          <a:solidFill>
                            <a:srgbClr val="F16924"/>
                          </a:solidFill>
                          <a:latin typeface="Verdana"/>
                          <a:ea typeface="Verdana"/>
                          <a:cs typeface="Verdana"/>
                          <a:sym typeface="Verdana"/>
                        </a:rPr>
                        <a:t>"Cosa evitare"</a:t>
                      </a:r>
                      <a:r>
                        <a:rPr lang="en-US" sz="1400" u="none" strike="noStrike" cap="none">
                          <a:solidFill>
                            <a:srgbClr val="4B4B4B"/>
                          </a:solidFill>
                          <a:latin typeface="Verdana"/>
                          <a:ea typeface="Verdana"/>
                          <a:cs typeface="Verdana"/>
                          <a:sym typeface="Verdana"/>
                        </a:rPr>
                        <a:t>, in modo che gli allievi sappiano cosa non devono fare.</a:t>
                      </a:r>
                      <a:endParaRPr/>
                    </a:p>
                    <a:p>
                      <a:pPr marL="285750" marR="0" lvl="0" indent="-285750" algn="l" rtl="0">
                        <a:spcBef>
                          <a:spcPts val="1200"/>
                        </a:spcBef>
                        <a:spcAft>
                          <a:spcPts val="0"/>
                        </a:spcAft>
                        <a:buClr>
                          <a:srgbClr val="F16924"/>
                        </a:buClr>
                        <a:buSzPts val="1400"/>
                        <a:buFont typeface="Noto Sans Symbols"/>
                        <a:buChar char="❖"/>
                      </a:pPr>
                      <a:r>
                        <a:rPr lang="en-US" sz="1400" u="none" strike="noStrike" cap="none">
                          <a:solidFill>
                            <a:srgbClr val="4B4B4B"/>
                          </a:solidFill>
                          <a:latin typeface="Verdana"/>
                          <a:ea typeface="Verdana"/>
                          <a:cs typeface="Verdana"/>
                          <a:sym typeface="Verdana"/>
                        </a:rPr>
                        <a:t>Chiedete agli studenti di completare le domande relative alle loro idee. Utilizzate gli esercizi e i suggerimenti forniti per facilitare e sostenere gli studenti. </a:t>
                      </a:r>
                      <a:endParaRPr sz="1400" u="none" strike="noStrike" cap="none">
                        <a:solidFill>
                          <a:srgbClr val="4B4B4B"/>
                        </a:solidFill>
                        <a:latin typeface="Verdana"/>
                        <a:ea typeface="Verdana"/>
                        <a:cs typeface="Verdana"/>
                        <a:sym typeface="Verdana"/>
                      </a:endParaRPr>
                    </a:p>
                  </a:txBody>
                  <a:tcPr marL="91450" marR="91450" marT="45725" marB="45725" anchor="ctr">
                    <a:lnL w="12700" cap="flat" cmpd="sng">
                      <a:solidFill>
                        <a:srgbClr val="44BAA9"/>
                      </a:solidFill>
                      <a:prstDash val="solid"/>
                      <a:round/>
                      <a:headEnd type="none" w="sm" len="sm"/>
                      <a:tailEnd type="none" w="sm" len="sm"/>
                    </a:lnL>
                    <a:lnR w="12700" cap="flat" cmpd="sng">
                      <a:solidFill>
                        <a:srgbClr val="44BAA9"/>
                      </a:solidFill>
                      <a:prstDash val="solid"/>
                      <a:round/>
                      <a:headEnd type="none" w="sm" len="sm"/>
                      <a:tailEnd type="none" w="sm" len="sm"/>
                    </a:lnR>
                    <a:lnT w="12700" cap="flat" cmpd="sng">
                      <a:solidFill>
                        <a:srgbClr val="44BAA9"/>
                      </a:solidFill>
                      <a:prstDash val="solid"/>
                      <a:round/>
                      <a:headEnd type="none" w="sm" len="sm"/>
                      <a:tailEnd type="none" w="sm" len="sm"/>
                    </a:lnT>
                    <a:lnB w="12700" cap="flat" cmpd="sng">
                      <a:solidFill>
                        <a:srgbClr val="44BAA9"/>
                      </a:solidFill>
                      <a:prstDash val="solid"/>
                      <a:round/>
                      <a:headEnd type="none" w="sm" len="sm"/>
                      <a:tailEnd type="none" w="sm" len="sm"/>
                    </a:lnB>
                  </a:tcPr>
                </a:tc>
              </a:tr>
            </a:tbl>
          </a:graphicData>
        </a:graphic>
      </p:graphicFrame>
      <p:pic>
        <p:nvPicPr>
          <p:cNvPr id="1046" name="Google Shape;1046;p23"/>
          <p:cNvPicPr preferRelativeResize="0"/>
          <p:nvPr/>
        </p:nvPicPr>
        <p:blipFill rotWithShape="1">
          <a:blip r:embed="rId3">
            <a:alphaModFix/>
          </a:blip>
          <a:srcRect l="0" t="0" r="0" b="0"/>
          <a:stretch/>
        </p:blipFill>
        <p:spPr>
          <a:xfrm>
            <a:off x="217707" y="5304002"/>
            <a:ext cx="7175093" cy="4194196"/>
          </a:xfrm>
          <a:prstGeom prst="rect">
            <a:avLst/>
          </a:prstGeom>
          <a:noFill/>
          <a:ln>
            <a:noFill/>
          </a:ln>
        </p:spPr>
      </p:pic>
      <p:sp>
        <p:nvSpPr>
          <p:cNvPr id="1047" name="Google Shape;1047;p23"/>
          <p:cNvSpPr/>
          <p:nvPr/>
        </p:nvSpPr>
        <p:spPr>
          <a:xfrm>
            <a:off x="4417588" y="8973350"/>
            <a:ext cx="1337481" cy="417194"/>
          </a:xfrm>
          <a:prstGeom prst="leftArrow">
            <a:avLst>
              <a:gd name="adj1" fmla="val 50000"/>
              <a:gd name="adj2" fmla="val 50000"/>
            </a:avLst>
          </a:prstGeom>
          <a:solidFill>
            <a:srgbClr val="F16924"/>
          </a:solidFill>
          <a:ln w="12700" cap="flat" cmpd="sng">
            <a:solidFill>
              <a:srgbClr val="5F123D"/>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1048" name="Google Shape;1048;p23"/>
          <p:cNvSpPr txBox="1"/>
          <p:nvPr/>
        </p:nvSpPr>
        <p:spPr>
          <a:xfrm>
            <a:off x="5755069" y="8793212"/>
            <a:ext cx="1637731" cy="684611"/>
          </a:xfrm>
          <a:prstGeom prst="rect">
            <a:avLst/>
          </a:prstGeom>
          <a:solidFill>
            <a:srgbClr val="F16924"/>
          </a:solidFill>
          <a:ln w="9525" cap="flat" cmpd="sng">
            <a:solidFill>
              <a:srgbClr val="4B4B4B"/>
            </a:solidFill>
            <a:prstDash val="solid"/>
            <a:round/>
            <a:headEnd type="none" w="sm" len="sm"/>
            <a:tailEnd type="none" w="sm" len="sm"/>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283">
                <a:solidFill>
                  <a:schemeClr val="lt1"/>
                </a:solidFill>
                <a:latin typeface="Verdana"/>
                <a:ea typeface="Verdana"/>
                <a:cs typeface="Verdana"/>
                <a:sym typeface="Verdana"/>
              </a:rPr>
              <a:t>Aprire la scheda e scaricare facendo clic qui</a:t>
            </a:r>
            <a:endParaRPr/>
          </a:p>
        </p:txBody>
      </p:sp>
      <p:grpSp>
        <p:nvGrpSpPr>
          <p:cNvPr id="1049" name="Google Shape;1049;p23"/>
          <p:cNvGrpSpPr/>
          <p:nvPr/>
        </p:nvGrpSpPr>
        <p:grpSpPr>
          <a:xfrm>
            <a:off x="5876039" y="373689"/>
            <a:ext cx="1247882" cy="1201783"/>
            <a:chOff x="4924697" y="3291840"/>
            <a:chExt cx="1247882" cy="1201783"/>
          </a:xfrm>
        </p:grpSpPr>
        <p:sp>
          <p:nvSpPr>
            <p:cNvPr id="1050" name="Google Shape;1050;p23">
              <a:hlinkClick r:id="rId4"/>
            </p:cNvPr>
            <p:cNvSpPr/>
            <p:nvPr/>
          </p:nvSpPr>
          <p:spPr>
            <a:xfrm>
              <a:off x="4924697" y="3291840"/>
              <a:ext cx="1201783" cy="1201783"/>
            </a:xfrm>
            <a:prstGeom prst="ellipse">
              <a:avLst/>
            </a:prstGeom>
            <a:solidFill>
              <a:srgbClr val="F1692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1051" name="Google Shape;1051;p23">
              <a:hlinkClick r:id="rId5"/>
            </p:cNvPr>
            <p:cNvSpPr txBox="1"/>
            <p:nvPr/>
          </p:nvSpPr>
          <p:spPr>
            <a:xfrm>
              <a:off x="4924697" y="3484996"/>
              <a:ext cx="1247882" cy="1008627"/>
            </a:xfrm>
            <a:prstGeom prst="rect">
              <a:avLst/>
            </a:prstGeom>
            <a:noFill/>
            <a:ln>
              <a:noFill/>
            </a:ln>
          </p:spPr>
          <p:txBody>
            <a:bodyPr spcFirstLastPara="1" wrap="square" lIns="91425" tIns="45700" rIns="91425" bIns="45700" anchor="ctr" anchorCtr="0">
              <a:noAutofit/>
            </a:bodyPr>
            <a:lstStyle/>
            <a:p>
              <a:pPr marL="0" marR="0" lvl="0" indent="0" algn="ctr" rtl="0">
                <a:lnSpc>
                  <a:spcPct val="56666"/>
                </a:lnSpc>
                <a:spcBef>
                  <a:spcPts val="0"/>
                </a:spcBef>
                <a:spcAft>
                  <a:spcPts val="0"/>
                </a:spcAft>
                <a:buClr>
                  <a:schemeClr val="lt1"/>
                </a:buClr>
                <a:buSzPts val="3000"/>
                <a:buFont typeface="Arial"/>
                <a:buNone/>
              </a:pPr>
              <a:r>
                <a:rPr lang="en-US" sz="3000" b="1" i="0">
                  <a:solidFill>
                    <a:schemeClr val="lt1"/>
                  </a:solidFill>
                  <a:latin typeface="Calibri"/>
                  <a:ea typeface="Calibri"/>
                  <a:cs typeface="Calibri"/>
                  <a:sym typeface="Calibri"/>
                </a:rPr>
                <a:t>CLICCA</a:t>
              </a:r>
              <a:endParaRPr/>
            </a:p>
            <a:p>
              <a:pPr marL="0" marR="0" lvl="0" indent="0" algn="ctr" rtl="0">
                <a:lnSpc>
                  <a:spcPct val="94444"/>
                </a:lnSpc>
                <a:spcBef>
                  <a:spcPts val="0"/>
                </a:spcBef>
                <a:spcAft>
                  <a:spcPts val="0"/>
                </a:spcAft>
                <a:buClr>
                  <a:schemeClr val="lt1"/>
                </a:buClr>
                <a:buSzPts val="1800"/>
                <a:buFont typeface="Arial"/>
                <a:buNone/>
              </a:pPr>
              <a:r>
                <a:rPr lang="en-US" sz="1800" b="1" i="0">
                  <a:solidFill>
                    <a:schemeClr val="lt1"/>
                  </a:solidFill>
                  <a:latin typeface="Calibri"/>
                  <a:ea typeface="Calibri"/>
                  <a:cs typeface="Calibri"/>
                  <a:sym typeface="Calibri"/>
                </a:rPr>
                <a:t>all'accesso</a:t>
              </a:r>
              <a:endParaRPr/>
            </a:p>
          </p:txBody>
        </p:sp>
      </p:gr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55" name="Shape 1055"/>
        <p:cNvGrpSpPr/>
        <p:nvPr/>
      </p:nvGrpSpPr>
      <p:grpSpPr>
        <a:xfrm>
          <a:off x="0" y="0"/>
          <a:ext cx="0" cy="0"/>
          <a:chOff x="0" y="0"/>
          <a:chExt cx="0" cy="0"/>
        </a:xfrm>
      </p:grpSpPr>
      <p:sp>
        <p:nvSpPr>
          <p:cNvPr id="1056" name="Google Shape;1056;p24"/>
          <p:cNvSpPr txBox="1"/>
          <p:nvPr>
            <p:ph type="sldNum" idx="12"/>
          </p:nvPr>
        </p:nvSpPr>
        <p:spPr>
          <a:xfrm>
            <a:off x="6860806" y="10158647"/>
            <a:ext cx="374383" cy="465822"/>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en-US"/>
              <a:t>'#'</a:t>
            </a:fld>
            <a:endParaRPr/>
          </a:p>
        </p:txBody>
      </p:sp>
      <p:sp>
        <p:nvSpPr>
          <p:cNvPr id="1057" name="Google Shape;1057;p24"/>
          <p:cNvSpPr txBox="1"/>
          <p:nvPr>
            <p:ph type="body" idx="2"/>
          </p:nvPr>
        </p:nvSpPr>
        <p:spPr>
          <a:xfrm>
            <a:off x="285418" y="2467898"/>
            <a:ext cx="7011556" cy="782354"/>
          </a:xfrm>
          <a:prstGeom prst="rect">
            <a:avLst/>
          </a:prstGeom>
          <a:noFill/>
          <a:ln>
            <a:noFill/>
          </a:ln>
        </p:spPr>
        <p:txBody>
          <a:bodyPr spcFirstLastPara="1" wrap="square" lIns="91425" tIns="45700" rIns="91425" bIns="45700" anchor="t" anchorCtr="0">
            <a:noAutofit/>
          </a:bodyPr>
          <a:lstStyle/>
          <a:p>
            <a:pPr marL="0" marR="0" lvl="0" indent="0" algn="just" rtl="0">
              <a:lnSpc>
                <a:spcPct val="100000"/>
              </a:lnSpc>
              <a:spcBef>
                <a:spcPts val="0"/>
              </a:spcBef>
              <a:spcAft>
                <a:spcPts val="0"/>
              </a:spcAft>
              <a:buClr>
                <a:srgbClr val="4B4B4B"/>
              </a:buClr>
              <a:buSzPts val="1400"/>
              <a:buFont typeface="Arial"/>
              <a:buNone/>
            </a:pPr>
            <a:r>
              <a:rPr lang="en-US" sz="1400">
                <a:solidFill>
                  <a:srgbClr val="4B4B4B"/>
                </a:solidFill>
              </a:rPr>
              <a:t>Queste domande aiuteranno i partecipanti a identificare e ridurre al minimo l'impatto della loro idea sulla cultura, sul patrimonio e sugli edifici. Ogni domanda è corredata da un esercizio e da suggerimenti che guidano i partecipanti a completare le risposte. </a:t>
            </a:r>
            <a:endParaRPr/>
          </a:p>
          <a:p>
            <a:pPr marL="0" marR="0" lvl="0" indent="0" algn="just" rtl="0">
              <a:lnSpc>
                <a:spcPct val="100000"/>
              </a:lnSpc>
              <a:spcBef>
                <a:spcPts val="0"/>
              </a:spcBef>
              <a:spcAft>
                <a:spcPts val="0"/>
              </a:spcAft>
              <a:buClr>
                <a:schemeClr val="lt1"/>
              </a:buClr>
              <a:buSzPts val="1400"/>
              <a:buFont typeface="Arial"/>
              <a:buNone/>
            </a:pPr>
            <a:r>
              <a:t/>
            </a:r>
            <a:endParaRPr sz="1400"/>
          </a:p>
        </p:txBody>
      </p:sp>
      <p:graphicFrame>
        <p:nvGraphicFramePr>
          <p:cNvPr id="1058" name="Google Shape;1058;p24"/>
          <p:cNvGraphicFramePr/>
          <p:nvPr/>
        </p:nvGraphicFramePr>
        <p:xfrm>
          <a:off x="340007" y="3438010"/>
          <a:ext cx="3000000" cy="3000000"/>
        </p:xfrm>
        <a:graphic>
          <a:graphicData uri="http://schemas.openxmlformats.org/drawingml/2006/table">
            <a:tbl>
              <a:tblPr firstRow="1" bandRow="1">
                <a:noFill/>
                <a:tableStyleId>{D8F5C330-00EC-492D-B79E-F1F6E617DCEB}</a:tableStyleId>
              </a:tblPr>
              <a:tblGrid>
                <a:gridCol w="7011550"/>
              </a:tblGrid>
              <a:tr h="177800">
                <a:tc>
                  <a:txBody>
                    <a:bodyPr/>
                    <a:lstStyle/>
                    <a:p>
                      <a:pPr marL="342900" marR="0" lvl="0" indent="-342900" algn="l" rtl="0">
                        <a:lnSpc>
                          <a:spcPct val="100000"/>
                        </a:lnSpc>
                        <a:spcBef>
                          <a:spcPts val="0"/>
                        </a:spcBef>
                        <a:spcAft>
                          <a:spcPts val="0"/>
                        </a:spcAft>
                        <a:buClr>
                          <a:schemeClr val="lt1"/>
                        </a:buClr>
                        <a:buSzPts val="1400"/>
                        <a:buFont typeface="Century Schoolbook"/>
                        <a:buAutoNum type="arabicPeriod"/>
                      </a:pPr>
                      <a:r>
                        <a:rPr lang="en-US" sz="1400" b="0" i="0" u="none" strike="noStrike" cap="none">
                          <a:solidFill>
                            <a:schemeClr val="lt1"/>
                          </a:solidFill>
                          <a:latin typeface="Verdana"/>
                          <a:ea typeface="Verdana"/>
                          <a:cs typeface="Verdana"/>
                          <a:sym typeface="Verdana"/>
                        </a:rPr>
                        <a:t>Con quali beni culturali, patrimonio, edifici, siti e ambienti interagirà la vostra idea?</a:t>
                      </a:r>
                      <a:endParaRPr/>
                    </a:p>
                  </a:txBody>
                  <a:tcPr marL="91450" marR="91450" marT="45725" marB="45725">
                    <a:lnL w="12700" cap="flat" cmpd="sng">
                      <a:solidFill>
                        <a:srgbClr val="44BAA9"/>
                      </a:solidFill>
                      <a:prstDash val="solid"/>
                      <a:round/>
                      <a:headEnd type="none" w="sm" len="sm"/>
                      <a:tailEnd type="none" w="sm" len="sm"/>
                    </a:lnL>
                    <a:lnR w="12700" cap="flat" cmpd="sng">
                      <a:solidFill>
                        <a:srgbClr val="44BAA9"/>
                      </a:solidFill>
                      <a:prstDash val="solid"/>
                      <a:round/>
                      <a:headEnd type="none" w="sm" len="sm"/>
                      <a:tailEnd type="none" w="sm" len="sm"/>
                    </a:lnR>
                    <a:lnT w="12700" cap="flat" cmpd="sng">
                      <a:solidFill>
                        <a:srgbClr val="44BAA9"/>
                      </a:solidFill>
                      <a:prstDash val="solid"/>
                      <a:round/>
                      <a:headEnd type="none" w="sm" len="sm"/>
                      <a:tailEnd type="none" w="sm" len="sm"/>
                    </a:lnT>
                    <a:lnB w="12700" cap="flat" cmpd="sng">
                      <a:solidFill>
                        <a:srgbClr val="44BAA9"/>
                      </a:solidFill>
                      <a:prstDash val="solid"/>
                      <a:round/>
                      <a:headEnd type="none" w="sm" len="sm"/>
                      <a:tailEnd type="none" w="sm" len="sm"/>
                    </a:lnB>
                    <a:solidFill>
                      <a:srgbClr val="69ADAD"/>
                    </a:solidFill>
                  </a:tcPr>
                </a:tc>
              </a:tr>
              <a:tr h="370850">
                <a:tc>
                  <a:txBody>
                    <a:bodyPr/>
                    <a:lstStyle/>
                    <a:p>
                      <a:pPr marL="0" marR="0" lvl="0" indent="0" algn="l" rtl="0">
                        <a:spcBef>
                          <a:spcPts val="0"/>
                        </a:spcBef>
                        <a:spcAft>
                          <a:spcPts val="0"/>
                        </a:spcAft>
                        <a:buNone/>
                      </a:pPr>
                      <a:r>
                        <a:rPr lang="en-US" sz="1400" b="0" i="0" u="none" strike="noStrike" cap="none">
                          <a:solidFill>
                            <a:srgbClr val="4B4B4B"/>
                          </a:solidFill>
                          <a:latin typeface="Verdana"/>
                          <a:ea typeface="Verdana"/>
                          <a:cs typeface="Verdana"/>
                          <a:sym typeface="Verdana"/>
                        </a:rPr>
                        <a:t>Pensate a dove si svolgerà la vostra idea o a quali siti, tradizioni o elementi costruttivi coinvolgerà. Potrebbe interessare luoghi o pratiche di importanza culturale o storica? Questo include siti del patrimonio, edifici storici e festival culturali.</a:t>
                      </a:r>
                      <a:endParaRPr/>
                    </a:p>
                    <a:p>
                      <a:pPr marL="0" marR="0" lvl="0" indent="0" algn="l" rtl="0">
                        <a:spcBef>
                          <a:spcPts val="600"/>
                        </a:spcBef>
                        <a:spcAft>
                          <a:spcPts val="0"/>
                        </a:spcAft>
                        <a:buNone/>
                      </a:pPr>
                      <a:r>
                        <a:t/>
                      </a:r>
                      <a:endParaRPr sz="1200" b="0" i="0" u="none" strike="noStrike" cap="none">
                        <a:solidFill>
                          <a:srgbClr val="4B4B4B"/>
                        </a:solidFill>
                        <a:latin typeface="Verdana"/>
                        <a:ea typeface="Verdana"/>
                        <a:cs typeface="Verdana"/>
                        <a:sym typeface="Verdana"/>
                      </a:endParaRPr>
                    </a:p>
                    <a:p>
                      <a:pPr marL="171450" marR="0" lvl="0" indent="-171450" algn="l" rtl="0">
                        <a:spcBef>
                          <a:spcPts val="0"/>
                        </a:spcBef>
                        <a:spcAft>
                          <a:spcPts val="0"/>
                        </a:spcAft>
                        <a:buClr>
                          <a:srgbClr val="FF9933"/>
                        </a:buClr>
                        <a:buSzPts val="1200"/>
                        <a:buFont typeface="Noto Sans Symbols"/>
                        <a:buChar char="❖"/>
                      </a:pPr>
                      <a:r>
                        <a:rPr lang="en-US" sz="1200" b="1" i="0" u="none" strike="noStrike" cap="none">
                          <a:solidFill>
                            <a:srgbClr val="3F3F3F"/>
                          </a:solidFill>
                          <a:latin typeface="Verdana"/>
                          <a:ea typeface="Verdana"/>
                          <a:cs typeface="Verdana"/>
                          <a:sym typeface="Verdana"/>
                        </a:rPr>
                        <a:t>Fate un elenco: </a:t>
                      </a:r>
                      <a:r>
                        <a:rPr lang="en-US" sz="1200" b="0" i="0" u="none" strike="noStrike" cap="none">
                          <a:solidFill>
                            <a:srgbClr val="3F3F3F"/>
                          </a:solidFill>
                          <a:latin typeface="Verdana"/>
                          <a:ea typeface="Verdana"/>
                          <a:cs typeface="Verdana"/>
                          <a:sym typeface="Verdana"/>
                        </a:rPr>
                        <a:t>Scrivete i principali siti, punti di riferimento o tradizioni culturali, storiche o edilizie con cui la vostra idea si confronta.</a:t>
                      </a:r>
                      <a:endParaRPr/>
                    </a:p>
                    <a:p>
                      <a:pPr marL="171450" marR="0" lvl="0" indent="-171450" algn="l" rtl="0">
                        <a:spcBef>
                          <a:spcPts val="0"/>
                        </a:spcBef>
                        <a:spcAft>
                          <a:spcPts val="0"/>
                        </a:spcAft>
                        <a:buClr>
                          <a:srgbClr val="FF9933"/>
                        </a:buClr>
                        <a:buSzPts val="1200"/>
                        <a:buFont typeface="Noto Sans Symbols"/>
                        <a:buChar char="❖"/>
                      </a:pPr>
                      <a:r>
                        <a:rPr lang="en-US" sz="1200" b="1" i="0" u="none" strike="noStrike" cap="none">
                          <a:solidFill>
                            <a:srgbClr val="3F3F3F"/>
                          </a:solidFill>
                          <a:latin typeface="Verdana"/>
                          <a:ea typeface="Verdana"/>
                          <a:cs typeface="Verdana"/>
                          <a:sym typeface="Verdana"/>
                        </a:rPr>
                        <a:t>Conoscerli: </a:t>
                      </a:r>
                      <a:r>
                        <a:rPr lang="en-US" sz="1200" b="0" i="0" u="none" strike="noStrike" cap="none">
                          <a:solidFill>
                            <a:srgbClr val="3F3F3F"/>
                          </a:solidFill>
                          <a:latin typeface="Verdana"/>
                          <a:ea typeface="Verdana"/>
                          <a:cs typeface="Verdana"/>
                          <a:sym typeface="Verdana"/>
                        </a:rPr>
                        <a:t>Ricercate il loro significato. Cosa li rende speciali? Sono classificati come protetti o minacciati? Ad esempio, un edificio potrebbe essere storicamente significativo per la sua età o il suo design, oppure un festival potrebbe avere un profondo significato culturale.</a:t>
                      </a:r>
                      <a:endParaRPr/>
                    </a:p>
                    <a:p>
                      <a:pPr marL="171450" marR="0" lvl="0" indent="-171450" algn="l" rtl="0">
                        <a:spcBef>
                          <a:spcPts val="0"/>
                        </a:spcBef>
                        <a:spcAft>
                          <a:spcPts val="0"/>
                        </a:spcAft>
                        <a:buClr>
                          <a:srgbClr val="FF9933"/>
                        </a:buClr>
                        <a:buSzPts val="1200"/>
                        <a:buFont typeface="Noto Sans Symbols"/>
                        <a:buChar char="❖"/>
                      </a:pPr>
                      <a:r>
                        <a:rPr lang="en-US" sz="1200" b="1" i="0" u="none" strike="noStrike" cap="none">
                          <a:solidFill>
                            <a:srgbClr val="3F3F3F"/>
                          </a:solidFill>
                          <a:latin typeface="Verdana"/>
                          <a:ea typeface="Verdana"/>
                          <a:cs typeface="Verdana"/>
                          <a:sym typeface="Verdana"/>
                        </a:rPr>
                        <a:t>Pianificare la cura: </a:t>
                      </a:r>
                      <a:r>
                        <a:rPr lang="en-US" sz="1200" b="0" i="0" u="none" strike="noStrike" cap="none">
                          <a:solidFill>
                            <a:srgbClr val="3F3F3F"/>
                          </a:solidFill>
                          <a:latin typeface="Verdana"/>
                          <a:ea typeface="Verdana"/>
                          <a:cs typeface="Verdana"/>
                          <a:sym typeface="Verdana"/>
                        </a:rPr>
                        <a:t>Pensate a uno o due modi in cui la vostra idea può sostenere la conservazione, ad esempio promuovendo la consapevolezza, utilizzando materiali culturalmente rispettosi o coinvolgendo le comunità locali nella salvaguardia di questi beni.</a:t>
                      </a:r>
                      <a:endParaRPr/>
                    </a:p>
                    <a:p>
                      <a:pPr marL="171450" marR="0" lvl="0" indent="-95250" algn="l" rtl="0">
                        <a:spcBef>
                          <a:spcPts val="0"/>
                        </a:spcBef>
                        <a:spcAft>
                          <a:spcPts val="0"/>
                        </a:spcAft>
                        <a:buClr>
                          <a:srgbClr val="FF9933"/>
                        </a:buClr>
                        <a:buSzPts val="1200"/>
                        <a:buFont typeface="Noto Sans Symbols"/>
                        <a:buNone/>
                      </a:pPr>
                      <a:r>
                        <a:t/>
                      </a:r>
                      <a:endParaRPr sz="1200" b="0" i="0" u="none" strike="noStrike" cap="none">
                        <a:solidFill>
                          <a:srgbClr val="3F3F3F"/>
                        </a:solidFill>
                        <a:latin typeface="Verdana"/>
                        <a:ea typeface="Verdana"/>
                        <a:cs typeface="Verdana"/>
                        <a:sym typeface="Verdana"/>
                      </a:endParaRPr>
                    </a:p>
                    <a:p>
                      <a:pPr marL="171450" marR="0" lvl="0" indent="-95250" algn="l" rtl="0">
                        <a:spcBef>
                          <a:spcPts val="0"/>
                        </a:spcBef>
                        <a:spcAft>
                          <a:spcPts val="0"/>
                        </a:spcAft>
                        <a:buClr>
                          <a:srgbClr val="FF9933"/>
                        </a:buClr>
                        <a:buSzPts val="1200"/>
                        <a:buFont typeface="Noto Sans Symbols"/>
                        <a:buNone/>
                      </a:pPr>
                      <a:r>
                        <a:t/>
                      </a:r>
                      <a:endParaRPr sz="1200" b="0" i="0" u="none" strike="noStrike" cap="none">
                        <a:solidFill>
                          <a:srgbClr val="3F3F3F"/>
                        </a:solidFill>
                        <a:latin typeface="Verdana"/>
                        <a:ea typeface="Verdana"/>
                        <a:cs typeface="Verdana"/>
                        <a:sym typeface="Verdana"/>
                      </a:endParaRPr>
                    </a:p>
                  </a:txBody>
                  <a:tcPr marL="91450" marR="91450" marT="45725" marB="45725">
                    <a:lnL w="12700" cap="flat" cmpd="sng">
                      <a:solidFill>
                        <a:srgbClr val="44BAA9"/>
                      </a:solidFill>
                      <a:prstDash val="solid"/>
                      <a:round/>
                      <a:headEnd type="none" w="sm" len="sm"/>
                      <a:tailEnd type="none" w="sm" len="sm"/>
                    </a:lnL>
                    <a:lnR w="12700" cap="flat" cmpd="sng">
                      <a:solidFill>
                        <a:srgbClr val="44BAA9"/>
                      </a:solidFill>
                      <a:prstDash val="solid"/>
                      <a:round/>
                      <a:headEnd type="none" w="sm" len="sm"/>
                      <a:tailEnd type="none" w="sm" len="sm"/>
                    </a:lnR>
                    <a:lnT w="12700" cap="flat" cmpd="sng">
                      <a:solidFill>
                        <a:srgbClr val="44BAA9"/>
                      </a:solidFill>
                      <a:prstDash val="solid"/>
                      <a:round/>
                      <a:headEnd type="none" w="sm" len="sm"/>
                      <a:tailEnd type="none" w="sm" len="sm"/>
                    </a:lnT>
                    <a:lnB w="12700" cap="flat" cmpd="sng">
                      <a:solidFill>
                        <a:srgbClr val="44BAA9"/>
                      </a:solidFill>
                      <a:prstDash val="solid"/>
                      <a:round/>
                      <a:headEnd type="none" w="sm" len="sm"/>
                      <a:tailEnd type="none" w="sm" len="sm"/>
                    </a:lnB>
                    <a:solidFill>
                      <a:schemeClr val="lt1"/>
                    </a:solidFill>
                  </a:tcPr>
                </a:tc>
              </a:tr>
              <a:tr h="247350">
                <a:tc>
                  <a:txBody>
                    <a:bodyPr/>
                    <a:lstStyle/>
                    <a:p>
                      <a:pPr marL="342900" marR="0" lvl="0" indent="-342900" algn="l" rtl="0">
                        <a:spcBef>
                          <a:spcPts val="0"/>
                        </a:spcBef>
                        <a:spcAft>
                          <a:spcPts val="0"/>
                        </a:spcAft>
                        <a:buClr>
                          <a:schemeClr val="lt1"/>
                        </a:buClr>
                        <a:buSzPts val="1400"/>
                        <a:buFont typeface="Century Schoolbook"/>
                        <a:buAutoNum type="arabicPeriod" startAt="2"/>
                      </a:pPr>
                      <a:r>
                        <a:rPr lang="en-US" sz="1400" b="0" i="0" u="none" strike="noStrike" cap="none">
                          <a:solidFill>
                            <a:schemeClr val="lt1"/>
                          </a:solidFill>
                          <a:latin typeface="Verdana"/>
                          <a:ea typeface="Verdana"/>
                          <a:cs typeface="Verdana"/>
                          <a:sym typeface="Verdana"/>
                        </a:rPr>
                        <a:t>In che modo la vostra idea potrebbe avere, direttamente e/o indirettamente, un impatto negativo sulle tradizioni, sul patrimonio o sull'architettura locali? </a:t>
                      </a:r>
                      <a:endParaRPr/>
                    </a:p>
                  </a:txBody>
                  <a:tcPr marL="91450" marR="91450" marT="45725" marB="45725">
                    <a:lnL w="12700" cap="flat" cmpd="sng">
                      <a:solidFill>
                        <a:srgbClr val="44BAA9"/>
                      </a:solidFill>
                      <a:prstDash val="solid"/>
                      <a:round/>
                      <a:headEnd type="none" w="sm" len="sm"/>
                      <a:tailEnd type="none" w="sm" len="sm"/>
                    </a:lnL>
                    <a:lnR w="12700" cap="flat" cmpd="sng">
                      <a:solidFill>
                        <a:srgbClr val="44BAA9"/>
                      </a:solidFill>
                      <a:prstDash val="solid"/>
                      <a:round/>
                      <a:headEnd type="none" w="sm" len="sm"/>
                      <a:tailEnd type="none" w="sm" len="sm"/>
                    </a:lnR>
                    <a:lnT w="12700" cap="flat" cmpd="sng">
                      <a:solidFill>
                        <a:srgbClr val="44BAA9"/>
                      </a:solidFill>
                      <a:prstDash val="solid"/>
                      <a:round/>
                      <a:headEnd type="none" w="sm" len="sm"/>
                      <a:tailEnd type="none" w="sm" len="sm"/>
                    </a:lnT>
                    <a:lnB w="12700" cap="flat" cmpd="sng">
                      <a:solidFill>
                        <a:srgbClr val="44BAA9"/>
                      </a:solidFill>
                      <a:prstDash val="solid"/>
                      <a:round/>
                      <a:headEnd type="none" w="sm" len="sm"/>
                      <a:tailEnd type="none" w="sm" len="sm"/>
                    </a:lnB>
                    <a:solidFill>
                      <a:srgbClr val="69ADAD"/>
                    </a:solidFill>
                  </a:tcPr>
                </a:tc>
              </a:tr>
              <a:tr h="370850">
                <a:tc>
                  <a:txBody>
                    <a:bodyPr/>
                    <a:lstStyle/>
                    <a:p>
                      <a:pPr marL="0" marR="0" lvl="0" indent="0" algn="l" rtl="0">
                        <a:spcBef>
                          <a:spcPts val="0"/>
                        </a:spcBef>
                        <a:spcAft>
                          <a:spcPts val="0"/>
                        </a:spcAft>
                        <a:buNone/>
                      </a:pPr>
                      <a:r>
                        <a:rPr lang="en-US" sz="1400" b="0" i="0" u="none" strike="noStrike" cap="none">
                          <a:solidFill>
                            <a:srgbClr val="4B4B4B"/>
                          </a:solidFill>
                          <a:latin typeface="Verdana"/>
                          <a:ea typeface="Verdana"/>
                          <a:cs typeface="Verdana"/>
                          <a:sym typeface="Verdana"/>
                        </a:rPr>
                        <a:t>Considerate se la vostra idea potrebbe involontariamente danneggiare le tradizioni culturali, i siti del patrimonio o le caratteristiche degli edifici, ad esempio a causa dell'eccessivo turismo, dell'uso improprio o dell'incuria.</a:t>
                      </a:r>
                      <a:endParaRPr/>
                    </a:p>
                    <a:p>
                      <a:pPr marL="0" marR="0" lvl="0" indent="0" algn="l" rtl="0">
                        <a:spcBef>
                          <a:spcPts val="0"/>
                        </a:spcBef>
                        <a:spcAft>
                          <a:spcPts val="0"/>
                        </a:spcAft>
                        <a:buNone/>
                      </a:pPr>
                      <a:r>
                        <a:t/>
                      </a:r>
                      <a:endParaRPr sz="1200" b="0" i="0" u="none" strike="noStrike" cap="none">
                        <a:solidFill>
                          <a:srgbClr val="3F3F3F"/>
                        </a:solidFill>
                        <a:latin typeface="Verdana"/>
                        <a:ea typeface="Verdana"/>
                        <a:cs typeface="Verdana"/>
                        <a:sym typeface="Verdana"/>
                      </a:endParaRPr>
                    </a:p>
                    <a:p>
                      <a:pPr marL="171450" marR="0" lvl="0" indent="-171450" algn="l" rtl="0">
                        <a:spcBef>
                          <a:spcPts val="0"/>
                        </a:spcBef>
                        <a:spcAft>
                          <a:spcPts val="0"/>
                        </a:spcAft>
                        <a:buClr>
                          <a:srgbClr val="FF9933"/>
                        </a:buClr>
                        <a:buSzPts val="1200"/>
                        <a:buFont typeface="Noto Sans Symbols"/>
                        <a:buChar char="❖"/>
                      </a:pPr>
                      <a:r>
                        <a:rPr lang="en-US" sz="1200" b="1" i="0" u="none" strike="noStrike" cap="none">
                          <a:solidFill>
                            <a:srgbClr val="3F3F3F"/>
                          </a:solidFill>
                          <a:latin typeface="Verdana"/>
                          <a:ea typeface="Verdana"/>
                          <a:cs typeface="Verdana"/>
                          <a:sym typeface="Verdana"/>
                        </a:rPr>
                        <a:t>Individuare i rischi: </a:t>
                      </a:r>
                      <a:r>
                        <a:rPr lang="en-US" sz="1200" b="0" i="0" u="none" strike="noStrike" cap="none">
                          <a:solidFill>
                            <a:srgbClr val="3F3F3F"/>
                          </a:solidFill>
                          <a:latin typeface="Verdana"/>
                          <a:ea typeface="Verdana"/>
                          <a:cs typeface="Verdana"/>
                          <a:sym typeface="Verdana"/>
                        </a:rPr>
                        <a:t>Elencare i potenziali impatti, come il sovraffollamento, i rifiuti o i danni fisici ai siti del patrimonio, la rappresentazione irrispettosa delle tradizioni o i danni strutturali agli edifici storici.</a:t>
                      </a:r>
                      <a:endParaRPr/>
                    </a:p>
                    <a:p>
                      <a:pPr marL="171450" marR="0" lvl="0" indent="-171450" algn="l" rtl="0">
                        <a:spcBef>
                          <a:spcPts val="0"/>
                        </a:spcBef>
                        <a:spcAft>
                          <a:spcPts val="0"/>
                        </a:spcAft>
                        <a:buClr>
                          <a:srgbClr val="FF9933"/>
                        </a:buClr>
                        <a:buSzPts val="1200"/>
                        <a:buFont typeface="Noto Sans Symbols"/>
                        <a:buChar char="❖"/>
                      </a:pPr>
                      <a:r>
                        <a:rPr lang="en-US" sz="1200" b="1" i="0" u="none" strike="noStrike" cap="none">
                          <a:solidFill>
                            <a:srgbClr val="3F3F3F"/>
                          </a:solidFill>
                          <a:latin typeface="Verdana"/>
                          <a:ea typeface="Verdana"/>
                          <a:cs typeface="Verdana"/>
                          <a:sym typeface="Verdana"/>
                        </a:rPr>
                        <a:t>Trovare soluzioni: </a:t>
                      </a:r>
                      <a:r>
                        <a:rPr lang="en-US" sz="1200" b="0" i="0" u="none" strike="noStrike" cap="none">
                          <a:solidFill>
                            <a:srgbClr val="3F3F3F"/>
                          </a:solidFill>
                          <a:latin typeface="Verdana"/>
                          <a:ea typeface="Verdana"/>
                          <a:cs typeface="Verdana"/>
                          <a:sym typeface="Verdana"/>
                        </a:rPr>
                        <a:t>Cercare modi per ridurre al minimo questi rischi, come la creazione di linee guida per i visitatori, l'organizzazione di visite guidate o laboratori didattici, l'uso di materiali ecologici o la consultazione di esperti culturali locali.</a:t>
                      </a:r>
                      <a:endParaRPr/>
                    </a:p>
                    <a:p>
                      <a:pPr marL="171450" marR="0" lvl="0" indent="-171450" algn="l" rtl="0">
                        <a:spcBef>
                          <a:spcPts val="0"/>
                        </a:spcBef>
                        <a:spcAft>
                          <a:spcPts val="0"/>
                        </a:spcAft>
                        <a:buClr>
                          <a:srgbClr val="FF9933"/>
                        </a:buClr>
                        <a:buSzPts val="1200"/>
                        <a:buFont typeface="Noto Sans Symbols"/>
                        <a:buChar char="❖"/>
                      </a:pPr>
                      <a:r>
                        <a:rPr lang="en-US" sz="1200" b="1" i="0" u="none" strike="noStrike" cap="none">
                          <a:solidFill>
                            <a:srgbClr val="3F3F3F"/>
                          </a:solidFill>
                          <a:latin typeface="Verdana"/>
                          <a:ea typeface="Verdana"/>
                          <a:cs typeface="Verdana"/>
                          <a:sym typeface="Verdana"/>
                        </a:rPr>
                        <a:t>Scegliere le idee migliori: </a:t>
                      </a:r>
                      <a:r>
                        <a:rPr lang="en-US" sz="1200" b="0" i="0" u="none" strike="noStrike" cap="none">
                          <a:solidFill>
                            <a:srgbClr val="3F3F3F"/>
                          </a:solidFill>
                          <a:latin typeface="Verdana"/>
                          <a:ea typeface="Verdana"/>
                          <a:cs typeface="Verdana"/>
                          <a:sym typeface="Verdana"/>
                        </a:rPr>
                        <a:t>Scegliete le soluzioni più pratiche che siano in linea con l'obiettivo della vostra idea, rispettando e preservando i valori culturali e del patrimonio</a:t>
                      </a:r>
                      <a:r>
                        <a:rPr lang="en-US" sz="1200" b="1" i="0" u="none" strike="noStrike" cap="none">
                          <a:solidFill>
                            <a:srgbClr val="3F3F3F"/>
                          </a:solidFill>
                          <a:latin typeface="Verdana"/>
                          <a:ea typeface="Verdana"/>
                          <a:cs typeface="Verdana"/>
                          <a:sym typeface="Verdana"/>
                        </a:rPr>
                        <a:t>.</a:t>
                      </a:r>
                      <a:endParaRPr/>
                    </a:p>
                  </a:txBody>
                  <a:tcPr marL="91450" marR="91450" marT="45725" marB="45725">
                    <a:lnL w="12700" cap="flat" cmpd="sng">
                      <a:solidFill>
                        <a:srgbClr val="44BAA9"/>
                      </a:solidFill>
                      <a:prstDash val="solid"/>
                      <a:round/>
                      <a:headEnd type="none" w="sm" len="sm"/>
                      <a:tailEnd type="none" w="sm" len="sm"/>
                    </a:lnL>
                    <a:lnR w="12700" cap="flat" cmpd="sng">
                      <a:solidFill>
                        <a:srgbClr val="44BAA9"/>
                      </a:solidFill>
                      <a:prstDash val="solid"/>
                      <a:round/>
                      <a:headEnd type="none" w="sm" len="sm"/>
                      <a:tailEnd type="none" w="sm" len="sm"/>
                    </a:lnR>
                    <a:lnT w="12700" cap="flat" cmpd="sng">
                      <a:solidFill>
                        <a:srgbClr val="44BAA9"/>
                      </a:solidFill>
                      <a:prstDash val="solid"/>
                      <a:round/>
                      <a:headEnd type="none" w="sm" len="sm"/>
                      <a:tailEnd type="none" w="sm" len="sm"/>
                    </a:lnT>
                    <a:lnB w="12700" cap="flat" cmpd="sng">
                      <a:solidFill>
                        <a:srgbClr val="44BAA9"/>
                      </a:solidFill>
                      <a:prstDash val="solid"/>
                      <a:round/>
                      <a:headEnd type="none" w="sm" len="sm"/>
                      <a:tailEnd type="none" w="sm" len="sm"/>
                    </a:lnB>
                    <a:solidFill>
                      <a:schemeClr val="lt1"/>
                    </a:solidFill>
                  </a:tcPr>
                </a:tc>
              </a:tr>
            </a:tbl>
          </a:graphicData>
        </a:graphic>
      </p:graphicFrame>
      <p:sp>
        <p:nvSpPr>
          <p:cNvPr id="1059" name="Google Shape;1059;p24"/>
          <p:cNvSpPr txBox="1"/>
          <p:nvPr/>
        </p:nvSpPr>
        <p:spPr>
          <a:xfrm>
            <a:off x="285418" y="864455"/>
            <a:ext cx="5956470" cy="665144"/>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lt1"/>
              </a:buClr>
              <a:buSzPts val="2800"/>
              <a:buFont typeface="Arial"/>
              <a:buNone/>
            </a:pPr>
            <a:r>
              <a:rPr lang="en-US" sz="2800" b="1" i="0">
                <a:solidFill>
                  <a:schemeClr val="lt1"/>
                </a:solidFill>
                <a:latin typeface="Verdana"/>
                <a:ea typeface="Verdana"/>
                <a:cs typeface="Verdana"/>
                <a:sym typeface="Verdana"/>
              </a:rPr>
              <a:t>Sezione 2: Fase 1</a:t>
            </a:r>
            <a:endParaRPr/>
          </a:p>
        </p:txBody>
      </p:sp>
      <p:sp>
        <p:nvSpPr>
          <p:cNvPr id="1060" name="Google Shape;1060;p24"/>
          <p:cNvSpPr txBox="1"/>
          <p:nvPr/>
        </p:nvSpPr>
        <p:spPr>
          <a:xfrm>
            <a:off x="285417" y="1497786"/>
            <a:ext cx="6472655" cy="782354"/>
          </a:xfrm>
          <a:prstGeom prst="rect">
            <a:avLst/>
          </a:prstGeom>
          <a:noFill/>
          <a:ln>
            <a:noFill/>
          </a:ln>
        </p:spPr>
        <p:txBody>
          <a:bodyPr spcFirstLastPara="1" wrap="square" lIns="91425" tIns="45700" rIns="91425" bIns="45700" anchor="t" anchorCtr="0">
            <a:noAutofit/>
          </a:bodyPr>
          <a:lstStyle/>
          <a:p>
            <a:pPr marL="0" marR="0" lvl="0" indent="0" algn="just" rtl="0">
              <a:lnSpc>
                <a:spcPct val="100000"/>
              </a:lnSpc>
              <a:spcBef>
                <a:spcPts val="0"/>
              </a:spcBef>
              <a:spcAft>
                <a:spcPts val="0"/>
              </a:spcAft>
              <a:buClr>
                <a:schemeClr val="lt1"/>
              </a:buClr>
              <a:buSzPts val="2000"/>
              <a:buFont typeface="Arial"/>
              <a:buNone/>
            </a:pPr>
            <a:r>
              <a:rPr lang="en-US" sz="2000" b="0" i="0">
                <a:solidFill>
                  <a:schemeClr val="lt1"/>
                </a:solidFill>
                <a:latin typeface="Verdana"/>
                <a:ea typeface="Verdana"/>
                <a:cs typeface="Verdana"/>
                <a:sym typeface="Verdana"/>
              </a:rPr>
              <a:t>PENSARE con le domande (5)</a:t>
            </a:r>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64" name="Shape 1064"/>
        <p:cNvGrpSpPr/>
        <p:nvPr/>
      </p:nvGrpSpPr>
      <p:grpSpPr>
        <a:xfrm>
          <a:off x="0" y="0"/>
          <a:ext cx="0" cy="0"/>
          <a:chOff x="0" y="0"/>
          <a:chExt cx="0" cy="0"/>
        </a:xfrm>
      </p:grpSpPr>
      <p:sp>
        <p:nvSpPr>
          <p:cNvPr id="1065" name="Google Shape;1065;p25"/>
          <p:cNvSpPr txBox="1"/>
          <p:nvPr>
            <p:ph type="sldNum" idx="12"/>
          </p:nvPr>
        </p:nvSpPr>
        <p:spPr>
          <a:xfrm>
            <a:off x="6860806" y="10158647"/>
            <a:ext cx="374383" cy="465822"/>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en-US"/>
              <a:t>'#'</a:t>
            </a:fld>
            <a:endParaRPr/>
          </a:p>
        </p:txBody>
      </p:sp>
      <p:graphicFrame>
        <p:nvGraphicFramePr>
          <p:cNvPr id="1066" name="Google Shape;1066;p25"/>
          <p:cNvGraphicFramePr/>
          <p:nvPr/>
        </p:nvGraphicFramePr>
        <p:xfrm>
          <a:off x="302839" y="2343855"/>
          <a:ext cx="3000000" cy="3000000"/>
        </p:xfrm>
        <a:graphic>
          <a:graphicData uri="http://schemas.openxmlformats.org/drawingml/2006/table">
            <a:tbl>
              <a:tblPr firstRow="1" bandRow="1">
                <a:noFill/>
                <a:tableStyleId>{D8F5C330-00EC-492D-B79E-F1F6E617DCEB}</a:tableStyleId>
              </a:tblPr>
              <a:tblGrid>
                <a:gridCol w="7011550"/>
              </a:tblGrid>
              <a:tr h="370850">
                <a:tc>
                  <a:txBody>
                    <a:bodyPr/>
                    <a:lstStyle/>
                    <a:p>
                      <a:pPr marL="342900" marR="0" lvl="0" indent="-342900" algn="l" rtl="0">
                        <a:lnSpc>
                          <a:spcPct val="100000"/>
                        </a:lnSpc>
                        <a:spcBef>
                          <a:spcPts val="0"/>
                        </a:spcBef>
                        <a:spcAft>
                          <a:spcPts val="0"/>
                        </a:spcAft>
                        <a:buClr>
                          <a:schemeClr val="lt1"/>
                        </a:buClr>
                        <a:buSzPts val="1400"/>
                        <a:buFont typeface="Century Schoolbook"/>
                        <a:buAutoNum type="arabicPeriod" startAt="3"/>
                      </a:pPr>
                      <a:r>
                        <a:rPr lang="en-US" sz="1400" b="0" i="0" u="none" strike="noStrike" cap="none">
                          <a:solidFill>
                            <a:schemeClr val="lt1"/>
                          </a:solidFill>
                          <a:latin typeface="Verdana"/>
                          <a:ea typeface="Verdana"/>
                          <a:cs typeface="Verdana"/>
                          <a:sym typeface="Verdana"/>
                        </a:rPr>
                        <a:t>La vostra idea potrebbe contribuire agli sforzi di conservazione del patrimonio?</a:t>
                      </a:r>
                      <a:endParaRPr/>
                    </a:p>
                  </a:txBody>
                  <a:tcPr marL="91450" marR="91450" marT="45725" marB="45725">
                    <a:lnL w="12700" cap="flat" cmpd="sng">
                      <a:solidFill>
                        <a:srgbClr val="44BAA9"/>
                      </a:solidFill>
                      <a:prstDash val="solid"/>
                      <a:round/>
                      <a:headEnd type="none" w="sm" len="sm"/>
                      <a:tailEnd type="none" w="sm" len="sm"/>
                    </a:lnL>
                    <a:lnR w="12700" cap="flat" cmpd="sng">
                      <a:solidFill>
                        <a:srgbClr val="44BAA9"/>
                      </a:solidFill>
                      <a:prstDash val="solid"/>
                      <a:round/>
                      <a:headEnd type="none" w="sm" len="sm"/>
                      <a:tailEnd type="none" w="sm" len="sm"/>
                    </a:lnR>
                    <a:lnT w="12700" cap="flat" cmpd="sng">
                      <a:solidFill>
                        <a:srgbClr val="44BAA9"/>
                      </a:solidFill>
                      <a:prstDash val="solid"/>
                      <a:round/>
                      <a:headEnd type="none" w="sm" len="sm"/>
                      <a:tailEnd type="none" w="sm" len="sm"/>
                    </a:lnT>
                    <a:lnB w="12700" cap="flat" cmpd="sng">
                      <a:solidFill>
                        <a:srgbClr val="44BAA9"/>
                      </a:solidFill>
                      <a:prstDash val="solid"/>
                      <a:round/>
                      <a:headEnd type="none" w="sm" len="sm"/>
                      <a:tailEnd type="none" w="sm" len="sm"/>
                    </a:lnB>
                    <a:solidFill>
                      <a:srgbClr val="69ADAD"/>
                    </a:solidFill>
                  </a:tcPr>
                </a:tc>
              </a:tr>
              <a:tr h="370850">
                <a:tc>
                  <a:txBody>
                    <a:bodyPr/>
                    <a:lstStyle/>
                    <a:p>
                      <a:pPr marL="0" marR="0" lvl="0" indent="0" algn="l" rtl="0">
                        <a:spcBef>
                          <a:spcPts val="0"/>
                        </a:spcBef>
                        <a:spcAft>
                          <a:spcPts val="0"/>
                        </a:spcAft>
                        <a:buNone/>
                      </a:pPr>
                      <a:r>
                        <a:rPr lang="en-US" sz="1400" b="0" i="0" u="none" strike="noStrike" cap="none">
                          <a:solidFill>
                            <a:srgbClr val="3F3F3F"/>
                          </a:solidFill>
                          <a:latin typeface="Verdana"/>
                          <a:ea typeface="Verdana"/>
                          <a:cs typeface="Verdana"/>
                          <a:sym typeface="Verdana"/>
                        </a:rPr>
                        <a:t>Considerate le opportunità in cui la vostra idea può andare oltre la prevenzione del danno e contribuire attivamente alla conservazione della cultura e alla costruzione del patrimonio.</a:t>
                      </a:r>
                      <a:endParaRPr/>
                    </a:p>
                    <a:p>
                      <a:pPr marL="0" marR="0" lvl="0" indent="0" algn="l" rtl="0">
                        <a:spcBef>
                          <a:spcPts val="0"/>
                        </a:spcBef>
                        <a:spcAft>
                          <a:spcPts val="0"/>
                        </a:spcAft>
                        <a:buNone/>
                      </a:pPr>
                      <a:r>
                        <a:t/>
                      </a:r>
                      <a:endParaRPr sz="400" b="0" i="0" u="none" strike="noStrike" cap="none">
                        <a:solidFill>
                          <a:srgbClr val="3F3F3F"/>
                        </a:solidFill>
                        <a:latin typeface="Verdana"/>
                        <a:ea typeface="Verdana"/>
                        <a:cs typeface="Verdana"/>
                        <a:sym typeface="Verdana"/>
                      </a:endParaRPr>
                    </a:p>
                    <a:p>
                      <a:pPr marL="171450" marR="0" lvl="0" indent="-171450" algn="l" rtl="0">
                        <a:spcBef>
                          <a:spcPts val="0"/>
                        </a:spcBef>
                        <a:spcAft>
                          <a:spcPts val="0"/>
                        </a:spcAft>
                        <a:buClr>
                          <a:srgbClr val="FF9933"/>
                        </a:buClr>
                        <a:buSzPts val="1200"/>
                        <a:buFont typeface="Noto Sans Symbols"/>
                        <a:buChar char="❖"/>
                      </a:pPr>
                      <a:r>
                        <a:rPr lang="en-US" sz="1200" b="1" i="0" u="none" strike="noStrike" cap="none">
                          <a:solidFill>
                            <a:srgbClr val="404040"/>
                          </a:solidFill>
                          <a:latin typeface="Verdana"/>
                          <a:ea typeface="Verdana"/>
                          <a:cs typeface="Verdana"/>
                          <a:sym typeface="Verdana"/>
                        </a:rPr>
                        <a:t>Identificare le opportunità: </a:t>
                      </a:r>
                      <a:r>
                        <a:rPr lang="en-US" sz="1200" b="0" i="0" u="none" strike="noStrike" cap="none">
                          <a:solidFill>
                            <a:srgbClr val="404040"/>
                          </a:solidFill>
                          <a:latin typeface="Verdana"/>
                          <a:ea typeface="Verdana"/>
                          <a:cs typeface="Verdana"/>
                          <a:sym typeface="Verdana"/>
                        </a:rPr>
                        <a:t>Cercate le aree in cui il vostro progetto potrebbe sostenere la conservazione, ad esempio finanziando progetti di restauro, ospitando eventi culturali o collaborando con volontari o organizzazioni del patrimonio.</a:t>
                      </a:r>
                      <a:endParaRPr/>
                    </a:p>
                    <a:p>
                      <a:pPr marL="171450" marR="0" lvl="0" indent="-171450" algn="l" rtl="0">
                        <a:spcBef>
                          <a:spcPts val="0"/>
                        </a:spcBef>
                        <a:spcAft>
                          <a:spcPts val="0"/>
                        </a:spcAft>
                        <a:buClr>
                          <a:srgbClr val="FF9933"/>
                        </a:buClr>
                        <a:buSzPts val="1200"/>
                        <a:buFont typeface="Noto Sans Symbols"/>
                        <a:buChar char="❖"/>
                      </a:pPr>
                      <a:r>
                        <a:rPr lang="en-US" sz="1200" b="1" i="0" u="none" strike="noStrike" cap="none">
                          <a:solidFill>
                            <a:srgbClr val="404040"/>
                          </a:solidFill>
                          <a:latin typeface="Verdana"/>
                          <a:ea typeface="Verdana"/>
                          <a:cs typeface="Verdana"/>
                          <a:sym typeface="Verdana"/>
                        </a:rPr>
                        <a:t>Collaborare: </a:t>
                      </a:r>
                      <a:r>
                        <a:rPr lang="en-US" sz="1200" b="0" i="0" u="none" strike="noStrike" cap="none">
                          <a:solidFill>
                            <a:srgbClr val="404040"/>
                          </a:solidFill>
                          <a:latin typeface="Verdana"/>
                          <a:ea typeface="Verdana"/>
                          <a:cs typeface="Verdana"/>
                          <a:sym typeface="Verdana"/>
                        </a:rPr>
                        <a:t>Rivolgetevi a gruppi locali, volontari, storici o architetti per esplorare potenziali collaborazioni o ottenere informazioni.</a:t>
                      </a:r>
                      <a:endParaRPr/>
                    </a:p>
                    <a:p>
                      <a:pPr marL="171450" marR="0" lvl="0" indent="-171450" algn="l" rtl="0">
                        <a:spcBef>
                          <a:spcPts val="0"/>
                        </a:spcBef>
                        <a:spcAft>
                          <a:spcPts val="0"/>
                        </a:spcAft>
                        <a:buClr>
                          <a:srgbClr val="FF9933"/>
                        </a:buClr>
                        <a:buSzPts val="1200"/>
                        <a:buFont typeface="Noto Sans Symbols"/>
                        <a:buChar char="❖"/>
                      </a:pPr>
                      <a:r>
                        <a:rPr lang="en-US" sz="1200" b="1" i="0" u="none" strike="noStrike" cap="none">
                          <a:solidFill>
                            <a:srgbClr val="404040"/>
                          </a:solidFill>
                          <a:latin typeface="Verdana"/>
                          <a:ea typeface="Verdana"/>
                          <a:cs typeface="Verdana"/>
                          <a:sym typeface="Verdana"/>
                        </a:rPr>
                        <a:t>Sviluppare un piano di conservazione: </a:t>
                      </a:r>
                      <a:r>
                        <a:rPr lang="en-US" sz="1200" b="0" i="0" u="none" strike="noStrike" cap="none">
                          <a:solidFill>
                            <a:srgbClr val="404040"/>
                          </a:solidFill>
                          <a:latin typeface="Verdana"/>
                          <a:ea typeface="Verdana"/>
                          <a:cs typeface="Verdana"/>
                          <a:sym typeface="Verdana"/>
                        </a:rPr>
                        <a:t>Delineate una o due azioni concrete che la vostra idea può intraprendere per proteggere o ripristinare il patrimonio culturale ed edilizio, ad esempio organizzando una raccolta fondi per i lavori di ristrutturazione o promuovendo pratiche di turismo sostenibile.</a:t>
                      </a:r>
                      <a:endParaRPr/>
                    </a:p>
                    <a:p>
                      <a:pPr marL="171450" marR="0" lvl="0" indent="-82550" algn="l" rtl="0">
                        <a:spcBef>
                          <a:spcPts val="0"/>
                        </a:spcBef>
                        <a:spcAft>
                          <a:spcPts val="0"/>
                        </a:spcAft>
                        <a:buClr>
                          <a:srgbClr val="FF9933"/>
                        </a:buClr>
                        <a:buSzPts val="1400"/>
                        <a:buFont typeface="Noto Sans Symbols"/>
                        <a:buNone/>
                      </a:pPr>
                      <a:r>
                        <a:t/>
                      </a:r>
                      <a:endParaRPr sz="1400" b="0">
                        <a:solidFill>
                          <a:srgbClr val="4B4B4B"/>
                        </a:solidFill>
                        <a:latin typeface="Verdana"/>
                        <a:ea typeface="Verdana"/>
                        <a:cs typeface="Verdana"/>
                        <a:sym typeface="Verdana"/>
                      </a:endParaRPr>
                    </a:p>
                  </a:txBody>
                  <a:tcPr marL="91450" marR="91450" marT="45725" marB="45725">
                    <a:lnL w="12700" cap="flat" cmpd="sng">
                      <a:solidFill>
                        <a:srgbClr val="44BAA9"/>
                      </a:solidFill>
                      <a:prstDash val="solid"/>
                      <a:round/>
                      <a:headEnd type="none" w="sm" len="sm"/>
                      <a:tailEnd type="none" w="sm" len="sm"/>
                    </a:lnL>
                    <a:lnR w="12700" cap="flat" cmpd="sng">
                      <a:solidFill>
                        <a:srgbClr val="44BAA9"/>
                      </a:solidFill>
                      <a:prstDash val="solid"/>
                      <a:round/>
                      <a:headEnd type="none" w="sm" len="sm"/>
                      <a:tailEnd type="none" w="sm" len="sm"/>
                    </a:lnR>
                    <a:lnT w="12700" cap="flat" cmpd="sng">
                      <a:solidFill>
                        <a:srgbClr val="44BAA9"/>
                      </a:solidFill>
                      <a:prstDash val="solid"/>
                      <a:round/>
                      <a:headEnd type="none" w="sm" len="sm"/>
                      <a:tailEnd type="none" w="sm" len="sm"/>
                    </a:lnT>
                    <a:lnB w="12700" cap="flat" cmpd="sng">
                      <a:solidFill>
                        <a:srgbClr val="44BAA9"/>
                      </a:solidFill>
                      <a:prstDash val="solid"/>
                      <a:round/>
                      <a:headEnd type="none" w="sm" len="sm"/>
                      <a:tailEnd type="none" w="sm" len="sm"/>
                    </a:lnB>
                    <a:solidFill>
                      <a:schemeClr val="lt1"/>
                    </a:solidFill>
                  </a:tcPr>
                </a:tc>
              </a:tr>
              <a:tr h="370850">
                <a:tc>
                  <a:txBody>
                    <a:bodyPr/>
                    <a:lstStyle/>
                    <a:p>
                      <a:pPr marL="342900" marR="0" lvl="0" indent="-342900" algn="l" rtl="0">
                        <a:lnSpc>
                          <a:spcPct val="100000"/>
                        </a:lnSpc>
                        <a:spcBef>
                          <a:spcPts val="0"/>
                        </a:spcBef>
                        <a:spcAft>
                          <a:spcPts val="0"/>
                        </a:spcAft>
                        <a:buClr>
                          <a:schemeClr val="lt1"/>
                        </a:buClr>
                        <a:buSzPts val="1400"/>
                        <a:buFont typeface="Century Schoolbook"/>
                        <a:buAutoNum type="arabicPeriod" startAt="4"/>
                      </a:pPr>
                      <a:r>
                        <a:rPr lang="en-US" sz="1400" b="0" i="0" u="none" strike="noStrike" cap="none">
                          <a:solidFill>
                            <a:schemeClr val="lt1"/>
                          </a:solidFill>
                          <a:latin typeface="Verdana"/>
                          <a:ea typeface="Verdana"/>
                          <a:cs typeface="Verdana"/>
                          <a:sym typeface="Verdana"/>
                        </a:rPr>
                        <a:t>La vostra idea celebra e promuove la cultura, le tradizioni o l'architettura locale?</a:t>
                      </a:r>
                      <a:endParaRPr/>
                    </a:p>
                  </a:txBody>
                  <a:tcPr marL="91450" marR="91450" marT="45725" marB="45725">
                    <a:lnL w="12700" cap="flat" cmpd="sng">
                      <a:solidFill>
                        <a:srgbClr val="44BAA9"/>
                      </a:solidFill>
                      <a:prstDash val="solid"/>
                      <a:round/>
                      <a:headEnd type="none" w="sm" len="sm"/>
                      <a:tailEnd type="none" w="sm" len="sm"/>
                    </a:lnL>
                    <a:lnR w="12700" cap="flat" cmpd="sng">
                      <a:solidFill>
                        <a:srgbClr val="44BAA9"/>
                      </a:solidFill>
                      <a:prstDash val="solid"/>
                      <a:round/>
                      <a:headEnd type="none" w="sm" len="sm"/>
                      <a:tailEnd type="none" w="sm" len="sm"/>
                    </a:lnR>
                    <a:lnT w="12700" cap="flat" cmpd="sng">
                      <a:solidFill>
                        <a:srgbClr val="44BAA9"/>
                      </a:solidFill>
                      <a:prstDash val="solid"/>
                      <a:round/>
                      <a:headEnd type="none" w="sm" len="sm"/>
                      <a:tailEnd type="none" w="sm" len="sm"/>
                    </a:lnT>
                    <a:lnB w="12700" cap="flat" cmpd="sng">
                      <a:solidFill>
                        <a:srgbClr val="44BAA9"/>
                      </a:solidFill>
                      <a:prstDash val="solid"/>
                      <a:round/>
                      <a:headEnd type="none" w="sm" len="sm"/>
                      <a:tailEnd type="none" w="sm" len="sm"/>
                    </a:lnB>
                    <a:solidFill>
                      <a:srgbClr val="69ADAD"/>
                    </a:solidFill>
                  </a:tcPr>
                </a:tc>
              </a:tr>
              <a:tr h="370850">
                <a:tc>
                  <a:txBody>
                    <a:bodyPr/>
                    <a:lstStyle/>
                    <a:p>
                      <a:pPr marL="0" marR="0" lvl="0" indent="0" algn="l" rtl="0">
                        <a:spcBef>
                          <a:spcPts val="0"/>
                        </a:spcBef>
                        <a:spcAft>
                          <a:spcPts val="0"/>
                        </a:spcAft>
                        <a:buClr>
                          <a:srgbClr val="FF9933"/>
                        </a:buClr>
                        <a:buSzPts val="1400"/>
                        <a:buFont typeface="Noto Sans Symbols"/>
                        <a:buNone/>
                      </a:pPr>
                      <a:r>
                        <a:rPr lang="en-US" sz="1400" b="0" i="0" u="none" strike="noStrike" cap="none">
                          <a:solidFill>
                            <a:srgbClr val="3F3F3F"/>
                          </a:solidFill>
                          <a:latin typeface="Verdana"/>
                          <a:ea typeface="Verdana"/>
                          <a:cs typeface="Verdana"/>
                          <a:sym typeface="Verdana"/>
                        </a:rPr>
                        <a:t>Pensate a come la vostra idea possa evidenziare attivamente il valore della cultura, delle tradizioni o dell'architettura locale in modo da educare e coinvolgere gli altri.</a:t>
                      </a:r>
                      <a:endParaRPr/>
                    </a:p>
                    <a:p>
                      <a:pPr marL="0" marR="0" lvl="0" indent="0" algn="l" rtl="0">
                        <a:spcBef>
                          <a:spcPts val="0"/>
                        </a:spcBef>
                        <a:spcAft>
                          <a:spcPts val="0"/>
                        </a:spcAft>
                        <a:buClr>
                          <a:srgbClr val="FF9933"/>
                        </a:buClr>
                        <a:buSzPts val="400"/>
                        <a:buFont typeface="Noto Sans Symbols"/>
                        <a:buNone/>
                      </a:pPr>
                      <a:r>
                        <a:t/>
                      </a:r>
                      <a:endParaRPr sz="400" b="0" i="0" u="none" strike="noStrike" cap="none">
                        <a:solidFill>
                          <a:srgbClr val="3F3F3F"/>
                        </a:solidFill>
                        <a:latin typeface="Verdana"/>
                        <a:ea typeface="Verdana"/>
                        <a:cs typeface="Verdana"/>
                        <a:sym typeface="Verdana"/>
                      </a:endParaRPr>
                    </a:p>
                    <a:p>
                      <a:pPr marL="171450" marR="0" lvl="0" indent="-171450" algn="l" rtl="0">
                        <a:spcBef>
                          <a:spcPts val="0"/>
                        </a:spcBef>
                        <a:spcAft>
                          <a:spcPts val="0"/>
                        </a:spcAft>
                        <a:buClr>
                          <a:srgbClr val="FF9933"/>
                        </a:buClr>
                        <a:buSzPts val="1200"/>
                        <a:buFont typeface="Noto Sans Symbols"/>
                        <a:buChar char="❖"/>
                      </a:pPr>
                      <a:r>
                        <a:rPr lang="en-US" sz="1200" b="1" i="0" u="none" strike="noStrike" cap="none">
                          <a:solidFill>
                            <a:srgbClr val="3F3F3F"/>
                          </a:solidFill>
                          <a:latin typeface="Verdana"/>
                          <a:ea typeface="Verdana"/>
                          <a:cs typeface="Verdana"/>
                          <a:sym typeface="Verdana"/>
                        </a:rPr>
                        <a:t>Evidenziare l'unicità: </a:t>
                      </a:r>
                      <a:r>
                        <a:rPr lang="en-US" sz="1200" b="0" i="0" u="none" strike="noStrike" cap="none">
                          <a:solidFill>
                            <a:srgbClr val="3F3F3F"/>
                          </a:solidFill>
                          <a:latin typeface="Verdana"/>
                          <a:ea typeface="Verdana"/>
                          <a:cs typeface="Verdana"/>
                          <a:sym typeface="Verdana"/>
                        </a:rPr>
                        <a:t>Identificate uno/due elementi della cultura, della tradizione o dell'architettura che la vostra idea potrebbe mettere in evidenza, ad esempio l'artigianato locale, gli stili di costruzione o le danze.</a:t>
                      </a:r>
                      <a:endParaRPr/>
                    </a:p>
                    <a:p>
                      <a:pPr marL="171450" marR="0" lvl="0" indent="-171450" algn="l" rtl="0">
                        <a:spcBef>
                          <a:spcPts val="0"/>
                        </a:spcBef>
                        <a:spcAft>
                          <a:spcPts val="0"/>
                        </a:spcAft>
                        <a:buClr>
                          <a:srgbClr val="FF9933"/>
                        </a:buClr>
                        <a:buSzPts val="1200"/>
                        <a:buFont typeface="Noto Sans Symbols"/>
                        <a:buChar char="❖"/>
                      </a:pPr>
                      <a:r>
                        <a:rPr lang="en-US" sz="1200" b="1" i="0" u="none" strike="noStrike" cap="none">
                          <a:solidFill>
                            <a:srgbClr val="3F3F3F"/>
                          </a:solidFill>
                          <a:latin typeface="Verdana"/>
                          <a:ea typeface="Verdana"/>
                          <a:cs typeface="Verdana"/>
                          <a:sym typeface="Verdana"/>
                        </a:rPr>
                        <a:t>Creare un piano: </a:t>
                      </a:r>
                      <a:r>
                        <a:rPr lang="en-US" sz="1200" b="0" i="0" u="none" strike="noStrike" cap="none">
                          <a:solidFill>
                            <a:srgbClr val="3F3F3F"/>
                          </a:solidFill>
                          <a:latin typeface="Verdana"/>
                          <a:ea typeface="Verdana"/>
                          <a:cs typeface="Verdana"/>
                          <a:sym typeface="Verdana"/>
                        </a:rPr>
                        <a:t>Sviluppate dei modi per integrare questi elementi nella vostra idea in modo rispettoso. Ad esempio, considerate la possibilità di ospitare laboratori, collaborare con artigiani locali o progettare eventi che mettano in risalto queste tradizioni.</a:t>
                      </a:r>
                      <a:endParaRPr/>
                    </a:p>
                    <a:p>
                      <a:pPr marL="171450" marR="0" lvl="0" indent="-171450" algn="l" rtl="0">
                        <a:spcBef>
                          <a:spcPts val="0"/>
                        </a:spcBef>
                        <a:spcAft>
                          <a:spcPts val="0"/>
                        </a:spcAft>
                        <a:buClr>
                          <a:srgbClr val="FF9933"/>
                        </a:buClr>
                        <a:buSzPts val="1200"/>
                        <a:buFont typeface="Noto Sans Symbols"/>
                        <a:buChar char="❖"/>
                      </a:pPr>
                      <a:r>
                        <a:rPr lang="en-US" sz="1200" b="1" i="0" u="none" strike="noStrike" cap="none">
                          <a:solidFill>
                            <a:srgbClr val="3F3F3F"/>
                          </a:solidFill>
                          <a:latin typeface="Verdana"/>
                          <a:ea typeface="Verdana"/>
                          <a:cs typeface="Verdana"/>
                          <a:sym typeface="Verdana"/>
                        </a:rPr>
                        <a:t>Promuovere l'inclusività: </a:t>
                      </a:r>
                      <a:r>
                        <a:rPr lang="en-US" sz="1200" b="0" i="0" u="none" strike="noStrike" cap="none">
                          <a:solidFill>
                            <a:srgbClr val="3F3F3F"/>
                          </a:solidFill>
                          <a:latin typeface="Verdana"/>
                          <a:ea typeface="Verdana"/>
                          <a:cs typeface="Verdana"/>
                          <a:sym typeface="Verdana"/>
                        </a:rPr>
                        <a:t>Assicuratevi che il vostro piano preveda opportunità di partecipazione per la comunità locale, garantendo che i vostri sforzi siano autentici e vantaggiosi per loro.</a:t>
                      </a:r>
                      <a:endParaRPr sz="1400" b="0" i="0" u="none" strike="noStrike" cap="none">
                        <a:solidFill>
                          <a:schemeClr val="lt1"/>
                        </a:solidFill>
                        <a:latin typeface="Verdana"/>
                        <a:ea typeface="Verdana"/>
                        <a:cs typeface="Verdana"/>
                        <a:sym typeface="Verdana"/>
                      </a:endParaRPr>
                    </a:p>
                  </a:txBody>
                  <a:tcPr marL="91450" marR="91450" marT="45725" marB="45725">
                    <a:lnL w="12700" cap="flat" cmpd="sng">
                      <a:solidFill>
                        <a:srgbClr val="44BAA9"/>
                      </a:solidFill>
                      <a:prstDash val="solid"/>
                      <a:round/>
                      <a:headEnd type="none" w="sm" len="sm"/>
                      <a:tailEnd type="none" w="sm" len="sm"/>
                    </a:lnL>
                    <a:lnR w="12700" cap="flat" cmpd="sng">
                      <a:solidFill>
                        <a:srgbClr val="44BAA9"/>
                      </a:solidFill>
                      <a:prstDash val="solid"/>
                      <a:round/>
                      <a:headEnd type="none" w="sm" len="sm"/>
                      <a:tailEnd type="none" w="sm" len="sm"/>
                    </a:lnR>
                    <a:lnT w="12700" cap="flat" cmpd="sng">
                      <a:solidFill>
                        <a:srgbClr val="44BAA9"/>
                      </a:solidFill>
                      <a:prstDash val="solid"/>
                      <a:round/>
                      <a:headEnd type="none" w="sm" len="sm"/>
                      <a:tailEnd type="none" w="sm" len="sm"/>
                    </a:lnT>
                    <a:lnB w="12700" cap="flat" cmpd="sng">
                      <a:solidFill>
                        <a:srgbClr val="44BAA9"/>
                      </a:solidFill>
                      <a:prstDash val="solid"/>
                      <a:round/>
                      <a:headEnd type="none" w="sm" len="sm"/>
                      <a:tailEnd type="none" w="sm" len="sm"/>
                    </a:lnB>
                  </a:tcPr>
                </a:tc>
              </a:tr>
            </a:tbl>
          </a:graphicData>
        </a:graphic>
      </p:graphicFrame>
      <p:graphicFrame>
        <p:nvGraphicFramePr>
          <p:cNvPr id="1067" name="Google Shape;1067;p25"/>
          <p:cNvGraphicFramePr/>
          <p:nvPr/>
        </p:nvGraphicFramePr>
        <p:xfrm>
          <a:off x="302839" y="7411370"/>
          <a:ext cx="3000000" cy="3000000"/>
        </p:xfrm>
        <a:graphic>
          <a:graphicData uri="http://schemas.openxmlformats.org/drawingml/2006/table">
            <a:tbl>
              <a:tblPr firstRow="1" bandRow="1">
                <a:noFill/>
                <a:tableStyleId>{D8F5C330-00EC-492D-B79E-F1F6E617DCEB}</a:tableStyleId>
              </a:tblPr>
              <a:tblGrid>
                <a:gridCol w="7011550"/>
              </a:tblGrid>
              <a:tr h="370850">
                <a:tc>
                  <a:txBody>
                    <a:bodyPr/>
                    <a:lstStyle/>
                    <a:p>
                      <a:pPr marL="342900" marR="0" lvl="0" indent="-342900" algn="l" rtl="0">
                        <a:lnSpc>
                          <a:spcPct val="100000"/>
                        </a:lnSpc>
                        <a:spcBef>
                          <a:spcPts val="0"/>
                        </a:spcBef>
                        <a:spcAft>
                          <a:spcPts val="0"/>
                        </a:spcAft>
                        <a:buClr>
                          <a:schemeClr val="lt1"/>
                        </a:buClr>
                        <a:buSzPts val="1400"/>
                        <a:buFont typeface="Century Schoolbook"/>
                        <a:buAutoNum type="arabicPeriod" startAt="5"/>
                      </a:pPr>
                      <a:r>
                        <a:rPr lang="en-US" sz="1400" b="0" i="0" u="none" strike="noStrike" cap="none">
                          <a:solidFill>
                            <a:schemeClr val="lt1"/>
                          </a:solidFill>
                          <a:latin typeface="Verdana"/>
                          <a:ea typeface="Verdana"/>
                          <a:cs typeface="Verdana"/>
                          <a:sym typeface="Verdana"/>
                        </a:rPr>
                        <a:t>Come coinvolgerete il pubblico ad apprezzare il significato culturale e costruttivo?</a:t>
                      </a:r>
                      <a:endParaRPr/>
                    </a:p>
                  </a:txBody>
                  <a:tcPr marL="91450" marR="91450" marT="45725" marB="45725">
                    <a:lnL w="12700" cap="flat" cmpd="sng">
                      <a:solidFill>
                        <a:srgbClr val="44BAA9"/>
                      </a:solidFill>
                      <a:prstDash val="solid"/>
                      <a:round/>
                      <a:headEnd type="none" w="sm" len="sm"/>
                      <a:tailEnd type="none" w="sm" len="sm"/>
                    </a:lnL>
                    <a:lnR w="12700" cap="flat" cmpd="sng">
                      <a:solidFill>
                        <a:srgbClr val="44BAA9"/>
                      </a:solidFill>
                      <a:prstDash val="solid"/>
                      <a:round/>
                      <a:headEnd type="none" w="sm" len="sm"/>
                      <a:tailEnd type="none" w="sm" len="sm"/>
                    </a:lnR>
                    <a:lnT w="12700" cap="flat" cmpd="sng">
                      <a:solidFill>
                        <a:srgbClr val="44BAA9"/>
                      </a:solidFill>
                      <a:prstDash val="solid"/>
                      <a:round/>
                      <a:headEnd type="none" w="sm" len="sm"/>
                      <a:tailEnd type="none" w="sm" len="sm"/>
                    </a:lnT>
                    <a:lnB w="12700" cap="flat" cmpd="sng">
                      <a:solidFill>
                        <a:srgbClr val="44BAA9"/>
                      </a:solidFill>
                      <a:prstDash val="solid"/>
                      <a:round/>
                      <a:headEnd type="none" w="sm" len="sm"/>
                      <a:tailEnd type="none" w="sm" len="sm"/>
                    </a:lnB>
                    <a:solidFill>
                      <a:srgbClr val="69ADAD"/>
                    </a:solidFill>
                  </a:tcPr>
                </a:tc>
              </a:tr>
              <a:tr h="370850">
                <a:tc>
                  <a:txBody>
                    <a:bodyPr/>
                    <a:lstStyle/>
                    <a:p>
                      <a:pPr marL="0" marR="0" lvl="0" indent="0" algn="l" rtl="0">
                        <a:spcBef>
                          <a:spcPts val="0"/>
                        </a:spcBef>
                        <a:spcAft>
                          <a:spcPts val="0"/>
                        </a:spcAft>
                        <a:buClr>
                          <a:srgbClr val="FF9933"/>
                        </a:buClr>
                        <a:buSzPts val="1400"/>
                        <a:buFont typeface="Noto Sans Symbols"/>
                        <a:buNone/>
                      </a:pPr>
                      <a:r>
                        <a:rPr lang="en-US" sz="1400" b="0" i="0" u="none" strike="noStrike" cap="none">
                          <a:solidFill>
                            <a:srgbClr val="3F3F3F"/>
                          </a:solidFill>
                          <a:latin typeface="Verdana"/>
                          <a:ea typeface="Verdana"/>
                          <a:cs typeface="Verdana"/>
                          <a:sym typeface="Verdana"/>
                        </a:rPr>
                        <a:t>Pensate a come sensibilizzare e ispirare gli altri a valorizzare e proteggere il patrimonio culturale ed edilizio.</a:t>
                      </a:r>
                      <a:endParaRPr/>
                    </a:p>
                    <a:p>
                      <a:pPr marL="0" marR="0" lvl="0" indent="0" algn="l" rtl="0">
                        <a:spcBef>
                          <a:spcPts val="0"/>
                        </a:spcBef>
                        <a:spcAft>
                          <a:spcPts val="0"/>
                        </a:spcAft>
                        <a:buClr>
                          <a:srgbClr val="FF9933"/>
                        </a:buClr>
                        <a:buSzPts val="400"/>
                        <a:buFont typeface="Noto Sans Symbols"/>
                        <a:buNone/>
                      </a:pPr>
                      <a:r>
                        <a:t/>
                      </a:r>
                      <a:endParaRPr sz="400" b="0" i="0" u="none" strike="noStrike" cap="none">
                        <a:solidFill>
                          <a:srgbClr val="3F3F3F"/>
                        </a:solidFill>
                        <a:latin typeface="Verdana"/>
                        <a:ea typeface="Verdana"/>
                        <a:cs typeface="Verdana"/>
                        <a:sym typeface="Verdana"/>
                      </a:endParaRPr>
                    </a:p>
                    <a:p>
                      <a:pPr marL="171450" marR="0" lvl="0" indent="-171450" algn="l" rtl="0">
                        <a:spcBef>
                          <a:spcPts val="0"/>
                        </a:spcBef>
                        <a:spcAft>
                          <a:spcPts val="0"/>
                        </a:spcAft>
                        <a:buClr>
                          <a:srgbClr val="FF9933"/>
                        </a:buClr>
                        <a:buSzPts val="1200"/>
                        <a:buFont typeface="Noto Sans Symbols"/>
                        <a:buChar char="❖"/>
                      </a:pPr>
                      <a:r>
                        <a:rPr lang="en-US" sz="1200" b="1" i="0" u="none" strike="noStrike" cap="none">
                          <a:solidFill>
                            <a:srgbClr val="3F3F3F"/>
                          </a:solidFill>
                          <a:latin typeface="Verdana"/>
                          <a:ea typeface="Verdana"/>
                          <a:cs typeface="Verdana"/>
                          <a:sym typeface="Verdana"/>
                        </a:rPr>
                        <a:t>Capire il pubblico: </a:t>
                      </a:r>
                      <a:r>
                        <a:rPr lang="en-US" sz="1200" b="0" i="0" u="none" strike="noStrike" cap="none">
                          <a:solidFill>
                            <a:srgbClr val="3F3F3F"/>
                          </a:solidFill>
                          <a:latin typeface="Verdana"/>
                          <a:ea typeface="Verdana"/>
                          <a:cs typeface="Verdana"/>
                          <a:sym typeface="Verdana"/>
                        </a:rPr>
                        <a:t>Identificate chi volete raggiungere - comunità locali, turisti, visitatori, scuole o partner - e il loro livello di conoscenza del significato culturale o edilizio.</a:t>
                      </a:r>
                      <a:endParaRPr/>
                    </a:p>
                    <a:p>
                      <a:pPr marL="171450" marR="0" lvl="0" indent="-171450" algn="l" rtl="0">
                        <a:spcBef>
                          <a:spcPts val="0"/>
                        </a:spcBef>
                        <a:spcAft>
                          <a:spcPts val="0"/>
                        </a:spcAft>
                        <a:buClr>
                          <a:srgbClr val="FF9933"/>
                        </a:buClr>
                        <a:buSzPts val="1200"/>
                        <a:buFont typeface="Noto Sans Symbols"/>
                        <a:buChar char="❖"/>
                      </a:pPr>
                      <a:r>
                        <a:rPr lang="en-US" sz="1200" b="1" i="0" u="none" strike="noStrike" cap="none">
                          <a:solidFill>
                            <a:srgbClr val="3F3F3F"/>
                          </a:solidFill>
                          <a:latin typeface="Verdana"/>
                          <a:ea typeface="Verdana"/>
                          <a:cs typeface="Verdana"/>
                          <a:sym typeface="Verdana"/>
                        </a:rPr>
                        <a:t>Creare contenuti coinvolgenti: </a:t>
                      </a:r>
                      <a:r>
                        <a:rPr lang="en-US" sz="1200" b="0" i="0" u="none" strike="noStrike" cap="none">
                          <a:solidFill>
                            <a:srgbClr val="3F3F3F"/>
                          </a:solidFill>
                          <a:latin typeface="Verdana"/>
                          <a:ea typeface="Verdana"/>
                          <a:cs typeface="Verdana"/>
                          <a:sym typeface="Verdana"/>
                        </a:rPr>
                        <a:t>Sviluppate modi semplici e convincenti per condividere il vostro messaggio, come la narrazione, le visite guidate o le mostre interattive. Ad esempio, utilizzate poster, social media o strumenti digitali come Canva per rendere il vostro messaggio accattivante.</a:t>
                      </a:r>
                      <a:endParaRPr/>
                    </a:p>
                    <a:p>
                      <a:pPr marL="171450" marR="0" lvl="0" indent="-171450" algn="l" rtl="0">
                        <a:spcBef>
                          <a:spcPts val="0"/>
                        </a:spcBef>
                        <a:spcAft>
                          <a:spcPts val="0"/>
                        </a:spcAft>
                        <a:buClr>
                          <a:srgbClr val="FF9933"/>
                        </a:buClr>
                        <a:buSzPts val="1200"/>
                        <a:buFont typeface="Noto Sans Symbols"/>
                        <a:buChar char="❖"/>
                      </a:pPr>
                      <a:r>
                        <a:rPr lang="en-US" sz="1200" b="1" i="0" u="none" strike="noStrike" cap="none">
                          <a:solidFill>
                            <a:srgbClr val="3F3F3F"/>
                          </a:solidFill>
                          <a:latin typeface="Verdana"/>
                          <a:ea typeface="Verdana"/>
                          <a:cs typeface="Verdana"/>
                          <a:sym typeface="Verdana"/>
                        </a:rPr>
                        <a:t>Incoraggiare la partecipazione: </a:t>
                      </a:r>
                      <a:r>
                        <a:rPr lang="en-US" sz="1200" b="0" i="0" u="none" strike="noStrike" cap="none">
                          <a:solidFill>
                            <a:srgbClr val="3F3F3F"/>
                          </a:solidFill>
                          <a:latin typeface="Verdana"/>
                          <a:ea typeface="Verdana"/>
                          <a:cs typeface="Verdana"/>
                          <a:sym typeface="Verdana"/>
                        </a:rPr>
                        <a:t>Pianificate attività come passeggiate culturali, visite agli edifici o workshop per coinvolgere le persone.</a:t>
                      </a:r>
                      <a:endParaRPr/>
                    </a:p>
                    <a:p>
                      <a:pPr marL="171450" marR="0" lvl="0" indent="-171450" algn="l" rtl="0">
                        <a:spcBef>
                          <a:spcPts val="0"/>
                        </a:spcBef>
                        <a:spcAft>
                          <a:spcPts val="0"/>
                        </a:spcAft>
                        <a:buClr>
                          <a:srgbClr val="FF9933"/>
                        </a:buClr>
                        <a:buSzPts val="1200"/>
                        <a:buFont typeface="Noto Sans Symbols"/>
                        <a:buChar char="❖"/>
                      </a:pPr>
                      <a:r>
                        <a:rPr lang="en-US" sz="1200" b="1" i="0" u="none" strike="noStrike" cap="none">
                          <a:solidFill>
                            <a:srgbClr val="3F3F3F"/>
                          </a:solidFill>
                          <a:latin typeface="Verdana"/>
                          <a:ea typeface="Verdana"/>
                          <a:cs typeface="Verdana"/>
                          <a:sym typeface="Verdana"/>
                        </a:rPr>
                        <a:t>Tracciare e condividere i successi: </a:t>
                      </a:r>
                      <a:r>
                        <a:rPr lang="en-US" sz="1200" b="0" i="0" u="none" strike="noStrike" cap="none">
                          <a:solidFill>
                            <a:srgbClr val="3F3F3F"/>
                          </a:solidFill>
                          <a:latin typeface="Verdana"/>
                          <a:ea typeface="Verdana"/>
                          <a:cs typeface="Verdana"/>
                          <a:sym typeface="Verdana"/>
                        </a:rPr>
                        <a:t>Documentate e condividete i vostri sforzi attraverso storie, foto o risultati misurabili. Evidenziate l'impatto positivo che la vostra idea sta avendo sulla conservazione della cultura e sulla costruzione del patrimonio.</a:t>
                      </a:r>
                      <a:endParaRPr sz="1400" b="0" i="0" u="none" strike="noStrike" cap="none">
                        <a:solidFill>
                          <a:schemeClr val="lt1"/>
                        </a:solidFill>
                        <a:latin typeface="Verdana"/>
                        <a:ea typeface="Verdana"/>
                        <a:cs typeface="Verdana"/>
                        <a:sym typeface="Verdana"/>
                      </a:endParaRPr>
                    </a:p>
                  </a:txBody>
                  <a:tcPr marL="91450" marR="91450" marT="45725" marB="45725">
                    <a:lnL w="12700" cap="flat" cmpd="sng">
                      <a:solidFill>
                        <a:srgbClr val="44BAA9"/>
                      </a:solidFill>
                      <a:prstDash val="solid"/>
                      <a:round/>
                      <a:headEnd type="none" w="sm" len="sm"/>
                      <a:tailEnd type="none" w="sm" len="sm"/>
                    </a:lnL>
                    <a:lnR w="12700" cap="flat" cmpd="sng">
                      <a:solidFill>
                        <a:srgbClr val="44BAA9"/>
                      </a:solidFill>
                      <a:prstDash val="solid"/>
                      <a:round/>
                      <a:headEnd type="none" w="sm" len="sm"/>
                      <a:tailEnd type="none" w="sm" len="sm"/>
                    </a:lnR>
                    <a:lnT w="12700" cap="flat" cmpd="sng">
                      <a:solidFill>
                        <a:srgbClr val="44BAA9"/>
                      </a:solidFill>
                      <a:prstDash val="solid"/>
                      <a:round/>
                      <a:headEnd type="none" w="sm" len="sm"/>
                      <a:tailEnd type="none" w="sm" len="sm"/>
                    </a:lnT>
                    <a:lnB w="12700" cap="flat" cmpd="sng">
                      <a:solidFill>
                        <a:srgbClr val="44BAA9"/>
                      </a:solidFill>
                      <a:prstDash val="solid"/>
                      <a:round/>
                      <a:headEnd type="none" w="sm" len="sm"/>
                      <a:tailEnd type="none" w="sm" len="sm"/>
                    </a:lnB>
                  </a:tcPr>
                </a:tc>
              </a:tr>
            </a:tbl>
          </a:graphicData>
        </a:graphic>
      </p:graphicFrame>
      <p:sp>
        <p:nvSpPr>
          <p:cNvPr id="1068" name="Google Shape;1068;p25"/>
          <p:cNvSpPr txBox="1"/>
          <p:nvPr/>
        </p:nvSpPr>
        <p:spPr>
          <a:xfrm>
            <a:off x="285418" y="864455"/>
            <a:ext cx="5956470" cy="665144"/>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lt1"/>
              </a:buClr>
              <a:buSzPts val="2800"/>
              <a:buFont typeface="Arial"/>
              <a:buNone/>
            </a:pPr>
            <a:r>
              <a:rPr lang="en-US" sz="2800" b="1" i="0">
                <a:solidFill>
                  <a:schemeClr val="lt1"/>
                </a:solidFill>
                <a:latin typeface="Verdana"/>
                <a:ea typeface="Verdana"/>
                <a:cs typeface="Verdana"/>
                <a:sym typeface="Verdana"/>
              </a:rPr>
              <a:t>Sezione 2: Fase 1</a:t>
            </a:r>
            <a:endParaRPr/>
          </a:p>
        </p:txBody>
      </p:sp>
      <p:sp>
        <p:nvSpPr>
          <p:cNvPr id="1069" name="Google Shape;1069;p25"/>
          <p:cNvSpPr txBox="1"/>
          <p:nvPr/>
        </p:nvSpPr>
        <p:spPr>
          <a:xfrm>
            <a:off x="285417" y="1497786"/>
            <a:ext cx="6472655" cy="782354"/>
          </a:xfrm>
          <a:prstGeom prst="rect">
            <a:avLst/>
          </a:prstGeom>
          <a:noFill/>
          <a:ln>
            <a:noFill/>
          </a:ln>
        </p:spPr>
        <p:txBody>
          <a:bodyPr spcFirstLastPara="1" wrap="square" lIns="91425" tIns="45700" rIns="91425" bIns="45700" anchor="t" anchorCtr="0">
            <a:noAutofit/>
          </a:bodyPr>
          <a:lstStyle/>
          <a:p>
            <a:pPr marL="0" marR="0" lvl="0" indent="0" algn="just" rtl="0">
              <a:lnSpc>
                <a:spcPct val="100000"/>
              </a:lnSpc>
              <a:spcBef>
                <a:spcPts val="0"/>
              </a:spcBef>
              <a:spcAft>
                <a:spcPts val="0"/>
              </a:spcAft>
              <a:buClr>
                <a:schemeClr val="lt1"/>
              </a:buClr>
              <a:buSzPts val="2000"/>
              <a:buFont typeface="Arial"/>
              <a:buNone/>
            </a:pPr>
            <a:r>
              <a:rPr lang="en-US" sz="2000" b="0" i="0">
                <a:solidFill>
                  <a:schemeClr val="lt1"/>
                </a:solidFill>
                <a:latin typeface="Verdana"/>
                <a:ea typeface="Verdana"/>
                <a:cs typeface="Verdana"/>
                <a:sym typeface="Verdana"/>
              </a:rPr>
              <a:t>PENSARE con le domande (5)</a:t>
            </a:r>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73" name="Shape 1073"/>
        <p:cNvGrpSpPr/>
        <p:nvPr/>
      </p:nvGrpSpPr>
      <p:grpSpPr>
        <a:xfrm>
          <a:off x="0" y="0"/>
          <a:ext cx="0" cy="0"/>
          <a:chOff x="0" y="0"/>
          <a:chExt cx="0" cy="0"/>
        </a:xfrm>
      </p:grpSpPr>
      <p:graphicFrame>
        <p:nvGraphicFramePr>
          <p:cNvPr id="1074" name="Google Shape;1074;p26"/>
          <p:cNvGraphicFramePr/>
          <p:nvPr/>
        </p:nvGraphicFramePr>
        <p:xfrm>
          <a:off x="285417" y="2380843"/>
          <a:ext cx="3000000" cy="3000000"/>
        </p:xfrm>
        <a:graphic>
          <a:graphicData uri="http://schemas.openxmlformats.org/drawingml/2006/table">
            <a:tbl>
              <a:tblPr firstRow="1" bandRow="1">
                <a:noFill/>
                <a:tableStyleId>{D8F5C330-00EC-492D-B79E-F1F6E617DCEB}</a:tableStyleId>
              </a:tblPr>
              <a:tblGrid>
                <a:gridCol w="1266300"/>
                <a:gridCol w="5865850"/>
              </a:tblGrid>
              <a:tr h="370850">
                <a:tc>
                  <a:txBody>
                    <a:bodyPr/>
                    <a:lstStyle/>
                    <a:p>
                      <a:pPr marL="0" marR="0" lvl="0" indent="0" algn="l" rtl="0">
                        <a:lnSpc>
                          <a:spcPct val="100000"/>
                        </a:lnSpc>
                        <a:spcBef>
                          <a:spcPts val="0"/>
                        </a:spcBef>
                        <a:spcAft>
                          <a:spcPts val="0"/>
                        </a:spcAft>
                        <a:buClr>
                          <a:schemeClr val="dk1"/>
                        </a:buClr>
                        <a:buSzPts val="1600"/>
                        <a:buFont typeface="Verdana"/>
                        <a:buNone/>
                      </a:pPr>
                      <a:r>
                        <a:rPr lang="en-US" sz="1600">
                          <a:latin typeface="Verdana"/>
                          <a:ea typeface="Verdana"/>
                          <a:cs typeface="Verdana"/>
                          <a:sym typeface="Verdana"/>
                        </a:rPr>
                        <a:t>Passo 2</a:t>
                      </a:r>
                      <a:endParaRPr/>
                    </a:p>
                  </a:txBody>
                  <a:tcPr marL="91450" marR="91450" marT="45725" marB="45725" anchor="ctr">
                    <a:lnL w="12700" cap="flat" cmpd="sng">
                      <a:solidFill>
                        <a:srgbClr val="44BAA9"/>
                      </a:solidFill>
                      <a:prstDash val="solid"/>
                      <a:round/>
                      <a:headEnd type="none" w="sm" len="sm"/>
                      <a:tailEnd type="none" w="sm" len="sm"/>
                    </a:lnL>
                    <a:lnR w="12700" cap="flat" cmpd="sng">
                      <a:solidFill>
                        <a:srgbClr val="44BAA9"/>
                      </a:solidFill>
                      <a:prstDash val="solid"/>
                      <a:round/>
                      <a:headEnd type="none" w="sm" len="sm"/>
                      <a:tailEnd type="none" w="sm" len="sm"/>
                    </a:lnR>
                    <a:lnT w="12700" cap="flat" cmpd="sng">
                      <a:solidFill>
                        <a:srgbClr val="44BAA9"/>
                      </a:solidFill>
                      <a:prstDash val="solid"/>
                      <a:round/>
                      <a:headEnd type="none" w="sm" len="sm"/>
                      <a:tailEnd type="none" w="sm" len="sm"/>
                    </a:lnT>
                    <a:lnB w="12700" cap="flat" cmpd="sng">
                      <a:solidFill>
                        <a:srgbClr val="44BAA9"/>
                      </a:solidFill>
                      <a:prstDash val="solid"/>
                      <a:round/>
                      <a:headEnd type="none" w="sm" len="sm"/>
                      <a:tailEnd type="none" w="sm" len="sm"/>
                    </a:lnB>
                    <a:solidFill>
                      <a:srgbClr val="69ADAD"/>
                    </a:solidFill>
                  </a:tcPr>
                </a:tc>
                <a:tc>
                  <a:txBody>
                    <a:bodyPr/>
                    <a:lstStyle/>
                    <a:p>
                      <a:pPr marL="0" marR="0" lvl="0" indent="0" algn="l" rtl="0">
                        <a:lnSpc>
                          <a:spcPct val="100000"/>
                        </a:lnSpc>
                        <a:spcBef>
                          <a:spcPts val="0"/>
                        </a:spcBef>
                        <a:spcAft>
                          <a:spcPts val="0"/>
                        </a:spcAft>
                        <a:buClr>
                          <a:schemeClr val="lt1"/>
                        </a:buClr>
                        <a:buSzPts val="1600"/>
                        <a:buFont typeface="Verdana"/>
                        <a:buNone/>
                      </a:pPr>
                      <a:r>
                        <a:rPr lang="en-US" sz="1600">
                          <a:solidFill>
                            <a:schemeClr val="lt1"/>
                          </a:solidFill>
                          <a:latin typeface="Verdana"/>
                          <a:ea typeface="Verdana"/>
                          <a:cs typeface="Verdana"/>
                          <a:sym typeface="Verdana"/>
                        </a:rPr>
                        <a:t>Istruzioni</a:t>
                      </a:r>
                      <a:endParaRPr sz="1600">
                        <a:latin typeface="Verdana"/>
                        <a:ea typeface="Verdana"/>
                        <a:cs typeface="Verdana"/>
                        <a:sym typeface="Verdana"/>
                      </a:endParaRPr>
                    </a:p>
                  </a:txBody>
                  <a:tcPr marL="91450" marR="91450" marT="45725" marB="45725" anchor="ctr">
                    <a:lnL w="12700" cap="flat" cmpd="sng">
                      <a:solidFill>
                        <a:srgbClr val="44BAA9"/>
                      </a:solidFill>
                      <a:prstDash val="solid"/>
                      <a:round/>
                      <a:headEnd type="none" w="sm" len="sm"/>
                      <a:tailEnd type="none" w="sm" len="sm"/>
                    </a:lnL>
                    <a:lnR w="12700" cap="flat" cmpd="sng">
                      <a:solidFill>
                        <a:srgbClr val="44BAA9"/>
                      </a:solidFill>
                      <a:prstDash val="solid"/>
                      <a:round/>
                      <a:headEnd type="none" w="sm" len="sm"/>
                      <a:tailEnd type="none" w="sm" len="sm"/>
                    </a:lnR>
                    <a:lnT w="12700" cap="flat" cmpd="sng">
                      <a:solidFill>
                        <a:srgbClr val="44BAA9"/>
                      </a:solidFill>
                      <a:prstDash val="solid"/>
                      <a:round/>
                      <a:headEnd type="none" w="sm" len="sm"/>
                      <a:tailEnd type="none" w="sm" len="sm"/>
                    </a:lnT>
                    <a:lnB w="12700" cap="flat" cmpd="sng">
                      <a:solidFill>
                        <a:srgbClr val="44BAA9"/>
                      </a:solidFill>
                      <a:prstDash val="solid"/>
                      <a:round/>
                      <a:headEnd type="none" w="sm" len="sm"/>
                      <a:tailEnd type="none" w="sm" len="sm"/>
                    </a:lnB>
                    <a:solidFill>
                      <a:srgbClr val="69ADAD"/>
                    </a:solidFill>
                  </a:tcPr>
                </a:tc>
              </a:tr>
              <a:tr h="370850">
                <a:tc>
                  <a:txBody>
                    <a:bodyPr/>
                    <a:lstStyle/>
                    <a:p>
                      <a:pPr marL="0" marR="0" lvl="0" indent="0" algn="l" rtl="0">
                        <a:lnSpc>
                          <a:spcPct val="100000"/>
                        </a:lnSpc>
                        <a:spcBef>
                          <a:spcPts val="0"/>
                        </a:spcBef>
                        <a:spcAft>
                          <a:spcPts val="0"/>
                        </a:spcAft>
                        <a:buNone/>
                      </a:pPr>
                      <a:r>
                        <a:rPr lang="en-US" sz="1400" b="1">
                          <a:solidFill>
                            <a:srgbClr val="F16924"/>
                          </a:solidFill>
                          <a:latin typeface="Verdana"/>
                          <a:ea typeface="Verdana"/>
                          <a:cs typeface="Verdana"/>
                          <a:sym typeface="Verdana"/>
                        </a:rPr>
                        <a:t>GUARDA I VIDEO</a:t>
                      </a:r>
                      <a:endParaRPr sz="1400" b="1">
                        <a:solidFill>
                          <a:srgbClr val="F16924"/>
                        </a:solidFill>
                        <a:latin typeface="Verdana"/>
                        <a:ea typeface="Verdana"/>
                        <a:cs typeface="Verdana"/>
                        <a:sym typeface="Verdana"/>
                      </a:endParaRPr>
                    </a:p>
                  </a:txBody>
                  <a:tcPr marL="68575" marR="68575" marT="0" marB="0" anchor="ctr">
                    <a:lnL w="12700" cap="flat" cmpd="sng">
                      <a:solidFill>
                        <a:srgbClr val="44BAA9"/>
                      </a:solidFill>
                      <a:prstDash val="solid"/>
                      <a:round/>
                      <a:headEnd type="none" w="sm" len="sm"/>
                      <a:tailEnd type="none" w="sm" len="sm"/>
                    </a:lnL>
                    <a:lnR w="12700" cap="flat" cmpd="sng">
                      <a:solidFill>
                        <a:srgbClr val="44BAA9"/>
                      </a:solidFill>
                      <a:prstDash val="solid"/>
                      <a:round/>
                      <a:headEnd type="none" w="sm" len="sm"/>
                      <a:tailEnd type="none" w="sm" len="sm"/>
                    </a:lnR>
                    <a:lnT w="12700" cap="flat" cmpd="sng">
                      <a:solidFill>
                        <a:srgbClr val="44BAA9"/>
                      </a:solidFill>
                      <a:prstDash val="solid"/>
                      <a:round/>
                      <a:headEnd type="none" w="sm" len="sm"/>
                      <a:tailEnd type="none" w="sm" len="sm"/>
                    </a:lnT>
                    <a:lnB w="12700" cap="flat" cmpd="sng">
                      <a:solidFill>
                        <a:srgbClr val="44BAA9"/>
                      </a:solidFill>
                      <a:prstDash val="solid"/>
                      <a:round/>
                      <a:headEnd type="none" w="sm" len="sm"/>
                      <a:tailEnd type="none" w="sm" len="sm"/>
                    </a:lnB>
                  </a:tcPr>
                </a:tc>
                <a:tc>
                  <a:txBody>
                    <a:bodyPr/>
                    <a:lstStyle/>
                    <a:p>
                      <a:pPr marL="285750" marR="0" lvl="0" indent="-285750" algn="l" rtl="0">
                        <a:spcBef>
                          <a:spcPts val="0"/>
                        </a:spcBef>
                        <a:spcAft>
                          <a:spcPts val="0"/>
                        </a:spcAft>
                        <a:buClr>
                          <a:srgbClr val="F16924"/>
                        </a:buClr>
                        <a:buSzPts val="1400"/>
                        <a:buFont typeface="Noto Sans Symbols"/>
                        <a:buChar char="❖"/>
                      </a:pPr>
                      <a:r>
                        <a:rPr lang="en-US" sz="1400">
                          <a:solidFill>
                            <a:srgbClr val="4B4B4B"/>
                          </a:solidFill>
                          <a:latin typeface="Verdana"/>
                          <a:ea typeface="Verdana"/>
                          <a:cs typeface="Verdana"/>
                          <a:sym typeface="Verdana"/>
                        </a:rPr>
                        <a:t>Ci sono </a:t>
                      </a:r>
                      <a:r>
                        <a:rPr lang="en-US" sz="1400">
                          <a:solidFill>
                            <a:srgbClr val="F16924"/>
                          </a:solidFill>
                          <a:latin typeface="Verdana"/>
                          <a:ea typeface="Verdana"/>
                          <a:cs typeface="Verdana"/>
                          <a:sym typeface="Verdana"/>
                        </a:rPr>
                        <a:t>6 video sull'impatto della cultura, del patrimonio e dell'edilizia.</a:t>
                      </a:r>
                      <a:endParaRPr/>
                    </a:p>
                    <a:p>
                      <a:pPr marL="285750" marR="0" lvl="0" indent="-285750" algn="l" rtl="0">
                        <a:spcBef>
                          <a:spcPts val="600"/>
                        </a:spcBef>
                        <a:spcAft>
                          <a:spcPts val="0"/>
                        </a:spcAft>
                        <a:buClr>
                          <a:srgbClr val="F16924"/>
                        </a:buClr>
                        <a:buSzPts val="1400"/>
                        <a:buFont typeface="Noto Sans Symbols"/>
                        <a:buChar char="❖"/>
                      </a:pPr>
                      <a:r>
                        <a:rPr lang="en-US" sz="1400">
                          <a:solidFill>
                            <a:srgbClr val="4B4B4B"/>
                          </a:solidFill>
                          <a:latin typeface="Verdana"/>
                          <a:ea typeface="Verdana"/>
                          <a:cs typeface="Verdana"/>
                          <a:sym typeface="Verdana"/>
                        </a:rPr>
                        <a:t>Gli studenti fanno clic sul </a:t>
                      </a:r>
                      <a:r>
                        <a:rPr lang="en-US" sz="1400">
                          <a:solidFill>
                            <a:srgbClr val="F16924"/>
                          </a:solidFill>
                          <a:latin typeface="Verdana"/>
                          <a:ea typeface="Verdana"/>
                          <a:cs typeface="Verdana"/>
                          <a:sym typeface="Verdana"/>
                        </a:rPr>
                        <a:t>pannello laterale sinistro </a:t>
                      </a:r>
                      <a:r>
                        <a:rPr lang="en-US" sz="1400">
                          <a:solidFill>
                            <a:srgbClr val="4B4B4B"/>
                          </a:solidFill>
                          <a:latin typeface="Verdana"/>
                          <a:ea typeface="Verdana"/>
                          <a:cs typeface="Verdana"/>
                          <a:sym typeface="Verdana"/>
                        </a:rPr>
                        <a:t>per selezionare un video.</a:t>
                      </a:r>
                      <a:endParaRPr/>
                    </a:p>
                    <a:p>
                      <a:pPr marL="285750" marR="0" lvl="0" indent="-285750" algn="l" rtl="0">
                        <a:spcBef>
                          <a:spcPts val="600"/>
                        </a:spcBef>
                        <a:spcAft>
                          <a:spcPts val="0"/>
                        </a:spcAft>
                        <a:buClr>
                          <a:srgbClr val="F16924"/>
                        </a:buClr>
                        <a:buSzPts val="1400"/>
                        <a:buFont typeface="Noto Sans Symbols"/>
                        <a:buChar char="❖"/>
                      </a:pPr>
                      <a:r>
                        <a:rPr lang="en-US" sz="1400">
                          <a:solidFill>
                            <a:srgbClr val="4B4B4B"/>
                          </a:solidFill>
                          <a:latin typeface="Verdana"/>
                          <a:ea typeface="Verdana"/>
                          <a:cs typeface="Verdana"/>
                          <a:sym typeface="Verdana"/>
                        </a:rPr>
                        <a:t>Ogni video consente agli studenti di approfondire la comprensione di argomenti complessi relativi alla cultura, al patrimonio e all'impatto degli edifici.</a:t>
                      </a:r>
                      <a:endParaRPr sz="1400">
                        <a:solidFill>
                          <a:srgbClr val="4B4B4B"/>
                        </a:solidFill>
                        <a:latin typeface="Verdana"/>
                        <a:ea typeface="Verdana"/>
                        <a:cs typeface="Verdana"/>
                        <a:sym typeface="Verdana"/>
                      </a:endParaRPr>
                    </a:p>
                  </a:txBody>
                  <a:tcPr marL="91450" marR="91450" marT="45725" marB="45725" anchor="ctr">
                    <a:lnL w="12700" cap="flat" cmpd="sng">
                      <a:solidFill>
                        <a:srgbClr val="44BAA9"/>
                      </a:solidFill>
                      <a:prstDash val="solid"/>
                      <a:round/>
                      <a:headEnd type="none" w="sm" len="sm"/>
                      <a:tailEnd type="none" w="sm" len="sm"/>
                    </a:lnL>
                    <a:lnR w="12700" cap="flat" cmpd="sng">
                      <a:solidFill>
                        <a:srgbClr val="44BAA9"/>
                      </a:solidFill>
                      <a:prstDash val="solid"/>
                      <a:round/>
                      <a:headEnd type="none" w="sm" len="sm"/>
                      <a:tailEnd type="none" w="sm" len="sm"/>
                    </a:lnR>
                    <a:lnT w="12700" cap="flat" cmpd="sng">
                      <a:solidFill>
                        <a:srgbClr val="44BAA9"/>
                      </a:solidFill>
                      <a:prstDash val="solid"/>
                      <a:round/>
                      <a:headEnd type="none" w="sm" len="sm"/>
                      <a:tailEnd type="none" w="sm" len="sm"/>
                    </a:lnT>
                    <a:lnB w="12700" cap="flat" cmpd="sng">
                      <a:solidFill>
                        <a:srgbClr val="44BAA9"/>
                      </a:solidFill>
                      <a:prstDash val="solid"/>
                      <a:round/>
                      <a:headEnd type="none" w="sm" len="sm"/>
                      <a:tailEnd type="none" w="sm" len="sm"/>
                    </a:lnB>
                  </a:tcPr>
                </a:tc>
              </a:tr>
            </a:tbl>
          </a:graphicData>
        </a:graphic>
      </p:graphicFrame>
      <p:graphicFrame>
        <p:nvGraphicFramePr>
          <p:cNvPr id="1075" name="Google Shape;1075;p26"/>
          <p:cNvGraphicFramePr/>
          <p:nvPr/>
        </p:nvGraphicFramePr>
        <p:xfrm>
          <a:off x="297799" y="7743687"/>
          <a:ext cx="3000000" cy="3000000"/>
        </p:xfrm>
        <a:graphic>
          <a:graphicData uri="http://schemas.openxmlformats.org/drawingml/2006/table">
            <a:tbl>
              <a:tblPr firstRow="1" bandRow="1">
                <a:noFill/>
                <a:tableStyleId>{D8F5C330-00EC-492D-B79E-F1F6E617DCEB}</a:tableStyleId>
              </a:tblPr>
              <a:tblGrid>
                <a:gridCol w="1421625"/>
                <a:gridCol w="5685750"/>
              </a:tblGrid>
              <a:tr h="370850">
                <a:tc>
                  <a:txBody>
                    <a:bodyPr/>
                    <a:lstStyle/>
                    <a:p>
                      <a:pPr marL="0" marR="0" lvl="0" indent="0" algn="l" rtl="0">
                        <a:lnSpc>
                          <a:spcPct val="100000"/>
                        </a:lnSpc>
                        <a:spcBef>
                          <a:spcPts val="0"/>
                        </a:spcBef>
                        <a:spcAft>
                          <a:spcPts val="0"/>
                        </a:spcAft>
                        <a:buClr>
                          <a:schemeClr val="dk1"/>
                        </a:buClr>
                        <a:buSzPts val="1600"/>
                        <a:buFont typeface="Verdana"/>
                        <a:buNone/>
                      </a:pPr>
                      <a:r>
                        <a:rPr lang="en-US" sz="1600">
                          <a:latin typeface="Verdana"/>
                          <a:ea typeface="Verdana"/>
                          <a:cs typeface="Verdana"/>
                          <a:sym typeface="Verdana"/>
                        </a:rPr>
                        <a:t>Passo 3</a:t>
                      </a:r>
                      <a:endParaRPr/>
                    </a:p>
                  </a:txBody>
                  <a:tcPr marL="91450" marR="91450" marT="45725" marB="45725" anchor="ctr">
                    <a:lnL w="12700" cap="flat" cmpd="sng">
                      <a:solidFill>
                        <a:srgbClr val="44BAA9"/>
                      </a:solidFill>
                      <a:prstDash val="solid"/>
                      <a:round/>
                      <a:headEnd type="none" w="sm" len="sm"/>
                      <a:tailEnd type="none" w="sm" len="sm"/>
                    </a:lnL>
                    <a:lnR w="12700" cap="flat" cmpd="sng">
                      <a:solidFill>
                        <a:srgbClr val="44BAA9"/>
                      </a:solidFill>
                      <a:prstDash val="solid"/>
                      <a:round/>
                      <a:headEnd type="none" w="sm" len="sm"/>
                      <a:tailEnd type="none" w="sm" len="sm"/>
                    </a:lnR>
                    <a:lnT w="12700" cap="flat" cmpd="sng">
                      <a:solidFill>
                        <a:srgbClr val="44BAA9"/>
                      </a:solidFill>
                      <a:prstDash val="solid"/>
                      <a:round/>
                      <a:headEnd type="none" w="sm" len="sm"/>
                      <a:tailEnd type="none" w="sm" len="sm"/>
                    </a:lnT>
                    <a:lnB w="12700" cap="flat" cmpd="sng">
                      <a:solidFill>
                        <a:srgbClr val="44BAA9"/>
                      </a:solidFill>
                      <a:prstDash val="solid"/>
                      <a:round/>
                      <a:headEnd type="none" w="sm" len="sm"/>
                      <a:tailEnd type="none" w="sm" len="sm"/>
                    </a:lnB>
                    <a:solidFill>
                      <a:srgbClr val="69ADAD"/>
                    </a:solidFill>
                  </a:tcPr>
                </a:tc>
                <a:tc>
                  <a:txBody>
                    <a:bodyPr/>
                    <a:lstStyle/>
                    <a:p>
                      <a:pPr marL="0" marR="0" lvl="0" indent="0" algn="l" rtl="0">
                        <a:lnSpc>
                          <a:spcPct val="100000"/>
                        </a:lnSpc>
                        <a:spcBef>
                          <a:spcPts val="0"/>
                        </a:spcBef>
                        <a:spcAft>
                          <a:spcPts val="0"/>
                        </a:spcAft>
                        <a:buClr>
                          <a:schemeClr val="lt1"/>
                        </a:buClr>
                        <a:buSzPts val="1600"/>
                        <a:buFont typeface="Verdana"/>
                        <a:buNone/>
                      </a:pPr>
                      <a:r>
                        <a:rPr lang="en-US" sz="1600">
                          <a:solidFill>
                            <a:schemeClr val="lt1"/>
                          </a:solidFill>
                          <a:latin typeface="Verdana"/>
                          <a:ea typeface="Verdana"/>
                          <a:cs typeface="Verdana"/>
                          <a:sym typeface="Verdana"/>
                        </a:rPr>
                        <a:t>Istruzioni</a:t>
                      </a:r>
                      <a:endParaRPr sz="1600">
                        <a:latin typeface="Verdana"/>
                        <a:ea typeface="Verdana"/>
                        <a:cs typeface="Verdana"/>
                        <a:sym typeface="Verdana"/>
                      </a:endParaRPr>
                    </a:p>
                  </a:txBody>
                  <a:tcPr marL="91450" marR="91450" marT="45725" marB="45725" anchor="ctr">
                    <a:lnL w="12700" cap="flat" cmpd="sng">
                      <a:solidFill>
                        <a:srgbClr val="44BAA9"/>
                      </a:solidFill>
                      <a:prstDash val="solid"/>
                      <a:round/>
                      <a:headEnd type="none" w="sm" len="sm"/>
                      <a:tailEnd type="none" w="sm" len="sm"/>
                    </a:lnL>
                    <a:lnR w="12700" cap="flat" cmpd="sng">
                      <a:solidFill>
                        <a:srgbClr val="44BAA9"/>
                      </a:solidFill>
                      <a:prstDash val="solid"/>
                      <a:round/>
                      <a:headEnd type="none" w="sm" len="sm"/>
                      <a:tailEnd type="none" w="sm" len="sm"/>
                    </a:lnR>
                    <a:lnT w="12700" cap="flat" cmpd="sng">
                      <a:solidFill>
                        <a:srgbClr val="44BAA9"/>
                      </a:solidFill>
                      <a:prstDash val="solid"/>
                      <a:round/>
                      <a:headEnd type="none" w="sm" len="sm"/>
                      <a:tailEnd type="none" w="sm" len="sm"/>
                    </a:lnT>
                    <a:lnB w="12700" cap="flat" cmpd="sng">
                      <a:solidFill>
                        <a:srgbClr val="44BAA9"/>
                      </a:solidFill>
                      <a:prstDash val="solid"/>
                      <a:round/>
                      <a:headEnd type="none" w="sm" len="sm"/>
                      <a:tailEnd type="none" w="sm" len="sm"/>
                    </a:lnB>
                    <a:solidFill>
                      <a:srgbClr val="69ADAD"/>
                    </a:solidFill>
                  </a:tcPr>
                </a:tc>
              </a:tr>
              <a:tr h="370850">
                <a:tc>
                  <a:txBody>
                    <a:bodyPr/>
                    <a:lstStyle/>
                    <a:p>
                      <a:pPr marL="0" marR="0" lvl="0" indent="0" algn="l" rtl="0">
                        <a:lnSpc>
                          <a:spcPct val="100000"/>
                        </a:lnSpc>
                        <a:spcBef>
                          <a:spcPts val="0"/>
                        </a:spcBef>
                        <a:spcAft>
                          <a:spcPts val="0"/>
                        </a:spcAft>
                        <a:buNone/>
                      </a:pPr>
                      <a:r>
                        <a:rPr lang="en-US" sz="1400" b="1">
                          <a:solidFill>
                            <a:srgbClr val="F16924"/>
                          </a:solidFill>
                          <a:latin typeface="Verdana"/>
                          <a:ea typeface="Verdana"/>
                          <a:cs typeface="Verdana"/>
                          <a:sym typeface="Verdana"/>
                        </a:rPr>
                        <a:t>PROVARE le idee</a:t>
                      </a:r>
                      <a:endParaRPr sz="1400" b="1">
                        <a:solidFill>
                          <a:srgbClr val="F16924"/>
                        </a:solidFill>
                        <a:latin typeface="Verdana"/>
                        <a:ea typeface="Verdana"/>
                        <a:cs typeface="Verdana"/>
                        <a:sym typeface="Verdana"/>
                      </a:endParaRPr>
                    </a:p>
                  </a:txBody>
                  <a:tcPr marL="68575" marR="68575" marT="0" marB="0" anchor="ctr">
                    <a:lnL w="12700" cap="flat" cmpd="sng">
                      <a:solidFill>
                        <a:srgbClr val="44BAA9"/>
                      </a:solidFill>
                      <a:prstDash val="solid"/>
                      <a:round/>
                      <a:headEnd type="none" w="sm" len="sm"/>
                      <a:tailEnd type="none" w="sm" len="sm"/>
                    </a:lnL>
                    <a:lnR w="12700" cap="flat" cmpd="sng">
                      <a:solidFill>
                        <a:srgbClr val="44BAA9"/>
                      </a:solidFill>
                      <a:prstDash val="solid"/>
                      <a:round/>
                      <a:headEnd type="none" w="sm" len="sm"/>
                      <a:tailEnd type="none" w="sm" len="sm"/>
                    </a:lnR>
                    <a:lnT w="12700" cap="flat" cmpd="sng">
                      <a:solidFill>
                        <a:srgbClr val="44BAA9"/>
                      </a:solidFill>
                      <a:prstDash val="solid"/>
                      <a:round/>
                      <a:headEnd type="none" w="sm" len="sm"/>
                      <a:tailEnd type="none" w="sm" len="sm"/>
                    </a:lnT>
                    <a:lnB w="12700" cap="flat" cmpd="sng">
                      <a:solidFill>
                        <a:srgbClr val="44BAA9"/>
                      </a:solidFill>
                      <a:prstDash val="solid"/>
                      <a:round/>
                      <a:headEnd type="none" w="sm" len="sm"/>
                      <a:tailEnd type="none" w="sm" len="sm"/>
                    </a:lnB>
                  </a:tcPr>
                </a:tc>
                <a:tc>
                  <a:txBody>
                    <a:bodyPr/>
                    <a:lstStyle/>
                    <a:p>
                      <a:pPr marL="285750" marR="0" lvl="0" indent="-285750" algn="l" rtl="0">
                        <a:lnSpc>
                          <a:spcPct val="100000"/>
                        </a:lnSpc>
                        <a:spcBef>
                          <a:spcPts val="0"/>
                        </a:spcBef>
                        <a:spcAft>
                          <a:spcPts val="0"/>
                        </a:spcAft>
                        <a:buClr>
                          <a:srgbClr val="F16924"/>
                        </a:buClr>
                        <a:buSzPts val="1400"/>
                        <a:buFont typeface="Noto Sans Symbols"/>
                        <a:buChar char="❖"/>
                      </a:pPr>
                      <a:r>
                        <a:rPr lang="en-US" sz="1400">
                          <a:solidFill>
                            <a:srgbClr val="4B4B4B"/>
                          </a:solidFill>
                          <a:latin typeface="Verdana"/>
                          <a:ea typeface="Verdana"/>
                          <a:cs typeface="Verdana"/>
                          <a:sym typeface="Verdana"/>
                        </a:rPr>
                        <a:t>Ci sono </a:t>
                      </a:r>
                      <a:r>
                        <a:rPr lang="en-US" sz="1400">
                          <a:solidFill>
                            <a:srgbClr val="F16924"/>
                          </a:solidFill>
                          <a:latin typeface="Verdana"/>
                          <a:ea typeface="Verdana"/>
                          <a:cs typeface="Verdana"/>
                          <a:sym typeface="Verdana"/>
                        </a:rPr>
                        <a:t>2 temi d'impatto Cultura, Patrimonio e Costruzioni. </a:t>
                      </a:r>
                      <a:endParaRPr/>
                    </a:p>
                    <a:p>
                      <a:pPr marL="285750" marR="0" lvl="0" indent="-285750" algn="l" rtl="0">
                        <a:lnSpc>
                          <a:spcPct val="100000"/>
                        </a:lnSpc>
                        <a:spcBef>
                          <a:spcPts val="600"/>
                        </a:spcBef>
                        <a:spcAft>
                          <a:spcPts val="0"/>
                        </a:spcAft>
                        <a:buClr>
                          <a:srgbClr val="F16924"/>
                        </a:buClr>
                        <a:buSzPts val="1400"/>
                        <a:buFont typeface="Noto Sans Symbols"/>
                        <a:buChar char="❖"/>
                      </a:pPr>
                      <a:r>
                        <a:rPr lang="en-US" sz="1400">
                          <a:solidFill>
                            <a:srgbClr val="4B4B4B"/>
                          </a:solidFill>
                          <a:latin typeface="Verdana"/>
                          <a:ea typeface="Verdana"/>
                          <a:cs typeface="Verdana"/>
                          <a:sym typeface="Verdana"/>
                        </a:rPr>
                        <a:t>Gli studenti fanno clic sul </a:t>
                      </a:r>
                      <a:r>
                        <a:rPr lang="en-US" sz="1400">
                          <a:solidFill>
                            <a:srgbClr val="F16924"/>
                          </a:solidFill>
                          <a:latin typeface="Verdana"/>
                          <a:ea typeface="Verdana"/>
                          <a:cs typeface="Verdana"/>
                          <a:sym typeface="Verdana"/>
                        </a:rPr>
                        <a:t>tema </a:t>
                      </a:r>
                      <a:r>
                        <a:rPr lang="en-US" sz="1400">
                          <a:solidFill>
                            <a:srgbClr val="4B4B4B"/>
                          </a:solidFill>
                          <a:latin typeface="Verdana"/>
                          <a:ea typeface="Verdana"/>
                          <a:cs typeface="Verdana"/>
                          <a:sym typeface="Verdana"/>
                        </a:rPr>
                        <a:t>che corrisponde alla loro idea. Il tema dell'idea si aprirà in una scheda separata che potrà essere </a:t>
                      </a:r>
                      <a:r>
                        <a:rPr lang="en-US" sz="1400">
                          <a:solidFill>
                            <a:srgbClr val="F16924"/>
                          </a:solidFill>
                          <a:latin typeface="Verdana"/>
                          <a:ea typeface="Verdana"/>
                          <a:cs typeface="Verdana"/>
                          <a:sym typeface="Verdana"/>
                        </a:rPr>
                        <a:t>visualizzata o scaricata. </a:t>
                      </a:r>
                      <a:r>
                        <a:rPr lang="en-US" sz="1400">
                          <a:solidFill>
                            <a:srgbClr val="4B4B4B"/>
                          </a:solidFill>
                          <a:latin typeface="Verdana"/>
                          <a:ea typeface="Verdana"/>
                          <a:cs typeface="Verdana"/>
                          <a:sym typeface="Verdana"/>
                        </a:rPr>
                        <a:t>I temi sono</a:t>
                      </a:r>
                      <a:endParaRPr/>
                    </a:p>
                    <a:p>
                      <a:pPr marL="342900" marR="0" lvl="0" indent="-342900" algn="l" rtl="0">
                        <a:spcBef>
                          <a:spcPts val="600"/>
                        </a:spcBef>
                        <a:spcAft>
                          <a:spcPts val="0"/>
                        </a:spcAft>
                        <a:buClr>
                          <a:srgbClr val="F16924"/>
                        </a:buClr>
                        <a:buSzPts val="1400"/>
                        <a:buFont typeface="Century Schoolbook"/>
                        <a:buAutoNum type="arabicPeriod"/>
                      </a:pPr>
                      <a:r>
                        <a:rPr lang="en-US" sz="1400" b="1">
                          <a:solidFill>
                            <a:srgbClr val="4B4B4B"/>
                          </a:solidFill>
                          <a:latin typeface="Verdana"/>
                          <a:ea typeface="Verdana"/>
                          <a:cs typeface="Verdana"/>
                          <a:sym typeface="Verdana"/>
                        </a:rPr>
                        <a:t>Conservazione e restauro del sito</a:t>
                      </a:r>
                      <a:endParaRPr/>
                    </a:p>
                    <a:p>
                      <a:pPr marL="342900" marR="0" lvl="0" indent="-342900" algn="l" rtl="0">
                        <a:spcBef>
                          <a:spcPts val="600"/>
                        </a:spcBef>
                        <a:spcAft>
                          <a:spcPts val="0"/>
                        </a:spcAft>
                        <a:buClr>
                          <a:srgbClr val="F16924"/>
                        </a:buClr>
                        <a:buSzPts val="1400"/>
                        <a:buFont typeface="Century Schoolbook"/>
                        <a:buAutoNum type="arabicPeriod"/>
                      </a:pPr>
                      <a:r>
                        <a:rPr lang="en-US" sz="1400" b="1">
                          <a:solidFill>
                            <a:srgbClr val="4B4B4B"/>
                          </a:solidFill>
                          <a:latin typeface="Verdana"/>
                          <a:ea typeface="Verdana"/>
                          <a:cs typeface="Verdana"/>
                          <a:sym typeface="Verdana"/>
                        </a:rPr>
                        <a:t>Arte e cultura</a:t>
                      </a:r>
                      <a:endParaRPr/>
                    </a:p>
                    <a:p>
                      <a:pPr marL="285750" marR="0" lvl="0" indent="-285750" algn="l" rtl="0">
                        <a:spcBef>
                          <a:spcPts val="600"/>
                        </a:spcBef>
                        <a:spcAft>
                          <a:spcPts val="0"/>
                        </a:spcAft>
                        <a:buClr>
                          <a:srgbClr val="F16924"/>
                        </a:buClr>
                        <a:buSzPts val="1400"/>
                        <a:buFont typeface="Noto Sans Symbols"/>
                        <a:buChar char="❖"/>
                      </a:pPr>
                      <a:r>
                        <a:rPr lang="en-US" sz="1400">
                          <a:solidFill>
                            <a:srgbClr val="4B4B4B"/>
                          </a:solidFill>
                          <a:latin typeface="Verdana"/>
                          <a:ea typeface="Verdana"/>
                          <a:cs typeface="Verdana"/>
                          <a:sym typeface="Verdana"/>
                        </a:rPr>
                        <a:t>Ogni tema presenta idee diverse, accompagnate da una </a:t>
                      </a:r>
                      <a:r>
                        <a:rPr lang="en-US" sz="1400">
                          <a:solidFill>
                            <a:srgbClr val="F16924"/>
                          </a:solidFill>
                          <a:latin typeface="Verdana"/>
                          <a:ea typeface="Verdana"/>
                          <a:cs typeface="Verdana"/>
                          <a:sym typeface="Verdana"/>
                        </a:rPr>
                        <a:t>serie di strumenti digitali </a:t>
                      </a:r>
                      <a:r>
                        <a:rPr lang="en-US" sz="1400">
                          <a:solidFill>
                            <a:srgbClr val="4B4B4B"/>
                          </a:solidFill>
                          <a:latin typeface="Verdana"/>
                          <a:ea typeface="Verdana"/>
                          <a:cs typeface="Verdana"/>
                          <a:sym typeface="Verdana"/>
                        </a:rPr>
                        <a:t>per supportare e mettere in grado gli studenti di dare vita al loro concetto.</a:t>
                      </a:r>
                      <a:endParaRPr/>
                    </a:p>
                  </a:txBody>
                  <a:tcPr marL="91450" marR="91450" marT="45725" marB="45725" anchor="ctr">
                    <a:lnL w="12700" cap="flat" cmpd="sng">
                      <a:solidFill>
                        <a:srgbClr val="44BAA9"/>
                      </a:solidFill>
                      <a:prstDash val="solid"/>
                      <a:round/>
                      <a:headEnd type="none" w="sm" len="sm"/>
                      <a:tailEnd type="none" w="sm" len="sm"/>
                    </a:lnL>
                    <a:lnR w="12700" cap="flat" cmpd="sng">
                      <a:solidFill>
                        <a:srgbClr val="44BAA9"/>
                      </a:solidFill>
                      <a:prstDash val="solid"/>
                      <a:round/>
                      <a:headEnd type="none" w="sm" len="sm"/>
                      <a:tailEnd type="none" w="sm" len="sm"/>
                    </a:lnR>
                    <a:lnT w="12700" cap="flat" cmpd="sng">
                      <a:solidFill>
                        <a:srgbClr val="44BAA9"/>
                      </a:solidFill>
                      <a:prstDash val="solid"/>
                      <a:round/>
                      <a:headEnd type="none" w="sm" len="sm"/>
                      <a:tailEnd type="none" w="sm" len="sm"/>
                    </a:lnT>
                    <a:lnB w="12700" cap="flat" cmpd="sng">
                      <a:solidFill>
                        <a:srgbClr val="44BAA9"/>
                      </a:solidFill>
                      <a:prstDash val="solid"/>
                      <a:round/>
                      <a:headEnd type="none" w="sm" len="sm"/>
                      <a:tailEnd type="none" w="sm" len="sm"/>
                    </a:lnB>
                  </a:tcPr>
                </a:tc>
              </a:tr>
            </a:tbl>
          </a:graphicData>
        </a:graphic>
      </p:graphicFrame>
      <p:pic>
        <p:nvPicPr>
          <p:cNvPr id="1076" name="Google Shape;1076;p26"/>
          <p:cNvPicPr preferRelativeResize="0"/>
          <p:nvPr/>
        </p:nvPicPr>
        <p:blipFill rotWithShape="1">
          <a:blip r:embed="rId3">
            <a:alphaModFix/>
          </a:blip>
          <a:srcRect l="0" t="2451" r="0" b="3732"/>
          <a:stretch/>
        </p:blipFill>
        <p:spPr>
          <a:xfrm>
            <a:off x="0" y="3888120"/>
            <a:ext cx="7559675" cy="3855568"/>
          </a:xfrm>
          <a:prstGeom prst="rect">
            <a:avLst/>
          </a:prstGeom>
          <a:noFill/>
          <a:ln>
            <a:noFill/>
          </a:ln>
        </p:spPr>
      </p:pic>
      <p:sp>
        <p:nvSpPr>
          <p:cNvPr id="1077" name="Google Shape;1077;p26"/>
          <p:cNvSpPr txBox="1"/>
          <p:nvPr/>
        </p:nvSpPr>
        <p:spPr>
          <a:xfrm>
            <a:off x="285418" y="864455"/>
            <a:ext cx="5956470" cy="665144"/>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lt1"/>
              </a:buClr>
              <a:buSzPts val="2800"/>
              <a:buFont typeface="Arial"/>
              <a:buNone/>
            </a:pPr>
            <a:r>
              <a:rPr lang="en-US" sz="2800" b="1" i="0">
                <a:solidFill>
                  <a:schemeClr val="lt1"/>
                </a:solidFill>
                <a:latin typeface="Verdana"/>
                <a:ea typeface="Verdana"/>
                <a:cs typeface="Verdana"/>
                <a:sym typeface="Verdana"/>
              </a:rPr>
              <a:t>Sezione 2: Fase 2</a:t>
            </a:r>
            <a:endParaRPr/>
          </a:p>
        </p:txBody>
      </p:sp>
      <p:sp>
        <p:nvSpPr>
          <p:cNvPr id="1078" name="Google Shape;1078;p26"/>
          <p:cNvSpPr txBox="1"/>
          <p:nvPr/>
        </p:nvSpPr>
        <p:spPr>
          <a:xfrm>
            <a:off x="285417" y="1497786"/>
            <a:ext cx="6472655" cy="782354"/>
          </a:xfrm>
          <a:prstGeom prst="rect">
            <a:avLst/>
          </a:prstGeom>
          <a:noFill/>
          <a:ln>
            <a:noFill/>
          </a:ln>
        </p:spPr>
        <p:txBody>
          <a:bodyPr spcFirstLastPara="1" wrap="square" lIns="91425" tIns="45700" rIns="91425" bIns="45700" anchor="t" anchorCtr="0">
            <a:noAutofit/>
          </a:bodyPr>
          <a:lstStyle/>
          <a:p>
            <a:pPr marL="0" marR="0" lvl="0" indent="0" algn="just" rtl="0">
              <a:lnSpc>
                <a:spcPct val="100000"/>
              </a:lnSpc>
              <a:spcBef>
                <a:spcPts val="0"/>
              </a:spcBef>
              <a:spcAft>
                <a:spcPts val="0"/>
              </a:spcAft>
              <a:buClr>
                <a:schemeClr val="lt1"/>
              </a:buClr>
              <a:buSzPts val="2000"/>
              <a:buFont typeface="Arial"/>
              <a:buNone/>
            </a:pPr>
            <a:r>
              <a:rPr lang="en-US" sz="2000" b="0" i="0">
                <a:solidFill>
                  <a:schemeClr val="lt1"/>
                </a:solidFill>
                <a:latin typeface="Verdana"/>
                <a:ea typeface="Verdana"/>
                <a:cs typeface="Verdana"/>
                <a:sym typeface="Verdana"/>
              </a:rPr>
              <a:t>GUARDA I VIDEO (6)</a:t>
            </a:r>
            <a:endParaRPr/>
          </a:p>
        </p:txBody>
      </p:sp>
      <p:grpSp>
        <p:nvGrpSpPr>
          <p:cNvPr id="1079" name="Google Shape;1079;p26"/>
          <p:cNvGrpSpPr/>
          <p:nvPr/>
        </p:nvGrpSpPr>
        <p:grpSpPr>
          <a:xfrm>
            <a:off x="5876039" y="373689"/>
            <a:ext cx="1247882" cy="1201783"/>
            <a:chOff x="4924697" y="3291840"/>
            <a:chExt cx="1247882" cy="1201783"/>
          </a:xfrm>
        </p:grpSpPr>
        <p:sp>
          <p:nvSpPr>
            <p:cNvPr id="1080" name="Google Shape;1080;p26">
              <a:hlinkClick r:id="rId4"/>
            </p:cNvPr>
            <p:cNvSpPr/>
            <p:nvPr/>
          </p:nvSpPr>
          <p:spPr>
            <a:xfrm>
              <a:off x="4924697" y="3291840"/>
              <a:ext cx="1201783" cy="1201783"/>
            </a:xfrm>
            <a:prstGeom prst="ellipse">
              <a:avLst/>
            </a:prstGeom>
            <a:solidFill>
              <a:srgbClr val="F1692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1081" name="Google Shape;1081;p26">
              <a:hlinkClick r:id="rId5"/>
            </p:cNvPr>
            <p:cNvSpPr txBox="1"/>
            <p:nvPr/>
          </p:nvSpPr>
          <p:spPr>
            <a:xfrm>
              <a:off x="4924697" y="3484996"/>
              <a:ext cx="1247882" cy="1008627"/>
            </a:xfrm>
            <a:prstGeom prst="rect">
              <a:avLst/>
            </a:prstGeom>
            <a:noFill/>
            <a:ln>
              <a:noFill/>
            </a:ln>
          </p:spPr>
          <p:txBody>
            <a:bodyPr spcFirstLastPara="1" wrap="square" lIns="91425" tIns="45700" rIns="91425" bIns="45700" anchor="ctr" anchorCtr="0">
              <a:noAutofit/>
            </a:bodyPr>
            <a:lstStyle/>
            <a:p>
              <a:pPr marL="0" marR="0" lvl="0" indent="0" algn="ctr" rtl="0">
                <a:lnSpc>
                  <a:spcPct val="56666"/>
                </a:lnSpc>
                <a:spcBef>
                  <a:spcPts val="0"/>
                </a:spcBef>
                <a:spcAft>
                  <a:spcPts val="0"/>
                </a:spcAft>
                <a:buClr>
                  <a:schemeClr val="lt1"/>
                </a:buClr>
                <a:buSzPts val="3000"/>
                <a:buFont typeface="Arial"/>
                <a:buNone/>
              </a:pPr>
              <a:r>
                <a:rPr lang="en-US" sz="3000" b="1" i="0">
                  <a:solidFill>
                    <a:schemeClr val="lt1"/>
                  </a:solidFill>
                  <a:latin typeface="Calibri"/>
                  <a:ea typeface="Calibri"/>
                  <a:cs typeface="Calibri"/>
                  <a:sym typeface="Calibri"/>
                </a:rPr>
                <a:t>CLICCA</a:t>
              </a:r>
              <a:endParaRPr/>
            </a:p>
            <a:p>
              <a:pPr marL="0" marR="0" lvl="0" indent="0" algn="ctr" rtl="0">
                <a:lnSpc>
                  <a:spcPct val="94444"/>
                </a:lnSpc>
                <a:spcBef>
                  <a:spcPts val="0"/>
                </a:spcBef>
                <a:spcAft>
                  <a:spcPts val="0"/>
                </a:spcAft>
                <a:buClr>
                  <a:schemeClr val="lt1"/>
                </a:buClr>
                <a:buSzPts val="1800"/>
                <a:buFont typeface="Arial"/>
                <a:buNone/>
              </a:pPr>
              <a:r>
                <a:rPr lang="en-US" sz="1800" b="1" i="0">
                  <a:solidFill>
                    <a:schemeClr val="lt1"/>
                  </a:solidFill>
                  <a:latin typeface="Calibri"/>
                  <a:ea typeface="Calibri"/>
                  <a:cs typeface="Calibri"/>
                  <a:sym typeface="Calibri"/>
                </a:rPr>
                <a:t>all'accesso</a:t>
              </a:r>
              <a:endParaRPr/>
            </a:p>
          </p:txBody>
        </p:sp>
      </p:gr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85" name="Shape 1085"/>
        <p:cNvGrpSpPr/>
        <p:nvPr/>
      </p:nvGrpSpPr>
      <p:grpSpPr>
        <a:xfrm>
          <a:off x="0" y="0"/>
          <a:ext cx="0" cy="0"/>
          <a:chOff x="0" y="0"/>
          <a:chExt cx="0" cy="0"/>
        </a:xfrm>
      </p:grpSpPr>
      <p:sp>
        <p:nvSpPr>
          <p:cNvPr id="1086" name="Google Shape;1086;p27"/>
          <p:cNvSpPr txBox="1"/>
          <p:nvPr>
            <p:ph type="body" idx="3"/>
          </p:nvPr>
        </p:nvSpPr>
        <p:spPr>
          <a:xfrm>
            <a:off x="302839" y="903761"/>
            <a:ext cx="5956470" cy="66514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lt1"/>
              </a:buClr>
              <a:buSzPts val="2400"/>
              <a:buNone/>
            </a:pPr>
            <a:r>
              <a:rPr lang="en-US" sz="2400" b="0"/>
              <a:t>PROVA le idee (2 temi)</a:t>
            </a:r>
            <a:endParaRPr/>
          </a:p>
        </p:txBody>
      </p:sp>
      <p:sp>
        <p:nvSpPr>
          <p:cNvPr id="1087" name="Google Shape;1087;p27"/>
          <p:cNvSpPr/>
          <p:nvPr/>
        </p:nvSpPr>
        <p:spPr>
          <a:xfrm>
            <a:off x="-19317" y="1589786"/>
            <a:ext cx="7438422" cy="531962"/>
          </a:xfrm>
          <a:prstGeom prst="rect">
            <a:avLst/>
          </a:prstGeom>
          <a:solidFill>
            <a:srgbClr val="69ADA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1088" name="Google Shape;1088;p27"/>
          <p:cNvSpPr txBox="1"/>
          <p:nvPr/>
        </p:nvSpPr>
        <p:spPr>
          <a:xfrm>
            <a:off x="628019" y="2215012"/>
            <a:ext cx="412383" cy="40688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11E3B"/>
              </a:buClr>
              <a:buSzPts val="1400"/>
              <a:buFont typeface="Arial"/>
              <a:buNone/>
            </a:pPr>
            <a:r>
              <a:rPr lang="en-US" sz="1400">
                <a:solidFill>
                  <a:srgbClr val="011E3B"/>
                </a:solidFill>
                <a:latin typeface="Verdana"/>
                <a:ea typeface="Verdana"/>
                <a:cs typeface="Verdana"/>
                <a:sym typeface="Verdana"/>
              </a:rPr>
              <a:t>1</a:t>
            </a:r>
            <a:endParaRPr/>
          </a:p>
        </p:txBody>
      </p:sp>
      <p:sp>
        <p:nvSpPr>
          <p:cNvPr id="1089" name="Google Shape;1089;p27"/>
          <p:cNvSpPr txBox="1"/>
          <p:nvPr/>
        </p:nvSpPr>
        <p:spPr>
          <a:xfrm>
            <a:off x="1242629" y="2246624"/>
            <a:ext cx="5169589" cy="40688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11E3B"/>
              </a:buClr>
              <a:buSzPts val="1400"/>
              <a:buFont typeface="Arial"/>
              <a:buNone/>
            </a:pPr>
            <a:r>
              <a:rPr lang="en-US" sz="1400">
                <a:solidFill>
                  <a:srgbClr val="011E3B"/>
                </a:solidFill>
                <a:latin typeface="Verdana"/>
                <a:ea typeface="Verdana"/>
                <a:cs typeface="Verdana"/>
                <a:sym typeface="Verdana"/>
              </a:rPr>
              <a:t>Laboratori di cultura e patrimonio</a:t>
            </a:r>
            <a:endParaRPr/>
          </a:p>
        </p:txBody>
      </p:sp>
      <p:sp>
        <p:nvSpPr>
          <p:cNvPr id="1090" name="Google Shape;1090;p27"/>
          <p:cNvSpPr txBox="1"/>
          <p:nvPr/>
        </p:nvSpPr>
        <p:spPr>
          <a:xfrm>
            <a:off x="628019" y="2559689"/>
            <a:ext cx="412383" cy="40688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11E3B"/>
              </a:buClr>
              <a:buSzPts val="1400"/>
              <a:buFont typeface="Arial"/>
              <a:buNone/>
            </a:pPr>
            <a:r>
              <a:rPr lang="en-US" sz="1400">
                <a:solidFill>
                  <a:srgbClr val="011E3B"/>
                </a:solidFill>
                <a:latin typeface="Verdana"/>
                <a:ea typeface="Verdana"/>
                <a:cs typeface="Verdana"/>
                <a:sym typeface="Verdana"/>
              </a:rPr>
              <a:t>2</a:t>
            </a:r>
            <a:endParaRPr/>
          </a:p>
        </p:txBody>
      </p:sp>
      <p:sp>
        <p:nvSpPr>
          <p:cNvPr id="1091" name="Google Shape;1091;p27"/>
          <p:cNvSpPr txBox="1"/>
          <p:nvPr/>
        </p:nvSpPr>
        <p:spPr>
          <a:xfrm>
            <a:off x="1242630" y="2600926"/>
            <a:ext cx="5742710" cy="40688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11E3B"/>
              </a:buClr>
              <a:buSzPts val="1400"/>
              <a:buFont typeface="Arial"/>
              <a:buNone/>
            </a:pPr>
            <a:r>
              <a:rPr lang="en-US" sz="1400">
                <a:solidFill>
                  <a:srgbClr val="011E3B"/>
                </a:solidFill>
                <a:latin typeface="Verdana"/>
                <a:ea typeface="Verdana"/>
                <a:cs typeface="Verdana"/>
                <a:sym typeface="Verdana"/>
              </a:rPr>
              <a:t>Siti del patrimonio Pulizia educativa</a:t>
            </a:r>
            <a:endParaRPr/>
          </a:p>
          <a:p>
            <a:pPr marL="0" marR="0" lvl="0" indent="0" algn="l" rtl="0">
              <a:lnSpc>
                <a:spcPct val="100000"/>
              </a:lnSpc>
              <a:spcBef>
                <a:spcPts val="2267"/>
              </a:spcBef>
              <a:spcAft>
                <a:spcPts val="0"/>
              </a:spcAft>
              <a:buClr>
                <a:srgbClr val="011E3B"/>
              </a:buClr>
              <a:buSzPts val="1400"/>
              <a:buFont typeface="Arial"/>
              <a:buNone/>
            </a:pPr>
            <a:r>
              <a:t/>
            </a:r>
            <a:endParaRPr sz="1400">
              <a:solidFill>
                <a:srgbClr val="011E3B"/>
              </a:solidFill>
              <a:latin typeface="Verdana"/>
              <a:ea typeface="Verdana"/>
              <a:cs typeface="Verdana"/>
              <a:sym typeface="Verdana"/>
            </a:endParaRPr>
          </a:p>
        </p:txBody>
      </p:sp>
      <p:sp>
        <p:nvSpPr>
          <p:cNvPr id="1092" name="Google Shape;1092;p27"/>
          <p:cNvSpPr txBox="1"/>
          <p:nvPr/>
        </p:nvSpPr>
        <p:spPr>
          <a:xfrm>
            <a:off x="628019" y="2946347"/>
            <a:ext cx="412383" cy="40688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11E3B"/>
              </a:buClr>
              <a:buSzPts val="1400"/>
              <a:buFont typeface="Arial"/>
              <a:buNone/>
            </a:pPr>
            <a:r>
              <a:rPr lang="en-US" sz="1400">
                <a:solidFill>
                  <a:srgbClr val="011E3B"/>
                </a:solidFill>
                <a:latin typeface="Verdana"/>
                <a:ea typeface="Verdana"/>
                <a:cs typeface="Verdana"/>
                <a:sym typeface="Verdana"/>
              </a:rPr>
              <a:t>3</a:t>
            </a:r>
            <a:endParaRPr/>
          </a:p>
        </p:txBody>
      </p:sp>
      <p:sp>
        <p:nvSpPr>
          <p:cNvPr id="1093" name="Google Shape;1093;p27"/>
          <p:cNvSpPr txBox="1"/>
          <p:nvPr/>
        </p:nvSpPr>
        <p:spPr>
          <a:xfrm>
            <a:off x="1242630" y="2955780"/>
            <a:ext cx="4049806" cy="40688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11E3B"/>
              </a:buClr>
              <a:buSzPts val="1400"/>
              <a:buFont typeface="Arial"/>
              <a:buNone/>
            </a:pPr>
            <a:r>
              <a:rPr lang="en-US" sz="1400">
                <a:solidFill>
                  <a:srgbClr val="011E3B"/>
                </a:solidFill>
                <a:latin typeface="Verdana"/>
                <a:ea typeface="Verdana"/>
                <a:cs typeface="Verdana"/>
                <a:sym typeface="Verdana"/>
              </a:rPr>
              <a:t>Ristrutturare o riutilizzare lo spazio </a:t>
            </a:r>
            <a:endParaRPr/>
          </a:p>
          <a:p>
            <a:pPr marL="0" marR="0" lvl="0" indent="0" algn="l" rtl="0">
              <a:lnSpc>
                <a:spcPct val="100000"/>
              </a:lnSpc>
              <a:spcBef>
                <a:spcPts val="2267"/>
              </a:spcBef>
              <a:spcAft>
                <a:spcPts val="0"/>
              </a:spcAft>
              <a:buClr>
                <a:srgbClr val="011E3B"/>
              </a:buClr>
              <a:buSzPts val="1400"/>
              <a:buFont typeface="Arial"/>
              <a:buNone/>
            </a:pPr>
            <a:r>
              <a:t/>
            </a:r>
            <a:endParaRPr sz="1400">
              <a:solidFill>
                <a:srgbClr val="011E3B"/>
              </a:solidFill>
              <a:latin typeface="Verdana"/>
              <a:ea typeface="Verdana"/>
              <a:cs typeface="Verdana"/>
              <a:sym typeface="Verdana"/>
            </a:endParaRPr>
          </a:p>
        </p:txBody>
      </p:sp>
      <p:sp>
        <p:nvSpPr>
          <p:cNvPr id="1094" name="Google Shape;1094;p27"/>
          <p:cNvSpPr txBox="1"/>
          <p:nvPr/>
        </p:nvSpPr>
        <p:spPr>
          <a:xfrm>
            <a:off x="578696" y="1491189"/>
            <a:ext cx="6574279" cy="722327"/>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lt1"/>
              </a:buClr>
              <a:buSzPts val="1600"/>
              <a:buFont typeface="Arial"/>
              <a:buNone/>
            </a:pPr>
            <a:r>
              <a:rPr lang="en-US" sz="1600" b="1">
                <a:solidFill>
                  <a:schemeClr val="lt1"/>
                </a:solidFill>
                <a:latin typeface="Verdana"/>
                <a:ea typeface="Verdana"/>
                <a:cs typeface="Verdana"/>
                <a:sym typeface="Verdana"/>
              </a:rPr>
              <a:t>Tema 1: Conservazione e restauro del sito </a:t>
            </a:r>
            <a:r>
              <a:rPr lang="en-US" sz="1600" i="1">
                <a:solidFill>
                  <a:schemeClr val="lt1"/>
                </a:solidFill>
                <a:latin typeface="Verdana"/>
                <a:ea typeface="Verdana"/>
                <a:cs typeface="Verdana"/>
                <a:sym typeface="Verdana"/>
              </a:rPr>
              <a:t>(3 idee)</a:t>
            </a:r>
            <a:endParaRPr sz="1600" b="1">
              <a:solidFill>
                <a:schemeClr val="lt1"/>
              </a:solidFill>
              <a:latin typeface="Verdana"/>
              <a:ea typeface="Verdana"/>
              <a:cs typeface="Verdana"/>
              <a:sym typeface="Verdana"/>
            </a:endParaRPr>
          </a:p>
        </p:txBody>
      </p:sp>
      <p:sp>
        <p:nvSpPr>
          <p:cNvPr id="1095" name="Google Shape;1095;p27"/>
          <p:cNvSpPr txBox="1"/>
          <p:nvPr/>
        </p:nvSpPr>
        <p:spPr>
          <a:xfrm>
            <a:off x="628019" y="5365318"/>
            <a:ext cx="412383" cy="40688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400"/>
              <a:buFont typeface="Arial"/>
              <a:buNone/>
            </a:pPr>
            <a:r>
              <a:rPr lang="en-US" sz="1400" b="0" i="0">
                <a:solidFill>
                  <a:schemeClr val="lt1"/>
                </a:solidFill>
                <a:latin typeface="Verdana"/>
                <a:ea typeface="Verdana"/>
                <a:cs typeface="Verdana"/>
                <a:sym typeface="Verdana"/>
              </a:rPr>
              <a:t>6</a:t>
            </a:r>
            <a:endParaRPr sz="1400" b="0" i="0">
              <a:solidFill>
                <a:schemeClr val="lt1"/>
              </a:solidFill>
              <a:latin typeface="Verdana"/>
              <a:ea typeface="Verdana"/>
              <a:cs typeface="Verdana"/>
              <a:sym typeface="Verdana"/>
            </a:endParaRPr>
          </a:p>
        </p:txBody>
      </p:sp>
      <p:sp>
        <p:nvSpPr>
          <p:cNvPr id="1096" name="Google Shape;1096;p27"/>
          <p:cNvSpPr txBox="1"/>
          <p:nvPr/>
        </p:nvSpPr>
        <p:spPr>
          <a:xfrm>
            <a:off x="1242630" y="5394001"/>
            <a:ext cx="3075170" cy="40688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lt1"/>
              </a:buClr>
              <a:buSzPts val="1400"/>
              <a:buFont typeface="Arial"/>
              <a:buNone/>
            </a:pPr>
            <a:r>
              <a:rPr lang="en-US" sz="1400" b="0" i="0">
                <a:solidFill>
                  <a:schemeClr val="lt1"/>
                </a:solidFill>
                <a:latin typeface="Verdana"/>
                <a:ea typeface="Verdana"/>
                <a:cs typeface="Verdana"/>
                <a:sym typeface="Verdana"/>
              </a:rPr>
              <a:t>Strumenti digitali</a:t>
            </a:r>
            <a:endParaRPr/>
          </a:p>
        </p:txBody>
      </p:sp>
      <p:cxnSp>
        <p:nvCxnSpPr>
          <p:cNvPr id="1097" name="Google Shape;1097;p27"/>
          <p:cNvCxnSpPr/>
          <p:nvPr/>
        </p:nvCxnSpPr>
        <p:spPr>
          <a:xfrm>
            <a:off x="3700384" y="6426494"/>
            <a:ext cx="3288633" cy="0"/>
          </a:xfrm>
          <a:prstGeom prst="straightConnector1">
            <a:avLst/>
          </a:prstGeom>
          <a:noFill/>
          <a:ln w="28575" cap="flat" cmpd="sng">
            <a:solidFill>
              <a:srgbClr val="F16924"/>
            </a:solidFill>
            <a:prstDash val="solid"/>
            <a:miter lim="800000"/>
            <a:headEnd type="none" w="sm" len="sm"/>
            <a:tailEnd type="none" w="sm" len="sm"/>
          </a:ln>
        </p:spPr>
      </p:cxnSp>
      <p:cxnSp>
        <p:nvCxnSpPr>
          <p:cNvPr id="1098" name="Google Shape;1098;p27"/>
          <p:cNvCxnSpPr/>
          <p:nvPr/>
        </p:nvCxnSpPr>
        <p:spPr>
          <a:xfrm>
            <a:off x="3699961" y="3896145"/>
            <a:ext cx="3288633" cy="0"/>
          </a:xfrm>
          <a:prstGeom prst="straightConnector1">
            <a:avLst/>
          </a:prstGeom>
          <a:noFill/>
          <a:ln w="28575" cap="flat" cmpd="sng">
            <a:solidFill>
              <a:srgbClr val="69ADAD"/>
            </a:solidFill>
            <a:prstDash val="solid"/>
            <a:miter lim="800000"/>
            <a:headEnd type="none" w="sm" len="sm"/>
            <a:tailEnd type="none" w="sm" len="sm"/>
          </a:ln>
        </p:spPr>
      </p:cxnSp>
      <p:grpSp>
        <p:nvGrpSpPr>
          <p:cNvPr id="1099" name="Google Shape;1099;p27"/>
          <p:cNvGrpSpPr/>
          <p:nvPr/>
        </p:nvGrpSpPr>
        <p:grpSpPr>
          <a:xfrm>
            <a:off x="6669392" y="6051426"/>
            <a:ext cx="750136" cy="750136"/>
            <a:chOff x="7559675" y="1928896"/>
            <a:chExt cx="750136" cy="750136"/>
          </a:xfrm>
        </p:grpSpPr>
        <p:sp>
          <p:nvSpPr>
            <p:cNvPr id="1100" name="Google Shape;1100;p27"/>
            <p:cNvSpPr/>
            <p:nvPr/>
          </p:nvSpPr>
          <p:spPr>
            <a:xfrm>
              <a:off x="7559675" y="1928896"/>
              <a:ext cx="750136" cy="750136"/>
            </a:xfrm>
            <a:prstGeom prst="ellipse">
              <a:avLst/>
            </a:prstGeom>
            <a:solidFill>
              <a:srgbClr val="F1692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grpSp>
          <p:nvGrpSpPr>
            <p:cNvPr id="1101" name="Google Shape;1101;p27"/>
            <p:cNvGrpSpPr/>
            <p:nvPr/>
          </p:nvGrpSpPr>
          <p:grpSpPr>
            <a:xfrm>
              <a:off x="7683372" y="2028561"/>
              <a:ext cx="526805" cy="526741"/>
              <a:chOff x="1042830" y="5367345"/>
              <a:chExt cx="907476" cy="907364"/>
            </a:xfrm>
          </p:grpSpPr>
          <p:grpSp>
            <p:nvGrpSpPr>
              <p:cNvPr id="1102" name="Google Shape;1102;p27"/>
              <p:cNvGrpSpPr/>
              <p:nvPr/>
            </p:nvGrpSpPr>
            <p:grpSpPr>
              <a:xfrm>
                <a:off x="1042830" y="5367345"/>
                <a:ext cx="907476" cy="907364"/>
                <a:chOff x="5318121" y="3727141"/>
                <a:chExt cx="907476" cy="907364"/>
              </a:xfrm>
            </p:grpSpPr>
            <p:sp>
              <p:nvSpPr>
                <p:cNvPr id="1103" name="Google Shape;1103;p27"/>
                <p:cNvSpPr/>
                <p:nvPr/>
              </p:nvSpPr>
              <p:spPr>
                <a:xfrm>
                  <a:off x="5318121" y="3727141"/>
                  <a:ext cx="907476" cy="907364"/>
                </a:xfrm>
                <a:custGeom>
                  <a:rect l="l" t="t" r="r" b="b"/>
                  <a:pathLst>
                    <a:path w="907476" h="907364" extrusionOk="0">
                      <a:moveTo>
                        <a:pt x="99246" y="906980"/>
                      </a:moveTo>
                      <a:cubicBezTo>
                        <a:pt x="95025" y="905060"/>
                        <a:pt x="90420" y="903908"/>
                        <a:pt x="86582" y="901604"/>
                      </a:cubicBezTo>
                      <a:cubicBezTo>
                        <a:pt x="67777" y="891621"/>
                        <a:pt x="57415" y="876261"/>
                        <a:pt x="57031" y="854758"/>
                      </a:cubicBezTo>
                      <a:cubicBezTo>
                        <a:pt x="56647" y="840550"/>
                        <a:pt x="57031" y="826343"/>
                        <a:pt x="57031" y="811751"/>
                      </a:cubicBezTo>
                      <a:cubicBezTo>
                        <a:pt x="38610" y="811751"/>
                        <a:pt x="23259" y="805607"/>
                        <a:pt x="11746" y="791400"/>
                      </a:cubicBezTo>
                      <a:cubicBezTo>
                        <a:pt x="3303" y="780648"/>
                        <a:pt x="-535" y="767977"/>
                        <a:pt x="233" y="754153"/>
                      </a:cubicBezTo>
                      <a:cubicBezTo>
                        <a:pt x="1767" y="726890"/>
                        <a:pt x="22491" y="708074"/>
                        <a:pt x="56264" y="704619"/>
                      </a:cubicBezTo>
                      <a:cubicBezTo>
                        <a:pt x="56264" y="673131"/>
                        <a:pt x="56264" y="641260"/>
                        <a:pt x="56264" y="609773"/>
                      </a:cubicBezTo>
                      <a:cubicBezTo>
                        <a:pt x="14816" y="600174"/>
                        <a:pt x="-2070" y="582126"/>
                        <a:pt x="233" y="549871"/>
                      </a:cubicBezTo>
                      <a:cubicBezTo>
                        <a:pt x="2152" y="522992"/>
                        <a:pt x="23643" y="504561"/>
                        <a:pt x="56264" y="501489"/>
                      </a:cubicBezTo>
                      <a:cubicBezTo>
                        <a:pt x="56264" y="470002"/>
                        <a:pt x="56264" y="438131"/>
                        <a:pt x="56264" y="406644"/>
                      </a:cubicBezTo>
                      <a:cubicBezTo>
                        <a:pt x="20573" y="400500"/>
                        <a:pt x="1384" y="383220"/>
                        <a:pt x="233" y="355957"/>
                      </a:cubicBezTo>
                      <a:cubicBezTo>
                        <a:pt x="-919" y="324086"/>
                        <a:pt x="14816" y="307575"/>
                        <a:pt x="56264" y="297975"/>
                      </a:cubicBezTo>
                      <a:cubicBezTo>
                        <a:pt x="56264" y="266488"/>
                        <a:pt x="56264" y="235001"/>
                        <a:pt x="56264" y="202746"/>
                      </a:cubicBezTo>
                      <a:cubicBezTo>
                        <a:pt x="37842" y="202746"/>
                        <a:pt x="21724" y="196218"/>
                        <a:pt x="10594" y="180858"/>
                      </a:cubicBezTo>
                      <a:cubicBezTo>
                        <a:pt x="2152" y="169723"/>
                        <a:pt x="-919" y="157051"/>
                        <a:pt x="233" y="143228"/>
                      </a:cubicBezTo>
                      <a:cubicBezTo>
                        <a:pt x="2535" y="116732"/>
                        <a:pt x="23643" y="97917"/>
                        <a:pt x="56647" y="95229"/>
                      </a:cubicBezTo>
                      <a:cubicBezTo>
                        <a:pt x="56647" y="82174"/>
                        <a:pt x="56647" y="69118"/>
                        <a:pt x="56647" y="55678"/>
                      </a:cubicBezTo>
                      <a:cubicBezTo>
                        <a:pt x="56647" y="22655"/>
                        <a:pt x="78907" y="0"/>
                        <a:pt x="111911" y="0"/>
                      </a:cubicBezTo>
                      <a:cubicBezTo>
                        <a:pt x="187898" y="0"/>
                        <a:pt x="263502" y="0"/>
                        <a:pt x="339489" y="0"/>
                      </a:cubicBezTo>
                      <a:cubicBezTo>
                        <a:pt x="353306" y="0"/>
                        <a:pt x="361365" y="6912"/>
                        <a:pt x="360981" y="17663"/>
                      </a:cubicBezTo>
                      <a:cubicBezTo>
                        <a:pt x="360597" y="28799"/>
                        <a:pt x="352538" y="35327"/>
                        <a:pt x="339106" y="35327"/>
                      </a:cubicBezTo>
                      <a:cubicBezTo>
                        <a:pt x="264653" y="35327"/>
                        <a:pt x="189817" y="35327"/>
                        <a:pt x="115365" y="35327"/>
                      </a:cubicBezTo>
                      <a:cubicBezTo>
                        <a:pt x="98479" y="35327"/>
                        <a:pt x="92339" y="41471"/>
                        <a:pt x="92339" y="57982"/>
                      </a:cubicBezTo>
                      <a:cubicBezTo>
                        <a:pt x="92339" y="70270"/>
                        <a:pt x="92339" y="82557"/>
                        <a:pt x="92339" y="95229"/>
                      </a:cubicBezTo>
                      <a:cubicBezTo>
                        <a:pt x="112679" y="95613"/>
                        <a:pt x="129565" y="102141"/>
                        <a:pt x="139543" y="119420"/>
                      </a:cubicBezTo>
                      <a:cubicBezTo>
                        <a:pt x="144532" y="127868"/>
                        <a:pt x="147218" y="137852"/>
                        <a:pt x="148753" y="147452"/>
                      </a:cubicBezTo>
                      <a:cubicBezTo>
                        <a:pt x="150289" y="157819"/>
                        <a:pt x="141845" y="165883"/>
                        <a:pt x="132251" y="166267"/>
                      </a:cubicBezTo>
                      <a:cubicBezTo>
                        <a:pt x="123041" y="166651"/>
                        <a:pt x="115365" y="159739"/>
                        <a:pt x="113830" y="149755"/>
                      </a:cubicBezTo>
                      <a:cubicBezTo>
                        <a:pt x="111911" y="136316"/>
                        <a:pt x="105771" y="130556"/>
                        <a:pt x="93106" y="131708"/>
                      </a:cubicBezTo>
                      <a:cubicBezTo>
                        <a:pt x="93106" y="187002"/>
                        <a:pt x="93106" y="242297"/>
                        <a:pt x="93106" y="298743"/>
                      </a:cubicBezTo>
                      <a:cubicBezTo>
                        <a:pt x="109609" y="298743"/>
                        <a:pt x="123808" y="303735"/>
                        <a:pt x="135321" y="316022"/>
                      </a:cubicBezTo>
                      <a:cubicBezTo>
                        <a:pt x="144148" y="325622"/>
                        <a:pt x="148753" y="336758"/>
                        <a:pt x="149521" y="349429"/>
                      </a:cubicBezTo>
                      <a:cubicBezTo>
                        <a:pt x="149905" y="360565"/>
                        <a:pt x="142997" y="369013"/>
                        <a:pt x="132635" y="369397"/>
                      </a:cubicBezTo>
                      <a:cubicBezTo>
                        <a:pt x="123041" y="370165"/>
                        <a:pt x="115365" y="362869"/>
                        <a:pt x="114214" y="351733"/>
                      </a:cubicBezTo>
                      <a:cubicBezTo>
                        <a:pt x="112679" y="339062"/>
                        <a:pt x="106155" y="333686"/>
                        <a:pt x="93106" y="334838"/>
                      </a:cubicBezTo>
                      <a:cubicBezTo>
                        <a:pt x="93106" y="389748"/>
                        <a:pt x="93106" y="445042"/>
                        <a:pt x="93106" y="500721"/>
                      </a:cubicBezTo>
                      <a:cubicBezTo>
                        <a:pt x="98863" y="501873"/>
                        <a:pt x="105003" y="501873"/>
                        <a:pt x="110376" y="503793"/>
                      </a:cubicBezTo>
                      <a:cubicBezTo>
                        <a:pt x="132635" y="510704"/>
                        <a:pt x="145299" y="526064"/>
                        <a:pt x="149137" y="548719"/>
                      </a:cubicBezTo>
                      <a:cubicBezTo>
                        <a:pt x="151056" y="561007"/>
                        <a:pt x="144916" y="570607"/>
                        <a:pt x="134938" y="572143"/>
                      </a:cubicBezTo>
                      <a:cubicBezTo>
                        <a:pt x="123424" y="573679"/>
                        <a:pt x="116133" y="567535"/>
                        <a:pt x="114214" y="553711"/>
                      </a:cubicBezTo>
                      <a:cubicBezTo>
                        <a:pt x="112679" y="542959"/>
                        <a:pt x="106155" y="537584"/>
                        <a:pt x="93490" y="537584"/>
                      </a:cubicBezTo>
                      <a:cubicBezTo>
                        <a:pt x="93490" y="592878"/>
                        <a:pt x="93490" y="648556"/>
                        <a:pt x="93490" y="704235"/>
                      </a:cubicBezTo>
                      <a:cubicBezTo>
                        <a:pt x="98863" y="705002"/>
                        <a:pt x="104236" y="705770"/>
                        <a:pt x="109609" y="706922"/>
                      </a:cubicBezTo>
                      <a:cubicBezTo>
                        <a:pt x="131100" y="711914"/>
                        <a:pt x="147602" y="731498"/>
                        <a:pt x="149521" y="753385"/>
                      </a:cubicBezTo>
                      <a:cubicBezTo>
                        <a:pt x="150672" y="765673"/>
                        <a:pt x="144148" y="774888"/>
                        <a:pt x="133402" y="775656"/>
                      </a:cubicBezTo>
                      <a:cubicBezTo>
                        <a:pt x="123424" y="776424"/>
                        <a:pt x="115749" y="769513"/>
                        <a:pt x="114214" y="757225"/>
                      </a:cubicBezTo>
                      <a:cubicBezTo>
                        <a:pt x="112679" y="746473"/>
                        <a:pt x="106155" y="740713"/>
                        <a:pt x="93490" y="740713"/>
                      </a:cubicBezTo>
                      <a:cubicBezTo>
                        <a:pt x="93490" y="743017"/>
                        <a:pt x="93106" y="745705"/>
                        <a:pt x="93106" y="748393"/>
                      </a:cubicBezTo>
                      <a:cubicBezTo>
                        <a:pt x="93106" y="782184"/>
                        <a:pt x="93106" y="816359"/>
                        <a:pt x="93106" y="850150"/>
                      </a:cubicBezTo>
                      <a:cubicBezTo>
                        <a:pt x="93106" y="865126"/>
                        <a:pt x="99630" y="871653"/>
                        <a:pt x="114597" y="871653"/>
                      </a:cubicBezTo>
                      <a:cubicBezTo>
                        <a:pt x="314928" y="871653"/>
                        <a:pt x="515259" y="871653"/>
                        <a:pt x="715589" y="871653"/>
                      </a:cubicBezTo>
                      <a:cubicBezTo>
                        <a:pt x="730940" y="871653"/>
                        <a:pt x="736697" y="865126"/>
                        <a:pt x="737848" y="849382"/>
                      </a:cubicBezTo>
                      <a:cubicBezTo>
                        <a:pt x="738615" y="836710"/>
                        <a:pt x="734394" y="828263"/>
                        <a:pt x="725568" y="819431"/>
                      </a:cubicBezTo>
                      <a:cubicBezTo>
                        <a:pt x="677596" y="772584"/>
                        <a:pt x="630775" y="724970"/>
                        <a:pt x="583571" y="677355"/>
                      </a:cubicBezTo>
                      <a:cubicBezTo>
                        <a:pt x="578965" y="672747"/>
                        <a:pt x="574744" y="666988"/>
                        <a:pt x="571673" y="661228"/>
                      </a:cubicBezTo>
                      <a:cubicBezTo>
                        <a:pt x="561312" y="641644"/>
                        <a:pt x="551717" y="621677"/>
                        <a:pt x="540971" y="600174"/>
                      </a:cubicBezTo>
                      <a:cubicBezTo>
                        <a:pt x="529842" y="609773"/>
                        <a:pt x="518329" y="617453"/>
                        <a:pt x="509502" y="627821"/>
                      </a:cubicBezTo>
                      <a:cubicBezTo>
                        <a:pt x="504513" y="633581"/>
                        <a:pt x="502210" y="643180"/>
                        <a:pt x="501826" y="651244"/>
                      </a:cubicBezTo>
                      <a:cubicBezTo>
                        <a:pt x="500675" y="673515"/>
                        <a:pt x="501443" y="696171"/>
                        <a:pt x="501443" y="718442"/>
                      </a:cubicBezTo>
                      <a:cubicBezTo>
                        <a:pt x="501443" y="733034"/>
                        <a:pt x="496454" y="738409"/>
                        <a:pt x="481870" y="740329"/>
                      </a:cubicBezTo>
                      <a:cubicBezTo>
                        <a:pt x="472276" y="741865"/>
                        <a:pt x="466135" y="747625"/>
                        <a:pt x="464600" y="757609"/>
                      </a:cubicBezTo>
                      <a:cubicBezTo>
                        <a:pt x="461914" y="773352"/>
                        <a:pt x="456925" y="777576"/>
                        <a:pt x="440806" y="777576"/>
                      </a:cubicBezTo>
                      <a:cubicBezTo>
                        <a:pt x="422769" y="777576"/>
                        <a:pt x="404731" y="777576"/>
                        <a:pt x="386694" y="777576"/>
                      </a:cubicBezTo>
                      <a:cubicBezTo>
                        <a:pt x="373262" y="777576"/>
                        <a:pt x="367505" y="772200"/>
                        <a:pt x="365586" y="758761"/>
                      </a:cubicBezTo>
                      <a:cubicBezTo>
                        <a:pt x="364051" y="748009"/>
                        <a:pt x="357911" y="741865"/>
                        <a:pt x="347549" y="740329"/>
                      </a:cubicBezTo>
                      <a:cubicBezTo>
                        <a:pt x="334501" y="738793"/>
                        <a:pt x="328744" y="732650"/>
                        <a:pt x="328744" y="719594"/>
                      </a:cubicBezTo>
                      <a:cubicBezTo>
                        <a:pt x="328744" y="697707"/>
                        <a:pt x="328360" y="675819"/>
                        <a:pt x="328744" y="653932"/>
                      </a:cubicBezTo>
                      <a:cubicBezTo>
                        <a:pt x="329128" y="636653"/>
                        <a:pt x="321836" y="624365"/>
                        <a:pt x="308404" y="615149"/>
                      </a:cubicBezTo>
                      <a:cubicBezTo>
                        <a:pt x="282691" y="597486"/>
                        <a:pt x="261583" y="575598"/>
                        <a:pt x="246232" y="548335"/>
                      </a:cubicBezTo>
                      <a:cubicBezTo>
                        <a:pt x="180607" y="432371"/>
                        <a:pt x="251221" y="283767"/>
                        <a:pt x="382473" y="262264"/>
                      </a:cubicBezTo>
                      <a:cubicBezTo>
                        <a:pt x="488011" y="244601"/>
                        <a:pt x="588176" y="315638"/>
                        <a:pt x="605829" y="420851"/>
                      </a:cubicBezTo>
                      <a:cubicBezTo>
                        <a:pt x="612354" y="460018"/>
                        <a:pt x="607365" y="497649"/>
                        <a:pt x="590862" y="534896"/>
                      </a:cubicBezTo>
                      <a:cubicBezTo>
                        <a:pt x="593933" y="536816"/>
                        <a:pt x="597003" y="538736"/>
                        <a:pt x="600073" y="539887"/>
                      </a:cubicBezTo>
                      <a:cubicBezTo>
                        <a:pt x="650347" y="559855"/>
                        <a:pt x="692562" y="590574"/>
                        <a:pt x="727486" y="632045"/>
                      </a:cubicBezTo>
                      <a:cubicBezTo>
                        <a:pt x="729789" y="635117"/>
                        <a:pt x="732475" y="637804"/>
                        <a:pt x="736313" y="642412"/>
                      </a:cubicBezTo>
                      <a:cubicBezTo>
                        <a:pt x="736697" y="637804"/>
                        <a:pt x="737464" y="635885"/>
                        <a:pt x="737464" y="633581"/>
                      </a:cubicBezTo>
                      <a:cubicBezTo>
                        <a:pt x="737464" y="441203"/>
                        <a:pt x="737464" y="248824"/>
                        <a:pt x="737464" y="56062"/>
                      </a:cubicBezTo>
                      <a:cubicBezTo>
                        <a:pt x="737464" y="41855"/>
                        <a:pt x="730556" y="35327"/>
                        <a:pt x="715973" y="35327"/>
                      </a:cubicBezTo>
                      <a:cubicBezTo>
                        <a:pt x="640369" y="35327"/>
                        <a:pt x="564766" y="35327"/>
                        <a:pt x="489546" y="35327"/>
                      </a:cubicBezTo>
                      <a:cubicBezTo>
                        <a:pt x="476497" y="35327"/>
                        <a:pt x="468822" y="28799"/>
                        <a:pt x="468438" y="18047"/>
                      </a:cubicBezTo>
                      <a:cubicBezTo>
                        <a:pt x="468054" y="8448"/>
                        <a:pt x="474962" y="1152"/>
                        <a:pt x="484173" y="0"/>
                      </a:cubicBezTo>
                      <a:cubicBezTo>
                        <a:pt x="486092" y="0"/>
                        <a:pt x="488394" y="0"/>
                        <a:pt x="490313" y="0"/>
                      </a:cubicBezTo>
                      <a:cubicBezTo>
                        <a:pt x="565917" y="0"/>
                        <a:pt x="641521" y="0"/>
                        <a:pt x="716741" y="0"/>
                      </a:cubicBezTo>
                      <a:cubicBezTo>
                        <a:pt x="750129" y="0"/>
                        <a:pt x="772388" y="22271"/>
                        <a:pt x="772388" y="56062"/>
                      </a:cubicBezTo>
                      <a:cubicBezTo>
                        <a:pt x="772388" y="68734"/>
                        <a:pt x="772388" y="81406"/>
                        <a:pt x="772388" y="95613"/>
                      </a:cubicBezTo>
                      <a:cubicBezTo>
                        <a:pt x="782750" y="95613"/>
                        <a:pt x="793112" y="96381"/>
                        <a:pt x="803090" y="95613"/>
                      </a:cubicBezTo>
                      <a:cubicBezTo>
                        <a:pt x="833408" y="93309"/>
                        <a:pt x="858737" y="118652"/>
                        <a:pt x="857586" y="150523"/>
                      </a:cubicBezTo>
                      <a:cubicBezTo>
                        <a:pt x="856435" y="183162"/>
                        <a:pt x="857970" y="216185"/>
                        <a:pt x="856818" y="248824"/>
                      </a:cubicBezTo>
                      <a:cubicBezTo>
                        <a:pt x="856435" y="258808"/>
                        <a:pt x="851445" y="268792"/>
                        <a:pt x="849143" y="279159"/>
                      </a:cubicBezTo>
                      <a:cubicBezTo>
                        <a:pt x="848376" y="282231"/>
                        <a:pt x="848376" y="285303"/>
                        <a:pt x="849143" y="288375"/>
                      </a:cubicBezTo>
                      <a:cubicBezTo>
                        <a:pt x="851445" y="298359"/>
                        <a:pt x="856818" y="308343"/>
                        <a:pt x="856818" y="318710"/>
                      </a:cubicBezTo>
                      <a:cubicBezTo>
                        <a:pt x="857970" y="352501"/>
                        <a:pt x="857970" y="385908"/>
                        <a:pt x="856818" y="419699"/>
                      </a:cubicBezTo>
                      <a:cubicBezTo>
                        <a:pt x="856435" y="429683"/>
                        <a:pt x="851445" y="439283"/>
                        <a:pt x="849143" y="448882"/>
                      </a:cubicBezTo>
                      <a:cubicBezTo>
                        <a:pt x="848376" y="451954"/>
                        <a:pt x="848376" y="455794"/>
                        <a:pt x="849143" y="458866"/>
                      </a:cubicBezTo>
                      <a:cubicBezTo>
                        <a:pt x="851445" y="468850"/>
                        <a:pt x="856435" y="478449"/>
                        <a:pt x="856818" y="488049"/>
                      </a:cubicBezTo>
                      <a:cubicBezTo>
                        <a:pt x="857970" y="521840"/>
                        <a:pt x="857202" y="556015"/>
                        <a:pt x="857202" y="589806"/>
                      </a:cubicBezTo>
                      <a:cubicBezTo>
                        <a:pt x="857202" y="619757"/>
                        <a:pt x="835711" y="641260"/>
                        <a:pt x="806160" y="641260"/>
                      </a:cubicBezTo>
                      <a:cubicBezTo>
                        <a:pt x="795414" y="641260"/>
                        <a:pt x="784285" y="641260"/>
                        <a:pt x="772388" y="641260"/>
                      </a:cubicBezTo>
                      <a:cubicBezTo>
                        <a:pt x="772388" y="652780"/>
                        <a:pt x="772004" y="663916"/>
                        <a:pt x="772772" y="675051"/>
                      </a:cubicBezTo>
                      <a:cubicBezTo>
                        <a:pt x="772772" y="677355"/>
                        <a:pt x="775458" y="680043"/>
                        <a:pt x="777761" y="681963"/>
                      </a:cubicBezTo>
                      <a:cubicBezTo>
                        <a:pt x="808847" y="713450"/>
                        <a:pt x="839932" y="744937"/>
                        <a:pt x="871786" y="776040"/>
                      </a:cubicBezTo>
                      <a:cubicBezTo>
                        <a:pt x="887137" y="791016"/>
                        <a:pt x="901720" y="805991"/>
                        <a:pt x="907477" y="827495"/>
                      </a:cubicBezTo>
                      <a:cubicBezTo>
                        <a:pt x="907477" y="835942"/>
                        <a:pt x="907477" y="844006"/>
                        <a:pt x="907477" y="852454"/>
                      </a:cubicBezTo>
                      <a:cubicBezTo>
                        <a:pt x="906709" y="854374"/>
                        <a:pt x="905942" y="855910"/>
                        <a:pt x="905174" y="857830"/>
                      </a:cubicBezTo>
                      <a:cubicBezTo>
                        <a:pt x="898650" y="878181"/>
                        <a:pt x="885985" y="893541"/>
                        <a:pt x="866413" y="901988"/>
                      </a:cubicBezTo>
                      <a:cubicBezTo>
                        <a:pt x="861808" y="903908"/>
                        <a:pt x="857202" y="905444"/>
                        <a:pt x="852597" y="907364"/>
                      </a:cubicBezTo>
                      <a:cubicBezTo>
                        <a:pt x="844154" y="907364"/>
                        <a:pt x="836094" y="907364"/>
                        <a:pt x="827652" y="907364"/>
                      </a:cubicBezTo>
                      <a:cubicBezTo>
                        <a:pt x="804241" y="901604"/>
                        <a:pt x="788123" y="884325"/>
                        <a:pt x="771621" y="866662"/>
                      </a:cubicBezTo>
                      <a:cubicBezTo>
                        <a:pt x="765480" y="889317"/>
                        <a:pt x="750129" y="900836"/>
                        <a:pt x="730556" y="907364"/>
                      </a:cubicBezTo>
                      <a:cubicBezTo>
                        <a:pt x="519480" y="906980"/>
                        <a:pt x="309172" y="906980"/>
                        <a:pt x="99246" y="906980"/>
                      </a:cubicBezTo>
                      <a:close/>
                      <a:moveTo>
                        <a:pt x="557858" y="518768"/>
                      </a:moveTo>
                      <a:cubicBezTo>
                        <a:pt x="572825" y="484593"/>
                        <a:pt x="575511" y="450418"/>
                        <a:pt x="567068" y="415091"/>
                      </a:cubicBezTo>
                      <a:cubicBezTo>
                        <a:pt x="549031" y="341366"/>
                        <a:pt x="476114" y="285687"/>
                        <a:pt x="391683" y="297591"/>
                      </a:cubicBezTo>
                      <a:cubicBezTo>
                        <a:pt x="321069" y="307575"/>
                        <a:pt x="263119" y="366709"/>
                        <a:pt x="257362" y="436979"/>
                      </a:cubicBezTo>
                      <a:cubicBezTo>
                        <a:pt x="252373" y="498417"/>
                        <a:pt x="275016" y="548335"/>
                        <a:pt x="326057" y="584046"/>
                      </a:cubicBezTo>
                      <a:cubicBezTo>
                        <a:pt x="339489" y="593262"/>
                        <a:pt x="349852" y="604782"/>
                        <a:pt x="357527" y="619373"/>
                      </a:cubicBezTo>
                      <a:cubicBezTo>
                        <a:pt x="358678" y="622061"/>
                        <a:pt x="362900" y="624365"/>
                        <a:pt x="365970" y="624749"/>
                      </a:cubicBezTo>
                      <a:cubicBezTo>
                        <a:pt x="398207" y="625133"/>
                        <a:pt x="430061" y="624749"/>
                        <a:pt x="462297" y="625133"/>
                      </a:cubicBezTo>
                      <a:cubicBezTo>
                        <a:pt x="467287" y="625133"/>
                        <a:pt x="469589" y="623597"/>
                        <a:pt x="471508" y="619373"/>
                      </a:cubicBezTo>
                      <a:cubicBezTo>
                        <a:pt x="477648" y="605549"/>
                        <a:pt x="487627" y="594798"/>
                        <a:pt x="499908" y="586350"/>
                      </a:cubicBezTo>
                      <a:cubicBezTo>
                        <a:pt x="504897" y="582894"/>
                        <a:pt x="509502" y="578670"/>
                        <a:pt x="514875" y="575214"/>
                      </a:cubicBezTo>
                      <a:cubicBezTo>
                        <a:pt x="521783" y="570607"/>
                        <a:pt x="523318" y="565999"/>
                        <a:pt x="518713" y="558703"/>
                      </a:cubicBezTo>
                      <a:cubicBezTo>
                        <a:pt x="512956" y="549487"/>
                        <a:pt x="509118" y="539120"/>
                        <a:pt x="504129" y="529520"/>
                      </a:cubicBezTo>
                      <a:cubicBezTo>
                        <a:pt x="499908" y="521456"/>
                        <a:pt x="500675" y="514160"/>
                        <a:pt x="506816" y="507632"/>
                      </a:cubicBezTo>
                      <a:cubicBezTo>
                        <a:pt x="512572" y="501489"/>
                        <a:pt x="520248" y="500337"/>
                        <a:pt x="529458" y="504561"/>
                      </a:cubicBezTo>
                      <a:cubicBezTo>
                        <a:pt x="538285" y="508785"/>
                        <a:pt x="547496" y="513392"/>
                        <a:pt x="557858" y="518768"/>
                      </a:cubicBezTo>
                      <a:close/>
                      <a:moveTo>
                        <a:pt x="617343" y="660076"/>
                      </a:moveTo>
                      <a:cubicBezTo>
                        <a:pt x="671455" y="714218"/>
                        <a:pt x="726335" y="769129"/>
                        <a:pt x="780447" y="822887"/>
                      </a:cubicBezTo>
                      <a:cubicBezTo>
                        <a:pt x="794263" y="809063"/>
                        <a:pt x="809230" y="794088"/>
                        <a:pt x="822662" y="780264"/>
                      </a:cubicBezTo>
                      <a:cubicBezTo>
                        <a:pt x="768550" y="726122"/>
                        <a:pt x="714054" y="671596"/>
                        <a:pt x="659942" y="617453"/>
                      </a:cubicBezTo>
                      <a:cubicBezTo>
                        <a:pt x="645742" y="631661"/>
                        <a:pt x="631158" y="646252"/>
                        <a:pt x="617343" y="660076"/>
                      </a:cubicBezTo>
                      <a:close/>
                      <a:moveTo>
                        <a:pt x="363667" y="661228"/>
                      </a:moveTo>
                      <a:cubicBezTo>
                        <a:pt x="363667" y="674667"/>
                        <a:pt x="364051" y="687339"/>
                        <a:pt x="363667" y="700011"/>
                      </a:cubicBezTo>
                      <a:cubicBezTo>
                        <a:pt x="363667" y="705386"/>
                        <a:pt x="365586" y="708074"/>
                        <a:pt x="370191" y="710762"/>
                      </a:cubicBezTo>
                      <a:cubicBezTo>
                        <a:pt x="377867" y="715370"/>
                        <a:pt x="387078" y="720746"/>
                        <a:pt x="390532" y="728426"/>
                      </a:cubicBezTo>
                      <a:cubicBezTo>
                        <a:pt x="396672" y="741865"/>
                        <a:pt x="406266" y="743401"/>
                        <a:pt x="418547" y="742249"/>
                      </a:cubicBezTo>
                      <a:cubicBezTo>
                        <a:pt x="420466" y="741865"/>
                        <a:pt x="422769" y="743017"/>
                        <a:pt x="424688" y="742249"/>
                      </a:cubicBezTo>
                      <a:cubicBezTo>
                        <a:pt x="427758" y="741097"/>
                        <a:pt x="431595" y="739561"/>
                        <a:pt x="433131" y="736874"/>
                      </a:cubicBezTo>
                      <a:cubicBezTo>
                        <a:pt x="439271" y="725354"/>
                        <a:pt x="447714" y="716522"/>
                        <a:pt x="459611" y="710378"/>
                      </a:cubicBezTo>
                      <a:cubicBezTo>
                        <a:pt x="461914" y="709226"/>
                        <a:pt x="464600" y="707306"/>
                        <a:pt x="464984" y="705386"/>
                      </a:cubicBezTo>
                      <a:cubicBezTo>
                        <a:pt x="465368" y="690795"/>
                        <a:pt x="465368" y="676203"/>
                        <a:pt x="465368" y="661612"/>
                      </a:cubicBezTo>
                      <a:cubicBezTo>
                        <a:pt x="430061" y="661228"/>
                        <a:pt x="397440" y="661228"/>
                        <a:pt x="363667" y="661228"/>
                      </a:cubicBezTo>
                      <a:close/>
                      <a:moveTo>
                        <a:pt x="772772" y="265720"/>
                      </a:moveTo>
                      <a:cubicBezTo>
                        <a:pt x="784285" y="265720"/>
                        <a:pt x="795031" y="266104"/>
                        <a:pt x="805776" y="265720"/>
                      </a:cubicBezTo>
                      <a:cubicBezTo>
                        <a:pt x="814987" y="265336"/>
                        <a:pt x="821127" y="259960"/>
                        <a:pt x="821127" y="251128"/>
                      </a:cubicBezTo>
                      <a:cubicBezTo>
                        <a:pt x="821511" y="216185"/>
                        <a:pt x="821511" y="181626"/>
                        <a:pt x="821127" y="146684"/>
                      </a:cubicBezTo>
                      <a:cubicBezTo>
                        <a:pt x="821127" y="138236"/>
                        <a:pt x="815371" y="132476"/>
                        <a:pt x="807311" y="132092"/>
                      </a:cubicBezTo>
                      <a:cubicBezTo>
                        <a:pt x="795798" y="131708"/>
                        <a:pt x="784668" y="132092"/>
                        <a:pt x="772772" y="132092"/>
                      </a:cubicBezTo>
                      <a:cubicBezTo>
                        <a:pt x="772772" y="176635"/>
                        <a:pt x="772772" y="220793"/>
                        <a:pt x="772772" y="265720"/>
                      </a:cubicBezTo>
                      <a:close/>
                      <a:moveTo>
                        <a:pt x="772772" y="301431"/>
                      </a:moveTo>
                      <a:cubicBezTo>
                        <a:pt x="772772" y="346741"/>
                        <a:pt x="772772" y="391284"/>
                        <a:pt x="772772" y="435827"/>
                      </a:cubicBezTo>
                      <a:cubicBezTo>
                        <a:pt x="784285" y="435827"/>
                        <a:pt x="795031" y="436211"/>
                        <a:pt x="806160" y="435827"/>
                      </a:cubicBezTo>
                      <a:cubicBezTo>
                        <a:pt x="815371" y="435443"/>
                        <a:pt x="821511" y="429683"/>
                        <a:pt x="821511" y="420851"/>
                      </a:cubicBezTo>
                      <a:cubicBezTo>
                        <a:pt x="821895" y="385908"/>
                        <a:pt x="821895" y="351349"/>
                        <a:pt x="821511" y="316406"/>
                      </a:cubicBezTo>
                      <a:cubicBezTo>
                        <a:pt x="821511" y="307575"/>
                        <a:pt x="815371" y="301815"/>
                        <a:pt x="806160" y="301431"/>
                      </a:cubicBezTo>
                      <a:cubicBezTo>
                        <a:pt x="795031" y="301431"/>
                        <a:pt x="784285" y="301431"/>
                        <a:pt x="772772" y="301431"/>
                      </a:cubicBezTo>
                      <a:close/>
                      <a:moveTo>
                        <a:pt x="772772" y="605549"/>
                      </a:moveTo>
                      <a:cubicBezTo>
                        <a:pt x="784668" y="605549"/>
                        <a:pt x="795798" y="605934"/>
                        <a:pt x="806928" y="605549"/>
                      </a:cubicBezTo>
                      <a:cubicBezTo>
                        <a:pt x="815755" y="605165"/>
                        <a:pt x="820743" y="598638"/>
                        <a:pt x="821127" y="589422"/>
                      </a:cubicBezTo>
                      <a:cubicBezTo>
                        <a:pt x="821127" y="556015"/>
                        <a:pt x="821127" y="522224"/>
                        <a:pt x="821127" y="488817"/>
                      </a:cubicBezTo>
                      <a:cubicBezTo>
                        <a:pt x="821127" y="481137"/>
                        <a:pt x="817674" y="474226"/>
                        <a:pt x="809614" y="473458"/>
                      </a:cubicBezTo>
                      <a:cubicBezTo>
                        <a:pt x="797717" y="472306"/>
                        <a:pt x="785436" y="473074"/>
                        <a:pt x="772772" y="473074"/>
                      </a:cubicBezTo>
                      <a:cubicBezTo>
                        <a:pt x="772772" y="516848"/>
                        <a:pt x="772772" y="560623"/>
                        <a:pt x="772772" y="605549"/>
                      </a:cubicBezTo>
                      <a:close/>
                      <a:moveTo>
                        <a:pt x="807311" y="851686"/>
                      </a:moveTo>
                      <a:cubicBezTo>
                        <a:pt x="818057" y="863974"/>
                        <a:pt x="829570" y="875109"/>
                        <a:pt x="847991" y="869733"/>
                      </a:cubicBezTo>
                      <a:cubicBezTo>
                        <a:pt x="861424" y="865510"/>
                        <a:pt x="868715" y="855910"/>
                        <a:pt x="870251" y="842854"/>
                      </a:cubicBezTo>
                      <a:cubicBezTo>
                        <a:pt x="871786" y="827111"/>
                        <a:pt x="861424" y="817127"/>
                        <a:pt x="851062" y="808295"/>
                      </a:cubicBezTo>
                      <a:cubicBezTo>
                        <a:pt x="836094" y="822887"/>
                        <a:pt x="821895" y="836710"/>
                        <a:pt x="807311" y="851686"/>
                      </a:cubicBezTo>
                      <a:close/>
                      <a:moveTo>
                        <a:pt x="593549" y="628589"/>
                      </a:moveTo>
                      <a:cubicBezTo>
                        <a:pt x="605446" y="616685"/>
                        <a:pt x="616575" y="605549"/>
                        <a:pt x="627705" y="594030"/>
                      </a:cubicBezTo>
                      <a:cubicBezTo>
                        <a:pt x="606213" y="583278"/>
                        <a:pt x="584338" y="572143"/>
                        <a:pt x="562079" y="561391"/>
                      </a:cubicBezTo>
                      <a:cubicBezTo>
                        <a:pt x="561695" y="561775"/>
                        <a:pt x="560928" y="562543"/>
                        <a:pt x="560544" y="562927"/>
                      </a:cubicBezTo>
                      <a:cubicBezTo>
                        <a:pt x="571673" y="584814"/>
                        <a:pt x="582803" y="607085"/>
                        <a:pt x="593549" y="628589"/>
                      </a:cubicBezTo>
                      <a:close/>
                      <a:moveTo>
                        <a:pt x="56647" y="166267"/>
                      </a:moveTo>
                      <a:cubicBezTo>
                        <a:pt x="56647" y="154747"/>
                        <a:pt x="56647" y="143612"/>
                        <a:pt x="56647" y="132092"/>
                      </a:cubicBezTo>
                      <a:cubicBezTo>
                        <a:pt x="44367" y="131708"/>
                        <a:pt x="35540" y="139388"/>
                        <a:pt x="35924" y="149755"/>
                      </a:cubicBezTo>
                      <a:cubicBezTo>
                        <a:pt x="35924" y="159739"/>
                        <a:pt x="44367" y="166651"/>
                        <a:pt x="56647" y="166267"/>
                      </a:cubicBezTo>
                      <a:close/>
                      <a:moveTo>
                        <a:pt x="56264" y="776040"/>
                      </a:moveTo>
                      <a:cubicBezTo>
                        <a:pt x="56264" y="764137"/>
                        <a:pt x="56264" y="752617"/>
                        <a:pt x="56264" y="741097"/>
                      </a:cubicBezTo>
                      <a:cubicBezTo>
                        <a:pt x="43983" y="741481"/>
                        <a:pt x="36307" y="748009"/>
                        <a:pt x="35540" y="757993"/>
                      </a:cubicBezTo>
                      <a:cubicBezTo>
                        <a:pt x="35156" y="767593"/>
                        <a:pt x="42832" y="774888"/>
                        <a:pt x="56264" y="776040"/>
                      </a:cubicBezTo>
                      <a:close/>
                      <a:moveTo>
                        <a:pt x="56264" y="369013"/>
                      </a:moveTo>
                      <a:cubicBezTo>
                        <a:pt x="56264" y="357877"/>
                        <a:pt x="56264" y="346357"/>
                        <a:pt x="56264" y="335222"/>
                      </a:cubicBezTo>
                      <a:cubicBezTo>
                        <a:pt x="43599" y="334838"/>
                        <a:pt x="35540" y="342134"/>
                        <a:pt x="35924" y="352501"/>
                      </a:cubicBezTo>
                      <a:cubicBezTo>
                        <a:pt x="35924" y="362485"/>
                        <a:pt x="45518" y="371701"/>
                        <a:pt x="56264" y="369013"/>
                      </a:cubicBezTo>
                      <a:close/>
                      <a:moveTo>
                        <a:pt x="56647" y="538736"/>
                      </a:moveTo>
                      <a:cubicBezTo>
                        <a:pt x="43983" y="537968"/>
                        <a:pt x="35540" y="545263"/>
                        <a:pt x="35924" y="556015"/>
                      </a:cubicBezTo>
                      <a:cubicBezTo>
                        <a:pt x="36307" y="566767"/>
                        <a:pt x="44751" y="573295"/>
                        <a:pt x="56647" y="572143"/>
                      </a:cubicBezTo>
                      <a:cubicBezTo>
                        <a:pt x="56647" y="560623"/>
                        <a:pt x="56647" y="549487"/>
                        <a:pt x="56647" y="538736"/>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1104" name="Google Shape;1104;p27"/>
                <p:cNvSpPr/>
                <p:nvPr/>
              </p:nvSpPr>
              <p:spPr>
                <a:xfrm>
                  <a:off x="5953501" y="4163181"/>
                  <a:ext cx="65641" cy="35401"/>
                </a:xfrm>
                <a:custGeom>
                  <a:rect l="l" t="t" r="r" b="b"/>
                  <a:pathLst>
                    <a:path w="65641" h="35401" extrusionOk="0">
                      <a:moveTo>
                        <a:pt x="33005" y="171"/>
                      </a:moveTo>
                      <a:cubicBezTo>
                        <a:pt x="38378" y="171"/>
                        <a:pt x="43750" y="-213"/>
                        <a:pt x="48739" y="171"/>
                      </a:cubicBezTo>
                      <a:cubicBezTo>
                        <a:pt x="58717" y="555"/>
                        <a:pt x="65242" y="7466"/>
                        <a:pt x="65625" y="16682"/>
                      </a:cubicBezTo>
                      <a:cubicBezTo>
                        <a:pt x="66009" y="26666"/>
                        <a:pt x="59485" y="34730"/>
                        <a:pt x="49507" y="35114"/>
                      </a:cubicBezTo>
                      <a:cubicBezTo>
                        <a:pt x="38378" y="35498"/>
                        <a:pt x="27248" y="35498"/>
                        <a:pt x="16118" y="35114"/>
                      </a:cubicBezTo>
                      <a:cubicBezTo>
                        <a:pt x="6908" y="34730"/>
                        <a:pt x="0" y="26282"/>
                        <a:pt x="0" y="17450"/>
                      </a:cubicBezTo>
                      <a:cubicBezTo>
                        <a:pt x="384" y="8618"/>
                        <a:pt x="7291" y="939"/>
                        <a:pt x="16886" y="171"/>
                      </a:cubicBezTo>
                      <a:cubicBezTo>
                        <a:pt x="22259" y="-213"/>
                        <a:pt x="27632" y="171"/>
                        <a:pt x="33005" y="171"/>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1105" name="Google Shape;1105;p27"/>
                <p:cNvSpPr/>
                <p:nvPr/>
              </p:nvSpPr>
              <p:spPr>
                <a:xfrm>
                  <a:off x="5523843" y="4332476"/>
                  <a:ext cx="58547" cy="56694"/>
                </a:xfrm>
                <a:custGeom>
                  <a:rect l="l" t="t" r="r" b="b"/>
                  <a:pathLst>
                    <a:path w="58547" h="56694" extrusionOk="0">
                      <a:moveTo>
                        <a:pt x="58548" y="17109"/>
                      </a:moveTo>
                      <a:cubicBezTo>
                        <a:pt x="56245" y="29397"/>
                        <a:pt x="29381" y="57812"/>
                        <a:pt x="18635" y="56660"/>
                      </a:cubicBezTo>
                      <a:cubicBezTo>
                        <a:pt x="12878" y="55892"/>
                        <a:pt x="6738" y="51668"/>
                        <a:pt x="2900" y="47060"/>
                      </a:cubicBezTo>
                      <a:cubicBezTo>
                        <a:pt x="-1705" y="41301"/>
                        <a:pt x="-554" y="34005"/>
                        <a:pt x="4435" y="28245"/>
                      </a:cubicBezTo>
                      <a:cubicBezTo>
                        <a:pt x="12111" y="19797"/>
                        <a:pt x="19786" y="12118"/>
                        <a:pt x="28229" y="4438"/>
                      </a:cubicBezTo>
                      <a:cubicBezTo>
                        <a:pt x="33602" y="-554"/>
                        <a:pt x="40894" y="-1706"/>
                        <a:pt x="47034" y="2902"/>
                      </a:cubicBezTo>
                      <a:cubicBezTo>
                        <a:pt x="51640" y="6742"/>
                        <a:pt x="54710" y="12502"/>
                        <a:pt x="58548" y="17109"/>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1106" name="Google Shape;1106;p27"/>
                <p:cNvSpPr/>
                <p:nvPr/>
              </p:nvSpPr>
              <p:spPr>
                <a:xfrm>
                  <a:off x="5445750" y="4163159"/>
                  <a:ext cx="62204" cy="35518"/>
                </a:xfrm>
                <a:custGeom>
                  <a:rect l="l" t="t" r="r" b="b"/>
                  <a:pathLst>
                    <a:path w="62204" h="35518" extrusionOk="0">
                      <a:moveTo>
                        <a:pt x="30335" y="35519"/>
                      </a:moveTo>
                      <a:cubicBezTo>
                        <a:pt x="26114" y="35519"/>
                        <a:pt x="22276" y="35519"/>
                        <a:pt x="18054" y="35519"/>
                      </a:cubicBezTo>
                      <a:cubicBezTo>
                        <a:pt x="7309" y="35135"/>
                        <a:pt x="401" y="28607"/>
                        <a:pt x="17" y="19007"/>
                      </a:cubicBezTo>
                      <a:cubicBezTo>
                        <a:pt x="-367" y="9024"/>
                        <a:pt x="5774" y="1344"/>
                        <a:pt x="16135" y="576"/>
                      </a:cubicBezTo>
                      <a:cubicBezTo>
                        <a:pt x="26114" y="-192"/>
                        <a:pt x="36092" y="-192"/>
                        <a:pt x="46070" y="576"/>
                      </a:cubicBezTo>
                      <a:cubicBezTo>
                        <a:pt x="56048" y="1344"/>
                        <a:pt x="62572" y="9792"/>
                        <a:pt x="62188" y="19391"/>
                      </a:cubicBezTo>
                      <a:cubicBezTo>
                        <a:pt x="61421" y="28607"/>
                        <a:pt x="54513" y="35135"/>
                        <a:pt x="44535" y="35519"/>
                      </a:cubicBezTo>
                      <a:cubicBezTo>
                        <a:pt x="39546" y="35519"/>
                        <a:pt x="34940" y="35519"/>
                        <a:pt x="30335" y="35519"/>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1107" name="Google Shape;1107;p27"/>
                <p:cNvSpPr/>
                <p:nvPr/>
              </p:nvSpPr>
              <p:spPr>
                <a:xfrm>
                  <a:off x="5888622" y="3972297"/>
                  <a:ext cx="52247" cy="54354"/>
                </a:xfrm>
                <a:custGeom>
                  <a:rect l="l" t="t" r="r" b="b"/>
                  <a:pathLst>
                    <a:path w="52247" h="54354" extrusionOk="0">
                      <a:moveTo>
                        <a:pt x="13838" y="54355"/>
                      </a:moveTo>
                      <a:cubicBezTo>
                        <a:pt x="10000" y="51283"/>
                        <a:pt x="3092" y="48211"/>
                        <a:pt x="1173" y="43219"/>
                      </a:cubicBezTo>
                      <a:cubicBezTo>
                        <a:pt x="-746" y="38227"/>
                        <a:pt x="-362" y="29780"/>
                        <a:pt x="2708" y="25556"/>
                      </a:cubicBezTo>
                      <a:cubicBezTo>
                        <a:pt x="8465" y="17108"/>
                        <a:pt x="16524" y="10196"/>
                        <a:pt x="24199" y="3668"/>
                      </a:cubicBezTo>
                      <a:cubicBezTo>
                        <a:pt x="30724" y="-1707"/>
                        <a:pt x="39934" y="-940"/>
                        <a:pt x="46075" y="4436"/>
                      </a:cubicBezTo>
                      <a:cubicBezTo>
                        <a:pt x="52215" y="9812"/>
                        <a:pt x="54518" y="19796"/>
                        <a:pt x="49529" y="25940"/>
                      </a:cubicBezTo>
                      <a:cubicBezTo>
                        <a:pt x="42237" y="34771"/>
                        <a:pt x="33410" y="42835"/>
                        <a:pt x="24583" y="50899"/>
                      </a:cubicBezTo>
                      <a:cubicBezTo>
                        <a:pt x="22665" y="52819"/>
                        <a:pt x="19210" y="52819"/>
                        <a:pt x="13838" y="54355"/>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1108" name="Google Shape;1108;p27"/>
                <p:cNvSpPr/>
                <p:nvPr/>
              </p:nvSpPr>
              <p:spPr>
                <a:xfrm>
                  <a:off x="5523894" y="3973420"/>
                  <a:ext cx="55042" cy="51523"/>
                </a:xfrm>
                <a:custGeom>
                  <a:rect l="l" t="t" r="r" b="b"/>
                  <a:pathLst>
                    <a:path w="55042" h="51523" extrusionOk="0">
                      <a:moveTo>
                        <a:pt x="55043" y="36336"/>
                      </a:moveTo>
                      <a:cubicBezTo>
                        <a:pt x="51205" y="40944"/>
                        <a:pt x="48519" y="47856"/>
                        <a:pt x="43530" y="50160"/>
                      </a:cubicBezTo>
                      <a:cubicBezTo>
                        <a:pt x="38541" y="52464"/>
                        <a:pt x="30098" y="51696"/>
                        <a:pt x="25492" y="49008"/>
                      </a:cubicBezTo>
                      <a:cubicBezTo>
                        <a:pt x="17433" y="43632"/>
                        <a:pt x="10525" y="35568"/>
                        <a:pt x="4001" y="28272"/>
                      </a:cubicBezTo>
                      <a:cubicBezTo>
                        <a:pt x="-2139" y="20976"/>
                        <a:pt x="-988" y="10609"/>
                        <a:pt x="5920" y="4465"/>
                      </a:cubicBezTo>
                      <a:cubicBezTo>
                        <a:pt x="12444" y="-1295"/>
                        <a:pt x="22422" y="-1679"/>
                        <a:pt x="29330" y="4465"/>
                      </a:cubicBezTo>
                      <a:cubicBezTo>
                        <a:pt x="36238" y="10609"/>
                        <a:pt x="42762" y="17137"/>
                        <a:pt x="48519" y="24048"/>
                      </a:cubicBezTo>
                      <a:cubicBezTo>
                        <a:pt x="51205" y="26352"/>
                        <a:pt x="52357" y="30576"/>
                        <a:pt x="55043" y="36336"/>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1109" name="Google Shape;1109;p27"/>
                <p:cNvSpPr/>
                <p:nvPr/>
              </p:nvSpPr>
              <p:spPr>
                <a:xfrm>
                  <a:off x="5714409" y="3893791"/>
                  <a:ext cx="35595" cy="58763"/>
                </a:xfrm>
                <a:custGeom>
                  <a:rect l="l" t="t" r="r" b="b"/>
                  <a:pathLst>
                    <a:path w="35595" h="58763" extrusionOk="0">
                      <a:moveTo>
                        <a:pt x="384" y="28799"/>
                      </a:moveTo>
                      <a:cubicBezTo>
                        <a:pt x="384" y="25343"/>
                        <a:pt x="384" y="21887"/>
                        <a:pt x="384" y="18047"/>
                      </a:cubicBezTo>
                      <a:cubicBezTo>
                        <a:pt x="767" y="6912"/>
                        <a:pt x="7676" y="0"/>
                        <a:pt x="17654" y="0"/>
                      </a:cubicBezTo>
                      <a:cubicBezTo>
                        <a:pt x="27632" y="0"/>
                        <a:pt x="34923" y="6912"/>
                        <a:pt x="35307" y="18047"/>
                      </a:cubicBezTo>
                      <a:cubicBezTo>
                        <a:pt x="35691" y="25727"/>
                        <a:pt x="35691" y="33407"/>
                        <a:pt x="35307" y="41087"/>
                      </a:cubicBezTo>
                      <a:cubicBezTo>
                        <a:pt x="34923" y="51454"/>
                        <a:pt x="26481" y="59134"/>
                        <a:pt x="16886" y="58750"/>
                      </a:cubicBezTo>
                      <a:cubicBezTo>
                        <a:pt x="7292" y="58366"/>
                        <a:pt x="384" y="51070"/>
                        <a:pt x="0" y="40703"/>
                      </a:cubicBezTo>
                      <a:cubicBezTo>
                        <a:pt x="384" y="36479"/>
                        <a:pt x="384" y="32639"/>
                        <a:pt x="384" y="28799"/>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1110" name="Google Shape;1110;p27"/>
                <p:cNvSpPr/>
                <p:nvPr/>
              </p:nvSpPr>
              <p:spPr>
                <a:xfrm>
                  <a:off x="5714793" y="3727525"/>
                  <a:ext cx="35307" cy="35326"/>
                </a:xfrm>
                <a:custGeom>
                  <a:rect l="l" t="t" r="r" b="b"/>
                  <a:pathLst>
                    <a:path w="35307" h="35326" extrusionOk="0">
                      <a:moveTo>
                        <a:pt x="0" y="17279"/>
                      </a:moveTo>
                      <a:cubicBezTo>
                        <a:pt x="0" y="7680"/>
                        <a:pt x="7676" y="0"/>
                        <a:pt x="17270" y="0"/>
                      </a:cubicBezTo>
                      <a:cubicBezTo>
                        <a:pt x="27248" y="0"/>
                        <a:pt x="35308" y="8064"/>
                        <a:pt x="35308" y="17663"/>
                      </a:cubicBezTo>
                      <a:cubicBezTo>
                        <a:pt x="34923" y="27263"/>
                        <a:pt x="27248" y="34943"/>
                        <a:pt x="18038" y="35327"/>
                      </a:cubicBezTo>
                      <a:cubicBezTo>
                        <a:pt x="8059" y="35327"/>
                        <a:pt x="0" y="27263"/>
                        <a:pt x="0" y="17279"/>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1111" name="Google Shape;1111;p27"/>
                <p:cNvSpPr/>
                <p:nvPr/>
              </p:nvSpPr>
              <p:spPr>
                <a:xfrm>
                  <a:off x="5649294" y="4059440"/>
                  <a:ext cx="169845" cy="243571"/>
                </a:xfrm>
                <a:custGeom>
                  <a:rect l="l" t="t" r="r" b="b"/>
                  <a:pathLst>
                    <a:path w="169845" h="243571" extrusionOk="0">
                      <a:moveTo>
                        <a:pt x="48229" y="164197"/>
                      </a:moveTo>
                      <a:cubicBezTo>
                        <a:pt x="37867" y="164197"/>
                        <a:pt x="28656" y="164197"/>
                        <a:pt x="19446" y="164197"/>
                      </a:cubicBezTo>
                      <a:cubicBezTo>
                        <a:pt x="3327" y="163813"/>
                        <a:pt x="-5116" y="149606"/>
                        <a:pt x="3327" y="136166"/>
                      </a:cubicBezTo>
                      <a:cubicBezTo>
                        <a:pt x="29424" y="93927"/>
                        <a:pt x="55904" y="51689"/>
                        <a:pt x="82385" y="9450"/>
                      </a:cubicBezTo>
                      <a:cubicBezTo>
                        <a:pt x="87758" y="1002"/>
                        <a:pt x="95433" y="-1686"/>
                        <a:pt x="103876" y="1002"/>
                      </a:cubicBezTo>
                      <a:cubicBezTo>
                        <a:pt x="111552" y="3306"/>
                        <a:pt x="116541" y="10602"/>
                        <a:pt x="116925" y="20201"/>
                      </a:cubicBezTo>
                      <a:cubicBezTo>
                        <a:pt x="117308" y="37097"/>
                        <a:pt x="116925" y="53992"/>
                        <a:pt x="116925" y="70504"/>
                      </a:cubicBezTo>
                      <a:cubicBezTo>
                        <a:pt x="116925" y="73960"/>
                        <a:pt x="116925" y="77416"/>
                        <a:pt x="116925" y="82408"/>
                      </a:cubicBezTo>
                      <a:cubicBezTo>
                        <a:pt x="127286" y="82408"/>
                        <a:pt x="136881" y="82408"/>
                        <a:pt x="146475" y="82408"/>
                      </a:cubicBezTo>
                      <a:cubicBezTo>
                        <a:pt x="155302" y="82408"/>
                        <a:pt x="162978" y="83944"/>
                        <a:pt x="167583" y="92391"/>
                      </a:cubicBezTo>
                      <a:cubicBezTo>
                        <a:pt x="172188" y="100839"/>
                        <a:pt x="169118" y="108135"/>
                        <a:pt x="164129" y="115431"/>
                      </a:cubicBezTo>
                      <a:cubicBezTo>
                        <a:pt x="137265" y="154597"/>
                        <a:pt x="110401" y="193764"/>
                        <a:pt x="83536" y="232931"/>
                      </a:cubicBezTo>
                      <a:cubicBezTo>
                        <a:pt x="76245" y="243683"/>
                        <a:pt x="66266" y="246371"/>
                        <a:pt x="57056" y="240611"/>
                      </a:cubicBezTo>
                      <a:cubicBezTo>
                        <a:pt x="49764" y="236003"/>
                        <a:pt x="48229" y="228707"/>
                        <a:pt x="48229" y="220643"/>
                      </a:cubicBezTo>
                      <a:cubicBezTo>
                        <a:pt x="48229" y="202212"/>
                        <a:pt x="48229" y="183781"/>
                        <a:pt x="48229" y="164197"/>
                      </a:cubicBezTo>
                      <a:close/>
                      <a:moveTo>
                        <a:pt x="85071" y="166501"/>
                      </a:moveTo>
                      <a:cubicBezTo>
                        <a:pt x="96584" y="149989"/>
                        <a:pt x="106563" y="135014"/>
                        <a:pt x="116157" y="121574"/>
                      </a:cubicBezTo>
                      <a:cubicBezTo>
                        <a:pt x="105795" y="118887"/>
                        <a:pt x="92747" y="118887"/>
                        <a:pt x="86606" y="112359"/>
                      </a:cubicBezTo>
                      <a:cubicBezTo>
                        <a:pt x="80466" y="106215"/>
                        <a:pt x="80850" y="93543"/>
                        <a:pt x="78547" y="83560"/>
                      </a:cubicBezTo>
                      <a:cubicBezTo>
                        <a:pt x="69720" y="97767"/>
                        <a:pt x="60510" y="112743"/>
                        <a:pt x="50915" y="128102"/>
                      </a:cubicBezTo>
                      <a:cubicBezTo>
                        <a:pt x="75477" y="128870"/>
                        <a:pt x="84687" y="124646"/>
                        <a:pt x="85071" y="166501"/>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grpSp>
            <p:nvGrpSpPr>
              <p:cNvPr id="1112" name="Google Shape;1112;p27"/>
              <p:cNvGrpSpPr/>
              <p:nvPr/>
            </p:nvGrpSpPr>
            <p:grpSpPr>
              <a:xfrm>
                <a:off x="1304333" y="5488666"/>
                <a:ext cx="566267" cy="691349"/>
                <a:chOff x="5574516" y="3858678"/>
                <a:chExt cx="566267" cy="691349"/>
              </a:xfrm>
            </p:grpSpPr>
            <p:sp>
              <p:nvSpPr>
                <p:cNvPr id="1113" name="Google Shape;1113;p27"/>
                <p:cNvSpPr/>
                <p:nvPr/>
              </p:nvSpPr>
              <p:spPr>
                <a:xfrm>
                  <a:off x="5574516" y="4023123"/>
                  <a:ext cx="315322" cy="329150"/>
                </a:xfrm>
                <a:custGeom>
                  <a:rect l="l" t="t" r="r" b="b"/>
                  <a:pathLst>
                    <a:path w="315322" h="329150" extrusionOk="0">
                      <a:moveTo>
                        <a:pt x="301463" y="222785"/>
                      </a:moveTo>
                      <a:cubicBezTo>
                        <a:pt x="291101" y="217793"/>
                        <a:pt x="281891" y="213186"/>
                        <a:pt x="272680" y="208578"/>
                      </a:cubicBezTo>
                      <a:cubicBezTo>
                        <a:pt x="263469" y="204354"/>
                        <a:pt x="255794" y="205506"/>
                        <a:pt x="250037" y="211650"/>
                      </a:cubicBezTo>
                      <a:cubicBezTo>
                        <a:pt x="243897" y="218177"/>
                        <a:pt x="243513" y="225473"/>
                        <a:pt x="247351" y="233537"/>
                      </a:cubicBezTo>
                      <a:cubicBezTo>
                        <a:pt x="252340" y="243137"/>
                        <a:pt x="256561" y="253504"/>
                        <a:pt x="261934" y="262720"/>
                      </a:cubicBezTo>
                      <a:cubicBezTo>
                        <a:pt x="266540" y="270400"/>
                        <a:pt x="265004" y="275008"/>
                        <a:pt x="258097" y="279232"/>
                      </a:cubicBezTo>
                      <a:cubicBezTo>
                        <a:pt x="253107" y="282687"/>
                        <a:pt x="248118" y="286911"/>
                        <a:pt x="243129" y="290367"/>
                      </a:cubicBezTo>
                      <a:cubicBezTo>
                        <a:pt x="230848" y="298815"/>
                        <a:pt x="220870" y="309567"/>
                        <a:pt x="214730" y="323390"/>
                      </a:cubicBezTo>
                      <a:cubicBezTo>
                        <a:pt x="212811" y="327998"/>
                        <a:pt x="210125" y="329150"/>
                        <a:pt x="205519" y="329150"/>
                      </a:cubicBezTo>
                      <a:cubicBezTo>
                        <a:pt x="173282" y="328766"/>
                        <a:pt x="141429" y="329150"/>
                        <a:pt x="109192" y="328766"/>
                      </a:cubicBezTo>
                      <a:cubicBezTo>
                        <a:pt x="106121" y="328766"/>
                        <a:pt x="102284" y="326078"/>
                        <a:pt x="100749" y="323390"/>
                      </a:cubicBezTo>
                      <a:cubicBezTo>
                        <a:pt x="93073" y="308799"/>
                        <a:pt x="82711" y="297663"/>
                        <a:pt x="69279" y="288063"/>
                      </a:cubicBezTo>
                      <a:cubicBezTo>
                        <a:pt x="18621" y="251968"/>
                        <a:pt x="-4022" y="202434"/>
                        <a:pt x="583" y="140996"/>
                      </a:cubicBezTo>
                      <a:cubicBezTo>
                        <a:pt x="6340" y="70726"/>
                        <a:pt x="64290" y="11592"/>
                        <a:pt x="134905" y="1608"/>
                      </a:cubicBezTo>
                      <a:cubicBezTo>
                        <a:pt x="219335" y="-10296"/>
                        <a:pt x="292252" y="45383"/>
                        <a:pt x="310290" y="119108"/>
                      </a:cubicBezTo>
                      <a:cubicBezTo>
                        <a:pt x="319117" y="154435"/>
                        <a:pt x="316430" y="188610"/>
                        <a:pt x="301463" y="222785"/>
                      </a:cubicBezTo>
                      <a:close/>
                      <a:moveTo>
                        <a:pt x="123008" y="200514"/>
                      </a:moveTo>
                      <a:cubicBezTo>
                        <a:pt x="123008" y="220097"/>
                        <a:pt x="123008" y="238529"/>
                        <a:pt x="123008" y="256576"/>
                      </a:cubicBezTo>
                      <a:cubicBezTo>
                        <a:pt x="123008" y="264640"/>
                        <a:pt x="124543" y="271936"/>
                        <a:pt x="131835" y="276544"/>
                      </a:cubicBezTo>
                      <a:cubicBezTo>
                        <a:pt x="141045" y="282303"/>
                        <a:pt x="151023" y="279616"/>
                        <a:pt x="158315" y="268864"/>
                      </a:cubicBezTo>
                      <a:cubicBezTo>
                        <a:pt x="185179" y="229697"/>
                        <a:pt x="212044" y="190530"/>
                        <a:pt x="238908" y="151364"/>
                      </a:cubicBezTo>
                      <a:cubicBezTo>
                        <a:pt x="243897" y="144068"/>
                        <a:pt x="246967" y="137156"/>
                        <a:pt x="242362" y="128324"/>
                      </a:cubicBezTo>
                      <a:cubicBezTo>
                        <a:pt x="237756" y="119876"/>
                        <a:pt x="229697" y="118340"/>
                        <a:pt x="221254" y="118340"/>
                      </a:cubicBezTo>
                      <a:cubicBezTo>
                        <a:pt x="211660" y="118340"/>
                        <a:pt x="202065" y="118340"/>
                        <a:pt x="191703" y="118340"/>
                      </a:cubicBezTo>
                      <a:cubicBezTo>
                        <a:pt x="191703" y="113349"/>
                        <a:pt x="191703" y="109893"/>
                        <a:pt x="191703" y="106437"/>
                      </a:cubicBezTo>
                      <a:cubicBezTo>
                        <a:pt x="191703" y="89541"/>
                        <a:pt x="191703" y="72646"/>
                        <a:pt x="191703" y="56134"/>
                      </a:cubicBezTo>
                      <a:cubicBezTo>
                        <a:pt x="191703" y="46535"/>
                        <a:pt x="186330" y="39239"/>
                        <a:pt x="178655" y="36935"/>
                      </a:cubicBezTo>
                      <a:cubicBezTo>
                        <a:pt x="170212" y="34631"/>
                        <a:pt x="162537" y="36935"/>
                        <a:pt x="157164" y="45383"/>
                      </a:cubicBezTo>
                      <a:cubicBezTo>
                        <a:pt x="130683" y="87621"/>
                        <a:pt x="104203" y="129476"/>
                        <a:pt x="78106" y="172099"/>
                      </a:cubicBezTo>
                      <a:cubicBezTo>
                        <a:pt x="69663" y="185922"/>
                        <a:pt x="78106" y="200130"/>
                        <a:pt x="94224" y="200130"/>
                      </a:cubicBezTo>
                      <a:cubicBezTo>
                        <a:pt x="103435" y="200514"/>
                        <a:pt x="112262" y="200514"/>
                        <a:pt x="123008" y="200514"/>
                      </a:cubicBezTo>
                      <a:close/>
                    </a:path>
                  </a:pathLst>
                </a:custGeom>
                <a:solidFill>
                  <a:srgbClr val="69ADA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1114" name="Google Shape;1114;p27"/>
                <p:cNvSpPr/>
                <p:nvPr/>
              </p:nvSpPr>
              <p:spPr>
                <a:xfrm>
                  <a:off x="5935464" y="4344594"/>
                  <a:ext cx="205319" cy="205433"/>
                </a:xfrm>
                <a:custGeom>
                  <a:rect l="l" t="t" r="r" b="b"/>
                  <a:pathLst>
                    <a:path w="205319" h="205433" extrusionOk="0">
                      <a:moveTo>
                        <a:pt x="0" y="42623"/>
                      </a:moveTo>
                      <a:cubicBezTo>
                        <a:pt x="14200" y="28799"/>
                        <a:pt x="28783" y="14208"/>
                        <a:pt x="42599" y="0"/>
                      </a:cubicBezTo>
                      <a:cubicBezTo>
                        <a:pt x="96712" y="54142"/>
                        <a:pt x="151207" y="108669"/>
                        <a:pt x="205320" y="162811"/>
                      </a:cubicBezTo>
                      <a:cubicBezTo>
                        <a:pt x="191504" y="176635"/>
                        <a:pt x="176920" y="191226"/>
                        <a:pt x="163104" y="205434"/>
                      </a:cubicBezTo>
                      <a:cubicBezTo>
                        <a:pt x="108992" y="151675"/>
                        <a:pt x="54112" y="97149"/>
                        <a:pt x="0" y="42623"/>
                      </a:cubicBezTo>
                      <a:close/>
                    </a:path>
                  </a:pathLst>
                </a:custGeom>
                <a:solidFill>
                  <a:srgbClr val="69ADA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1115" name="Google Shape;1115;p27"/>
                <p:cNvSpPr/>
                <p:nvPr/>
              </p:nvSpPr>
              <p:spPr>
                <a:xfrm>
                  <a:off x="6090893" y="3858678"/>
                  <a:ext cx="48643" cy="134182"/>
                </a:xfrm>
                <a:custGeom>
                  <a:rect l="l" t="t" r="r" b="b"/>
                  <a:pathLst>
                    <a:path w="48643" h="134182" extrusionOk="0">
                      <a:moveTo>
                        <a:pt x="0" y="134183"/>
                      </a:moveTo>
                      <a:cubicBezTo>
                        <a:pt x="0" y="89256"/>
                        <a:pt x="0" y="45097"/>
                        <a:pt x="0" y="171"/>
                      </a:cubicBezTo>
                      <a:cubicBezTo>
                        <a:pt x="11897" y="171"/>
                        <a:pt x="23410" y="-213"/>
                        <a:pt x="34540" y="171"/>
                      </a:cubicBezTo>
                      <a:cubicBezTo>
                        <a:pt x="42599" y="555"/>
                        <a:pt x="47972" y="6698"/>
                        <a:pt x="48356" y="14762"/>
                      </a:cubicBezTo>
                      <a:cubicBezTo>
                        <a:pt x="48740" y="49705"/>
                        <a:pt x="48740" y="84264"/>
                        <a:pt x="48356" y="119207"/>
                      </a:cubicBezTo>
                      <a:cubicBezTo>
                        <a:pt x="48356" y="128039"/>
                        <a:pt x="42215" y="133799"/>
                        <a:pt x="33005" y="133799"/>
                      </a:cubicBezTo>
                      <a:cubicBezTo>
                        <a:pt x="22259" y="134183"/>
                        <a:pt x="11513" y="134183"/>
                        <a:pt x="0" y="134183"/>
                      </a:cubicBezTo>
                      <a:close/>
                    </a:path>
                  </a:pathLst>
                </a:custGeom>
                <a:solidFill>
                  <a:srgbClr val="69ADA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1116" name="Google Shape;1116;p27"/>
                <p:cNvSpPr/>
                <p:nvPr/>
              </p:nvSpPr>
              <p:spPr>
                <a:xfrm>
                  <a:off x="6090893" y="4028401"/>
                  <a:ext cx="49027" cy="134737"/>
                </a:xfrm>
                <a:custGeom>
                  <a:rect l="l" t="t" r="r" b="b"/>
                  <a:pathLst>
                    <a:path w="49027" h="134737" extrusionOk="0">
                      <a:moveTo>
                        <a:pt x="0" y="171"/>
                      </a:moveTo>
                      <a:cubicBezTo>
                        <a:pt x="11513" y="171"/>
                        <a:pt x="22259" y="-213"/>
                        <a:pt x="33389" y="171"/>
                      </a:cubicBezTo>
                      <a:cubicBezTo>
                        <a:pt x="42599" y="555"/>
                        <a:pt x="48740" y="6314"/>
                        <a:pt x="48740" y="15146"/>
                      </a:cubicBezTo>
                      <a:cubicBezTo>
                        <a:pt x="49123" y="50089"/>
                        <a:pt x="49123" y="84648"/>
                        <a:pt x="48740" y="119591"/>
                      </a:cubicBezTo>
                      <a:cubicBezTo>
                        <a:pt x="48740" y="128423"/>
                        <a:pt x="42599" y="134183"/>
                        <a:pt x="33389" y="134567"/>
                      </a:cubicBezTo>
                      <a:cubicBezTo>
                        <a:pt x="22643" y="134950"/>
                        <a:pt x="11513" y="134567"/>
                        <a:pt x="0" y="134567"/>
                      </a:cubicBezTo>
                      <a:cubicBezTo>
                        <a:pt x="0" y="90024"/>
                        <a:pt x="0" y="45481"/>
                        <a:pt x="0" y="171"/>
                      </a:cubicBezTo>
                      <a:close/>
                    </a:path>
                  </a:pathLst>
                </a:custGeom>
                <a:solidFill>
                  <a:srgbClr val="69ADA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1117" name="Google Shape;1117;p27"/>
                <p:cNvSpPr/>
                <p:nvPr/>
              </p:nvSpPr>
              <p:spPr>
                <a:xfrm>
                  <a:off x="6090893" y="4199579"/>
                  <a:ext cx="48355" cy="133206"/>
                </a:xfrm>
                <a:custGeom>
                  <a:rect l="l" t="t" r="r" b="b"/>
                  <a:pathLst>
                    <a:path w="48355" h="133206" extrusionOk="0">
                      <a:moveTo>
                        <a:pt x="0" y="133111"/>
                      </a:moveTo>
                      <a:cubicBezTo>
                        <a:pt x="0" y="88184"/>
                        <a:pt x="0" y="44793"/>
                        <a:pt x="0" y="251"/>
                      </a:cubicBezTo>
                      <a:cubicBezTo>
                        <a:pt x="12281" y="251"/>
                        <a:pt x="24562" y="-517"/>
                        <a:pt x="36842" y="635"/>
                      </a:cubicBezTo>
                      <a:cubicBezTo>
                        <a:pt x="44902" y="1403"/>
                        <a:pt x="48356" y="8315"/>
                        <a:pt x="48356" y="15994"/>
                      </a:cubicBezTo>
                      <a:cubicBezTo>
                        <a:pt x="48356" y="49401"/>
                        <a:pt x="48356" y="83192"/>
                        <a:pt x="48356" y="116599"/>
                      </a:cubicBezTo>
                      <a:cubicBezTo>
                        <a:pt x="48356" y="126199"/>
                        <a:pt x="42983" y="132343"/>
                        <a:pt x="34156" y="132727"/>
                      </a:cubicBezTo>
                      <a:cubicBezTo>
                        <a:pt x="23027" y="133495"/>
                        <a:pt x="11897" y="133111"/>
                        <a:pt x="0" y="133111"/>
                      </a:cubicBezTo>
                      <a:close/>
                    </a:path>
                  </a:pathLst>
                </a:custGeom>
                <a:solidFill>
                  <a:srgbClr val="69ADA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1118" name="Google Shape;1118;p27"/>
                <p:cNvSpPr/>
                <p:nvPr/>
              </p:nvSpPr>
              <p:spPr>
                <a:xfrm>
                  <a:off x="5699826" y="4143000"/>
                  <a:ext cx="65241" cy="82941"/>
                </a:xfrm>
                <a:custGeom>
                  <a:rect l="l" t="t" r="r" b="b"/>
                  <a:pathLst>
                    <a:path w="65241" h="82941" extrusionOk="0">
                      <a:moveTo>
                        <a:pt x="34540" y="82941"/>
                      </a:moveTo>
                      <a:cubicBezTo>
                        <a:pt x="34156" y="41087"/>
                        <a:pt x="24945" y="45311"/>
                        <a:pt x="0" y="44543"/>
                      </a:cubicBezTo>
                      <a:cubicBezTo>
                        <a:pt x="9594" y="29183"/>
                        <a:pt x="18805" y="14592"/>
                        <a:pt x="27632" y="0"/>
                      </a:cubicBezTo>
                      <a:cubicBezTo>
                        <a:pt x="29935" y="9984"/>
                        <a:pt x="29551" y="22655"/>
                        <a:pt x="35691" y="28799"/>
                      </a:cubicBezTo>
                      <a:cubicBezTo>
                        <a:pt x="41832" y="34943"/>
                        <a:pt x="54880" y="34943"/>
                        <a:pt x="65242" y="38015"/>
                      </a:cubicBezTo>
                      <a:cubicBezTo>
                        <a:pt x="56032" y="51454"/>
                        <a:pt x="46053" y="66430"/>
                        <a:pt x="34540" y="82941"/>
                      </a:cubicBezTo>
                      <a:close/>
                    </a:path>
                  </a:pathLst>
                </a:custGeom>
                <a:solidFill>
                  <a:srgbClr val="69ADA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grpSp>
      </p:grpSp>
      <p:grpSp>
        <p:nvGrpSpPr>
          <p:cNvPr id="1119" name="Google Shape;1119;p27"/>
          <p:cNvGrpSpPr/>
          <p:nvPr/>
        </p:nvGrpSpPr>
        <p:grpSpPr>
          <a:xfrm>
            <a:off x="6668969" y="3473218"/>
            <a:ext cx="750136" cy="750136"/>
            <a:chOff x="6770986" y="5699369"/>
            <a:chExt cx="750136" cy="750136"/>
          </a:xfrm>
        </p:grpSpPr>
        <p:sp>
          <p:nvSpPr>
            <p:cNvPr id="1120" name="Google Shape;1120;p27"/>
            <p:cNvSpPr/>
            <p:nvPr/>
          </p:nvSpPr>
          <p:spPr>
            <a:xfrm>
              <a:off x="6770986" y="5699369"/>
              <a:ext cx="750136" cy="750136"/>
            </a:xfrm>
            <a:prstGeom prst="ellipse">
              <a:avLst/>
            </a:prstGeom>
            <a:solidFill>
              <a:srgbClr val="69ADA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grpSp>
          <p:nvGrpSpPr>
            <p:cNvPr id="1121" name="Google Shape;1121;p27"/>
            <p:cNvGrpSpPr/>
            <p:nvPr/>
          </p:nvGrpSpPr>
          <p:grpSpPr>
            <a:xfrm>
              <a:off x="6927017" y="5844011"/>
              <a:ext cx="460179" cy="460852"/>
              <a:chOff x="5846399" y="5075944"/>
              <a:chExt cx="910778" cy="912109"/>
            </a:xfrm>
          </p:grpSpPr>
          <p:grpSp>
            <p:nvGrpSpPr>
              <p:cNvPr id="1122" name="Google Shape;1122;p27"/>
              <p:cNvGrpSpPr/>
              <p:nvPr/>
            </p:nvGrpSpPr>
            <p:grpSpPr>
              <a:xfrm>
                <a:off x="6118625" y="5123402"/>
                <a:ext cx="376897" cy="533617"/>
                <a:chOff x="2711364" y="4936062"/>
                <a:chExt cx="376897" cy="533617"/>
              </a:xfrm>
            </p:grpSpPr>
            <p:sp>
              <p:nvSpPr>
                <p:cNvPr id="1123" name="Google Shape;1123;p27"/>
                <p:cNvSpPr/>
                <p:nvPr/>
              </p:nvSpPr>
              <p:spPr>
                <a:xfrm>
                  <a:off x="2711364" y="4936062"/>
                  <a:ext cx="376897" cy="408053"/>
                </a:xfrm>
                <a:custGeom>
                  <a:rect l="l" t="t" r="r" b="b"/>
                  <a:pathLst>
                    <a:path w="376897" h="408053" extrusionOk="0">
                      <a:moveTo>
                        <a:pt x="125501" y="282489"/>
                      </a:moveTo>
                      <a:cubicBezTo>
                        <a:pt x="125501" y="325112"/>
                        <a:pt x="125501" y="365815"/>
                        <a:pt x="125501" y="407669"/>
                      </a:cubicBezTo>
                      <a:cubicBezTo>
                        <a:pt x="115522" y="407669"/>
                        <a:pt x="105544" y="407669"/>
                        <a:pt x="94415" y="407669"/>
                      </a:cubicBezTo>
                      <a:cubicBezTo>
                        <a:pt x="94799" y="367735"/>
                        <a:pt x="71005" y="338552"/>
                        <a:pt x="46827" y="310136"/>
                      </a:cubicBezTo>
                      <a:cubicBezTo>
                        <a:pt x="18044" y="275962"/>
                        <a:pt x="774" y="237947"/>
                        <a:pt x="6" y="192252"/>
                      </a:cubicBezTo>
                      <a:cubicBezTo>
                        <a:pt x="-761" y="94335"/>
                        <a:pt x="69086" y="13314"/>
                        <a:pt x="166181" y="1410"/>
                      </a:cubicBezTo>
                      <a:cubicBezTo>
                        <a:pt x="302805" y="-15102"/>
                        <a:pt x="411029" y="116222"/>
                        <a:pt x="366895" y="248314"/>
                      </a:cubicBezTo>
                      <a:cubicBezTo>
                        <a:pt x="360371" y="267898"/>
                        <a:pt x="346555" y="285177"/>
                        <a:pt x="335426" y="303225"/>
                      </a:cubicBezTo>
                      <a:cubicBezTo>
                        <a:pt x="331204" y="310136"/>
                        <a:pt x="325447" y="316280"/>
                        <a:pt x="320075" y="322424"/>
                      </a:cubicBezTo>
                      <a:cubicBezTo>
                        <a:pt x="299734" y="347383"/>
                        <a:pt x="282849" y="373879"/>
                        <a:pt x="282465" y="408053"/>
                      </a:cubicBezTo>
                      <a:cubicBezTo>
                        <a:pt x="272103" y="408053"/>
                        <a:pt x="262125" y="408053"/>
                        <a:pt x="251763" y="408053"/>
                      </a:cubicBezTo>
                      <a:cubicBezTo>
                        <a:pt x="251763" y="366583"/>
                        <a:pt x="251763" y="325496"/>
                        <a:pt x="251763" y="282873"/>
                      </a:cubicBezTo>
                      <a:cubicBezTo>
                        <a:pt x="256752" y="282873"/>
                        <a:pt x="261741" y="282873"/>
                        <a:pt x="267114" y="282873"/>
                      </a:cubicBezTo>
                      <a:cubicBezTo>
                        <a:pt x="293978" y="282105"/>
                        <a:pt x="314318" y="260986"/>
                        <a:pt x="313934" y="234875"/>
                      </a:cubicBezTo>
                      <a:cubicBezTo>
                        <a:pt x="313551" y="209531"/>
                        <a:pt x="292443" y="188796"/>
                        <a:pt x="267114" y="188796"/>
                      </a:cubicBezTo>
                      <a:cubicBezTo>
                        <a:pt x="241401" y="188796"/>
                        <a:pt x="220677" y="209148"/>
                        <a:pt x="219909" y="235259"/>
                      </a:cubicBezTo>
                      <a:cubicBezTo>
                        <a:pt x="219909" y="240250"/>
                        <a:pt x="219909" y="245243"/>
                        <a:pt x="219909" y="250618"/>
                      </a:cubicBezTo>
                      <a:cubicBezTo>
                        <a:pt x="199186" y="250618"/>
                        <a:pt x="178845" y="250618"/>
                        <a:pt x="156970" y="250618"/>
                      </a:cubicBezTo>
                      <a:cubicBezTo>
                        <a:pt x="156970" y="245626"/>
                        <a:pt x="156970" y="240250"/>
                        <a:pt x="156970" y="234491"/>
                      </a:cubicBezTo>
                      <a:cubicBezTo>
                        <a:pt x="155819" y="208379"/>
                        <a:pt x="135095" y="188028"/>
                        <a:pt x="109382" y="188412"/>
                      </a:cubicBezTo>
                      <a:cubicBezTo>
                        <a:pt x="84053" y="188796"/>
                        <a:pt x="63329" y="209531"/>
                        <a:pt x="62945" y="234875"/>
                      </a:cubicBezTo>
                      <a:cubicBezTo>
                        <a:pt x="62562" y="260602"/>
                        <a:pt x="82902" y="281721"/>
                        <a:pt x="108998" y="282489"/>
                      </a:cubicBezTo>
                      <a:cubicBezTo>
                        <a:pt x="114371" y="282873"/>
                        <a:pt x="119360" y="282489"/>
                        <a:pt x="125501" y="282489"/>
                      </a:cubicBezTo>
                      <a:close/>
                    </a:path>
                  </a:pathLst>
                </a:custGeom>
                <a:solidFill>
                  <a:srgbClr val="69ADA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1124" name="Google Shape;1124;p27"/>
                <p:cNvSpPr/>
                <p:nvPr/>
              </p:nvSpPr>
              <p:spPr>
                <a:xfrm>
                  <a:off x="2869101" y="5218935"/>
                  <a:ext cx="61404" cy="124796"/>
                </a:xfrm>
                <a:custGeom>
                  <a:rect l="l" t="t" r="r" b="b"/>
                  <a:pathLst>
                    <a:path w="61404" h="124796" extrusionOk="0">
                      <a:moveTo>
                        <a:pt x="0" y="0"/>
                      </a:moveTo>
                      <a:cubicBezTo>
                        <a:pt x="20724" y="0"/>
                        <a:pt x="40680" y="0"/>
                        <a:pt x="61404" y="0"/>
                      </a:cubicBezTo>
                      <a:cubicBezTo>
                        <a:pt x="61404" y="41471"/>
                        <a:pt x="61404" y="82941"/>
                        <a:pt x="61404" y="124796"/>
                      </a:cubicBezTo>
                      <a:cubicBezTo>
                        <a:pt x="41448" y="124796"/>
                        <a:pt x="21108" y="124796"/>
                        <a:pt x="0" y="124796"/>
                      </a:cubicBezTo>
                      <a:cubicBezTo>
                        <a:pt x="0" y="83326"/>
                        <a:pt x="0" y="42239"/>
                        <a:pt x="0" y="0"/>
                      </a:cubicBezTo>
                      <a:close/>
                    </a:path>
                  </a:pathLst>
                </a:custGeom>
                <a:solidFill>
                  <a:srgbClr val="69ADA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1125" name="Google Shape;1125;p27"/>
                <p:cNvSpPr/>
                <p:nvPr/>
              </p:nvSpPr>
              <p:spPr>
                <a:xfrm>
                  <a:off x="2837632" y="5376370"/>
                  <a:ext cx="124342" cy="30334"/>
                </a:xfrm>
                <a:custGeom>
                  <a:rect l="l" t="t" r="r" b="b"/>
                  <a:pathLst>
                    <a:path w="124342" h="30334" extrusionOk="0">
                      <a:moveTo>
                        <a:pt x="0" y="0"/>
                      </a:moveTo>
                      <a:cubicBezTo>
                        <a:pt x="41448" y="0"/>
                        <a:pt x="82512" y="0"/>
                        <a:pt x="124343" y="0"/>
                      </a:cubicBezTo>
                      <a:cubicBezTo>
                        <a:pt x="124343" y="9984"/>
                        <a:pt x="124343" y="19967"/>
                        <a:pt x="124343" y="30335"/>
                      </a:cubicBezTo>
                      <a:cubicBezTo>
                        <a:pt x="83279" y="30335"/>
                        <a:pt x="41831" y="30335"/>
                        <a:pt x="0" y="30335"/>
                      </a:cubicBezTo>
                      <a:cubicBezTo>
                        <a:pt x="0" y="20351"/>
                        <a:pt x="0" y="10752"/>
                        <a:pt x="0"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1126" name="Google Shape;1126;p27"/>
                <p:cNvSpPr/>
                <p:nvPr/>
              </p:nvSpPr>
              <p:spPr>
                <a:xfrm>
                  <a:off x="2857588" y="5439344"/>
                  <a:ext cx="84814" cy="30335"/>
                </a:xfrm>
                <a:custGeom>
                  <a:rect l="l" t="t" r="r" b="b"/>
                  <a:pathLst>
                    <a:path w="84814" h="30335" extrusionOk="0">
                      <a:moveTo>
                        <a:pt x="84814" y="0"/>
                      </a:moveTo>
                      <a:cubicBezTo>
                        <a:pt x="82128" y="10368"/>
                        <a:pt x="79825" y="19967"/>
                        <a:pt x="77523" y="30335"/>
                      </a:cubicBezTo>
                      <a:cubicBezTo>
                        <a:pt x="54496" y="30335"/>
                        <a:pt x="31854" y="30335"/>
                        <a:pt x="7676" y="30335"/>
                      </a:cubicBezTo>
                      <a:cubicBezTo>
                        <a:pt x="5373" y="20735"/>
                        <a:pt x="2686" y="10752"/>
                        <a:pt x="0" y="0"/>
                      </a:cubicBezTo>
                      <a:cubicBezTo>
                        <a:pt x="28016" y="0"/>
                        <a:pt x="55647" y="0"/>
                        <a:pt x="84814"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1127" name="Google Shape;1127;p27"/>
                <p:cNvSpPr/>
                <p:nvPr/>
              </p:nvSpPr>
              <p:spPr>
                <a:xfrm>
                  <a:off x="2805762" y="5155943"/>
                  <a:ext cx="31444" cy="31291"/>
                </a:xfrm>
                <a:custGeom>
                  <a:rect l="l" t="t" r="r" b="b"/>
                  <a:pathLst>
                    <a:path w="31444" h="31291" extrusionOk="0">
                      <a:moveTo>
                        <a:pt x="31103" y="31121"/>
                      </a:moveTo>
                      <a:cubicBezTo>
                        <a:pt x="24579" y="31121"/>
                        <a:pt x="19206" y="31505"/>
                        <a:pt x="14217" y="31121"/>
                      </a:cubicBezTo>
                      <a:cubicBezTo>
                        <a:pt x="5774" y="30353"/>
                        <a:pt x="-367" y="23442"/>
                        <a:pt x="17" y="15378"/>
                      </a:cubicBezTo>
                      <a:cubicBezTo>
                        <a:pt x="17" y="7314"/>
                        <a:pt x="6925" y="402"/>
                        <a:pt x="14984" y="18"/>
                      </a:cubicBezTo>
                      <a:cubicBezTo>
                        <a:pt x="23044" y="-366"/>
                        <a:pt x="30335" y="5394"/>
                        <a:pt x="31103" y="13842"/>
                      </a:cubicBezTo>
                      <a:cubicBezTo>
                        <a:pt x="31871" y="19218"/>
                        <a:pt x="31103" y="24977"/>
                        <a:pt x="31103" y="31121"/>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1128" name="Google Shape;1128;p27"/>
                <p:cNvSpPr/>
                <p:nvPr/>
              </p:nvSpPr>
              <p:spPr>
                <a:xfrm>
                  <a:off x="2962572" y="5155944"/>
                  <a:ext cx="31274" cy="31504"/>
                </a:xfrm>
                <a:custGeom>
                  <a:rect l="l" t="t" r="r" b="b"/>
                  <a:pathLst>
                    <a:path w="31274" h="31504" extrusionOk="0">
                      <a:moveTo>
                        <a:pt x="171" y="31504"/>
                      </a:moveTo>
                      <a:cubicBezTo>
                        <a:pt x="171" y="24976"/>
                        <a:pt x="-213" y="19601"/>
                        <a:pt x="171" y="14225"/>
                      </a:cubicBezTo>
                      <a:cubicBezTo>
                        <a:pt x="938" y="5777"/>
                        <a:pt x="7846" y="-367"/>
                        <a:pt x="15905" y="17"/>
                      </a:cubicBezTo>
                      <a:cubicBezTo>
                        <a:pt x="23965" y="17"/>
                        <a:pt x="30873" y="6929"/>
                        <a:pt x="31256" y="14993"/>
                      </a:cubicBezTo>
                      <a:cubicBezTo>
                        <a:pt x="31640" y="23056"/>
                        <a:pt x="25883" y="29968"/>
                        <a:pt x="17440" y="31120"/>
                      </a:cubicBezTo>
                      <a:cubicBezTo>
                        <a:pt x="15905" y="31504"/>
                        <a:pt x="14370" y="31120"/>
                        <a:pt x="12451" y="31120"/>
                      </a:cubicBezTo>
                      <a:cubicBezTo>
                        <a:pt x="8997" y="31504"/>
                        <a:pt x="5160" y="31504"/>
                        <a:pt x="171" y="31504"/>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grpSp>
            <p:nvGrpSpPr>
              <p:cNvPr id="1129" name="Google Shape;1129;p27"/>
              <p:cNvGrpSpPr/>
              <p:nvPr/>
            </p:nvGrpSpPr>
            <p:grpSpPr>
              <a:xfrm>
                <a:off x="5846399" y="5075944"/>
                <a:ext cx="910778" cy="912109"/>
                <a:chOff x="2444246" y="4903928"/>
                <a:chExt cx="910778" cy="912109"/>
              </a:xfrm>
            </p:grpSpPr>
            <p:sp>
              <p:nvSpPr>
                <p:cNvPr id="1130" name="Google Shape;1130;p27"/>
                <p:cNvSpPr/>
                <p:nvPr/>
              </p:nvSpPr>
              <p:spPr>
                <a:xfrm>
                  <a:off x="2679955" y="4903928"/>
                  <a:ext cx="440062" cy="597910"/>
                </a:xfrm>
                <a:custGeom>
                  <a:rect l="l" t="t" r="r" b="b"/>
                  <a:pathLst>
                    <a:path w="440062" h="597910" extrusionOk="0">
                      <a:moveTo>
                        <a:pt x="314257" y="472826"/>
                      </a:moveTo>
                      <a:cubicBezTo>
                        <a:pt x="314257" y="483194"/>
                        <a:pt x="314257" y="493177"/>
                        <a:pt x="314257" y="502777"/>
                      </a:cubicBezTo>
                      <a:cubicBezTo>
                        <a:pt x="314257" y="513145"/>
                        <a:pt x="309652" y="521592"/>
                        <a:pt x="301592" y="528504"/>
                      </a:cubicBezTo>
                      <a:cubicBezTo>
                        <a:pt x="298138" y="531576"/>
                        <a:pt x="295452" y="535800"/>
                        <a:pt x="293917" y="540024"/>
                      </a:cubicBezTo>
                      <a:cubicBezTo>
                        <a:pt x="290463" y="550775"/>
                        <a:pt x="288160" y="562295"/>
                        <a:pt x="285090" y="573047"/>
                      </a:cubicBezTo>
                      <a:cubicBezTo>
                        <a:pt x="280485" y="588790"/>
                        <a:pt x="269739" y="597238"/>
                        <a:pt x="253621" y="597622"/>
                      </a:cubicBezTo>
                      <a:cubicBezTo>
                        <a:pt x="230978" y="598006"/>
                        <a:pt x="208335" y="598006"/>
                        <a:pt x="186076" y="597622"/>
                      </a:cubicBezTo>
                      <a:cubicBezTo>
                        <a:pt x="169957" y="597622"/>
                        <a:pt x="159212" y="588790"/>
                        <a:pt x="154606" y="573431"/>
                      </a:cubicBezTo>
                      <a:cubicBezTo>
                        <a:pt x="152688" y="566903"/>
                        <a:pt x="151153" y="560375"/>
                        <a:pt x="149617" y="553463"/>
                      </a:cubicBezTo>
                      <a:cubicBezTo>
                        <a:pt x="146931" y="542328"/>
                        <a:pt x="144628" y="531960"/>
                        <a:pt x="134650" y="523896"/>
                      </a:cubicBezTo>
                      <a:cubicBezTo>
                        <a:pt x="129277" y="519673"/>
                        <a:pt x="127358" y="509689"/>
                        <a:pt x="126207" y="502009"/>
                      </a:cubicBezTo>
                      <a:cubicBezTo>
                        <a:pt x="124672" y="492409"/>
                        <a:pt x="125823" y="482426"/>
                        <a:pt x="125823" y="472826"/>
                      </a:cubicBezTo>
                      <a:cubicBezTo>
                        <a:pt x="102413" y="467066"/>
                        <a:pt x="95889" y="459002"/>
                        <a:pt x="94354" y="435195"/>
                      </a:cubicBezTo>
                      <a:cubicBezTo>
                        <a:pt x="93202" y="414460"/>
                        <a:pt x="82841" y="397948"/>
                        <a:pt x="70560" y="382205"/>
                      </a:cubicBezTo>
                      <a:cubicBezTo>
                        <a:pt x="62500" y="371837"/>
                        <a:pt x="54441" y="361469"/>
                        <a:pt x="45998" y="351486"/>
                      </a:cubicBezTo>
                      <a:cubicBezTo>
                        <a:pt x="-33059" y="256257"/>
                        <a:pt x="-8114" y="102661"/>
                        <a:pt x="104716" y="32775"/>
                      </a:cubicBezTo>
                      <a:cubicBezTo>
                        <a:pt x="238653" y="-49782"/>
                        <a:pt x="414806" y="31623"/>
                        <a:pt x="437449" y="187523"/>
                      </a:cubicBezTo>
                      <a:cubicBezTo>
                        <a:pt x="447043" y="252033"/>
                        <a:pt x="430157" y="309247"/>
                        <a:pt x="387942" y="359165"/>
                      </a:cubicBezTo>
                      <a:cubicBezTo>
                        <a:pt x="377580" y="371453"/>
                        <a:pt x="366834" y="384125"/>
                        <a:pt x="358391" y="398332"/>
                      </a:cubicBezTo>
                      <a:cubicBezTo>
                        <a:pt x="351867" y="409468"/>
                        <a:pt x="347645" y="422139"/>
                        <a:pt x="345727" y="434811"/>
                      </a:cubicBezTo>
                      <a:cubicBezTo>
                        <a:pt x="343040" y="459002"/>
                        <a:pt x="337667" y="467066"/>
                        <a:pt x="314257" y="472826"/>
                      </a:cubicBezTo>
                      <a:close/>
                      <a:moveTo>
                        <a:pt x="156909" y="314623"/>
                      </a:moveTo>
                      <a:cubicBezTo>
                        <a:pt x="150769" y="314623"/>
                        <a:pt x="145780" y="314623"/>
                        <a:pt x="140407" y="314623"/>
                      </a:cubicBezTo>
                      <a:cubicBezTo>
                        <a:pt x="114310" y="313855"/>
                        <a:pt x="93970" y="292736"/>
                        <a:pt x="94354" y="267008"/>
                      </a:cubicBezTo>
                      <a:cubicBezTo>
                        <a:pt x="94738" y="241665"/>
                        <a:pt x="115462" y="220930"/>
                        <a:pt x="140791" y="220546"/>
                      </a:cubicBezTo>
                      <a:cubicBezTo>
                        <a:pt x="166504" y="220162"/>
                        <a:pt x="187611" y="240513"/>
                        <a:pt x="188379" y="266624"/>
                      </a:cubicBezTo>
                      <a:cubicBezTo>
                        <a:pt x="188762" y="272000"/>
                        <a:pt x="188379" y="277376"/>
                        <a:pt x="188379" y="282752"/>
                      </a:cubicBezTo>
                      <a:cubicBezTo>
                        <a:pt x="210254" y="282752"/>
                        <a:pt x="230594" y="282752"/>
                        <a:pt x="251318" y="282752"/>
                      </a:cubicBezTo>
                      <a:cubicBezTo>
                        <a:pt x="251318" y="276992"/>
                        <a:pt x="251318" y="272000"/>
                        <a:pt x="251318" y="267392"/>
                      </a:cubicBezTo>
                      <a:cubicBezTo>
                        <a:pt x="252085" y="241281"/>
                        <a:pt x="272809" y="220930"/>
                        <a:pt x="298522" y="220930"/>
                      </a:cubicBezTo>
                      <a:cubicBezTo>
                        <a:pt x="323851" y="220930"/>
                        <a:pt x="344959" y="241665"/>
                        <a:pt x="345343" y="267008"/>
                      </a:cubicBezTo>
                      <a:cubicBezTo>
                        <a:pt x="345727" y="293119"/>
                        <a:pt x="325386" y="314239"/>
                        <a:pt x="298522" y="315007"/>
                      </a:cubicBezTo>
                      <a:cubicBezTo>
                        <a:pt x="293533" y="315007"/>
                        <a:pt x="288160" y="315007"/>
                        <a:pt x="283171" y="315007"/>
                      </a:cubicBezTo>
                      <a:cubicBezTo>
                        <a:pt x="283171" y="357629"/>
                        <a:pt x="283171" y="399100"/>
                        <a:pt x="283171" y="440187"/>
                      </a:cubicBezTo>
                      <a:cubicBezTo>
                        <a:pt x="293533" y="440187"/>
                        <a:pt x="303127" y="440187"/>
                        <a:pt x="313873" y="440187"/>
                      </a:cubicBezTo>
                      <a:cubicBezTo>
                        <a:pt x="313873" y="406012"/>
                        <a:pt x="330759" y="379517"/>
                        <a:pt x="351483" y="354558"/>
                      </a:cubicBezTo>
                      <a:cubicBezTo>
                        <a:pt x="356856" y="348414"/>
                        <a:pt x="362612" y="342270"/>
                        <a:pt x="366834" y="335358"/>
                      </a:cubicBezTo>
                      <a:cubicBezTo>
                        <a:pt x="377963" y="317311"/>
                        <a:pt x="391780" y="300031"/>
                        <a:pt x="398304" y="280448"/>
                      </a:cubicBezTo>
                      <a:cubicBezTo>
                        <a:pt x="442822" y="148356"/>
                        <a:pt x="334213" y="17032"/>
                        <a:pt x="197589" y="33543"/>
                      </a:cubicBezTo>
                      <a:cubicBezTo>
                        <a:pt x="100494" y="45447"/>
                        <a:pt x="30647" y="126468"/>
                        <a:pt x="31415" y="224385"/>
                      </a:cubicBezTo>
                      <a:cubicBezTo>
                        <a:pt x="31798" y="269696"/>
                        <a:pt x="49068" y="308095"/>
                        <a:pt x="78235" y="342270"/>
                      </a:cubicBezTo>
                      <a:cubicBezTo>
                        <a:pt x="102413" y="370685"/>
                        <a:pt x="126207" y="399868"/>
                        <a:pt x="125823" y="439803"/>
                      </a:cubicBezTo>
                      <a:cubicBezTo>
                        <a:pt x="136953" y="439803"/>
                        <a:pt x="146931" y="439803"/>
                        <a:pt x="156909" y="439803"/>
                      </a:cubicBezTo>
                      <a:cubicBezTo>
                        <a:pt x="156909" y="397948"/>
                        <a:pt x="156909" y="357246"/>
                        <a:pt x="156909" y="314623"/>
                      </a:cubicBezTo>
                      <a:close/>
                      <a:moveTo>
                        <a:pt x="189146" y="315007"/>
                      </a:moveTo>
                      <a:cubicBezTo>
                        <a:pt x="189146" y="357246"/>
                        <a:pt x="189146" y="398332"/>
                        <a:pt x="189146" y="439803"/>
                      </a:cubicBezTo>
                      <a:cubicBezTo>
                        <a:pt x="210254" y="439803"/>
                        <a:pt x="230594" y="439803"/>
                        <a:pt x="250550" y="439803"/>
                      </a:cubicBezTo>
                      <a:cubicBezTo>
                        <a:pt x="250550" y="397948"/>
                        <a:pt x="250550" y="356478"/>
                        <a:pt x="250550" y="315007"/>
                      </a:cubicBezTo>
                      <a:cubicBezTo>
                        <a:pt x="229826" y="315007"/>
                        <a:pt x="209870" y="315007"/>
                        <a:pt x="189146" y="315007"/>
                      </a:cubicBezTo>
                      <a:close/>
                      <a:moveTo>
                        <a:pt x="157677" y="472442"/>
                      </a:moveTo>
                      <a:cubicBezTo>
                        <a:pt x="157677" y="483194"/>
                        <a:pt x="157677" y="492793"/>
                        <a:pt x="157677" y="502777"/>
                      </a:cubicBezTo>
                      <a:cubicBezTo>
                        <a:pt x="199508" y="502777"/>
                        <a:pt x="240956" y="502777"/>
                        <a:pt x="282020" y="502777"/>
                      </a:cubicBezTo>
                      <a:cubicBezTo>
                        <a:pt x="282020" y="492409"/>
                        <a:pt x="282020" y="482426"/>
                        <a:pt x="282020" y="472442"/>
                      </a:cubicBezTo>
                      <a:cubicBezTo>
                        <a:pt x="240188" y="472442"/>
                        <a:pt x="199124" y="472442"/>
                        <a:pt x="157677" y="472442"/>
                      </a:cubicBezTo>
                      <a:close/>
                      <a:moveTo>
                        <a:pt x="262447" y="535416"/>
                      </a:moveTo>
                      <a:cubicBezTo>
                        <a:pt x="233280" y="535416"/>
                        <a:pt x="206032" y="535416"/>
                        <a:pt x="177633" y="535416"/>
                      </a:cubicBezTo>
                      <a:cubicBezTo>
                        <a:pt x="180319" y="546168"/>
                        <a:pt x="183006" y="556151"/>
                        <a:pt x="185308" y="565751"/>
                      </a:cubicBezTo>
                      <a:cubicBezTo>
                        <a:pt x="209486" y="565751"/>
                        <a:pt x="232129" y="565751"/>
                        <a:pt x="255155" y="565751"/>
                      </a:cubicBezTo>
                      <a:cubicBezTo>
                        <a:pt x="257458" y="555383"/>
                        <a:pt x="259761" y="545784"/>
                        <a:pt x="262447" y="535416"/>
                      </a:cubicBezTo>
                      <a:close/>
                      <a:moveTo>
                        <a:pt x="156909" y="283136"/>
                      </a:moveTo>
                      <a:cubicBezTo>
                        <a:pt x="156909" y="276608"/>
                        <a:pt x="157293" y="271232"/>
                        <a:pt x="156909" y="265856"/>
                      </a:cubicBezTo>
                      <a:cubicBezTo>
                        <a:pt x="156142" y="257409"/>
                        <a:pt x="148850" y="251649"/>
                        <a:pt x="140791" y="252033"/>
                      </a:cubicBezTo>
                      <a:cubicBezTo>
                        <a:pt x="132731" y="252417"/>
                        <a:pt x="126207" y="259329"/>
                        <a:pt x="125823" y="267392"/>
                      </a:cubicBezTo>
                      <a:cubicBezTo>
                        <a:pt x="125823" y="275456"/>
                        <a:pt x="131580" y="282368"/>
                        <a:pt x="140023" y="283136"/>
                      </a:cubicBezTo>
                      <a:cubicBezTo>
                        <a:pt x="145396" y="283520"/>
                        <a:pt x="150385" y="283136"/>
                        <a:pt x="156909" y="283136"/>
                      </a:cubicBezTo>
                      <a:close/>
                      <a:moveTo>
                        <a:pt x="282787" y="283520"/>
                      </a:moveTo>
                      <a:cubicBezTo>
                        <a:pt x="287393" y="283520"/>
                        <a:pt x="291230" y="283520"/>
                        <a:pt x="295068" y="283520"/>
                      </a:cubicBezTo>
                      <a:cubicBezTo>
                        <a:pt x="296603" y="283520"/>
                        <a:pt x="298522" y="283520"/>
                        <a:pt x="300057" y="283520"/>
                      </a:cubicBezTo>
                      <a:cubicBezTo>
                        <a:pt x="308500" y="282368"/>
                        <a:pt x="314257" y="275456"/>
                        <a:pt x="313873" y="267392"/>
                      </a:cubicBezTo>
                      <a:cubicBezTo>
                        <a:pt x="313489" y="259329"/>
                        <a:pt x="306581" y="252801"/>
                        <a:pt x="298522" y="252417"/>
                      </a:cubicBezTo>
                      <a:cubicBezTo>
                        <a:pt x="290463" y="252417"/>
                        <a:pt x="283555" y="258177"/>
                        <a:pt x="282787" y="266624"/>
                      </a:cubicBezTo>
                      <a:cubicBezTo>
                        <a:pt x="282404" y="271232"/>
                        <a:pt x="282787" y="276608"/>
                        <a:pt x="282787" y="28352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1131" name="Google Shape;1131;p27"/>
                <p:cNvSpPr/>
                <p:nvPr/>
              </p:nvSpPr>
              <p:spPr>
                <a:xfrm>
                  <a:off x="2962679" y="5486092"/>
                  <a:ext cx="314009" cy="329945"/>
                </a:xfrm>
                <a:custGeom>
                  <a:rect l="l" t="t" r="r" b="b"/>
                  <a:pathLst>
                    <a:path w="314009" h="329945" extrusionOk="0">
                      <a:moveTo>
                        <a:pt x="98310" y="168286"/>
                      </a:moveTo>
                      <a:cubicBezTo>
                        <a:pt x="47268" y="122207"/>
                        <a:pt x="57630" y="59617"/>
                        <a:pt x="90635" y="27362"/>
                      </a:cubicBezTo>
                      <a:cubicBezTo>
                        <a:pt x="127093" y="-8733"/>
                        <a:pt x="185427" y="-9117"/>
                        <a:pt x="222653" y="26210"/>
                      </a:cubicBezTo>
                      <a:cubicBezTo>
                        <a:pt x="257193" y="59233"/>
                        <a:pt x="266787" y="122975"/>
                        <a:pt x="218048" y="167134"/>
                      </a:cubicBezTo>
                      <a:cubicBezTo>
                        <a:pt x="232631" y="177118"/>
                        <a:pt x="248750" y="186333"/>
                        <a:pt x="262182" y="198237"/>
                      </a:cubicBezTo>
                      <a:cubicBezTo>
                        <a:pt x="295954" y="227804"/>
                        <a:pt x="312457" y="265819"/>
                        <a:pt x="313992" y="310746"/>
                      </a:cubicBezTo>
                      <a:cubicBezTo>
                        <a:pt x="314376" y="324185"/>
                        <a:pt x="308619" y="329945"/>
                        <a:pt x="295187" y="329945"/>
                      </a:cubicBezTo>
                      <a:cubicBezTo>
                        <a:pt x="203081" y="329945"/>
                        <a:pt x="111359" y="329945"/>
                        <a:pt x="19253" y="329945"/>
                      </a:cubicBezTo>
                      <a:cubicBezTo>
                        <a:pt x="5437" y="329945"/>
                        <a:pt x="-704" y="324185"/>
                        <a:pt x="64" y="309978"/>
                      </a:cubicBezTo>
                      <a:cubicBezTo>
                        <a:pt x="3518" y="247003"/>
                        <a:pt x="33452" y="201309"/>
                        <a:pt x="89483" y="172510"/>
                      </a:cubicBezTo>
                      <a:cubicBezTo>
                        <a:pt x="92170" y="170974"/>
                        <a:pt x="94856" y="169822"/>
                        <a:pt x="98310" y="168286"/>
                      </a:cubicBezTo>
                      <a:close/>
                      <a:moveTo>
                        <a:pt x="280220" y="297690"/>
                      </a:moveTo>
                      <a:cubicBezTo>
                        <a:pt x="279068" y="253147"/>
                        <a:pt x="233399" y="185565"/>
                        <a:pt x="151655" y="188253"/>
                      </a:cubicBezTo>
                      <a:cubicBezTo>
                        <a:pt x="91402" y="190173"/>
                        <a:pt x="29231" y="247388"/>
                        <a:pt x="33836" y="297306"/>
                      </a:cubicBezTo>
                      <a:cubicBezTo>
                        <a:pt x="94856" y="297306"/>
                        <a:pt x="155493" y="297306"/>
                        <a:pt x="219583" y="297306"/>
                      </a:cubicBezTo>
                      <a:cubicBezTo>
                        <a:pt x="213059" y="286938"/>
                        <a:pt x="208070" y="278491"/>
                        <a:pt x="202313" y="270427"/>
                      </a:cubicBezTo>
                      <a:cubicBezTo>
                        <a:pt x="195405" y="260827"/>
                        <a:pt x="194638" y="252379"/>
                        <a:pt x="201929" y="246236"/>
                      </a:cubicBezTo>
                      <a:cubicBezTo>
                        <a:pt x="208838" y="240092"/>
                        <a:pt x="218048" y="241628"/>
                        <a:pt x="226107" y="250076"/>
                      </a:cubicBezTo>
                      <a:cubicBezTo>
                        <a:pt x="238772" y="263515"/>
                        <a:pt x="246064" y="279642"/>
                        <a:pt x="249901" y="297690"/>
                      </a:cubicBezTo>
                      <a:cubicBezTo>
                        <a:pt x="260263" y="297690"/>
                        <a:pt x="270242" y="297690"/>
                        <a:pt x="280220" y="297690"/>
                      </a:cubicBezTo>
                      <a:close/>
                      <a:moveTo>
                        <a:pt x="219967" y="93792"/>
                      </a:moveTo>
                      <a:cubicBezTo>
                        <a:pt x="219967" y="59233"/>
                        <a:pt x="191568" y="30818"/>
                        <a:pt x="156644" y="31202"/>
                      </a:cubicBezTo>
                      <a:cubicBezTo>
                        <a:pt x="122488" y="31202"/>
                        <a:pt x="94472" y="59617"/>
                        <a:pt x="94089" y="93792"/>
                      </a:cubicBezTo>
                      <a:cubicBezTo>
                        <a:pt x="94089" y="128735"/>
                        <a:pt x="122104" y="156766"/>
                        <a:pt x="156644" y="157150"/>
                      </a:cubicBezTo>
                      <a:cubicBezTo>
                        <a:pt x="191568" y="157150"/>
                        <a:pt x="219967" y="128735"/>
                        <a:pt x="219967" y="93792"/>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1132" name="Google Shape;1132;p27"/>
                <p:cNvSpPr/>
                <p:nvPr/>
              </p:nvSpPr>
              <p:spPr>
                <a:xfrm>
                  <a:off x="2522873" y="5485743"/>
                  <a:ext cx="314009" cy="329909"/>
                </a:xfrm>
                <a:custGeom>
                  <a:rect l="l" t="t" r="r" b="b"/>
                  <a:pathLst>
                    <a:path w="314009" h="329909" extrusionOk="0">
                      <a:moveTo>
                        <a:pt x="98310" y="168634"/>
                      </a:moveTo>
                      <a:cubicBezTo>
                        <a:pt x="48036" y="123708"/>
                        <a:pt x="57246" y="61118"/>
                        <a:pt x="89867" y="28095"/>
                      </a:cubicBezTo>
                      <a:cubicBezTo>
                        <a:pt x="126326" y="-8384"/>
                        <a:pt x="184276" y="-9536"/>
                        <a:pt x="221886" y="25791"/>
                      </a:cubicBezTo>
                      <a:cubicBezTo>
                        <a:pt x="256426" y="58046"/>
                        <a:pt x="267171" y="122940"/>
                        <a:pt x="216129" y="168634"/>
                      </a:cubicBezTo>
                      <a:cubicBezTo>
                        <a:pt x="239923" y="179002"/>
                        <a:pt x="260647" y="193594"/>
                        <a:pt x="277149" y="213561"/>
                      </a:cubicBezTo>
                      <a:cubicBezTo>
                        <a:pt x="300560" y="241592"/>
                        <a:pt x="312840" y="274231"/>
                        <a:pt x="313992" y="310710"/>
                      </a:cubicBezTo>
                      <a:cubicBezTo>
                        <a:pt x="314375" y="323766"/>
                        <a:pt x="308619" y="329909"/>
                        <a:pt x="295187" y="329909"/>
                      </a:cubicBezTo>
                      <a:cubicBezTo>
                        <a:pt x="203081" y="329909"/>
                        <a:pt x="111359" y="329909"/>
                        <a:pt x="19253" y="329909"/>
                      </a:cubicBezTo>
                      <a:cubicBezTo>
                        <a:pt x="5437" y="329909"/>
                        <a:pt x="-704" y="324150"/>
                        <a:pt x="64" y="309942"/>
                      </a:cubicBezTo>
                      <a:cubicBezTo>
                        <a:pt x="3902" y="246968"/>
                        <a:pt x="33836" y="201273"/>
                        <a:pt x="89867" y="172474"/>
                      </a:cubicBezTo>
                      <a:cubicBezTo>
                        <a:pt x="92554" y="171322"/>
                        <a:pt x="95240" y="170170"/>
                        <a:pt x="98310" y="168634"/>
                      </a:cubicBezTo>
                      <a:close/>
                      <a:moveTo>
                        <a:pt x="94472" y="298038"/>
                      </a:moveTo>
                      <a:cubicBezTo>
                        <a:pt x="159330" y="298038"/>
                        <a:pt x="219967" y="298038"/>
                        <a:pt x="280987" y="298038"/>
                      </a:cubicBezTo>
                      <a:cubicBezTo>
                        <a:pt x="279068" y="251960"/>
                        <a:pt x="233783" y="187834"/>
                        <a:pt x="155876" y="188602"/>
                      </a:cubicBezTo>
                      <a:cubicBezTo>
                        <a:pt x="78738" y="189370"/>
                        <a:pt x="35371" y="254264"/>
                        <a:pt x="34220" y="298038"/>
                      </a:cubicBezTo>
                      <a:cubicBezTo>
                        <a:pt x="44198" y="298038"/>
                        <a:pt x="54176" y="298038"/>
                        <a:pt x="64154" y="298038"/>
                      </a:cubicBezTo>
                      <a:cubicBezTo>
                        <a:pt x="71446" y="273079"/>
                        <a:pt x="77203" y="261944"/>
                        <a:pt x="88716" y="250424"/>
                      </a:cubicBezTo>
                      <a:cubicBezTo>
                        <a:pt x="91402" y="247736"/>
                        <a:pt x="94472" y="245048"/>
                        <a:pt x="98310" y="243896"/>
                      </a:cubicBezTo>
                      <a:cubicBezTo>
                        <a:pt x="105218" y="241976"/>
                        <a:pt x="111359" y="243896"/>
                        <a:pt x="115580" y="250040"/>
                      </a:cubicBezTo>
                      <a:cubicBezTo>
                        <a:pt x="119801" y="256568"/>
                        <a:pt x="119034" y="262711"/>
                        <a:pt x="114429" y="269239"/>
                      </a:cubicBezTo>
                      <a:cubicBezTo>
                        <a:pt x="107137" y="278071"/>
                        <a:pt x="101764" y="287287"/>
                        <a:pt x="94472" y="298038"/>
                      </a:cubicBezTo>
                      <a:close/>
                      <a:moveTo>
                        <a:pt x="157412" y="31551"/>
                      </a:moveTo>
                      <a:cubicBezTo>
                        <a:pt x="122488" y="31551"/>
                        <a:pt x="94089" y="59582"/>
                        <a:pt x="94472" y="94141"/>
                      </a:cubicBezTo>
                      <a:cubicBezTo>
                        <a:pt x="94472" y="129084"/>
                        <a:pt x="122872" y="157115"/>
                        <a:pt x="157412" y="157115"/>
                      </a:cubicBezTo>
                      <a:cubicBezTo>
                        <a:pt x="191567" y="157115"/>
                        <a:pt x="219967" y="129084"/>
                        <a:pt x="219967" y="94909"/>
                      </a:cubicBezTo>
                      <a:cubicBezTo>
                        <a:pt x="220351" y="59966"/>
                        <a:pt x="192335" y="31551"/>
                        <a:pt x="157412" y="31551"/>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1133" name="Google Shape;1133;p27"/>
                <p:cNvSpPr/>
                <p:nvPr/>
              </p:nvSpPr>
              <p:spPr>
                <a:xfrm>
                  <a:off x="2444246" y="5234238"/>
                  <a:ext cx="219597" cy="220082"/>
                </a:xfrm>
                <a:custGeom>
                  <a:rect l="l" t="t" r="r" b="b"/>
                  <a:pathLst>
                    <a:path w="219597" h="220082" extrusionOk="0">
                      <a:moveTo>
                        <a:pt x="157748" y="105269"/>
                      </a:moveTo>
                      <a:cubicBezTo>
                        <a:pt x="185764" y="119861"/>
                        <a:pt x="205720" y="141364"/>
                        <a:pt x="214547" y="171700"/>
                      </a:cubicBezTo>
                      <a:cubicBezTo>
                        <a:pt x="217617" y="181683"/>
                        <a:pt x="218769" y="192051"/>
                        <a:pt x="219536" y="202419"/>
                      </a:cubicBezTo>
                      <a:cubicBezTo>
                        <a:pt x="220304" y="213170"/>
                        <a:pt x="213779" y="219698"/>
                        <a:pt x="203034" y="220082"/>
                      </a:cubicBezTo>
                      <a:cubicBezTo>
                        <a:pt x="140862" y="220082"/>
                        <a:pt x="78691" y="220082"/>
                        <a:pt x="16519" y="220082"/>
                      </a:cubicBezTo>
                      <a:cubicBezTo>
                        <a:pt x="5774" y="220082"/>
                        <a:pt x="-367" y="213554"/>
                        <a:pt x="17" y="202419"/>
                      </a:cubicBezTo>
                      <a:cubicBezTo>
                        <a:pt x="1552" y="163636"/>
                        <a:pt x="18438" y="133685"/>
                        <a:pt x="50675" y="112181"/>
                      </a:cubicBezTo>
                      <a:cubicBezTo>
                        <a:pt x="52594" y="111029"/>
                        <a:pt x="54513" y="109877"/>
                        <a:pt x="56432" y="108725"/>
                      </a:cubicBezTo>
                      <a:cubicBezTo>
                        <a:pt x="58351" y="107573"/>
                        <a:pt x="60269" y="106422"/>
                        <a:pt x="62188" y="105269"/>
                      </a:cubicBezTo>
                      <a:cubicBezTo>
                        <a:pt x="40697" y="68791"/>
                        <a:pt x="43000" y="37688"/>
                        <a:pt x="68329" y="15416"/>
                      </a:cubicBezTo>
                      <a:cubicBezTo>
                        <a:pt x="91355" y="-4551"/>
                        <a:pt x="125895" y="-5319"/>
                        <a:pt x="149689" y="14264"/>
                      </a:cubicBezTo>
                      <a:cubicBezTo>
                        <a:pt x="176554" y="35768"/>
                        <a:pt x="179240" y="66871"/>
                        <a:pt x="157748" y="105269"/>
                      </a:cubicBezTo>
                      <a:close/>
                      <a:moveTo>
                        <a:pt x="186148" y="188211"/>
                      </a:moveTo>
                      <a:cubicBezTo>
                        <a:pt x="180391" y="151732"/>
                        <a:pt x="145084" y="124085"/>
                        <a:pt x="105939" y="126005"/>
                      </a:cubicBezTo>
                      <a:cubicBezTo>
                        <a:pt x="70631" y="127541"/>
                        <a:pt x="36092" y="157492"/>
                        <a:pt x="34557" y="188211"/>
                      </a:cubicBezTo>
                      <a:cubicBezTo>
                        <a:pt x="85215" y="188211"/>
                        <a:pt x="135490" y="188211"/>
                        <a:pt x="186148" y="188211"/>
                      </a:cubicBezTo>
                      <a:close/>
                      <a:moveTo>
                        <a:pt x="141630" y="63415"/>
                      </a:moveTo>
                      <a:cubicBezTo>
                        <a:pt x="141630" y="46135"/>
                        <a:pt x="127814" y="31928"/>
                        <a:pt x="110928" y="31928"/>
                      </a:cubicBezTo>
                      <a:cubicBezTo>
                        <a:pt x="93274" y="31544"/>
                        <a:pt x="79075" y="46135"/>
                        <a:pt x="79075" y="63415"/>
                      </a:cubicBezTo>
                      <a:cubicBezTo>
                        <a:pt x="79075" y="80310"/>
                        <a:pt x="93274" y="94518"/>
                        <a:pt x="110544" y="94518"/>
                      </a:cubicBezTo>
                      <a:cubicBezTo>
                        <a:pt x="127430" y="94518"/>
                        <a:pt x="141246" y="80310"/>
                        <a:pt x="141630" y="63415"/>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1134" name="Google Shape;1134;p27"/>
                <p:cNvSpPr/>
                <p:nvPr/>
              </p:nvSpPr>
              <p:spPr>
                <a:xfrm>
                  <a:off x="3135377" y="5234295"/>
                  <a:ext cx="219647" cy="220409"/>
                </a:xfrm>
                <a:custGeom>
                  <a:rect l="l" t="t" r="r" b="b"/>
                  <a:pathLst>
                    <a:path w="219647" h="220409" extrusionOk="0">
                      <a:moveTo>
                        <a:pt x="62236" y="105213"/>
                      </a:moveTo>
                      <a:cubicBezTo>
                        <a:pt x="40744" y="67966"/>
                        <a:pt x="43431" y="36479"/>
                        <a:pt x="69143" y="14975"/>
                      </a:cubicBezTo>
                      <a:cubicBezTo>
                        <a:pt x="92554" y="-4992"/>
                        <a:pt x="126710" y="-4992"/>
                        <a:pt x="150504" y="14975"/>
                      </a:cubicBezTo>
                      <a:cubicBezTo>
                        <a:pt x="176600" y="36863"/>
                        <a:pt x="178903" y="68350"/>
                        <a:pt x="157795" y="104829"/>
                      </a:cubicBezTo>
                      <a:cubicBezTo>
                        <a:pt x="165855" y="110589"/>
                        <a:pt x="174298" y="115580"/>
                        <a:pt x="181590" y="121724"/>
                      </a:cubicBezTo>
                      <a:cubicBezTo>
                        <a:pt x="205767" y="142460"/>
                        <a:pt x="218048" y="168955"/>
                        <a:pt x="219583" y="200826"/>
                      </a:cubicBezTo>
                      <a:cubicBezTo>
                        <a:pt x="220351" y="214265"/>
                        <a:pt x="214210" y="220409"/>
                        <a:pt x="201162" y="220409"/>
                      </a:cubicBezTo>
                      <a:cubicBezTo>
                        <a:pt x="140142" y="220409"/>
                        <a:pt x="79505" y="220409"/>
                        <a:pt x="18485" y="220409"/>
                      </a:cubicBezTo>
                      <a:cubicBezTo>
                        <a:pt x="5437" y="220409"/>
                        <a:pt x="-704" y="214265"/>
                        <a:pt x="64" y="200826"/>
                      </a:cubicBezTo>
                      <a:cubicBezTo>
                        <a:pt x="1983" y="162811"/>
                        <a:pt x="18869" y="133628"/>
                        <a:pt x="50722" y="112509"/>
                      </a:cubicBezTo>
                      <a:cubicBezTo>
                        <a:pt x="54560" y="109437"/>
                        <a:pt x="58398" y="107517"/>
                        <a:pt x="62236" y="105213"/>
                      </a:cubicBezTo>
                      <a:close/>
                      <a:moveTo>
                        <a:pt x="186195" y="188154"/>
                      </a:moveTo>
                      <a:cubicBezTo>
                        <a:pt x="180822" y="151675"/>
                        <a:pt x="145515" y="124412"/>
                        <a:pt x="105986" y="125948"/>
                      </a:cubicBezTo>
                      <a:cubicBezTo>
                        <a:pt x="71062" y="127484"/>
                        <a:pt x="36523" y="157051"/>
                        <a:pt x="34604" y="188154"/>
                      </a:cubicBezTo>
                      <a:cubicBezTo>
                        <a:pt x="84878" y="188154"/>
                        <a:pt x="135537" y="188154"/>
                        <a:pt x="186195" y="188154"/>
                      </a:cubicBezTo>
                      <a:close/>
                      <a:moveTo>
                        <a:pt x="141293" y="62590"/>
                      </a:moveTo>
                      <a:cubicBezTo>
                        <a:pt x="140909" y="45311"/>
                        <a:pt x="126710" y="31487"/>
                        <a:pt x="109824" y="31487"/>
                      </a:cubicBezTo>
                      <a:cubicBezTo>
                        <a:pt x="92170" y="31487"/>
                        <a:pt x="78354" y="46079"/>
                        <a:pt x="78738" y="63742"/>
                      </a:cubicBezTo>
                      <a:cubicBezTo>
                        <a:pt x="79122" y="80638"/>
                        <a:pt x="93705" y="94461"/>
                        <a:pt x="110591" y="94077"/>
                      </a:cubicBezTo>
                      <a:cubicBezTo>
                        <a:pt x="127861" y="94077"/>
                        <a:pt x="141677" y="79870"/>
                        <a:pt x="141293" y="6259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1135" name="Google Shape;1135;p27"/>
                <p:cNvSpPr/>
                <p:nvPr/>
              </p:nvSpPr>
              <p:spPr>
                <a:xfrm>
                  <a:off x="2837244" y="5533037"/>
                  <a:ext cx="125498" cy="125948"/>
                </a:xfrm>
                <a:custGeom>
                  <a:rect l="l" t="t" r="r" b="b"/>
                  <a:pathLst>
                    <a:path w="125498" h="125948" extrusionOk="0">
                      <a:moveTo>
                        <a:pt x="62559" y="0"/>
                      </a:moveTo>
                      <a:cubicBezTo>
                        <a:pt x="97483" y="0"/>
                        <a:pt x="125498" y="28031"/>
                        <a:pt x="125498" y="62974"/>
                      </a:cubicBezTo>
                      <a:cubicBezTo>
                        <a:pt x="125498" y="97533"/>
                        <a:pt x="97099" y="125948"/>
                        <a:pt x="62559" y="125948"/>
                      </a:cubicBezTo>
                      <a:cubicBezTo>
                        <a:pt x="28403" y="125948"/>
                        <a:pt x="388" y="97917"/>
                        <a:pt x="4" y="63742"/>
                      </a:cubicBezTo>
                      <a:cubicBezTo>
                        <a:pt x="-380" y="28415"/>
                        <a:pt x="27636" y="0"/>
                        <a:pt x="62559" y="0"/>
                      </a:cubicBezTo>
                      <a:close/>
                      <a:moveTo>
                        <a:pt x="62559" y="31487"/>
                      </a:moveTo>
                      <a:cubicBezTo>
                        <a:pt x="45289" y="31487"/>
                        <a:pt x="31473" y="45695"/>
                        <a:pt x="31473" y="62974"/>
                      </a:cubicBezTo>
                      <a:cubicBezTo>
                        <a:pt x="31473" y="80638"/>
                        <a:pt x="46057" y="94845"/>
                        <a:pt x="63327" y="94461"/>
                      </a:cubicBezTo>
                      <a:cubicBezTo>
                        <a:pt x="80213" y="94077"/>
                        <a:pt x="94413" y="79870"/>
                        <a:pt x="94029" y="62590"/>
                      </a:cubicBezTo>
                      <a:cubicBezTo>
                        <a:pt x="93645" y="45311"/>
                        <a:pt x="79829" y="31487"/>
                        <a:pt x="62559" y="31487"/>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1136" name="Google Shape;1136;p27"/>
                <p:cNvSpPr/>
                <p:nvPr/>
              </p:nvSpPr>
              <p:spPr>
                <a:xfrm>
                  <a:off x="2459992" y="5485801"/>
                  <a:ext cx="94419" cy="94102"/>
                </a:xfrm>
                <a:custGeom>
                  <a:rect l="l" t="t" r="r" b="b"/>
                  <a:pathLst>
                    <a:path w="94419" h="94102" extrusionOk="0">
                      <a:moveTo>
                        <a:pt x="94414" y="48388"/>
                      </a:moveTo>
                      <a:cubicBezTo>
                        <a:pt x="94030" y="73731"/>
                        <a:pt x="72155" y="94850"/>
                        <a:pt x="46442" y="94082"/>
                      </a:cubicBezTo>
                      <a:cubicBezTo>
                        <a:pt x="20345" y="93698"/>
                        <a:pt x="-378" y="71811"/>
                        <a:pt x="5" y="45700"/>
                      </a:cubicBezTo>
                      <a:cubicBezTo>
                        <a:pt x="773" y="19973"/>
                        <a:pt x="22264" y="-379"/>
                        <a:pt x="47977" y="5"/>
                      </a:cubicBezTo>
                      <a:cubicBezTo>
                        <a:pt x="74074" y="389"/>
                        <a:pt x="94798" y="22277"/>
                        <a:pt x="94414" y="48388"/>
                      </a:cubicBezTo>
                      <a:close/>
                      <a:moveTo>
                        <a:pt x="62944" y="47236"/>
                      </a:moveTo>
                      <a:cubicBezTo>
                        <a:pt x="62944" y="38788"/>
                        <a:pt x="56036" y="31492"/>
                        <a:pt x="47593" y="31492"/>
                      </a:cubicBezTo>
                      <a:cubicBezTo>
                        <a:pt x="39150" y="31108"/>
                        <a:pt x="31859" y="38020"/>
                        <a:pt x="31475" y="46468"/>
                      </a:cubicBezTo>
                      <a:cubicBezTo>
                        <a:pt x="31091" y="55300"/>
                        <a:pt x="38383" y="62979"/>
                        <a:pt x="47210" y="62979"/>
                      </a:cubicBezTo>
                      <a:cubicBezTo>
                        <a:pt x="55653" y="62595"/>
                        <a:pt x="62944" y="55684"/>
                        <a:pt x="62944" y="47236"/>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1137" name="Google Shape;1137;p27"/>
                <p:cNvSpPr/>
                <p:nvPr/>
              </p:nvSpPr>
              <p:spPr>
                <a:xfrm>
                  <a:off x="3245585" y="5485802"/>
                  <a:ext cx="94408" cy="94087"/>
                </a:xfrm>
                <a:custGeom>
                  <a:rect l="l" t="t" r="r" b="b"/>
                  <a:pathLst>
                    <a:path w="94408" h="94087" extrusionOk="0">
                      <a:moveTo>
                        <a:pt x="0" y="46852"/>
                      </a:moveTo>
                      <a:cubicBezTo>
                        <a:pt x="0" y="20740"/>
                        <a:pt x="21491" y="-379"/>
                        <a:pt x="47972" y="5"/>
                      </a:cubicBezTo>
                      <a:cubicBezTo>
                        <a:pt x="73301" y="389"/>
                        <a:pt x="94409" y="21893"/>
                        <a:pt x="94409" y="47236"/>
                      </a:cubicBezTo>
                      <a:cubicBezTo>
                        <a:pt x="94025" y="73347"/>
                        <a:pt x="72533" y="94466"/>
                        <a:pt x="46437" y="94082"/>
                      </a:cubicBezTo>
                      <a:cubicBezTo>
                        <a:pt x="20724" y="93698"/>
                        <a:pt x="0" y="72579"/>
                        <a:pt x="0" y="46852"/>
                      </a:cubicBezTo>
                      <a:close/>
                      <a:moveTo>
                        <a:pt x="46821" y="31492"/>
                      </a:moveTo>
                      <a:cubicBezTo>
                        <a:pt x="38378" y="31492"/>
                        <a:pt x="31470" y="38404"/>
                        <a:pt x="31086" y="46852"/>
                      </a:cubicBezTo>
                      <a:cubicBezTo>
                        <a:pt x="31086" y="55299"/>
                        <a:pt x="37994" y="62595"/>
                        <a:pt x="46437" y="62595"/>
                      </a:cubicBezTo>
                      <a:cubicBezTo>
                        <a:pt x="55263" y="62979"/>
                        <a:pt x="62555" y="55299"/>
                        <a:pt x="62555" y="46468"/>
                      </a:cubicBezTo>
                      <a:cubicBezTo>
                        <a:pt x="62555" y="38404"/>
                        <a:pt x="55263" y="31492"/>
                        <a:pt x="46821" y="31492"/>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1138" name="Google Shape;1138;p27"/>
                <p:cNvSpPr/>
                <p:nvPr/>
              </p:nvSpPr>
              <p:spPr>
                <a:xfrm>
                  <a:off x="2523320" y="5014653"/>
                  <a:ext cx="94030" cy="94077"/>
                </a:xfrm>
                <a:custGeom>
                  <a:rect l="l" t="t" r="r" b="b"/>
                  <a:pathLst>
                    <a:path w="94030" h="94077" extrusionOk="0">
                      <a:moveTo>
                        <a:pt x="94025" y="46462"/>
                      </a:moveTo>
                      <a:cubicBezTo>
                        <a:pt x="94409" y="72574"/>
                        <a:pt x="73301" y="94077"/>
                        <a:pt x="47204" y="94077"/>
                      </a:cubicBezTo>
                      <a:cubicBezTo>
                        <a:pt x="21491" y="94077"/>
                        <a:pt x="384" y="72958"/>
                        <a:pt x="0" y="47615"/>
                      </a:cubicBezTo>
                      <a:cubicBezTo>
                        <a:pt x="0" y="21503"/>
                        <a:pt x="21108" y="0"/>
                        <a:pt x="46821" y="0"/>
                      </a:cubicBezTo>
                      <a:cubicBezTo>
                        <a:pt x="72534" y="0"/>
                        <a:pt x="93641" y="20735"/>
                        <a:pt x="94025" y="46462"/>
                      </a:cubicBezTo>
                      <a:close/>
                      <a:moveTo>
                        <a:pt x="62555" y="47231"/>
                      </a:moveTo>
                      <a:cubicBezTo>
                        <a:pt x="62555" y="38783"/>
                        <a:pt x="56031" y="31487"/>
                        <a:pt x="47588" y="31487"/>
                      </a:cubicBezTo>
                      <a:cubicBezTo>
                        <a:pt x="38761" y="31103"/>
                        <a:pt x="31470" y="38399"/>
                        <a:pt x="31470" y="47231"/>
                      </a:cubicBezTo>
                      <a:cubicBezTo>
                        <a:pt x="31470" y="55678"/>
                        <a:pt x="38761" y="62590"/>
                        <a:pt x="47204" y="62590"/>
                      </a:cubicBezTo>
                      <a:cubicBezTo>
                        <a:pt x="55264" y="62590"/>
                        <a:pt x="62172" y="55678"/>
                        <a:pt x="62555" y="47231"/>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1139" name="Google Shape;1139;p27"/>
                <p:cNvSpPr/>
                <p:nvPr/>
              </p:nvSpPr>
              <p:spPr>
                <a:xfrm>
                  <a:off x="3182646" y="5014648"/>
                  <a:ext cx="94030" cy="94466"/>
                </a:xfrm>
                <a:custGeom>
                  <a:rect l="l" t="t" r="r" b="b"/>
                  <a:pathLst>
                    <a:path w="94030" h="94466" extrusionOk="0">
                      <a:moveTo>
                        <a:pt x="47204" y="5"/>
                      </a:moveTo>
                      <a:cubicBezTo>
                        <a:pt x="73301" y="5"/>
                        <a:pt x="94409" y="21892"/>
                        <a:pt x="94025" y="48004"/>
                      </a:cubicBezTo>
                      <a:cubicBezTo>
                        <a:pt x="93641" y="73731"/>
                        <a:pt x="72534" y="94466"/>
                        <a:pt x="46821" y="94466"/>
                      </a:cubicBezTo>
                      <a:cubicBezTo>
                        <a:pt x="21108" y="94466"/>
                        <a:pt x="0" y="73347"/>
                        <a:pt x="0" y="47620"/>
                      </a:cubicBezTo>
                      <a:cubicBezTo>
                        <a:pt x="0" y="21124"/>
                        <a:pt x="21108" y="-379"/>
                        <a:pt x="47204" y="5"/>
                      </a:cubicBezTo>
                      <a:close/>
                      <a:moveTo>
                        <a:pt x="62555" y="46852"/>
                      </a:moveTo>
                      <a:cubicBezTo>
                        <a:pt x="62555" y="38404"/>
                        <a:pt x="55647" y="31492"/>
                        <a:pt x="47204" y="31492"/>
                      </a:cubicBezTo>
                      <a:cubicBezTo>
                        <a:pt x="38378" y="31492"/>
                        <a:pt x="31086" y="38788"/>
                        <a:pt x="31470" y="47620"/>
                      </a:cubicBezTo>
                      <a:cubicBezTo>
                        <a:pt x="31853" y="56067"/>
                        <a:pt x="39145" y="62979"/>
                        <a:pt x="47588" y="62595"/>
                      </a:cubicBezTo>
                      <a:cubicBezTo>
                        <a:pt x="56031" y="62211"/>
                        <a:pt x="62939" y="55299"/>
                        <a:pt x="62555" y="46852"/>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grpSp>
      </p:grpSp>
      <p:sp>
        <p:nvSpPr>
          <p:cNvPr id="1140" name="Google Shape;1140;p27"/>
          <p:cNvSpPr txBox="1"/>
          <p:nvPr/>
        </p:nvSpPr>
        <p:spPr>
          <a:xfrm>
            <a:off x="3004001" y="5342760"/>
            <a:ext cx="4456040" cy="40688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4B4B4B"/>
              </a:buClr>
              <a:buSzPts val="1400"/>
              <a:buFont typeface="Arial"/>
              <a:buNone/>
            </a:pPr>
            <a:r>
              <a:rPr lang="en-US" sz="1400">
                <a:solidFill>
                  <a:srgbClr val="4B4B4B"/>
                </a:solidFill>
                <a:latin typeface="Verdana"/>
                <a:ea typeface="Verdana"/>
                <a:cs typeface="Verdana"/>
                <a:sym typeface="Verdana"/>
              </a:rPr>
              <a:t>Murales e restauro ecologico del patrimonio culturale</a:t>
            </a:r>
            <a:endParaRPr/>
          </a:p>
        </p:txBody>
      </p:sp>
      <p:sp>
        <p:nvSpPr>
          <p:cNvPr id="1141" name="Google Shape;1141;p27"/>
          <p:cNvSpPr txBox="1"/>
          <p:nvPr/>
        </p:nvSpPr>
        <p:spPr>
          <a:xfrm>
            <a:off x="3004000" y="5690544"/>
            <a:ext cx="4555675" cy="40688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4B4B4B"/>
              </a:buClr>
              <a:buSzPts val="1400"/>
              <a:buFont typeface="Arial"/>
              <a:buNone/>
            </a:pPr>
            <a:r>
              <a:rPr lang="en-US" sz="1400">
                <a:solidFill>
                  <a:srgbClr val="4B4B4B"/>
                </a:solidFill>
                <a:latin typeface="Verdana"/>
                <a:ea typeface="Verdana"/>
                <a:cs typeface="Verdana"/>
                <a:sym typeface="Verdana"/>
              </a:rPr>
              <a:t>Eco-sculture del patrimonio culturale</a:t>
            </a:r>
            <a:endParaRPr/>
          </a:p>
          <a:p>
            <a:pPr marL="518236" marR="0" lvl="0" indent="-429336" algn="l" rtl="0">
              <a:lnSpc>
                <a:spcPct val="100000"/>
              </a:lnSpc>
              <a:spcBef>
                <a:spcPts val="2267"/>
              </a:spcBef>
              <a:spcAft>
                <a:spcPts val="0"/>
              </a:spcAft>
              <a:buClr>
                <a:srgbClr val="011E3B"/>
              </a:buClr>
              <a:buSzPts val="1400"/>
              <a:buFont typeface="Arial"/>
              <a:buNone/>
            </a:pPr>
            <a:r>
              <a:t/>
            </a:r>
            <a:endParaRPr sz="1400">
              <a:solidFill>
                <a:srgbClr val="4B4B4B"/>
              </a:solidFill>
              <a:latin typeface="Verdana"/>
              <a:ea typeface="Verdana"/>
              <a:cs typeface="Verdana"/>
              <a:sym typeface="Verdana"/>
            </a:endParaRPr>
          </a:p>
        </p:txBody>
      </p:sp>
      <p:sp>
        <p:nvSpPr>
          <p:cNvPr id="1142" name="Google Shape;1142;p27"/>
          <p:cNvSpPr/>
          <p:nvPr/>
        </p:nvSpPr>
        <p:spPr>
          <a:xfrm>
            <a:off x="2369127" y="4679447"/>
            <a:ext cx="5190549" cy="531962"/>
          </a:xfrm>
          <a:prstGeom prst="rect">
            <a:avLst/>
          </a:prstGeom>
          <a:solidFill>
            <a:srgbClr val="F1692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1143" name="Google Shape;1143;p27"/>
          <p:cNvSpPr txBox="1"/>
          <p:nvPr/>
        </p:nvSpPr>
        <p:spPr>
          <a:xfrm>
            <a:off x="2589825" y="4774928"/>
            <a:ext cx="4870216" cy="722327"/>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lt1"/>
              </a:buClr>
              <a:buSzPts val="1600"/>
              <a:buFont typeface="Arial"/>
              <a:buNone/>
            </a:pPr>
            <a:r>
              <a:rPr lang="en-US" sz="1600" b="1">
                <a:solidFill>
                  <a:schemeClr val="lt1"/>
                </a:solidFill>
                <a:latin typeface="Verdana"/>
                <a:ea typeface="Verdana"/>
                <a:cs typeface="Verdana"/>
                <a:sym typeface="Verdana"/>
              </a:rPr>
              <a:t>Tema 2: Arte e cultura </a:t>
            </a:r>
            <a:r>
              <a:rPr lang="en-US" sz="1600" i="1">
                <a:solidFill>
                  <a:schemeClr val="lt1"/>
                </a:solidFill>
                <a:latin typeface="Verdana"/>
                <a:ea typeface="Verdana"/>
                <a:cs typeface="Verdana"/>
                <a:sym typeface="Verdana"/>
              </a:rPr>
              <a:t>(2 idee)</a:t>
            </a:r>
            <a:endParaRPr sz="1600" b="1">
              <a:solidFill>
                <a:schemeClr val="lt1"/>
              </a:solidFill>
              <a:latin typeface="Verdana"/>
              <a:ea typeface="Verdana"/>
              <a:cs typeface="Verdana"/>
              <a:sym typeface="Verdana"/>
            </a:endParaRPr>
          </a:p>
        </p:txBody>
      </p:sp>
      <p:sp>
        <p:nvSpPr>
          <p:cNvPr id="1144" name="Google Shape;1144;p27"/>
          <p:cNvSpPr txBox="1"/>
          <p:nvPr/>
        </p:nvSpPr>
        <p:spPr>
          <a:xfrm>
            <a:off x="2626354" y="5334105"/>
            <a:ext cx="412383" cy="40688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11E3B"/>
              </a:buClr>
              <a:buSzPts val="1400"/>
              <a:buFont typeface="Arial"/>
              <a:buNone/>
            </a:pPr>
            <a:r>
              <a:rPr lang="en-US" sz="1400">
                <a:solidFill>
                  <a:srgbClr val="011E3B"/>
                </a:solidFill>
                <a:latin typeface="Verdana"/>
                <a:ea typeface="Verdana"/>
                <a:cs typeface="Verdana"/>
                <a:sym typeface="Verdana"/>
              </a:rPr>
              <a:t>1</a:t>
            </a:r>
            <a:endParaRPr/>
          </a:p>
        </p:txBody>
      </p:sp>
      <p:sp>
        <p:nvSpPr>
          <p:cNvPr id="1145" name="Google Shape;1145;p27"/>
          <p:cNvSpPr txBox="1"/>
          <p:nvPr/>
        </p:nvSpPr>
        <p:spPr>
          <a:xfrm>
            <a:off x="2626354" y="5678782"/>
            <a:ext cx="412383" cy="40688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11E3B"/>
              </a:buClr>
              <a:buSzPts val="1400"/>
              <a:buFont typeface="Arial"/>
              <a:buNone/>
            </a:pPr>
            <a:r>
              <a:rPr lang="en-US" sz="1400">
                <a:solidFill>
                  <a:srgbClr val="011E3B"/>
                </a:solidFill>
                <a:latin typeface="Verdana"/>
                <a:ea typeface="Verdana"/>
                <a:cs typeface="Verdana"/>
                <a:sym typeface="Verdana"/>
              </a:rPr>
              <a:t>2</a:t>
            </a:r>
            <a:endParaRPr/>
          </a:p>
        </p:txBody>
      </p:sp>
      <p:sp>
        <p:nvSpPr>
          <p:cNvPr id="1146" name="Google Shape;1146;p27"/>
          <p:cNvSpPr txBox="1"/>
          <p:nvPr/>
        </p:nvSpPr>
        <p:spPr>
          <a:xfrm>
            <a:off x="302839" y="457567"/>
            <a:ext cx="5956470" cy="665144"/>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lt1"/>
              </a:buClr>
              <a:buSzPts val="2800"/>
              <a:buFont typeface="Arial"/>
              <a:buNone/>
            </a:pPr>
            <a:r>
              <a:rPr lang="en-US" sz="2800" b="1" i="0">
                <a:solidFill>
                  <a:schemeClr val="lt1"/>
                </a:solidFill>
                <a:latin typeface="Verdana"/>
                <a:ea typeface="Verdana"/>
                <a:cs typeface="Verdana"/>
                <a:sym typeface="Verdana"/>
              </a:rPr>
              <a:t>Sezione 2: Fase 3</a:t>
            </a:r>
            <a:endParaRPr/>
          </a:p>
        </p:txBody>
      </p:sp>
      <p:pic>
        <p:nvPicPr>
          <p:cNvPr id="1147" name="Google Shape;1147;p27"/>
          <p:cNvPicPr preferRelativeResize="0"/>
          <p:nvPr/>
        </p:nvPicPr>
        <p:blipFill rotWithShape="1">
          <a:blip r:embed="rId3">
            <a:alphaModFix/>
          </a:blip>
          <a:srcRect l="0" t="0" r="0" b="0"/>
          <a:stretch/>
        </p:blipFill>
        <p:spPr>
          <a:xfrm>
            <a:off x="1398452" y="7062952"/>
            <a:ext cx="4603863" cy="3135568"/>
          </a:xfrm>
          <a:prstGeom prst="rect">
            <a:avLst/>
          </a:prstGeom>
          <a:noFill/>
          <a:ln>
            <a:noFill/>
          </a:ln>
        </p:spPr>
      </p:pic>
      <p:grpSp>
        <p:nvGrpSpPr>
          <p:cNvPr id="1148" name="Google Shape;1148;p27"/>
          <p:cNvGrpSpPr/>
          <p:nvPr/>
        </p:nvGrpSpPr>
        <p:grpSpPr>
          <a:xfrm>
            <a:off x="5891557" y="109165"/>
            <a:ext cx="1247882" cy="1201783"/>
            <a:chOff x="4924697" y="3291840"/>
            <a:chExt cx="1247882" cy="1201783"/>
          </a:xfrm>
        </p:grpSpPr>
        <p:sp>
          <p:nvSpPr>
            <p:cNvPr id="1149" name="Google Shape;1149;p27">
              <a:hlinkClick r:id="rId4"/>
            </p:cNvPr>
            <p:cNvSpPr/>
            <p:nvPr/>
          </p:nvSpPr>
          <p:spPr>
            <a:xfrm>
              <a:off x="4924697" y="3291840"/>
              <a:ext cx="1201783" cy="1201783"/>
            </a:xfrm>
            <a:prstGeom prst="ellipse">
              <a:avLst/>
            </a:prstGeom>
            <a:solidFill>
              <a:srgbClr val="F1692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1150" name="Google Shape;1150;p27">
              <a:hlinkClick r:id="rId5"/>
            </p:cNvPr>
            <p:cNvSpPr txBox="1"/>
            <p:nvPr/>
          </p:nvSpPr>
          <p:spPr>
            <a:xfrm>
              <a:off x="4924697" y="3484996"/>
              <a:ext cx="1247882" cy="1008627"/>
            </a:xfrm>
            <a:prstGeom prst="rect">
              <a:avLst/>
            </a:prstGeom>
            <a:noFill/>
            <a:ln>
              <a:noFill/>
            </a:ln>
          </p:spPr>
          <p:txBody>
            <a:bodyPr spcFirstLastPara="1" wrap="square" lIns="91425" tIns="45700" rIns="91425" bIns="45700" anchor="ctr" anchorCtr="0">
              <a:noAutofit/>
            </a:bodyPr>
            <a:lstStyle/>
            <a:p>
              <a:pPr marL="0" marR="0" lvl="0" indent="0" algn="ctr" rtl="0">
                <a:lnSpc>
                  <a:spcPct val="56666"/>
                </a:lnSpc>
                <a:spcBef>
                  <a:spcPts val="0"/>
                </a:spcBef>
                <a:spcAft>
                  <a:spcPts val="0"/>
                </a:spcAft>
                <a:buClr>
                  <a:schemeClr val="lt1"/>
                </a:buClr>
                <a:buSzPts val="3000"/>
                <a:buFont typeface="Arial"/>
                <a:buNone/>
              </a:pPr>
              <a:r>
                <a:rPr lang="en-US" sz="3000" b="1" i="0">
                  <a:solidFill>
                    <a:schemeClr val="lt1"/>
                  </a:solidFill>
                  <a:latin typeface="Calibri"/>
                  <a:ea typeface="Calibri"/>
                  <a:cs typeface="Calibri"/>
                  <a:sym typeface="Calibri"/>
                </a:rPr>
                <a:t>CLICCA</a:t>
              </a:r>
              <a:endParaRPr/>
            </a:p>
            <a:p>
              <a:pPr marL="0" marR="0" lvl="0" indent="0" algn="ctr" rtl="0">
                <a:lnSpc>
                  <a:spcPct val="94444"/>
                </a:lnSpc>
                <a:spcBef>
                  <a:spcPts val="0"/>
                </a:spcBef>
                <a:spcAft>
                  <a:spcPts val="0"/>
                </a:spcAft>
                <a:buClr>
                  <a:schemeClr val="lt1"/>
                </a:buClr>
                <a:buSzPts val="1800"/>
                <a:buFont typeface="Arial"/>
                <a:buNone/>
              </a:pPr>
              <a:r>
                <a:rPr lang="en-US" sz="1800" b="1" i="0">
                  <a:solidFill>
                    <a:schemeClr val="lt1"/>
                  </a:solidFill>
                  <a:latin typeface="Calibri"/>
                  <a:ea typeface="Calibri"/>
                  <a:cs typeface="Calibri"/>
                  <a:sym typeface="Calibri"/>
                </a:rPr>
                <a:t>all'accesso</a:t>
              </a:r>
              <a:endParaRPr/>
            </a:p>
          </p:txBody>
        </p:sp>
      </p:gr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54" name="Shape 1154"/>
        <p:cNvGrpSpPr/>
        <p:nvPr/>
      </p:nvGrpSpPr>
      <p:grpSpPr>
        <a:xfrm>
          <a:off x="0" y="0"/>
          <a:ext cx="0" cy="0"/>
          <a:chOff x="0" y="0"/>
          <a:chExt cx="0" cy="0"/>
        </a:xfrm>
      </p:grpSpPr>
      <p:graphicFrame>
        <p:nvGraphicFramePr>
          <p:cNvPr id="1155" name="Google Shape;1155;p28"/>
          <p:cNvGraphicFramePr/>
          <p:nvPr/>
        </p:nvGraphicFramePr>
        <p:xfrm>
          <a:off x="285417" y="2380843"/>
          <a:ext cx="3000000" cy="3000000"/>
        </p:xfrm>
        <a:graphic>
          <a:graphicData uri="http://schemas.openxmlformats.org/drawingml/2006/table">
            <a:tbl>
              <a:tblPr firstRow="1" bandRow="1">
                <a:noFill/>
                <a:tableStyleId>{D8F5C330-00EC-492D-B79E-F1F6E617DCEB}</a:tableStyleId>
              </a:tblPr>
              <a:tblGrid>
                <a:gridCol w="1266300"/>
                <a:gridCol w="5865850"/>
              </a:tblGrid>
              <a:tr h="370850">
                <a:tc>
                  <a:txBody>
                    <a:bodyPr/>
                    <a:lstStyle/>
                    <a:p>
                      <a:pPr marL="0" marR="0" lvl="0" indent="0" algn="l" rtl="0">
                        <a:lnSpc>
                          <a:spcPct val="100000"/>
                        </a:lnSpc>
                        <a:spcBef>
                          <a:spcPts val="0"/>
                        </a:spcBef>
                        <a:spcAft>
                          <a:spcPts val="0"/>
                        </a:spcAft>
                        <a:buClr>
                          <a:schemeClr val="dk1"/>
                        </a:buClr>
                        <a:buSzPts val="1600"/>
                        <a:buFont typeface="Verdana"/>
                        <a:buNone/>
                      </a:pPr>
                      <a:r>
                        <a:rPr lang="en-US" sz="1600">
                          <a:latin typeface="Verdana"/>
                          <a:ea typeface="Verdana"/>
                          <a:cs typeface="Verdana"/>
                          <a:sym typeface="Verdana"/>
                        </a:rPr>
                        <a:t>Passo 4</a:t>
                      </a:r>
                      <a:endParaRPr/>
                    </a:p>
                  </a:txBody>
                  <a:tcPr marL="91450" marR="91450" marT="45725" marB="45725" anchor="ctr">
                    <a:lnL w="12700" cap="flat" cmpd="sng">
                      <a:solidFill>
                        <a:srgbClr val="44BAA9"/>
                      </a:solidFill>
                      <a:prstDash val="solid"/>
                      <a:round/>
                      <a:headEnd type="none" w="sm" len="sm"/>
                      <a:tailEnd type="none" w="sm" len="sm"/>
                    </a:lnL>
                    <a:lnR w="12700" cap="flat" cmpd="sng">
                      <a:solidFill>
                        <a:srgbClr val="44BAA9"/>
                      </a:solidFill>
                      <a:prstDash val="solid"/>
                      <a:round/>
                      <a:headEnd type="none" w="sm" len="sm"/>
                      <a:tailEnd type="none" w="sm" len="sm"/>
                    </a:lnR>
                    <a:lnT w="12700" cap="flat" cmpd="sng">
                      <a:solidFill>
                        <a:srgbClr val="44BAA9"/>
                      </a:solidFill>
                      <a:prstDash val="solid"/>
                      <a:round/>
                      <a:headEnd type="none" w="sm" len="sm"/>
                      <a:tailEnd type="none" w="sm" len="sm"/>
                    </a:lnT>
                    <a:lnB w="12700" cap="flat" cmpd="sng">
                      <a:solidFill>
                        <a:srgbClr val="44BAA9"/>
                      </a:solidFill>
                      <a:prstDash val="solid"/>
                      <a:round/>
                      <a:headEnd type="none" w="sm" len="sm"/>
                      <a:tailEnd type="none" w="sm" len="sm"/>
                    </a:lnB>
                    <a:solidFill>
                      <a:srgbClr val="69ADAD"/>
                    </a:solidFill>
                  </a:tcPr>
                </a:tc>
                <a:tc>
                  <a:txBody>
                    <a:bodyPr/>
                    <a:lstStyle/>
                    <a:p>
                      <a:pPr marL="0" marR="0" lvl="0" indent="0" algn="l" rtl="0">
                        <a:lnSpc>
                          <a:spcPct val="100000"/>
                        </a:lnSpc>
                        <a:spcBef>
                          <a:spcPts val="0"/>
                        </a:spcBef>
                        <a:spcAft>
                          <a:spcPts val="0"/>
                        </a:spcAft>
                        <a:buClr>
                          <a:schemeClr val="lt1"/>
                        </a:buClr>
                        <a:buSzPts val="1600"/>
                        <a:buFont typeface="Verdana"/>
                        <a:buNone/>
                      </a:pPr>
                      <a:r>
                        <a:rPr lang="en-US" sz="1600">
                          <a:solidFill>
                            <a:schemeClr val="lt1"/>
                          </a:solidFill>
                          <a:latin typeface="Verdana"/>
                          <a:ea typeface="Verdana"/>
                          <a:cs typeface="Verdana"/>
                          <a:sym typeface="Verdana"/>
                        </a:rPr>
                        <a:t>Istruzioni</a:t>
                      </a:r>
                      <a:endParaRPr sz="1600">
                        <a:latin typeface="Verdana"/>
                        <a:ea typeface="Verdana"/>
                        <a:cs typeface="Verdana"/>
                        <a:sym typeface="Verdana"/>
                      </a:endParaRPr>
                    </a:p>
                  </a:txBody>
                  <a:tcPr marL="91450" marR="91450" marT="45725" marB="45725" anchor="ctr">
                    <a:lnL w="12700" cap="flat" cmpd="sng">
                      <a:solidFill>
                        <a:srgbClr val="44BAA9"/>
                      </a:solidFill>
                      <a:prstDash val="solid"/>
                      <a:round/>
                      <a:headEnd type="none" w="sm" len="sm"/>
                      <a:tailEnd type="none" w="sm" len="sm"/>
                    </a:lnL>
                    <a:lnR w="12700" cap="flat" cmpd="sng">
                      <a:solidFill>
                        <a:srgbClr val="44BAA9"/>
                      </a:solidFill>
                      <a:prstDash val="solid"/>
                      <a:round/>
                      <a:headEnd type="none" w="sm" len="sm"/>
                      <a:tailEnd type="none" w="sm" len="sm"/>
                    </a:lnR>
                    <a:lnT w="12700" cap="flat" cmpd="sng">
                      <a:solidFill>
                        <a:srgbClr val="44BAA9"/>
                      </a:solidFill>
                      <a:prstDash val="solid"/>
                      <a:round/>
                      <a:headEnd type="none" w="sm" len="sm"/>
                      <a:tailEnd type="none" w="sm" len="sm"/>
                    </a:lnT>
                    <a:lnB w="12700" cap="flat" cmpd="sng">
                      <a:solidFill>
                        <a:srgbClr val="44BAA9"/>
                      </a:solidFill>
                      <a:prstDash val="solid"/>
                      <a:round/>
                      <a:headEnd type="none" w="sm" len="sm"/>
                      <a:tailEnd type="none" w="sm" len="sm"/>
                    </a:lnB>
                    <a:solidFill>
                      <a:srgbClr val="69ADAD"/>
                    </a:solidFill>
                  </a:tcPr>
                </a:tc>
              </a:tr>
              <a:tr h="370850">
                <a:tc>
                  <a:txBody>
                    <a:bodyPr/>
                    <a:lstStyle/>
                    <a:p>
                      <a:pPr marL="0" marR="0" lvl="0" indent="0" algn="l" rtl="0">
                        <a:lnSpc>
                          <a:spcPct val="100000"/>
                        </a:lnSpc>
                        <a:spcBef>
                          <a:spcPts val="0"/>
                        </a:spcBef>
                        <a:spcAft>
                          <a:spcPts val="0"/>
                        </a:spcAft>
                        <a:buNone/>
                      </a:pPr>
                      <a:r>
                        <a:rPr lang="en-US" sz="1400" b="1">
                          <a:solidFill>
                            <a:srgbClr val="F16924"/>
                          </a:solidFill>
                          <a:latin typeface="Verdana"/>
                          <a:ea typeface="Verdana"/>
                          <a:cs typeface="Verdana"/>
                          <a:sym typeface="Verdana"/>
                        </a:rPr>
                        <a:t>UTILIZZARE gli strumenti</a:t>
                      </a:r>
                      <a:endParaRPr sz="1400" b="1">
                        <a:solidFill>
                          <a:srgbClr val="F16924"/>
                        </a:solidFill>
                        <a:latin typeface="Verdana"/>
                        <a:ea typeface="Verdana"/>
                        <a:cs typeface="Verdana"/>
                        <a:sym typeface="Verdana"/>
                      </a:endParaRPr>
                    </a:p>
                  </a:txBody>
                  <a:tcPr marL="68575" marR="68575" marT="0" marB="0" anchor="ctr">
                    <a:lnL w="12700" cap="flat" cmpd="sng">
                      <a:solidFill>
                        <a:srgbClr val="44BAA9"/>
                      </a:solidFill>
                      <a:prstDash val="solid"/>
                      <a:round/>
                      <a:headEnd type="none" w="sm" len="sm"/>
                      <a:tailEnd type="none" w="sm" len="sm"/>
                    </a:lnL>
                    <a:lnR w="12700" cap="flat" cmpd="sng">
                      <a:solidFill>
                        <a:srgbClr val="44BAA9"/>
                      </a:solidFill>
                      <a:prstDash val="solid"/>
                      <a:round/>
                      <a:headEnd type="none" w="sm" len="sm"/>
                      <a:tailEnd type="none" w="sm" len="sm"/>
                    </a:lnR>
                    <a:lnT w="12700" cap="flat" cmpd="sng">
                      <a:solidFill>
                        <a:srgbClr val="44BAA9"/>
                      </a:solidFill>
                      <a:prstDash val="solid"/>
                      <a:round/>
                      <a:headEnd type="none" w="sm" len="sm"/>
                      <a:tailEnd type="none" w="sm" len="sm"/>
                    </a:lnT>
                    <a:lnB w="12700" cap="flat" cmpd="sng">
                      <a:solidFill>
                        <a:srgbClr val="44BAA9"/>
                      </a:solidFill>
                      <a:prstDash val="solid"/>
                      <a:round/>
                      <a:headEnd type="none" w="sm" len="sm"/>
                      <a:tailEnd type="none" w="sm" len="sm"/>
                    </a:lnB>
                  </a:tcPr>
                </a:tc>
                <a:tc>
                  <a:txBody>
                    <a:bodyPr/>
                    <a:lstStyle/>
                    <a:p>
                      <a:pPr marL="285750" marR="0" lvl="0" indent="-285750" algn="l" rtl="0">
                        <a:spcBef>
                          <a:spcPts val="0"/>
                        </a:spcBef>
                        <a:spcAft>
                          <a:spcPts val="0"/>
                        </a:spcAft>
                        <a:buClr>
                          <a:srgbClr val="F16924"/>
                        </a:buClr>
                        <a:buSzPts val="1400"/>
                        <a:buFont typeface="Noto Sans Symbols"/>
                        <a:buChar char="❖"/>
                      </a:pPr>
                      <a:r>
                        <a:rPr lang="en-US" sz="1400">
                          <a:solidFill>
                            <a:srgbClr val="4B4B4B"/>
                          </a:solidFill>
                          <a:latin typeface="Verdana"/>
                          <a:ea typeface="Verdana"/>
                          <a:cs typeface="Verdana"/>
                          <a:sym typeface="Verdana"/>
                        </a:rPr>
                        <a:t>Esistono </a:t>
                      </a:r>
                      <a:r>
                        <a:rPr lang="en-US" sz="1400">
                          <a:solidFill>
                            <a:srgbClr val="F16924"/>
                          </a:solidFill>
                          <a:latin typeface="Verdana"/>
                          <a:ea typeface="Verdana"/>
                          <a:cs typeface="Verdana"/>
                          <a:sym typeface="Verdana"/>
                        </a:rPr>
                        <a:t>8 strumenti d'impatto per la cultura, il patrimonio e l'edilizia.</a:t>
                      </a:r>
                      <a:endParaRPr/>
                    </a:p>
                    <a:p>
                      <a:pPr marL="285750" marR="0" lvl="0" indent="-285750" algn="l" rtl="0">
                        <a:spcBef>
                          <a:spcPts val="600"/>
                        </a:spcBef>
                        <a:spcAft>
                          <a:spcPts val="0"/>
                        </a:spcAft>
                        <a:buClr>
                          <a:srgbClr val="F16924"/>
                        </a:buClr>
                        <a:buSzPts val="1400"/>
                        <a:buFont typeface="Noto Sans Symbols"/>
                        <a:buChar char="❖"/>
                      </a:pPr>
                      <a:r>
                        <a:rPr lang="en-US" sz="1400">
                          <a:solidFill>
                            <a:srgbClr val="4B4B4B"/>
                          </a:solidFill>
                          <a:latin typeface="Verdana"/>
                          <a:ea typeface="Verdana"/>
                          <a:cs typeface="Verdana"/>
                          <a:sym typeface="Verdana"/>
                        </a:rPr>
                        <a:t>Ogni strumento fornisce una descrizione tecnica e poi spiega come può essere applicato a un concetto o a un'idea di eco-salute.</a:t>
                      </a:r>
                      <a:endParaRPr/>
                    </a:p>
                    <a:p>
                      <a:pPr marL="0" marR="0" lvl="0" indent="0" algn="l" rtl="0">
                        <a:spcBef>
                          <a:spcPts val="1200"/>
                        </a:spcBef>
                        <a:spcAft>
                          <a:spcPts val="0"/>
                        </a:spcAft>
                        <a:buClr>
                          <a:srgbClr val="F16924"/>
                        </a:buClr>
                        <a:buSzPts val="1400"/>
                        <a:buFont typeface="Noto Sans Symbols"/>
                        <a:buNone/>
                      </a:pPr>
                      <a:r>
                        <a:t/>
                      </a:r>
                      <a:endParaRPr sz="1400">
                        <a:solidFill>
                          <a:srgbClr val="4B4B4B"/>
                        </a:solidFill>
                        <a:latin typeface="Verdana"/>
                        <a:ea typeface="Verdana"/>
                        <a:cs typeface="Verdana"/>
                        <a:sym typeface="Verdana"/>
                      </a:endParaRPr>
                    </a:p>
                    <a:p>
                      <a:pPr marL="0" marR="0" lvl="0" indent="0" algn="l" rtl="0">
                        <a:spcBef>
                          <a:spcPts val="1200"/>
                        </a:spcBef>
                        <a:spcAft>
                          <a:spcPts val="0"/>
                        </a:spcAft>
                        <a:buClr>
                          <a:srgbClr val="F16924"/>
                        </a:buClr>
                        <a:buSzPts val="1400"/>
                        <a:buFont typeface="Noto Sans Symbols"/>
                        <a:buNone/>
                      </a:pPr>
                      <a:r>
                        <a:rPr lang="en-US" sz="1400" b="1">
                          <a:solidFill>
                            <a:srgbClr val="4B4B4B"/>
                          </a:solidFill>
                          <a:latin typeface="Verdana"/>
                          <a:ea typeface="Verdana"/>
                          <a:cs typeface="Verdana"/>
                          <a:sym typeface="Verdana"/>
                        </a:rPr>
                        <a:t>Esistono </a:t>
                      </a:r>
                      <a:r>
                        <a:rPr lang="en-US" sz="1400" b="1">
                          <a:solidFill>
                            <a:srgbClr val="F16924"/>
                          </a:solidFill>
                          <a:latin typeface="Verdana"/>
                          <a:ea typeface="Verdana"/>
                          <a:cs typeface="Verdana"/>
                          <a:sym typeface="Verdana"/>
                        </a:rPr>
                        <a:t>4 categorie </a:t>
                      </a:r>
                      <a:r>
                        <a:rPr lang="en-US" sz="1400" b="1">
                          <a:solidFill>
                            <a:srgbClr val="4B4B4B"/>
                          </a:solidFill>
                          <a:latin typeface="Verdana"/>
                          <a:ea typeface="Verdana"/>
                          <a:cs typeface="Verdana"/>
                          <a:sym typeface="Verdana"/>
                        </a:rPr>
                        <a:t>di strumenti</a:t>
                      </a:r>
                      <a:endParaRPr/>
                    </a:p>
                    <a:p>
                      <a:pPr marL="342900" marR="0" lvl="0" indent="-342900" algn="l" rtl="0">
                        <a:spcBef>
                          <a:spcPts val="1200"/>
                        </a:spcBef>
                        <a:spcAft>
                          <a:spcPts val="0"/>
                        </a:spcAft>
                        <a:buClr>
                          <a:srgbClr val="4B4B4B"/>
                        </a:buClr>
                        <a:buSzPts val="1400"/>
                        <a:buFont typeface="Century Schoolbook"/>
                        <a:buAutoNum type="arabicPeriod"/>
                      </a:pPr>
                      <a:r>
                        <a:rPr lang="en-US" sz="1400" b="0">
                          <a:solidFill>
                            <a:srgbClr val="4B4B4B"/>
                          </a:solidFill>
                          <a:latin typeface="Verdana"/>
                          <a:ea typeface="Verdana"/>
                          <a:cs typeface="Verdana"/>
                          <a:sym typeface="Verdana"/>
                        </a:rPr>
                        <a:t>Arte</a:t>
                      </a:r>
                      <a:endParaRPr/>
                    </a:p>
                    <a:p>
                      <a:pPr marL="342900" marR="0" lvl="0" indent="-342900" algn="l" rtl="0">
                        <a:spcBef>
                          <a:spcPts val="600"/>
                        </a:spcBef>
                        <a:spcAft>
                          <a:spcPts val="0"/>
                        </a:spcAft>
                        <a:buClr>
                          <a:srgbClr val="4B4B4B"/>
                        </a:buClr>
                        <a:buSzPts val="1400"/>
                        <a:buFont typeface="Century Schoolbook"/>
                        <a:buAutoNum type="arabicPeriod"/>
                      </a:pPr>
                      <a:r>
                        <a:rPr lang="en-US" sz="1400" b="0">
                          <a:solidFill>
                            <a:srgbClr val="4B4B4B"/>
                          </a:solidFill>
                          <a:latin typeface="Verdana"/>
                          <a:ea typeface="Verdana"/>
                          <a:cs typeface="Verdana"/>
                          <a:sym typeface="Verdana"/>
                        </a:rPr>
                        <a:t>Mappe</a:t>
                      </a:r>
                      <a:endParaRPr/>
                    </a:p>
                    <a:p>
                      <a:pPr marL="342900" marR="0" lvl="0" indent="-342900" algn="l" rtl="0">
                        <a:spcBef>
                          <a:spcPts val="600"/>
                        </a:spcBef>
                        <a:spcAft>
                          <a:spcPts val="0"/>
                        </a:spcAft>
                        <a:buClr>
                          <a:srgbClr val="4B4B4B"/>
                        </a:buClr>
                        <a:buSzPts val="1400"/>
                        <a:buFont typeface="Century Schoolbook"/>
                        <a:buAutoNum type="arabicPeriod"/>
                      </a:pPr>
                      <a:r>
                        <a:rPr lang="en-US" sz="1400" b="0">
                          <a:solidFill>
                            <a:srgbClr val="4B4B4B"/>
                          </a:solidFill>
                          <a:latin typeface="Verdana"/>
                          <a:ea typeface="Verdana"/>
                          <a:cs typeface="Verdana"/>
                          <a:sym typeface="Verdana"/>
                        </a:rPr>
                        <a:t>Visite autoguidate</a:t>
                      </a:r>
                      <a:endParaRPr/>
                    </a:p>
                    <a:p>
                      <a:pPr marL="342900" marR="0" lvl="0" indent="-342900" algn="l" rtl="0">
                        <a:spcBef>
                          <a:spcPts val="600"/>
                        </a:spcBef>
                        <a:spcAft>
                          <a:spcPts val="0"/>
                        </a:spcAft>
                        <a:buClr>
                          <a:srgbClr val="4B4B4B"/>
                        </a:buClr>
                        <a:buSzPts val="1400"/>
                        <a:buFont typeface="Century Schoolbook"/>
                        <a:buAutoNum type="arabicPeriod"/>
                      </a:pPr>
                      <a:r>
                        <a:rPr lang="en-US" sz="1400" b="0">
                          <a:solidFill>
                            <a:srgbClr val="4B4B4B"/>
                          </a:solidFill>
                          <a:latin typeface="Verdana"/>
                          <a:ea typeface="Verdana"/>
                          <a:cs typeface="Verdana"/>
                          <a:sym typeface="Verdana"/>
                        </a:rPr>
                        <a:t>Sociale e comunità</a:t>
                      </a:r>
                      <a:endParaRPr/>
                    </a:p>
                    <a:p>
                      <a:pPr marL="0" marR="0" lvl="0" indent="0" algn="l" rtl="0">
                        <a:spcBef>
                          <a:spcPts val="600"/>
                        </a:spcBef>
                        <a:spcAft>
                          <a:spcPts val="0"/>
                        </a:spcAft>
                        <a:buClr>
                          <a:srgbClr val="F16924"/>
                        </a:buClr>
                        <a:buSzPts val="1400"/>
                        <a:buFont typeface="Noto Sans Symbols"/>
                        <a:buNone/>
                      </a:pPr>
                      <a:r>
                        <a:t/>
                      </a:r>
                      <a:endParaRPr sz="1400">
                        <a:solidFill>
                          <a:srgbClr val="4B4B4B"/>
                        </a:solidFill>
                        <a:latin typeface="Verdana"/>
                        <a:ea typeface="Verdana"/>
                        <a:cs typeface="Verdana"/>
                        <a:sym typeface="Verdana"/>
                      </a:endParaRPr>
                    </a:p>
                  </a:txBody>
                  <a:tcPr marL="91450" marR="91450" marT="45725" marB="45725" anchor="ctr">
                    <a:lnL w="12700" cap="flat" cmpd="sng">
                      <a:solidFill>
                        <a:srgbClr val="44BAA9"/>
                      </a:solidFill>
                      <a:prstDash val="solid"/>
                      <a:round/>
                      <a:headEnd type="none" w="sm" len="sm"/>
                      <a:tailEnd type="none" w="sm" len="sm"/>
                    </a:lnL>
                    <a:lnR w="12700" cap="flat" cmpd="sng">
                      <a:solidFill>
                        <a:srgbClr val="44BAA9"/>
                      </a:solidFill>
                      <a:prstDash val="solid"/>
                      <a:round/>
                      <a:headEnd type="none" w="sm" len="sm"/>
                      <a:tailEnd type="none" w="sm" len="sm"/>
                    </a:lnR>
                    <a:lnT w="12700" cap="flat" cmpd="sng">
                      <a:solidFill>
                        <a:srgbClr val="44BAA9"/>
                      </a:solidFill>
                      <a:prstDash val="solid"/>
                      <a:round/>
                      <a:headEnd type="none" w="sm" len="sm"/>
                      <a:tailEnd type="none" w="sm" len="sm"/>
                    </a:lnT>
                    <a:lnB w="12700" cap="flat" cmpd="sng">
                      <a:solidFill>
                        <a:srgbClr val="44BAA9"/>
                      </a:solidFill>
                      <a:prstDash val="solid"/>
                      <a:round/>
                      <a:headEnd type="none" w="sm" len="sm"/>
                      <a:tailEnd type="none" w="sm" len="sm"/>
                    </a:lnB>
                  </a:tcPr>
                </a:tc>
              </a:tr>
            </a:tbl>
          </a:graphicData>
        </a:graphic>
      </p:graphicFrame>
      <p:pic>
        <p:nvPicPr>
          <p:cNvPr id="1156" name="Google Shape;1156;p28"/>
          <p:cNvPicPr preferRelativeResize="0"/>
          <p:nvPr/>
        </p:nvPicPr>
        <p:blipFill rotWithShape="1">
          <a:blip r:embed="rId3">
            <a:alphaModFix/>
          </a:blip>
          <a:srcRect l="0" t="0" r="0" b="0"/>
          <a:stretch/>
        </p:blipFill>
        <p:spPr>
          <a:xfrm>
            <a:off x="302839" y="6042418"/>
            <a:ext cx="7132146" cy="2340745"/>
          </a:xfrm>
          <a:prstGeom prst="rect">
            <a:avLst/>
          </a:prstGeom>
          <a:noFill/>
          <a:ln>
            <a:noFill/>
          </a:ln>
        </p:spPr>
      </p:pic>
      <p:sp>
        <p:nvSpPr>
          <p:cNvPr id="1157" name="Google Shape;1157;p28"/>
          <p:cNvSpPr txBox="1"/>
          <p:nvPr/>
        </p:nvSpPr>
        <p:spPr>
          <a:xfrm>
            <a:off x="302839" y="1514156"/>
            <a:ext cx="5956470" cy="665144"/>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lt1"/>
              </a:buClr>
              <a:buSzPts val="2400"/>
              <a:buFont typeface="Arial"/>
              <a:buNone/>
            </a:pPr>
            <a:r>
              <a:rPr lang="en-US" sz="2400" b="0" i="0">
                <a:solidFill>
                  <a:schemeClr val="lt1"/>
                </a:solidFill>
                <a:latin typeface="Verdana"/>
                <a:ea typeface="Verdana"/>
                <a:cs typeface="Verdana"/>
                <a:sym typeface="Verdana"/>
              </a:rPr>
              <a:t>USARE gli strumenti (8)</a:t>
            </a:r>
            <a:endParaRPr/>
          </a:p>
        </p:txBody>
      </p:sp>
      <p:sp>
        <p:nvSpPr>
          <p:cNvPr id="1158" name="Google Shape;1158;p28"/>
          <p:cNvSpPr txBox="1"/>
          <p:nvPr/>
        </p:nvSpPr>
        <p:spPr>
          <a:xfrm>
            <a:off x="302839" y="945637"/>
            <a:ext cx="5956470" cy="665144"/>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lt1"/>
              </a:buClr>
              <a:buSzPts val="2800"/>
              <a:buFont typeface="Arial"/>
              <a:buNone/>
            </a:pPr>
            <a:r>
              <a:rPr lang="en-US" sz="2800" b="1" i="0">
                <a:solidFill>
                  <a:schemeClr val="lt1"/>
                </a:solidFill>
                <a:latin typeface="Verdana"/>
                <a:ea typeface="Verdana"/>
                <a:cs typeface="Verdana"/>
                <a:sym typeface="Verdana"/>
              </a:rPr>
              <a:t>Sezione 2: Fase 4</a:t>
            </a:r>
            <a:endParaRPr/>
          </a:p>
        </p:txBody>
      </p:sp>
      <p:grpSp>
        <p:nvGrpSpPr>
          <p:cNvPr id="1159" name="Google Shape;1159;p28"/>
          <p:cNvGrpSpPr/>
          <p:nvPr/>
        </p:nvGrpSpPr>
        <p:grpSpPr>
          <a:xfrm>
            <a:off x="5876039" y="373689"/>
            <a:ext cx="1247882" cy="1201783"/>
            <a:chOff x="4924697" y="3291840"/>
            <a:chExt cx="1247882" cy="1201783"/>
          </a:xfrm>
        </p:grpSpPr>
        <p:sp>
          <p:nvSpPr>
            <p:cNvPr id="1160" name="Google Shape;1160;p28">
              <a:hlinkClick r:id="rId4"/>
            </p:cNvPr>
            <p:cNvSpPr/>
            <p:nvPr/>
          </p:nvSpPr>
          <p:spPr>
            <a:xfrm>
              <a:off x="4924697" y="3291840"/>
              <a:ext cx="1201783" cy="1201783"/>
            </a:xfrm>
            <a:prstGeom prst="ellipse">
              <a:avLst/>
            </a:prstGeom>
            <a:solidFill>
              <a:srgbClr val="F1692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1161" name="Google Shape;1161;p28">
              <a:hlinkClick r:id="rId5"/>
            </p:cNvPr>
            <p:cNvSpPr txBox="1"/>
            <p:nvPr/>
          </p:nvSpPr>
          <p:spPr>
            <a:xfrm>
              <a:off x="4924697" y="3484996"/>
              <a:ext cx="1247882" cy="1008627"/>
            </a:xfrm>
            <a:prstGeom prst="rect">
              <a:avLst/>
            </a:prstGeom>
            <a:noFill/>
            <a:ln>
              <a:noFill/>
            </a:ln>
          </p:spPr>
          <p:txBody>
            <a:bodyPr spcFirstLastPara="1" wrap="square" lIns="91425" tIns="45700" rIns="91425" bIns="45700" anchor="ctr" anchorCtr="0">
              <a:noAutofit/>
            </a:bodyPr>
            <a:lstStyle/>
            <a:p>
              <a:pPr marL="0" marR="0" lvl="0" indent="0" algn="ctr" rtl="0">
                <a:lnSpc>
                  <a:spcPct val="56666"/>
                </a:lnSpc>
                <a:spcBef>
                  <a:spcPts val="0"/>
                </a:spcBef>
                <a:spcAft>
                  <a:spcPts val="0"/>
                </a:spcAft>
                <a:buClr>
                  <a:schemeClr val="lt1"/>
                </a:buClr>
                <a:buSzPts val="3000"/>
                <a:buFont typeface="Arial"/>
                <a:buNone/>
              </a:pPr>
              <a:r>
                <a:rPr lang="en-US" sz="3000" b="1" i="0">
                  <a:solidFill>
                    <a:schemeClr val="lt1"/>
                  </a:solidFill>
                  <a:latin typeface="Calibri"/>
                  <a:ea typeface="Calibri"/>
                  <a:cs typeface="Calibri"/>
                  <a:sym typeface="Calibri"/>
                </a:rPr>
                <a:t>CLICCA</a:t>
              </a:r>
              <a:endParaRPr/>
            </a:p>
            <a:p>
              <a:pPr marL="0" marR="0" lvl="0" indent="0" algn="ctr" rtl="0">
                <a:lnSpc>
                  <a:spcPct val="94444"/>
                </a:lnSpc>
                <a:spcBef>
                  <a:spcPts val="0"/>
                </a:spcBef>
                <a:spcAft>
                  <a:spcPts val="0"/>
                </a:spcAft>
                <a:buClr>
                  <a:schemeClr val="lt1"/>
                </a:buClr>
                <a:buSzPts val="1800"/>
                <a:buFont typeface="Arial"/>
                <a:buNone/>
              </a:pPr>
              <a:r>
                <a:rPr lang="en-US" sz="1800" b="1" i="0">
                  <a:solidFill>
                    <a:schemeClr val="lt1"/>
                  </a:solidFill>
                  <a:latin typeface="Calibri"/>
                  <a:ea typeface="Calibri"/>
                  <a:cs typeface="Calibri"/>
                  <a:sym typeface="Calibri"/>
                </a:rPr>
                <a:t>all'accesso</a:t>
              </a:r>
              <a:endParaRPr/>
            </a:p>
          </p:txBody>
        </p:sp>
      </p:gr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65" name="Shape 1165"/>
        <p:cNvGrpSpPr/>
        <p:nvPr/>
      </p:nvGrpSpPr>
      <p:grpSpPr>
        <a:xfrm>
          <a:off x="0" y="0"/>
          <a:ext cx="0" cy="0"/>
          <a:chOff x="0" y="0"/>
          <a:chExt cx="0" cy="0"/>
        </a:xfrm>
      </p:grpSpPr>
      <p:pic>
        <p:nvPicPr>
          <p:cNvPr id="1166" name="Google Shape;1166;p29" descr="A group of people picking up trash in a field&#10;&#10;Description automatically generated"/>
          <p:cNvPicPr preferRelativeResize="0"/>
          <p:nvPr>
            <p:ph type="pic" idx="2"/>
          </p:nvPr>
        </p:nvPicPr>
        <p:blipFill rotWithShape="1">
          <a:blip r:embed="rId3">
            <a:alphaModFix/>
          </a:blip>
          <a:srcRect l="6972" t="0" r="6972" b="0"/>
          <a:stretch/>
        </p:blipFill>
        <p:spPr>
          <a:xfrm>
            <a:off x="659220" y="0"/>
            <a:ext cx="6900456" cy="5345113"/>
          </a:xfrm>
          <a:prstGeom prst="rect">
            <a:avLst/>
          </a:prstGeom>
          <a:noFill/>
          <a:ln>
            <a:noFill/>
          </a:ln>
        </p:spPr>
      </p:pic>
      <p:sp>
        <p:nvSpPr>
          <p:cNvPr id="1167" name="Google Shape;1167;p29"/>
          <p:cNvSpPr txBox="1"/>
          <p:nvPr>
            <p:ph type="body" idx="1"/>
          </p:nvPr>
        </p:nvSpPr>
        <p:spPr>
          <a:xfrm>
            <a:off x="18499" y="5831519"/>
            <a:ext cx="1870306" cy="271858"/>
          </a:xfrm>
          <a:prstGeom prst="rect">
            <a:avLst/>
          </a:prstGeom>
          <a:noFill/>
          <a:ln>
            <a:noFill/>
          </a:ln>
        </p:spPr>
        <p:txBody>
          <a:bodyPr spcFirstLastPara="1" wrap="square" lIns="91425" tIns="45700" rIns="91425" bIns="45700" anchor="t" anchorCtr="0">
            <a:noAutofit/>
          </a:bodyPr>
          <a:lstStyle/>
          <a:p>
            <a:pPr marL="0" lvl="0" indent="0" algn="ctr" rtl="0">
              <a:lnSpc>
                <a:spcPct val="100000"/>
              </a:lnSpc>
              <a:spcBef>
                <a:spcPts val="0"/>
              </a:spcBef>
              <a:spcAft>
                <a:spcPts val="0"/>
              </a:spcAft>
              <a:buClr>
                <a:schemeClr val="lt1"/>
              </a:buClr>
              <a:buSzPts val="2000"/>
              <a:buNone/>
            </a:pPr>
            <a:r>
              <a:rPr lang="en-US" sz="2000"/>
              <a:t>1. PENSARE</a:t>
            </a:r>
            <a:endParaRPr/>
          </a:p>
        </p:txBody>
      </p:sp>
      <p:sp>
        <p:nvSpPr>
          <p:cNvPr id="1168" name="Google Shape;1168;p29"/>
          <p:cNvSpPr txBox="1"/>
          <p:nvPr>
            <p:ph type="body" idx="3"/>
          </p:nvPr>
        </p:nvSpPr>
        <p:spPr>
          <a:xfrm>
            <a:off x="1884244" y="5831519"/>
            <a:ext cx="1870306" cy="271858"/>
          </a:xfrm>
          <a:prstGeom prst="rect">
            <a:avLst/>
          </a:prstGeom>
          <a:noFill/>
          <a:ln>
            <a:noFill/>
          </a:ln>
        </p:spPr>
        <p:txBody>
          <a:bodyPr spcFirstLastPara="1" wrap="square" lIns="91425" tIns="45700" rIns="91425" bIns="45700" anchor="t" anchorCtr="0">
            <a:noAutofit/>
          </a:bodyPr>
          <a:lstStyle/>
          <a:p>
            <a:pPr marL="0" lvl="0" indent="0" algn="ctr" rtl="0">
              <a:lnSpc>
                <a:spcPct val="100000"/>
              </a:lnSpc>
              <a:spcBef>
                <a:spcPts val="0"/>
              </a:spcBef>
              <a:spcAft>
                <a:spcPts val="0"/>
              </a:spcAft>
              <a:buClr>
                <a:schemeClr val="lt1"/>
              </a:buClr>
              <a:buSzPts val="2000"/>
              <a:buNone/>
            </a:pPr>
            <a:r>
              <a:rPr lang="en-US" sz="2000"/>
              <a:t>2. GUARDA</a:t>
            </a:r>
            <a:endParaRPr/>
          </a:p>
        </p:txBody>
      </p:sp>
      <p:sp>
        <p:nvSpPr>
          <p:cNvPr id="1169" name="Google Shape;1169;p29"/>
          <p:cNvSpPr txBox="1"/>
          <p:nvPr>
            <p:ph type="body" idx="4"/>
          </p:nvPr>
        </p:nvSpPr>
        <p:spPr>
          <a:xfrm>
            <a:off x="3759226" y="5831519"/>
            <a:ext cx="1904898" cy="271858"/>
          </a:xfrm>
          <a:prstGeom prst="rect">
            <a:avLst/>
          </a:prstGeom>
          <a:noFill/>
          <a:ln>
            <a:noFill/>
          </a:ln>
        </p:spPr>
        <p:txBody>
          <a:bodyPr spcFirstLastPara="1" wrap="square" lIns="91425" tIns="45700" rIns="91425" bIns="45700" anchor="t" anchorCtr="0">
            <a:noAutofit/>
          </a:bodyPr>
          <a:lstStyle/>
          <a:p>
            <a:pPr marL="0" lvl="0" indent="0" algn="ctr" rtl="0">
              <a:lnSpc>
                <a:spcPct val="100000"/>
              </a:lnSpc>
              <a:spcBef>
                <a:spcPts val="0"/>
              </a:spcBef>
              <a:spcAft>
                <a:spcPts val="0"/>
              </a:spcAft>
              <a:buClr>
                <a:schemeClr val="lt1"/>
              </a:buClr>
              <a:buSzPts val="2000"/>
              <a:buNone/>
            </a:pPr>
            <a:r>
              <a:rPr lang="en-US" sz="2000"/>
              <a:t>3. PROVARE</a:t>
            </a:r>
            <a:endParaRPr/>
          </a:p>
        </p:txBody>
      </p:sp>
      <p:sp>
        <p:nvSpPr>
          <p:cNvPr id="1170" name="Google Shape;1170;p29"/>
          <p:cNvSpPr txBox="1"/>
          <p:nvPr>
            <p:ph type="body" idx="5"/>
          </p:nvPr>
        </p:nvSpPr>
        <p:spPr>
          <a:xfrm>
            <a:off x="5682625" y="5831519"/>
            <a:ext cx="1905014" cy="271858"/>
          </a:xfrm>
          <a:prstGeom prst="rect">
            <a:avLst/>
          </a:prstGeom>
          <a:noFill/>
          <a:ln>
            <a:noFill/>
          </a:ln>
        </p:spPr>
        <p:txBody>
          <a:bodyPr spcFirstLastPara="1" wrap="square" lIns="91425" tIns="45700" rIns="91425" bIns="45700" anchor="t" anchorCtr="0">
            <a:noAutofit/>
          </a:bodyPr>
          <a:lstStyle/>
          <a:p>
            <a:pPr marL="0" lvl="0" indent="0" algn="ctr" rtl="0">
              <a:lnSpc>
                <a:spcPct val="100000"/>
              </a:lnSpc>
              <a:spcBef>
                <a:spcPts val="0"/>
              </a:spcBef>
              <a:spcAft>
                <a:spcPts val="0"/>
              </a:spcAft>
              <a:buClr>
                <a:schemeClr val="lt1"/>
              </a:buClr>
              <a:buSzPts val="2000"/>
              <a:buNone/>
            </a:pPr>
            <a:r>
              <a:rPr lang="en-US" sz="2000"/>
              <a:t>4. UTILIZZO</a:t>
            </a:r>
            <a:endParaRPr/>
          </a:p>
        </p:txBody>
      </p:sp>
      <p:sp>
        <p:nvSpPr>
          <p:cNvPr id="1171" name="Google Shape;1171;p29"/>
          <p:cNvSpPr txBox="1"/>
          <p:nvPr>
            <p:ph type="body" idx="6"/>
          </p:nvPr>
        </p:nvSpPr>
        <p:spPr>
          <a:xfrm>
            <a:off x="18499" y="6404916"/>
            <a:ext cx="1870304" cy="658404"/>
          </a:xfrm>
          <a:prstGeom prst="rect">
            <a:avLst/>
          </a:prstGeom>
          <a:noFill/>
          <a:ln>
            <a:noFill/>
          </a:ln>
        </p:spPr>
        <p:txBody>
          <a:bodyPr spcFirstLastPara="1" wrap="square" lIns="91425" tIns="45700" rIns="91425" bIns="45700" anchor="t" anchorCtr="0">
            <a:noAutofit/>
          </a:bodyPr>
          <a:lstStyle/>
          <a:p>
            <a:pPr marL="0" lvl="0" indent="0" algn="ctr" rtl="0">
              <a:lnSpc>
                <a:spcPct val="100000"/>
              </a:lnSpc>
              <a:spcBef>
                <a:spcPts val="0"/>
              </a:spcBef>
              <a:spcAft>
                <a:spcPts val="0"/>
              </a:spcAft>
              <a:buClr>
                <a:schemeClr val="lt1"/>
              </a:buClr>
              <a:buSzPts val="2000"/>
              <a:buNone/>
            </a:pPr>
            <a:r>
              <a:rPr lang="en-US" sz="2000"/>
              <a:t>5 domande</a:t>
            </a:r>
            <a:endParaRPr/>
          </a:p>
        </p:txBody>
      </p:sp>
      <p:sp>
        <p:nvSpPr>
          <p:cNvPr id="1172" name="Google Shape;1172;p29"/>
          <p:cNvSpPr txBox="1"/>
          <p:nvPr>
            <p:ph type="body" idx="7"/>
          </p:nvPr>
        </p:nvSpPr>
        <p:spPr>
          <a:xfrm>
            <a:off x="1894192" y="6404916"/>
            <a:ext cx="1870304" cy="658404"/>
          </a:xfrm>
          <a:prstGeom prst="rect">
            <a:avLst/>
          </a:prstGeom>
          <a:noFill/>
          <a:ln>
            <a:noFill/>
          </a:ln>
        </p:spPr>
        <p:txBody>
          <a:bodyPr spcFirstLastPara="1" wrap="square" lIns="91425" tIns="45700" rIns="91425" bIns="45700" anchor="t" anchorCtr="0">
            <a:noAutofit/>
          </a:bodyPr>
          <a:lstStyle/>
          <a:p>
            <a:pPr marL="0" lvl="0" indent="0" algn="ctr" rtl="0">
              <a:lnSpc>
                <a:spcPct val="100000"/>
              </a:lnSpc>
              <a:spcBef>
                <a:spcPts val="0"/>
              </a:spcBef>
              <a:spcAft>
                <a:spcPts val="0"/>
              </a:spcAft>
              <a:buClr>
                <a:schemeClr val="lt1"/>
              </a:buClr>
              <a:buSzPts val="2000"/>
              <a:buNone/>
            </a:pPr>
            <a:r>
              <a:rPr lang="en-US" sz="2000"/>
              <a:t>4 Video</a:t>
            </a:r>
            <a:endParaRPr/>
          </a:p>
        </p:txBody>
      </p:sp>
      <p:sp>
        <p:nvSpPr>
          <p:cNvPr id="1173" name="Google Shape;1173;p29"/>
          <p:cNvSpPr txBox="1"/>
          <p:nvPr>
            <p:ph type="body" idx="8"/>
          </p:nvPr>
        </p:nvSpPr>
        <p:spPr>
          <a:xfrm>
            <a:off x="3781607" y="6404916"/>
            <a:ext cx="1870304" cy="658404"/>
          </a:xfrm>
          <a:prstGeom prst="rect">
            <a:avLst/>
          </a:prstGeom>
          <a:noFill/>
          <a:ln>
            <a:noFill/>
          </a:ln>
        </p:spPr>
        <p:txBody>
          <a:bodyPr spcFirstLastPara="1" wrap="square" lIns="91425" tIns="45700" rIns="91425" bIns="45700" anchor="t" anchorCtr="0">
            <a:noAutofit/>
          </a:bodyPr>
          <a:lstStyle/>
          <a:p>
            <a:pPr marL="0" lvl="0" indent="0" algn="ctr" rtl="0">
              <a:lnSpc>
                <a:spcPct val="100000"/>
              </a:lnSpc>
              <a:spcBef>
                <a:spcPts val="0"/>
              </a:spcBef>
              <a:spcAft>
                <a:spcPts val="0"/>
              </a:spcAft>
              <a:buClr>
                <a:schemeClr val="lt1"/>
              </a:buClr>
              <a:buSzPts val="2000"/>
              <a:buNone/>
            </a:pPr>
            <a:r>
              <a:rPr lang="en-US" sz="2000"/>
              <a:t>7 Temi</a:t>
            </a:r>
            <a:endParaRPr/>
          </a:p>
        </p:txBody>
      </p:sp>
      <p:sp>
        <p:nvSpPr>
          <p:cNvPr id="1174" name="Google Shape;1174;p29"/>
          <p:cNvSpPr txBox="1"/>
          <p:nvPr>
            <p:ph type="body" idx="9"/>
          </p:nvPr>
        </p:nvSpPr>
        <p:spPr>
          <a:xfrm>
            <a:off x="5645576" y="6404916"/>
            <a:ext cx="1948756" cy="658404"/>
          </a:xfrm>
          <a:prstGeom prst="rect">
            <a:avLst/>
          </a:prstGeom>
          <a:noFill/>
          <a:ln>
            <a:noFill/>
          </a:ln>
        </p:spPr>
        <p:txBody>
          <a:bodyPr spcFirstLastPara="1" wrap="square" lIns="91425" tIns="45700" rIns="91425" bIns="45700" anchor="t" anchorCtr="0">
            <a:noAutofit/>
          </a:bodyPr>
          <a:lstStyle/>
          <a:p>
            <a:pPr marL="0" lvl="0" indent="0" algn="ctr" rtl="0">
              <a:lnSpc>
                <a:spcPct val="100000"/>
              </a:lnSpc>
              <a:spcBef>
                <a:spcPts val="0"/>
              </a:spcBef>
              <a:spcAft>
                <a:spcPts val="0"/>
              </a:spcAft>
              <a:buClr>
                <a:schemeClr val="lt1"/>
              </a:buClr>
              <a:buSzPts val="2000"/>
              <a:buNone/>
            </a:pPr>
            <a:r>
              <a:rPr lang="en-US" sz="2000"/>
              <a:t>14 Strumenti</a:t>
            </a:r>
            <a:endParaRPr/>
          </a:p>
        </p:txBody>
      </p:sp>
      <p:sp>
        <p:nvSpPr>
          <p:cNvPr id="1175" name="Google Shape;1175;p29"/>
          <p:cNvSpPr txBox="1"/>
          <p:nvPr>
            <p:ph type="body" idx="14"/>
          </p:nvPr>
        </p:nvSpPr>
        <p:spPr>
          <a:xfrm>
            <a:off x="233189" y="7437452"/>
            <a:ext cx="7096835" cy="782354"/>
          </a:xfrm>
          <a:prstGeom prst="rect">
            <a:avLst/>
          </a:prstGeom>
          <a:noFill/>
          <a:ln>
            <a:noFill/>
          </a:ln>
        </p:spPr>
        <p:txBody>
          <a:bodyPr spcFirstLastPara="1" wrap="square" lIns="91425" tIns="45700" rIns="91425" bIns="45700" anchor="t" anchorCtr="0">
            <a:noAutofit/>
          </a:bodyPr>
          <a:lstStyle/>
          <a:p>
            <a:pPr marL="0" marR="0" lvl="0" indent="0" algn="just" rtl="0">
              <a:lnSpc>
                <a:spcPct val="100000"/>
              </a:lnSpc>
              <a:spcBef>
                <a:spcPts val="0"/>
              </a:spcBef>
              <a:spcAft>
                <a:spcPts val="0"/>
              </a:spcAft>
              <a:buClr>
                <a:srgbClr val="4B4B4B"/>
              </a:buClr>
              <a:buSzPts val="1400"/>
              <a:buFont typeface="Arial"/>
              <a:buNone/>
            </a:pPr>
            <a:r>
              <a:rPr lang="en-US" sz="1400">
                <a:solidFill>
                  <a:srgbClr val="4B4B4B"/>
                </a:solidFill>
              </a:rPr>
              <a:t>Questa sezione spiega ai partecipanti come le loro idee possano rafforzare le persone, le comunità e le imprese locali, sostenendo la crescita e la prosperità di tutti. Alla fine, saranno pronti a compiere passi significativi per rafforzare la propria comunità e creare legami duraturi con la propria idea mentre si evolve!</a:t>
            </a:r>
            <a:endParaRPr sz="1400">
              <a:solidFill>
                <a:srgbClr val="4B4B4B"/>
              </a:solidFill>
            </a:endParaRPr>
          </a:p>
        </p:txBody>
      </p:sp>
      <p:sp>
        <p:nvSpPr>
          <p:cNvPr id="1176" name="Google Shape;1176;p29"/>
          <p:cNvSpPr txBox="1"/>
          <p:nvPr>
            <p:ph type="sldNum" idx="12"/>
          </p:nvPr>
        </p:nvSpPr>
        <p:spPr>
          <a:xfrm>
            <a:off x="6860806" y="10158647"/>
            <a:ext cx="374383" cy="465822"/>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en-US"/>
              <a:t>'#'</a:t>
            </a:fld>
            <a:endParaRPr/>
          </a:p>
        </p:txBody>
      </p:sp>
      <p:sp>
        <p:nvSpPr>
          <p:cNvPr id="1177" name="Google Shape;1177;p29"/>
          <p:cNvSpPr txBox="1"/>
          <p:nvPr>
            <p:ph type="body" idx="15"/>
          </p:nvPr>
        </p:nvSpPr>
        <p:spPr>
          <a:xfrm>
            <a:off x="180267" y="1355780"/>
            <a:ext cx="3407954" cy="2255493"/>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lt1"/>
              </a:buClr>
              <a:buSzPts val="4000"/>
              <a:buNone/>
            </a:pPr>
            <a:r>
              <a:rPr lang="en-US" sz="4000"/>
              <a:t>Sezione 3</a:t>
            </a:r>
            <a:endParaRPr/>
          </a:p>
          <a:p>
            <a:pPr marL="0" lvl="0" indent="0" algn="l" rtl="0">
              <a:lnSpc>
                <a:spcPct val="100000"/>
              </a:lnSpc>
              <a:spcBef>
                <a:spcPts val="0"/>
              </a:spcBef>
              <a:spcAft>
                <a:spcPts val="0"/>
              </a:spcAft>
              <a:buClr>
                <a:schemeClr val="lt1"/>
              </a:buClr>
              <a:buSzPts val="2400"/>
              <a:buNone/>
            </a:pPr>
            <a:r>
              <a:t/>
            </a:r>
            <a:endParaRPr sz="2400"/>
          </a:p>
          <a:p>
            <a:pPr marL="0" lvl="0" indent="0" algn="l" rtl="0">
              <a:lnSpc>
                <a:spcPct val="100000"/>
              </a:lnSpc>
              <a:spcBef>
                <a:spcPts val="0"/>
              </a:spcBef>
              <a:spcAft>
                <a:spcPts val="0"/>
              </a:spcAft>
              <a:buClr>
                <a:schemeClr val="lt1"/>
              </a:buClr>
              <a:buSzPts val="2400"/>
              <a:buNone/>
            </a:pPr>
            <a:r>
              <a:rPr lang="en-US" sz="2400"/>
              <a:t>Valutare la comunità e il territorio </a:t>
            </a:r>
            <a:endParaRPr/>
          </a:p>
          <a:p>
            <a:pPr marL="0" lvl="0" indent="0" algn="l" rtl="0">
              <a:lnSpc>
                <a:spcPct val="100000"/>
              </a:lnSpc>
              <a:spcBef>
                <a:spcPts val="0"/>
              </a:spcBef>
              <a:spcAft>
                <a:spcPts val="0"/>
              </a:spcAft>
              <a:buClr>
                <a:schemeClr val="lt1"/>
              </a:buClr>
              <a:buSzPts val="2400"/>
              <a:buNone/>
            </a:pPr>
            <a:r>
              <a:rPr lang="en-US" sz="2400"/>
              <a:t>Impatto sull'economia</a:t>
            </a:r>
            <a:endParaRPr/>
          </a:p>
        </p:txBody>
      </p:sp>
      <p:grpSp>
        <p:nvGrpSpPr>
          <p:cNvPr id="1178" name="Google Shape;1178;p29"/>
          <p:cNvGrpSpPr/>
          <p:nvPr/>
        </p:nvGrpSpPr>
        <p:grpSpPr>
          <a:xfrm>
            <a:off x="329710" y="3896552"/>
            <a:ext cx="1247882" cy="1201783"/>
            <a:chOff x="4924697" y="3291840"/>
            <a:chExt cx="1247882" cy="1201783"/>
          </a:xfrm>
        </p:grpSpPr>
        <p:sp>
          <p:nvSpPr>
            <p:cNvPr id="1179" name="Google Shape;1179;p29">
              <a:hlinkClick r:id="rId4"/>
            </p:cNvPr>
            <p:cNvSpPr/>
            <p:nvPr/>
          </p:nvSpPr>
          <p:spPr>
            <a:xfrm>
              <a:off x="4924697" y="3291840"/>
              <a:ext cx="1201783" cy="1201783"/>
            </a:xfrm>
            <a:prstGeom prst="ellipse">
              <a:avLst/>
            </a:prstGeom>
            <a:solidFill>
              <a:srgbClr val="F1692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1180" name="Google Shape;1180;p29">
              <a:hlinkClick r:id="rId5"/>
            </p:cNvPr>
            <p:cNvSpPr txBox="1"/>
            <p:nvPr/>
          </p:nvSpPr>
          <p:spPr>
            <a:xfrm>
              <a:off x="4924697" y="3484996"/>
              <a:ext cx="1247882" cy="1008627"/>
            </a:xfrm>
            <a:prstGeom prst="rect">
              <a:avLst/>
            </a:prstGeom>
            <a:noFill/>
            <a:ln>
              <a:noFill/>
            </a:ln>
          </p:spPr>
          <p:txBody>
            <a:bodyPr spcFirstLastPara="1" wrap="square" lIns="91425" tIns="45700" rIns="91425" bIns="45700" anchor="ctr" anchorCtr="0">
              <a:noAutofit/>
            </a:bodyPr>
            <a:lstStyle/>
            <a:p>
              <a:pPr marL="0" marR="0" lvl="0" indent="0" algn="ctr" rtl="0">
                <a:lnSpc>
                  <a:spcPct val="56666"/>
                </a:lnSpc>
                <a:spcBef>
                  <a:spcPts val="0"/>
                </a:spcBef>
                <a:spcAft>
                  <a:spcPts val="0"/>
                </a:spcAft>
                <a:buClr>
                  <a:schemeClr val="lt1"/>
                </a:buClr>
                <a:buSzPts val="3000"/>
                <a:buFont typeface="Arial"/>
                <a:buNone/>
              </a:pPr>
              <a:r>
                <a:rPr lang="en-US" sz="3000" b="1" i="0">
                  <a:solidFill>
                    <a:schemeClr val="lt1"/>
                  </a:solidFill>
                  <a:latin typeface="Calibri"/>
                  <a:ea typeface="Calibri"/>
                  <a:cs typeface="Calibri"/>
                  <a:sym typeface="Calibri"/>
                </a:rPr>
                <a:t>CLICCA</a:t>
              </a:r>
              <a:endParaRPr/>
            </a:p>
            <a:p>
              <a:pPr marL="0" marR="0" lvl="0" indent="0" algn="ctr" rtl="0">
                <a:lnSpc>
                  <a:spcPct val="94444"/>
                </a:lnSpc>
                <a:spcBef>
                  <a:spcPts val="0"/>
                </a:spcBef>
                <a:spcAft>
                  <a:spcPts val="0"/>
                </a:spcAft>
                <a:buClr>
                  <a:schemeClr val="lt1"/>
                </a:buClr>
                <a:buSzPts val="1800"/>
                <a:buFont typeface="Arial"/>
                <a:buNone/>
              </a:pPr>
              <a:r>
                <a:rPr lang="en-US" sz="1800" b="1" i="0">
                  <a:solidFill>
                    <a:schemeClr val="lt1"/>
                  </a:solidFill>
                  <a:latin typeface="Calibri"/>
                  <a:ea typeface="Calibri"/>
                  <a:cs typeface="Calibri"/>
                  <a:sym typeface="Calibri"/>
                </a:rPr>
                <a:t>all'accesso</a:t>
              </a:r>
              <a:endParaRPr/>
            </a:p>
          </p:txBody>
        </p:sp>
      </p:gr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95" name="Shape 595"/>
        <p:cNvGrpSpPr/>
        <p:nvPr/>
      </p:nvGrpSpPr>
      <p:grpSpPr>
        <a:xfrm>
          <a:off x="0" y="0"/>
          <a:ext cx="0" cy="0"/>
          <a:chOff x="0" y="0"/>
          <a:chExt cx="0" cy="0"/>
        </a:xfrm>
      </p:grpSpPr>
      <p:sp>
        <p:nvSpPr>
          <p:cNvPr id="596" name="Google Shape;596;p3"/>
          <p:cNvSpPr txBox="1"/>
          <p:nvPr>
            <p:ph type="body" idx="1"/>
          </p:nvPr>
        </p:nvSpPr>
        <p:spPr>
          <a:xfrm>
            <a:off x="561474" y="2950024"/>
            <a:ext cx="857618" cy="393211"/>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rgbClr val="8AC03B"/>
              </a:buClr>
              <a:buSzPts val="2800"/>
              <a:buNone/>
            </a:pPr>
            <a:r>
              <a:rPr lang="en-US"/>
              <a:t>R</a:t>
            </a:r>
            <a:endParaRPr/>
          </a:p>
        </p:txBody>
      </p:sp>
      <p:sp>
        <p:nvSpPr>
          <p:cNvPr id="597" name="Google Shape;597;p3"/>
          <p:cNvSpPr txBox="1"/>
          <p:nvPr>
            <p:ph type="body" idx="2"/>
          </p:nvPr>
        </p:nvSpPr>
        <p:spPr>
          <a:xfrm>
            <a:off x="1486931" y="2811510"/>
            <a:ext cx="3228474" cy="488235"/>
          </a:xfrm>
          <a:prstGeom prst="rect">
            <a:avLst/>
          </a:prstGeom>
          <a:solidFill>
            <a:srgbClr val="BEDDAB"/>
          </a:solid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4B4B4B"/>
              </a:buClr>
              <a:buSzPts val="1400"/>
              <a:buNone/>
            </a:pPr>
            <a:r>
              <a:rPr lang="en-US" sz="1400" b="1" u="sng">
                <a:solidFill>
                  <a:srgbClr val="4B4B4B"/>
                </a:solidFill>
                <a:hlinkClick r:id="rId3">
                  <a:extLst>
                    <a:ext uri="{A12FA001-AC4F-418D-AE19-62706E023703}">
                      <ahyp:hlinkClr val="tx"/>
                    </a:ext>
                  </a:extLst>
                </a:hlinkClick>
              </a:rPr>
              <a:t>Casi di studio e video dei giovani imprenditori</a:t>
            </a:r>
            <a:endParaRPr sz="1400" b="1">
              <a:solidFill>
                <a:srgbClr val="4B4B4B"/>
              </a:solidFill>
            </a:endParaRPr>
          </a:p>
        </p:txBody>
      </p:sp>
      <p:sp>
        <p:nvSpPr>
          <p:cNvPr id="598" name="Google Shape;598;p3"/>
          <p:cNvSpPr txBox="1"/>
          <p:nvPr>
            <p:ph type="body" idx="3"/>
          </p:nvPr>
        </p:nvSpPr>
        <p:spPr>
          <a:xfrm>
            <a:off x="561474" y="3444006"/>
            <a:ext cx="857618" cy="393211"/>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rgbClr val="8AC03B"/>
              </a:buClr>
              <a:buSzPts val="2800"/>
              <a:buNone/>
            </a:pPr>
            <a:r>
              <a:rPr lang="en-US"/>
              <a:t>R</a:t>
            </a:r>
            <a:endParaRPr/>
          </a:p>
        </p:txBody>
      </p:sp>
      <p:sp>
        <p:nvSpPr>
          <p:cNvPr id="599" name="Google Shape;599;p3"/>
          <p:cNvSpPr txBox="1"/>
          <p:nvPr>
            <p:ph type="body" idx="4"/>
          </p:nvPr>
        </p:nvSpPr>
        <p:spPr>
          <a:xfrm>
            <a:off x="1486931" y="3425267"/>
            <a:ext cx="3228474" cy="348400"/>
          </a:xfrm>
          <a:prstGeom prst="rect">
            <a:avLst/>
          </a:prstGeom>
          <a:solidFill>
            <a:srgbClr val="BEDDAB"/>
          </a:solid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4B4B4B"/>
              </a:buClr>
              <a:buSzPts val="1400"/>
              <a:buNone/>
            </a:pPr>
            <a:r>
              <a:rPr lang="en-US" sz="1400" b="1">
                <a:solidFill>
                  <a:srgbClr val="4B4B4B"/>
                </a:solidFill>
              </a:rPr>
              <a:t>Guida pedagogica</a:t>
            </a:r>
            <a:endParaRPr/>
          </a:p>
        </p:txBody>
      </p:sp>
      <p:sp>
        <p:nvSpPr>
          <p:cNvPr id="600" name="Google Shape;600;p3"/>
          <p:cNvSpPr txBox="1"/>
          <p:nvPr>
            <p:ph type="body" idx="5"/>
          </p:nvPr>
        </p:nvSpPr>
        <p:spPr>
          <a:xfrm>
            <a:off x="561474" y="3937988"/>
            <a:ext cx="857618" cy="393211"/>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rgbClr val="8AC03B"/>
              </a:buClr>
              <a:buSzPts val="2800"/>
              <a:buNone/>
            </a:pPr>
            <a:r>
              <a:rPr lang="en-US"/>
              <a:t>R</a:t>
            </a:r>
            <a:endParaRPr/>
          </a:p>
        </p:txBody>
      </p:sp>
      <p:sp>
        <p:nvSpPr>
          <p:cNvPr id="601" name="Google Shape;601;p3"/>
          <p:cNvSpPr txBox="1"/>
          <p:nvPr>
            <p:ph type="body" idx="6"/>
          </p:nvPr>
        </p:nvSpPr>
        <p:spPr>
          <a:xfrm>
            <a:off x="1486931" y="3941391"/>
            <a:ext cx="3228474" cy="348400"/>
          </a:xfrm>
          <a:prstGeom prst="rect">
            <a:avLst/>
          </a:prstGeom>
          <a:solidFill>
            <a:srgbClr val="BEDDAB"/>
          </a:solid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4B4B4B"/>
              </a:buClr>
              <a:buSzPts val="1400"/>
              <a:buNone/>
            </a:pPr>
            <a:r>
              <a:rPr lang="en-US" sz="1400" b="1">
                <a:solidFill>
                  <a:srgbClr val="4B4B4B"/>
                </a:solidFill>
              </a:rPr>
              <a:t>Corso di formazione</a:t>
            </a:r>
            <a:endParaRPr/>
          </a:p>
        </p:txBody>
      </p:sp>
      <p:sp>
        <p:nvSpPr>
          <p:cNvPr id="602" name="Google Shape;602;p3"/>
          <p:cNvSpPr txBox="1"/>
          <p:nvPr>
            <p:ph type="body" idx="7"/>
          </p:nvPr>
        </p:nvSpPr>
        <p:spPr>
          <a:xfrm>
            <a:off x="561474" y="4431970"/>
            <a:ext cx="857618" cy="393211"/>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rgbClr val="8AC03B"/>
              </a:buClr>
              <a:buSzPts val="2800"/>
              <a:buNone/>
            </a:pPr>
            <a:r>
              <a:rPr lang="en-US"/>
              <a:t>R</a:t>
            </a:r>
            <a:endParaRPr/>
          </a:p>
        </p:txBody>
      </p:sp>
      <p:sp>
        <p:nvSpPr>
          <p:cNvPr id="603" name="Google Shape;603;p3"/>
          <p:cNvSpPr txBox="1"/>
          <p:nvPr>
            <p:ph type="body" idx="8"/>
          </p:nvPr>
        </p:nvSpPr>
        <p:spPr>
          <a:xfrm>
            <a:off x="1486931" y="4427356"/>
            <a:ext cx="3228474" cy="348400"/>
          </a:xfrm>
          <a:prstGeom prst="rect">
            <a:avLst/>
          </a:prstGeom>
          <a:solidFill>
            <a:srgbClr val="BEDDAB"/>
          </a:solid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4B4B4B"/>
              </a:buClr>
              <a:buSzPts val="1400"/>
              <a:buNone/>
            </a:pPr>
            <a:r>
              <a:rPr lang="en-US" sz="1400" b="1" u="sng">
                <a:solidFill>
                  <a:srgbClr val="4B4B4B"/>
                </a:solidFill>
                <a:hlinkClick r:id="rId4">
                  <a:extLst>
                    <a:ext uri="{A12FA001-AC4F-418D-AE19-62706E023703}">
                      <ahyp:hlinkClr val="tx"/>
                    </a:ext>
                  </a:extLst>
                </a:hlinkClick>
              </a:rPr>
              <a:t>Kit di strumenti</a:t>
            </a:r>
            <a:endParaRPr sz="1400" b="1">
              <a:solidFill>
                <a:srgbClr val="4B4B4B"/>
              </a:solidFill>
            </a:endParaRPr>
          </a:p>
        </p:txBody>
      </p:sp>
      <p:sp>
        <p:nvSpPr>
          <p:cNvPr id="604" name="Google Shape;604;p3"/>
          <p:cNvSpPr txBox="1"/>
          <p:nvPr>
            <p:ph type="body" idx="9"/>
          </p:nvPr>
        </p:nvSpPr>
        <p:spPr>
          <a:xfrm>
            <a:off x="561474" y="4925952"/>
            <a:ext cx="857618" cy="393211"/>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rgbClr val="8AC03B"/>
              </a:buClr>
              <a:buSzPts val="2800"/>
              <a:buNone/>
            </a:pPr>
            <a:r>
              <a:rPr lang="en-US"/>
              <a:t>W</a:t>
            </a:r>
            <a:endParaRPr/>
          </a:p>
        </p:txBody>
      </p:sp>
      <p:sp>
        <p:nvSpPr>
          <p:cNvPr id="605" name="Google Shape;605;p3"/>
          <p:cNvSpPr txBox="1"/>
          <p:nvPr>
            <p:ph type="body" idx="13"/>
          </p:nvPr>
        </p:nvSpPr>
        <p:spPr>
          <a:xfrm>
            <a:off x="1486931" y="4966621"/>
            <a:ext cx="3228474" cy="348400"/>
          </a:xfrm>
          <a:prstGeom prst="rect">
            <a:avLst/>
          </a:prstGeom>
          <a:solidFill>
            <a:srgbClr val="BEDDAB"/>
          </a:solid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4B4B4B"/>
              </a:buClr>
              <a:buSzPts val="1400"/>
              <a:buNone/>
            </a:pPr>
            <a:r>
              <a:rPr lang="en-US" sz="1400" b="1" u="sng">
                <a:solidFill>
                  <a:srgbClr val="4B4B4B"/>
                </a:solidFill>
                <a:hlinkClick r:id="rId5">
                  <a:extLst>
                    <a:ext uri="{A12FA001-AC4F-418D-AE19-62706E023703}">
                      <ahyp:hlinkClr val="tx"/>
                    </a:ext>
                  </a:extLst>
                </a:hlinkClick>
              </a:rPr>
              <a:t>Sito web</a:t>
            </a:r>
            <a:endParaRPr sz="1400" b="1">
              <a:solidFill>
                <a:srgbClr val="4B4B4B"/>
              </a:solidFill>
            </a:endParaRPr>
          </a:p>
        </p:txBody>
      </p:sp>
      <p:sp>
        <p:nvSpPr>
          <p:cNvPr id="606" name="Google Shape;606;p3"/>
          <p:cNvSpPr txBox="1"/>
          <p:nvPr>
            <p:ph type="body" idx="14"/>
          </p:nvPr>
        </p:nvSpPr>
        <p:spPr>
          <a:xfrm>
            <a:off x="561474" y="5419934"/>
            <a:ext cx="857618" cy="393211"/>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rgbClr val="8AC03B"/>
              </a:buClr>
              <a:buSzPts val="2800"/>
              <a:buNone/>
            </a:pPr>
            <a:r>
              <a:rPr lang="en-US"/>
              <a:t>F</a:t>
            </a:r>
            <a:endParaRPr/>
          </a:p>
        </p:txBody>
      </p:sp>
      <p:sp>
        <p:nvSpPr>
          <p:cNvPr id="607" name="Google Shape;607;p3"/>
          <p:cNvSpPr txBox="1"/>
          <p:nvPr>
            <p:ph type="body" idx="15"/>
          </p:nvPr>
        </p:nvSpPr>
        <p:spPr>
          <a:xfrm>
            <a:off x="1486931" y="5463308"/>
            <a:ext cx="3228474" cy="348400"/>
          </a:xfrm>
          <a:prstGeom prst="rect">
            <a:avLst/>
          </a:prstGeom>
          <a:solidFill>
            <a:srgbClr val="BEDDAB"/>
          </a:solid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4B4B4B"/>
              </a:buClr>
              <a:buSzPts val="1400"/>
              <a:buNone/>
            </a:pPr>
            <a:r>
              <a:rPr lang="en-US" sz="1400" b="1" u="sng">
                <a:solidFill>
                  <a:srgbClr val="4B4B4B"/>
                </a:solidFill>
                <a:hlinkClick r:id="rId6">
                  <a:extLst>
                    <a:ext uri="{A12FA001-AC4F-418D-AE19-62706E023703}">
                      <ahyp:hlinkClr val="tx"/>
                    </a:ext>
                  </a:extLst>
                </a:hlinkClick>
              </a:rPr>
              <a:t>Facebook</a:t>
            </a:r>
            <a:endParaRPr sz="1400" b="1">
              <a:solidFill>
                <a:srgbClr val="4B4B4B"/>
              </a:solidFill>
            </a:endParaRPr>
          </a:p>
        </p:txBody>
      </p:sp>
      <p:sp>
        <p:nvSpPr>
          <p:cNvPr id="608" name="Google Shape;608;p3"/>
          <p:cNvSpPr txBox="1"/>
          <p:nvPr>
            <p:ph type="body" idx="16"/>
          </p:nvPr>
        </p:nvSpPr>
        <p:spPr>
          <a:xfrm>
            <a:off x="561474" y="5913916"/>
            <a:ext cx="857618" cy="393211"/>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rgbClr val="8AC03B"/>
              </a:buClr>
              <a:buSzPts val="2800"/>
              <a:buNone/>
            </a:pPr>
            <a:r>
              <a:rPr lang="en-US"/>
              <a:t>I</a:t>
            </a:r>
            <a:endParaRPr/>
          </a:p>
        </p:txBody>
      </p:sp>
      <p:sp>
        <p:nvSpPr>
          <p:cNvPr id="609" name="Google Shape;609;p3"/>
          <p:cNvSpPr txBox="1"/>
          <p:nvPr>
            <p:ph type="body" idx="17"/>
          </p:nvPr>
        </p:nvSpPr>
        <p:spPr>
          <a:xfrm>
            <a:off x="1486931" y="5959339"/>
            <a:ext cx="3228474" cy="348400"/>
          </a:xfrm>
          <a:prstGeom prst="rect">
            <a:avLst/>
          </a:prstGeom>
          <a:solidFill>
            <a:srgbClr val="BEDDAB"/>
          </a:solid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4B4B4B"/>
              </a:buClr>
              <a:buSzPts val="1400"/>
              <a:buNone/>
            </a:pPr>
            <a:r>
              <a:rPr lang="en-US" sz="1400" b="1" u="sng">
                <a:solidFill>
                  <a:srgbClr val="4B4B4B"/>
                </a:solidFill>
                <a:hlinkClick r:id="rId7">
                  <a:extLst>
                    <a:ext uri="{A12FA001-AC4F-418D-AE19-62706E023703}">
                      <ahyp:hlinkClr val="tx"/>
                    </a:ext>
                  </a:extLst>
                </a:hlinkClick>
              </a:rPr>
              <a:t>Instagram</a:t>
            </a:r>
            <a:endParaRPr sz="1400" b="1">
              <a:solidFill>
                <a:srgbClr val="4B4B4B"/>
              </a:solidFill>
            </a:endParaRPr>
          </a:p>
        </p:txBody>
      </p:sp>
      <p:sp>
        <p:nvSpPr>
          <p:cNvPr id="610" name="Google Shape;610;p3"/>
          <p:cNvSpPr txBox="1"/>
          <p:nvPr>
            <p:ph type="body" idx="18"/>
          </p:nvPr>
        </p:nvSpPr>
        <p:spPr>
          <a:xfrm>
            <a:off x="561474" y="6407899"/>
            <a:ext cx="857618" cy="393211"/>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rgbClr val="8AC03B"/>
              </a:buClr>
              <a:buSzPts val="2800"/>
              <a:buNone/>
            </a:pPr>
            <a:r>
              <a:rPr lang="en-US"/>
              <a:t>T</a:t>
            </a:r>
            <a:endParaRPr/>
          </a:p>
        </p:txBody>
      </p:sp>
      <p:sp>
        <p:nvSpPr>
          <p:cNvPr id="611" name="Google Shape;611;p3"/>
          <p:cNvSpPr txBox="1"/>
          <p:nvPr>
            <p:ph type="body" idx="19"/>
          </p:nvPr>
        </p:nvSpPr>
        <p:spPr>
          <a:xfrm>
            <a:off x="1486931" y="6456026"/>
            <a:ext cx="3228474" cy="348400"/>
          </a:xfrm>
          <a:prstGeom prst="rect">
            <a:avLst/>
          </a:prstGeom>
          <a:solidFill>
            <a:srgbClr val="BEDDAB"/>
          </a:solid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4B4B4B"/>
              </a:buClr>
              <a:buSzPts val="1400"/>
              <a:buNone/>
            </a:pPr>
            <a:r>
              <a:rPr lang="en-US" sz="1400" b="1" u="sng">
                <a:solidFill>
                  <a:srgbClr val="4B4B4B"/>
                </a:solidFill>
                <a:hlinkClick r:id="rId8">
                  <a:extLst>
                    <a:ext uri="{A12FA001-AC4F-418D-AE19-62706E023703}">
                      <ahyp:hlinkClr val="tx"/>
                    </a:ext>
                  </a:extLst>
                </a:hlinkClick>
              </a:rPr>
              <a:t>Tik Tok</a:t>
            </a:r>
            <a:endParaRPr sz="1400" b="1">
              <a:solidFill>
                <a:srgbClr val="4B4B4B"/>
              </a:solidFill>
            </a:endParaRPr>
          </a:p>
        </p:txBody>
      </p:sp>
      <p:sp>
        <p:nvSpPr>
          <p:cNvPr id="612" name="Google Shape;612;p3"/>
          <p:cNvSpPr txBox="1"/>
          <p:nvPr>
            <p:ph type="body" idx="20"/>
          </p:nvPr>
        </p:nvSpPr>
        <p:spPr>
          <a:xfrm>
            <a:off x="561474" y="1372074"/>
            <a:ext cx="4746695" cy="1301871"/>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lt1"/>
              </a:buClr>
              <a:buSzPts val="4000"/>
              <a:buNone/>
            </a:pPr>
            <a:r>
              <a:rPr lang="en-US" sz="4000" b="1"/>
              <a:t>Link utili</a:t>
            </a:r>
            <a:endParaRPr/>
          </a:p>
        </p:txBody>
      </p:sp>
      <p:sp>
        <p:nvSpPr>
          <p:cNvPr id="613" name="Google Shape;613;p3"/>
          <p:cNvSpPr txBox="1"/>
          <p:nvPr/>
        </p:nvSpPr>
        <p:spPr>
          <a:xfrm>
            <a:off x="561474" y="6907598"/>
            <a:ext cx="857618" cy="393211"/>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8AC03B"/>
              </a:buClr>
              <a:buSzPts val="2800"/>
              <a:buFont typeface="Arial"/>
              <a:buNone/>
            </a:pPr>
            <a:r>
              <a:rPr lang="en-US" sz="2800" b="1" i="0">
                <a:solidFill>
                  <a:srgbClr val="8AC03B"/>
                </a:solidFill>
                <a:latin typeface="Verdana"/>
                <a:ea typeface="Verdana"/>
                <a:cs typeface="Verdana"/>
                <a:sym typeface="Verdana"/>
              </a:rPr>
              <a:t>Y</a:t>
            </a:r>
            <a:endParaRPr sz="2800" b="1" i="0">
              <a:solidFill>
                <a:srgbClr val="8AC03B"/>
              </a:solidFill>
              <a:latin typeface="Verdana"/>
              <a:ea typeface="Verdana"/>
              <a:cs typeface="Verdana"/>
              <a:sym typeface="Verdana"/>
            </a:endParaRPr>
          </a:p>
        </p:txBody>
      </p:sp>
      <p:sp>
        <p:nvSpPr>
          <p:cNvPr id="614" name="Google Shape;614;p3"/>
          <p:cNvSpPr txBox="1"/>
          <p:nvPr/>
        </p:nvSpPr>
        <p:spPr>
          <a:xfrm>
            <a:off x="1473076" y="6941870"/>
            <a:ext cx="3228474" cy="348400"/>
          </a:xfrm>
          <a:prstGeom prst="rect">
            <a:avLst/>
          </a:prstGeom>
          <a:solidFill>
            <a:srgbClr val="BEDDA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4B4B4B"/>
              </a:buClr>
              <a:buSzPts val="1400"/>
              <a:buFont typeface="Arial"/>
              <a:buNone/>
            </a:pPr>
            <a:r>
              <a:rPr lang="en-US" sz="1400" b="1" i="0" u="sng">
                <a:solidFill>
                  <a:srgbClr val="4B4B4B"/>
                </a:solidFill>
                <a:latin typeface="Verdana"/>
                <a:ea typeface="Verdana"/>
                <a:cs typeface="Verdana"/>
                <a:sym typeface="Verdana"/>
                <a:hlinkClick r:id="rId9">
                  <a:extLst>
                    <a:ext uri="{A12FA001-AC4F-418D-AE19-62706E023703}">
                      <ahyp:hlinkClr val="tx"/>
                    </a:ext>
                  </a:extLst>
                </a:hlinkClick>
              </a:rPr>
              <a:t>You Tube</a:t>
            </a:r>
            <a:endParaRPr sz="1400" b="1" i="0">
              <a:solidFill>
                <a:srgbClr val="4B4B4B"/>
              </a:solidFill>
              <a:latin typeface="Verdana"/>
              <a:ea typeface="Verdana"/>
              <a:cs typeface="Verdana"/>
              <a:sym typeface="Verdana"/>
            </a:endParaRPr>
          </a:p>
        </p:txBody>
      </p:sp>
      <p:cxnSp>
        <p:nvCxnSpPr>
          <p:cNvPr id="615" name="Google Shape;615;p3"/>
          <p:cNvCxnSpPr/>
          <p:nvPr/>
        </p:nvCxnSpPr>
        <p:spPr>
          <a:xfrm rot="10800000">
            <a:off x="0" y="6875184"/>
            <a:ext cx="4715405" cy="0"/>
          </a:xfrm>
          <a:prstGeom prst="straightConnector1">
            <a:avLst/>
          </a:prstGeom>
          <a:noFill/>
          <a:ln w="28575" cap="flat" cmpd="sng">
            <a:solidFill>
              <a:srgbClr val="69ADAD"/>
            </a:solidFill>
            <a:prstDash val="solid"/>
            <a:miter lim="800000"/>
            <a:headEnd type="none" w="sm" len="sm"/>
            <a:tailEnd type="none" w="sm" len="sm"/>
          </a:ln>
        </p:spPr>
      </p:cxnSp>
      <p:sp>
        <p:nvSpPr>
          <p:cNvPr id="616" name="Google Shape;616;p3"/>
          <p:cNvSpPr txBox="1"/>
          <p:nvPr/>
        </p:nvSpPr>
        <p:spPr>
          <a:xfrm>
            <a:off x="3463636" y="7356955"/>
            <a:ext cx="2175164" cy="289759"/>
          </a:xfrm>
          <a:prstGeom prst="rect">
            <a:avLst/>
          </a:prstGeom>
          <a:solidFill>
            <a:srgbClr val="BEDDAB"/>
          </a:solid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83" b="1">
                <a:solidFill>
                  <a:srgbClr val="4B4B4B"/>
                </a:solidFill>
                <a:latin typeface="Verdana"/>
                <a:ea typeface="Verdana"/>
                <a:cs typeface="Verdana"/>
                <a:sym typeface="Verdana"/>
              </a:rPr>
              <a:t>R = Risorsa</a:t>
            </a:r>
            <a:endParaRPr/>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84" name="Shape 1184"/>
        <p:cNvGrpSpPr/>
        <p:nvPr/>
      </p:nvGrpSpPr>
      <p:grpSpPr>
        <a:xfrm>
          <a:off x="0" y="0"/>
          <a:ext cx="0" cy="0"/>
          <a:chOff x="0" y="0"/>
          <a:chExt cx="0" cy="0"/>
        </a:xfrm>
      </p:grpSpPr>
      <p:sp>
        <p:nvSpPr>
          <p:cNvPr id="1185" name="Google Shape;1185;p30"/>
          <p:cNvSpPr txBox="1"/>
          <p:nvPr>
            <p:ph type="body" idx="3"/>
          </p:nvPr>
        </p:nvSpPr>
        <p:spPr>
          <a:xfrm>
            <a:off x="285418" y="864455"/>
            <a:ext cx="5956470" cy="66514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lt1"/>
              </a:buClr>
              <a:buSzPts val="2800"/>
              <a:buNone/>
            </a:pPr>
            <a:r>
              <a:rPr lang="en-US" sz="2800" b="1"/>
              <a:t>Sezione 3: Fase 1</a:t>
            </a:r>
            <a:endParaRPr/>
          </a:p>
        </p:txBody>
      </p:sp>
      <p:sp>
        <p:nvSpPr>
          <p:cNvPr id="1186" name="Google Shape;1186;p30"/>
          <p:cNvSpPr txBox="1"/>
          <p:nvPr>
            <p:ph type="body" idx="2"/>
          </p:nvPr>
        </p:nvSpPr>
        <p:spPr>
          <a:xfrm>
            <a:off x="285417" y="1544949"/>
            <a:ext cx="6472655" cy="782354"/>
          </a:xfrm>
          <a:prstGeom prst="rect">
            <a:avLst/>
          </a:prstGeom>
          <a:noFill/>
          <a:ln>
            <a:noFill/>
          </a:ln>
        </p:spPr>
        <p:txBody>
          <a:bodyPr spcFirstLastPara="1" wrap="square" lIns="91425" tIns="45700" rIns="91425" bIns="45700" anchor="t" anchorCtr="0">
            <a:noAutofit/>
          </a:bodyPr>
          <a:lstStyle/>
          <a:p>
            <a:pPr marL="0" marR="0" lvl="0" indent="0" algn="just" rtl="0">
              <a:lnSpc>
                <a:spcPct val="100000"/>
              </a:lnSpc>
              <a:spcBef>
                <a:spcPts val="0"/>
              </a:spcBef>
              <a:spcAft>
                <a:spcPts val="0"/>
              </a:spcAft>
              <a:buClr>
                <a:schemeClr val="lt1"/>
              </a:buClr>
              <a:buSzPts val="2000"/>
              <a:buFont typeface="Arial"/>
              <a:buNone/>
            </a:pPr>
            <a:r>
              <a:rPr lang="en-US" sz="2000"/>
              <a:t>PENSARE con le domande (5)</a:t>
            </a:r>
            <a:endParaRPr/>
          </a:p>
        </p:txBody>
      </p:sp>
      <p:graphicFrame>
        <p:nvGraphicFramePr>
          <p:cNvPr id="1187" name="Google Shape;1187;p30"/>
          <p:cNvGraphicFramePr/>
          <p:nvPr/>
        </p:nvGraphicFramePr>
        <p:xfrm>
          <a:off x="285418" y="2486511"/>
          <a:ext cx="3000000" cy="3000000"/>
        </p:xfrm>
        <a:graphic>
          <a:graphicData uri="http://schemas.openxmlformats.org/drawingml/2006/table">
            <a:tbl>
              <a:tblPr firstRow="1" bandRow="1">
                <a:noFill/>
                <a:tableStyleId>{D8F5C330-00EC-492D-B79E-F1F6E617DCEB}</a:tableStyleId>
              </a:tblPr>
              <a:tblGrid>
                <a:gridCol w="1649975"/>
                <a:gridCol w="5457400"/>
              </a:tblGrid>
              <a:tr h="370850">
                <a:tc>
                  <a:txBody>
                    <a:bodyPr/>
                    <a:lstStyle/>
                    <a:p>
                      <a:pPr marL="0" marR="0" lvl="0" indent="0" algn="l" rtl="0">
                        <a:lnSpc>
                          <a:spcPct val="100000"/>
                        </a:lnSpc>
                        <a:spcBef>
                          <a:spcPts val="0"/>
                        </a:spcBef>
                        <a:spcAft>
                          <a:spcPts val="0"/>
                        </a:spcAft>
                        <a:buClr>
                          <a:schemeClr val="dk1"/>
                        </a:buClr>
                        <a:buSzPts val="1600"/>
                        <a:buFont typeface="Verdana"/>
                        <a:buNone/>
                      </a:pPr>
                      <a:r>
                        <a:rPr lang="en-US" sz="1600">
                          <a:latin typeface="Verdana"/>
                          <a:ea typeface="Verdana"/>
                          <a:cs typeface="Verdana"/>
                          <a:sym typeface="Verdana"/>
                        </a:rPr>
                        <a:t>Passo 1</a:t>
                      </a:r>
                      <a:endParaRPr/>
                    </a:p>
                  </a:txBody>
                  <a:tcPr marL="91450" marR="91450" marT="45725" marB="45725" anchor="ctr">
                    <a:lnL w="12700" cap="flat" cmpd="sng">
                      <a:solidFill>
                        <a:srgbClr val="44BAA9"/>
                      </a:solidFill>
                      <a:prstDash val="solid"/>
                      <a:round/>
                      <a:headEnd type="none" w="sm" len="sm"/>
                      <a:tailEnd type="none" w="sm" len="sm"/>
                    </a:lnL>
                    <a:lnR w="12700" cap="flat" cmpd="sng">
                      <a:solidFill>
                        <a:srgbClr val="44BAA9"/>
                      </a:solidFill>
                      <a:prstDash val="solid"/>
                      <a:round/>
                      <a:headEnd type="none" w="sm" len="sm"/>
                      <a:tailEnd type="none" w="sm" len="sm"/>
                    </a:lnR>
                    <a:lnT w="12700" cap="flat" cmpd="sng">
                      <a:solidFill>
                        <a:srgbClr val="44BAA9"/>
                      </a:solidFill>
                      <a:prstDash val="solid"/>
                      <a:round/>
                      <a:headEnd type="none" w="sm" len="sm"/>
                      <a:tailEnd type="none" w="sm" len="sm"/>
                    </a:lnT>
                    <a:lnB w="12700" cap="flat" cmpd="sng">
                      <a:solidFill>
                        <a:srgbClr val="44BAA9"/>
                      </a:solidFill>
                      <a:prstDash val="solid"/>
                      <a:round/>
                      <a:headEnd type="none" w="sm" len="sm"/>
                      <a:tailEnd type="none" w="sm" len="sm"/>
                    </a:lnB>
                    <a:solidFill>
                      <a:srgbClr val="69ADAD"/>
                    </a:solidFill>
                  </a:tcPr>
                </a:tc>
                <a:tc>
                  <a:txBody>
                    <a:bodyPr/>
                    <a:lstStyle/>
                    <a:p>
                      <a:pPr marL="0" marR="0" lvl="0" indent="0" algn="l" rtl="0">
                        <a:lnSpc>
                          <a:spcPct val="100000"/>
                        </a:lnSpc>
                        <a:spcBef>
                          <a:spcPts val="0"/>
                        </a:spcBef>
                        <a:spcAft>
                          <a:spcPts val="0"/>
                        </a:spcAft>
                        <a:buClr>
                          <a:schemeClr val="lt1"/>
                        </a:buClr>
                        <a:buSzPts val="1600"/>
                        <a:buFont typeface="Verdana"/>
                        <a:buNone/>
                      </a:pPr>
                      <a:r>
                        <a:rPr lang="en-US" sz="1600">
                          <a:solidFill>
                            <a:schemeClr val="lt1"/>
                          </a:solidFill>
                          <a:latin typeface="Verdana"/>
                          <a:ea typeface="Verdana"/>
                          <a:cs typeface="Verdana"/>
                          <a:sym typeface="Verdana"/>
                        </a:rPr>
                        <a:t>Istruzioni</a:t>
                      </a:r>
                      <a:endParaRPr sz="1600">
                        <a:latin typeface="Verdana"/>
                        <a:ea typeface="Verdana"/>
                        <a:cs typeface="Verdana"/>
                        <a:sym typeface="Verdana"/>
                      </a:endParaRPr>
                    </a:p>
                  </a:txBody>
                  <a:tcPr marL="91450" marR="91450" marT="45725" marB="45725" anchor="ctr">
                    <a:lnL w="12700" cap="flat" cmpd="sng">
                      <a:solidFill>
                        <a:srgbClr val="44BAA9"/>
                      </a:solidFill>
                      <a:prstDash val="solid"/>
                      <a:round/>
                      <a:headEnd type="none" w="sm" len="sm"/>
                      <a:tailEnd type="none" w="sm" len="sm"/>
                    </a:lnL>
                    <a:lnR w="12700" cap="flat" cmpd="sng">
                      <a:solidFill>
                        <a:srgbClr val="44BAA9"/>
                      </a:solidFill>
                      <a:prstDash val="solid"/>
                      <a:round/>
                      <a:headEnd type="none" w="sm" len="sm"/>
                      <a:tailEnd type="none" w="sm" len="sm"/>
                    </a:lnR>
                    <a:lnT w="12700" cap="flat" cmpd="sng">
                      <a:solidFill>
                        <a:srgbClr val="44BAA9"/>
                      </a:solidFill>
                      <a:prstDash val="solid"/>
                      <a:round/>
                      <a:headEnd type="none" w="sm" len="sm"/>
                      <a:tailEnd type="none" w="sm" len="sm"/>
                    </a:lnT>
                    <a:lnB w="12700" cap="flat" cmpd="sng">
                      <a:solidFill>
                        <a:srgbClr val="44BAA9"/>
                      </a:solidFill>
                      <a:prstDash val="solid"/>
                      <a:round/>
                      <a:headEnd type="none" w="sm" len="sm"/>
                      <a:tailEnd type="none" w="sm" len="sm"/>
                    </a:lnB>
                    <a:solidFill>
                      <a:srgbClr val="69ADAD"/>
                    </a:solidFill>
                  </a:tcPr>
                </a:tc>
              </a:tr>
              <a:tr h="370850">
                <a:tc>
                  <a:txBody>
                    <a:bodyPr/>
                    <a:lstStyle/>
                    <a:p>
                      <a:pPr marL="0" marR="0" lvl="0" indent="0" algn="l" rtl="0">
                        <a:lnSpc>
                          <a:spcPct val="100000"/>
                        </a:lnSpc>
                        <a:spcBef>
                          <a:spcPts val="0"/>
                        </a:spcBef>
                        <a:spcAft>
                          <a:spcPts val="0"/>
                        </a:spcAft>
                        <a:buNone/>
                      </a:pPr>
                      <a:r>
                        <a:rPr lang="en-US" sz="1400" b="1">
                          <a:solidFill>
                            <a:srgbClr val="F16924"/>
                          </a:solidFill>
                          <a:latin typeface="Verdana"/>
                          <a:ea typeface="Verdana"/>
                          <a:cs typeface="Verdana"/>
                          <a:sym typeface="Verdana"/>
                        </a:rPr>
                        <a:t>PENSARE con le domande</a:t>
                      </a:r>
                      <a:endParaRPr sz="1400" b="1">
                        <a:solidFill>
                          <a:srgbClr val="F16924"/>
                        </a:solidFill>
                        <a:latin typeface="Verdana"/>
                        <a:ea typeface="Verdana"/>
                        <a:cs typeface="Verdana"/>
                        <a:sym typeface="Verdana"/>
                      </a:endParaRPr>
                    </a:p>
                  </a:txBody>
                  <a:tcPr marL="68575" marR="68575" marT="0" marB="0" anchor="ctr">
                    <a:lnL w="12700" cap="flat" cmpd="sng">
                      <a:solidFill>
                        <a:srgbClr val="44BAA9"/>
                      </a:solidFill>
                      <a:prstDash val="solid"/>
                      <a:round/>
                      <a:headEnd type="none" w="sm" len="sm"/>
                      <a:tailEnd type="none" w="sm" len="sm"/>
                    </a:lnL>
                    <a:lnR w="12700" cap="flat" cmpd="sng">
                      <a:solidFill>
                        <a:srgbClr val="44BAA9"/>
                      </a:solidFill>
                      <a:prstDash val="solid"/>
                      <a:round/>
                      <a:headEnd type="none" w="sm" len="sm"/>
                      <a:tailEnd type="none" w="sm" len="sm"/>
                    </a:lnR>
                    <a:lnT w="12700" cap="flat" cmpd="sng">
                      <a:solidFill>
                        <a:srgbClr val="44BAA9"/>
                      </a:solidFill>
                      <a:prstDash val="solid"/>
                      <a:round/>
                      <a:headEnd type="none" w="sm" len="sm"/>
                      <a:tailEnd type="none" w="sm" len="sm"/>
                    </a:lnT>
                    <a:lnB w="12700" cap="flat" cmpd="sng">
                      <a:solidFill>
                        <a:srgbClr val="44BAA9"/>
                      </a:solidFill>
                      <a:prstDash val="solid"/>
                      <a:round/>
                      <a:headEnd type="none" w="sm" len="sm"/>
                      <a:tailEnd type="none" w="sm" len="sm"/>
                    </a:lnB>
                  </a:tcPr>
                </a:tc>
                <a:tc>
                  <a:txBody>
                    <a:bodyPr/>
                    <a:lstStyle/>
                    <a:p>
                      <a:pPr marL="285750" marR="0" lvl="0" indent="-285750" algn="l" rtl="0">
                        <a:spcBef>
                          <a:spcPts val="0"/>
                        </a:spcBef>
                        <a:spcAft>
                          <a:spcPts val="0"/>
                        </a:spcAft>
                        <a:buClr>
                          <a:srgbClr val="F16924"/>
                        </a:buClr>
                        <a:buSzPts val="1400"/>
                        <a:buFont typeface="Noto Sans Symbols"/>
                        <a:buChar char="❖"/>
                      </a:pPr>
                      <a:r>
                        <a:rPr lang="en-US" sz="1400">
                          <a:solidFill>
                            <a:srgbClr val="4B4B4B"/>
                          </a:solidFill>
                          <a:latin typeface="Verdana"/>
                          <a:ea typeface="Verdana"/>
                          <a:cs typeface="Verdana"/>
                          <a:sym typeface="Verdana"/>
                        </a:rPr>
                        <a:t>Ci sono </a:t>
                      </a:r>
                      <a:r>
                        <a:rPr lang="en-US" sz="1400">
                          <a:solidFill>
                            <a:srgbClr val="F16924"/>
                          </a:solidFill>
                          <a:latin typeface="Verdana"/>
                          <a:ea typeface="Verdana"/>
                          <a:cs typeface="Verdana"/>
                          <a:sym typeface="Verdana"/>
                        </a:rPr>
                        <a:t>5 domande sull'impatto per la comunità e l'economia locale</a:t>
                      </a:r>
                      <a:endParaRPr/>
                    </a:p>
                    <a:p>
                      <a:pPr marL="285750" marR="0" lvl="0" indent="-285750" algn="l" rtl="0">
                        <a:spcBef>
                          <a:spcPts val="600"/>
                        </a:spcBef>
                        <a:spcAft>
                          <a:spcPts val="0"/>
                        </a:spcAft>
                        <a:buClr>
                          <a:srgbClr val="F16924"/>
                        </a:buClr>
                        <a:buSzPts val="1400"/>
                        <a:buFont typeface="Noto Sans Symbols"/>
                        <a:buChar char="❖"/>
                      </a:pPr>
                      <a:r>
                        <a:rPr lang="en-US" sz="1400">
                          <a:solidFill>
                            <a:srgbClr val="4B4B4B"/>
                          </a:solidFill>
                          <a:latin typeface="Verdana"/>
                          <a:ea typeface="Verdana"/>
                          <a:cs typeface="Verdana"/>
                          <a:sym typeface="Verdana"/>
                        </a:rPr>
                        <a:t>Aprire le domande nella scheda o scaricarle facendo clic sul </a:t>
                      </a:r>
                      <a:r>
                        <a:rPr lang="en-US" sz="1400">
                          <a:solidFill>
                            <a:srgbClr val="4B4B4B"/>
                          </a:solidFill>
                          <a:latin typeface="Verdana"/>
                          <a:ea typeface="Verdana"/>
                          <a:cs typeface="Verdana"/>
                          <a:sym typeface="Verdana"/>
                        </a:rPr>
                        <a:t>pulsante </a:t>
                      </a:r>
                      <a:r>
                        <a:rPr lang="en-US" sz="1400">
                          <a:solidFill>
                            <a:srgbClr val="F16924"/>
                          </a:solidFill>
                          <a:latin typeface="Verdana"/>
                          <a:ea typeface="Verdana"/>
                          <a:cs typeface="Verdana"/>
                          <a:sym typeface="Verdana"/>
                        </a:rPr>
                        <a:t>"Download".</a:t>
                      </a:r>
                      <a:endParaRPr/>
                    </a:p>
                    <a:p>
                      <a:pPr marL="285750" marR="0" lvl="0" indent="-285750" algn="l" rtl="0">
                        <a:spcBef>
                          <a:spcPts val="600"/>
                        </a:spcBef>
                        <a:spcAft>
                          <a:spcPts val="0"/>
                        </a:spcAft>
                        <a:buClr>
                          <a:srgbClr val="F16924"/>
                        </a:buClr>
                        <a:buSzPts val="1400"/>
                        <a:buFont typeface="Noto Sans Symbols"/>
                        <a:buChar char="❖"/>
                      </a:pPr>
                      <a:r>
                        <a:rPr lang="en-US" sz="1400">
                          <a:solidFill>
                            <a:srgbClr val="4B4B4B"/>
                          </a:solidFill>
                          <a:latin typeface="Verdana"/>
                          <a:ea typeface="Verdana"/>
                          <a:cs typeface="Verdana"/>
                          <a:sym typeface="Verdana"/>
                        </a:rPr>
                        <a:t>Iniziate con </a:t>
                      </a:r>
                      <a:r>
                        <a:rPr lang="en-US" sz="1400">
                          <a:solidFill>
                            <a:srgbClr val="F16924"/>
                          </a:solidFill>
                          <a:latin typeface="Verdana"/>
                          <a:ea typeface="Verdana"/>
                          <a:cs typeface="Verdana"/>
                          <a:sym typeface="Verdana"/>
                        </a:rPr>
                        <a:t>"Cosa evitare"</a:t>
                      </a:r>
                      <a:r>
                        <a:rPr lang="en-US" sz="1400">
                          <a:solidFill>
                            <a:srgbClr val="4B4B4B"/>
                          </a:solidFill>
                          <a:latin typeface="Verdana"/>
                          <a:ea typeface="Verdana"/>
                          <a:cs typeface="Verdana"/>
                          <a:sym typeface="Verdana"/>
                        </a:rPr>
                        <a:t>, in modo che gli allievi sappiano cosa non devono fare.</a:t>
                      </a:r>
                      <a:endParaRPr/>
                    </a:p>
                    <a:p>
                      <a:pPr marL="285750" marR="0" lvl="0" indent="-285750" algn="l" rtl="0">
                        <a:spcBef>
                          <a:spcPts val="1200"/>
                        </a:spcBef>
                        <a:spcAft>
                          <a:spcPts val="0"/>
                        </a:spcAft>
                        <a:buClr>
                          <a:srgbClr val="F16924"/>
                        </a:buClr>
                        <a:buSzPts val="1400"/>
                        <a:buFont typeface="Noto Sans Symbols"/>
                        <a:buChar char="❖"/>
                      </a:pPr>
                      <a:r>
                        <a:rPr lang="en-US" sz="1400">
                          <a:solidFill>
                            <a:srgbClr val="4B4B4B"/>
                          </a:solidFill>
                          <a:latin typeface="Verdana"/>
                          <a:ea typeface="Verdana"/>
                          <a:cs typeface="Verdana"/>
                          <a:sym typeface="Verdana"/>
                        </a:rPr>
                        <a:t>Chiedete agli studenti di completare le domande relative alle loro idee. Utilizzate gli esercizi e i suggerimenti forniti per facilitare e sostenere gli studenti. </a:t>
                      </a:r>
                      <a:endParaRPr sz="1400">
                        <a:solidFill>
                          <a:srgbClr val="4B4B4B"/>
                        </a:solidFill>
                        <a:latin typeface="Verdana"/>
                        <a:ea typeface="Verdana"/>
                        <a:cs typeface="Verdana"/>
                        <a:sym typeface="Verdana"/>
                      </a:endParaRPr>
                    </a:p>
                  </a:txBody>
                  <a:tcPr marL="91450" marR="91450" marT="45725" marB="45725" anchor="ctr">
                    <a:lnL w="12700" cap="flat" cmpd="sng">
                      <a:solidFill>
                        <a:srgbClr val="44BAA9"/>
                      </a:solidFill>
                      <a:prstDash val="solid"/>
                      <a:round/>
                      <a:headEnd type="none" w="sm" len="sm"/>
                      <a:tailEnd type="none" w="sm" len="sm"/>
                    </a:lnL>
                    <a:lnR w="12700" cap="flat" cmpd="sng">
                      <a:solidFill>
                        <a:srgbClr val="44BAA9"/>
                      </a:solidFill>
                      <a:prstDash val="solid"/>
                      <a:round/>
                      <a:headEnd type="none" w="sm" len="sm"/>
                      <a:tailEnd type="none" w="sm" len="sm"/>
                    </a:lnR>
                    <a:lnT w="12700" cap="flat" cmpd="sng">
                      <a:solidFill>
                        <a:srgbClr val="44BAA9"/>
                      </a:solidFill>
                      <a:prstDash val="solid"/>
                      <a:round/>
                      <a:headEnd type="none" w="sm" len="sm"/>
                      <a:tailEnd type="none" w="sm" len="sm"/>
                    </a:lnT>
                    <a:lnB w="12700" cap="flat" cmpd="sng">
                      <a:solidFill>
                        <a:srgbClr val="44BAA9"/>
                      </a:solidFill>
                      <a:prstDash val="solid"/>
                      <a:round/>
                      <a:headEnd type="none" w="sm" len="sm"/>
                      <a:tailEnd type="none" w="sm" len="sm"/>
                    </a:lnB>
                  </a:tcPr>
                </a:tc>
              </a:tr>
            </a:tbl>
          </a:graphicData>
        </a:graphic>
      </p:graphicFrame>
      <p:pic>
        <p:nvPicPr>
          <p:cNvPr id="1188" name="Google Shape;1188;p30"/>
          <p:cNvPicPr preferRelativeResize="0"/>
          <p:nvPr/>
        </p:nvPicPr>
        <p:blipFill rotWithShape="1">
          <a:blip r:embed="rId3">
            <a:alphaModFix/>
          </a:blip>
          <a:srcRect l="0" t="0" r="0" b="0"/>
          <a:stretch/>
        </p:blipFill>
        <p:spPr>
          <a:xfrm>
            <a:off x="285418" y="5345905"/>
            <a:ext cx="7107382" cy="3832713"/>
          </a:xfrm>
          <a:prstGeom prst="rect">
            <a:avLst/>
          </a:prstGeom>
          <a:noFill/>
          <a:ln>
            <a:noFill/>
          </a:ln>
        </p:spPr>
      </p:pic>
      <p:sp>
        <p:nvSpPr>
          <p:cNvPr id="1189" name="Google Shape;1189;p30"/>
          <p:cNvSpPr/>
          <p:nvPr/>
        </p:nvSpPr>
        <p:spPr>
          <a:xfrm>
            <a:off x="4299045" y="8465172"/>
            <a:ext cx="1337481" cy="417194"/>
          </a:xfrm>
          <a:prstGeom prst="leftArrow">
            <a:avLst>
              <a:gd name="adj1" fmla="val 50000"/>
              <a:gd name="adj2" fmla="val 50000"/>
            </a:avLst>
          </a:prstGeom>
          <a:solidFill>
            <a:srgbClr val="F16924"/>
          </a:solidFill>
          <a:ln w="12700" cap="flat" cmpd="sng">
            <a:solidFill>
              <a:srgbClr val="5F123D"/>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1190" name="Google Shape;1190;p30"/>
          <p:cNvSpPr txBox="1"/>
          <p:nvPr/>
        </p:nvSpPr>
        <p:spPr>
          <a:xfrm>
            <a:off x="5636526" y="8285034"/>
            <a:ext cx="1637731" cy="684611"/>
          </a:xfrm>
          <a:prstGeom prst="rect">
            <a:avLst/>
          </a:prstGeom>
          <a:solidFill>
            <a:srgbClr val="F16924"/>
          </a:solidFill>
          <a:ln w="9525" cap="flat" cmpd="sng">
            <a:solidFill>
              <a:srgbClr val="4B4B4B"/>
            </a:solidFill>
            <a:prstDash val="solid"/>
            <a:round/>
            <a:headEnd type="none" w="sm" len="sm"/>
            <a:tailEnd type="none" w="sm" len="sm"/>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283">
                <a:solidFill>
                  <a:schemeClr val="lt1"/>
                </a:solidFill>
                <a:latin typeface="Verdana"/>
                <a:ea typeface="Verdana"/>
                <a:cs typeface="Verdana"/>
                <a:sym typeface="Verdana"/>
              </a:rPr>
              <a:t>Aprire la scheda e scaricare facendo clic qui</a:t>
            </a:r>
            <a:endParaRPr/>
          </a:p>
        </p:txBody>
      </p:sp>
      <p:grpSp>
        <p:nvGrpSpPr>
          <p:cNvPr id="1191" name="Google Shape;1191;p30"/>
          <p:cNvGrpSpPr/>
          <p:nvPr/>
        </p:nvGrpSpPr>
        <p:grpSpPr>
          <a:xfrm>
            <a:off x="5831450" y="416055"/>
            <a:ext cx="1247882" cy="1201783"/>
            <a:chOff x="4924697" y="3291840"/>
            <a:chExt cx="1247882" cy="1201783"/>
          </a:xfrm>
        </p:grpSpPr>
        <p:sp>
          <p:nvSpPr>
            <p:cNvPr id="1192" name="Google Shape;1192;p30">
              <a:hlinkClick r:id="rId4"/>
            </p:cNvPr>
            <p:cNvSpPr/>
            <p:nvPr/>
          </p:nvSpPr>
          <p:spPr>
            <a:xfrm>
              <a:off x="4924697" y="3291840"/>
              <a:ext cx="1201783" cy="1201783"/>
            </a:xfrm>
            <a:prstGeom prst="ellipse">
              <a:avLst/>
            </a:prstGeom>
            <a:solidFill>
              <a:srgbClr val="F1692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1193" name="Google Shape;1193;p30">
              <a:hlinkClick r:id="rId5"/>
            </p:cNvPr>
            <p:cNvSpPr txBox="1"/>
            <p:nvPr/>
          </p:nvSpPr>
          <p:spPr>
            <a:xfrm>
              <a:off x="4924697" y="3484996"/>
              <a:ext cx="1247882" cy="1008627"/>
            </a:xfrm>
            <a:prstGeom prst="rect">
              <a:avLst/>
            </a:prstGeom>
            <a:noFill/>
            <a:ln>
              <a:noFill/>
            </a:ln>
          </p:spPr>
          <p:txBody>
            <a:bodyPr spcFirstLastPara="1" wrap="square" lIns="91425" tIns="45700" rIns="91425" bIns="45700" anchor="ctr" anchorCtr="0">
              <a:noAutofit/>
            </a:bodyPr>
            <a:lstStyle/>
            <a:p>
              <a:pPr marL="0" marR="0" lvl="0" indent="0" algn="ctr" rtl="0">
                <a:lnSpc>
                  <a:spcPct val="56666"/>
                </a:lnSpc>
                <a:spcBef>
                  <a:spcPts val="0"/>
                </a:spcBef>
                <a:spcAft>
                  <a:spcPts val="0"/>
                </a:spcAft>
                <a:buClr>
                  <a:schemeClr val="lt1"/>
                </a:buClr>
                <a:buSzPts val="3000"/>
                <a:buFont typeface="Arial"/>
                <a:buNone/>
              </a:pPr>
              <a:r>
                <a:rPr lang="en-US" sz="3000" b="1" i="0">
                  <a:solidFill>
                    <a:schemeClr val="lt1"/>
                  </a:solidFill>
                  <a:latin typeface="Calibri"/>
                  <a:ea typeface="Calibri"/>
                  <a:cs typeface="Calibri"/>
                  <a:sym typeface="Calibri"/>
                </a:rPr>
                <a:t>CLICCA</a:t>
              </a:r>
              <a:endParaRPr/>
            </a:p>
            <a:p>
              <a:pPr marL="0" marR="0" lvl="0" indent="0" algn="ctr" rtl="0">
                <a:lnSpc>
                  <a:spcPct val="94444"/>
                </a:lnSpc>
                <a:spcBef>
                  <a:spcPts val="0"/>
                </a:spcBef>
                <a:spcAft>
                  <a:spcPts val="0"/>
                </a:spcAft>
                <a:buClr>
                  <a:schemeClr val="lt1"/>
                </a:buClr>
                <a:buSzPts val="1800"/>
                <a:buFont typeface="Arial"/>
                <a:buNone/>
              </a:pPr>
              <a:r>
                <a:rPr lang="en-US" sz="1800" b="1" i="0">
                  <a:solidFill>
                    <a:schemeClr val="lt1"/>
                  </a:solidFill>
                  <a:latin typeface="Calibri"/>
                  <a:ea typeface="Calibri"/>
                  <a:cs typeface="Calibri"/>
                  <a:sym typeface="Calibri"/>
                </a:rPr>
                <a:t>all'accesso</a:t>
              </a:r>
              <a:endParaRPr/>
            </a:p>
          </p:txBody>
        </p:sp>
      </p:grp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97" name="Shape 1197"/>
        <p:cNvGrpSpPr/>
        <p:nvPr/>
      </p:nvGrpSpPr>
      <p:grpSpPr>
        <a:xfrm>
          <a:off x="0" y="0"/>
          <a:ext cx="0" cy="0"/>
          <a:chOff x="0" y="0"/>
          <a:chExt cx="0" cy="0"/>
        </a:xfrm>
      </p:grpSpPr>
      <p:sp>
        <p:nvSpPr>
          <p:cNvPr id="1198" name="Google Shape;1198;p31"/>
          <p:cNvSpPr txBox="1"/>
          <p:nvPr>
            <p:ph type="sldNum" idx="12"/>
          </p:nvPr>
        </p:nvSpPr>
        <p:spPr>
          <a:xfrm>
            <a:off x="6860806" y="10158647"/>
            <a:ext cx="374383" cy="465822"/>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en-US"/>
              <a:t>'#'</a:t>
            </a:fld>
            <a:endParaRPr/>
          </a:p>
        </p:txBody>
      </p:sp>
      <p:sp>
        <p:nvSpPr>
          <p:cNvPr id="1199" name="Google Shape;1199;p31"/>
          <p:cNvSpPr txBox="1"/>
          <p:nvPr>
            <p:ph type="body" idx="2"/>
          </p:nvPr>
        </p:nvSpPr>
        <p:spPr>
          <a:xfrm>
            <a:off x="332509" y="2489829"/>
            <a:ext cx="7011556" cy="782354"/>
          </a:xfrm>
          <a:prstGeom prst="rect">
            <a:avLst/>
          </a:prstGeom>
          <a:noFill/>
          <a:ln>
            <a:noFill/>
          </a:ln>
        </p:spPr>
        <p:txBody>
          <a:bodyPr spcFirstLastPara="1" wrap="square" lIns="91425" tIns="45700" rIns="91425" bIns="45700" anchor="t" anchorCtr="0">
            <a:noAutofit/>
          </a:bodyPr>
          <a:lstStyle/>
          <a:p>
            <a:pPr marL="0" marR="0" lvl="0" indent="0" algn="just" rtl="0">
              <a:lnSpc>
                <a:spcPct val="100000"/>
              </a:lnSpc>
              <a:spcBef>
                <a:spcPts val="0"/>
              </a:spcBef>
              <a:spcAft>
                <a:spcPts val="0"/>
              </a:spcAft>
              <a:buClr>
                <a:srgbClr val="4B4B4B"/>
              </a:buClr>
              <a:buSzPts val="1400"/>
              <a:buFont typeface="Arial"/>
              <a:buNone/>
            </a:pPr>
            <a:r>
              <a:rPr lang="en-US" sz="1400">
                <a:solidFill>
                  <a:srgbClr val="4B4B4B"/>
                </a:solidFill>
              </a:rPr>
              <a:t>Queste domande aiuteranno gli studenti a identificare e ridurre al minimo l'impatto della loro idea sulle comunità e sull'economia locale. Ogni domanda è corredata da un esercizio e da suggerimenti che guidano gli studenti nel completamento delle risposte. </a:t>
            </a:r>
            <a:endParaRPr/>
          </a:p>
          <a:p>
            <a:pPr marL="0" marR="0" lvl="0" indent="0" algn="just" rtl="0">
              <a:lnSpc>
                <a:spcPct val="100000"/>
              </a:lnSpc>
              <a:spcBef>
                <a:spcPts val="0"/>
              </a:spcBef>
              <a:spcAft>
                <a:spcPts val="0"/>
              </a:spcAft>
              <a:buClr>
                <a:schemeClr val="lt1"/>
              </a:buClr>
              <a:buSzPts val="1400"/>
              <a:buFont typeface="Arial"/>
              <a:buNone/>
            </a:pPr>
            <a:r>
              <a:t/>
            </a:r>
            <a:endParaRPr sz="1400"/>
          </a:p>
        </p:txBody>
      </p:sp>
      <p:graphicFrame>
        <p:nvGraphicFramePr>
          <p:cNvPr id="1200" name="Google Shape;1200;p31"/>
          <p:cNvGraphicFramePr/>
          <p:nvPr/>
        </p:nvGraphicFramePr>
        <p:xfrm>
          <a:off x="332509" y="3370526"/>
          <a:ext cx="3000000" cy="3000000"/>
        </p:xfrm>
        <a:graphic>
          <a:graphicData uri="http://schemas.openxmlformats.org/drawingml/2006/table">
            <a:tbl>
              <a:tblPr firstRow="1" bandRow="1">
                <a:noFill/>
                <a:tableStyleId>{D8F5C330-00EC-492D-B79E-F1F6E617DCEB}</a:tableStyleId>
              </a:tblPr>
              <a:tblGrid>
                <a:gridCol w="7011550"/>
              </a:tblGrid>
              <a:tr h="177800">
                <a:tc>
                  <a:txBody>
                    <a:bodyPr/>
                    <a:lstStyle/>
                    <a:p>
                      <a:pPr marL="342900" marR="0" lvl="0" indent="-342900" algn="l" rtl="0">
                        <a:lnSpc>
                          <a:spcPct val="100000"/>
                        </a:lnSpc>
                        <a:spcBef>
                          <a:spcPts val="0"/>
                        </a:spcBef>
                        <a:spcAft>
                          <a:spcPts val="0"/>
                        </a:spcAft>
                        <a:buClr>
                          <a:schemeClr val="lt1"/>
                        </a:buClr>
                        <a:buSzPts val="1400"/>
                        <a:buFont typeface="Century Schoolbook"/>
                        <a:buAutoNum type="arabicPeriod"/>
                      </a:pPr>
                      <a:r>
                        <a:rPr lang="en-US" sz="1400" b="0" i="0" u="none" strike="noStrike" cap="none">
                          <a:solidFill>
                            <a:schemeClr val="lt1"/>
                          </a:solidFill>
                          <a:latin typeface="Verdana"/>
                          <a:ea typeface="Verdana"/>
                          <a:cs typeface="Verdana"/>
                          <a:sym typeface="Verdana"/>
                        </a:rPr>
                        <a:t>In che modo la vostra idea può contribuire a creare nuove opportunità per la popolazione locale?</a:t>
                      </a:r>
                      <a:endParaRPr/>
                    </a:p>
                  </a:txBody>
                  <a:tcPr marL="91450" marR="91450" marT="45725" marB="45725">
                    <a:lnL w="12700" cap="flat" cmpd="sng">
                      <a:solidFill>
                        <a:srgbClr val="44BAA9"/>
                      </a:solidFill>
                      <a:prstDash val="solid"/>
                      <a:round/>
                      <a:headEnd type="none" w="sm" len="sm"/>
                      <a:tailEnd type="none" w="sm" len="sm"/>
                    </a:lnL>
                    <a:lnR w="12700" cap="flat" cmpd="sng">
                      <a:solidFill>
                        <a:srgbClr val="44BAA9"/>
                      </a:solidFill>
                      <a:prstDash val="solid"/>
                      <a:round/>
                      <a:headEnd type="none" w="sm" len="sm"/>
                      <a:tailEnd type="none" w="sm" len="sm"/>
                    </a:lnR>
                    <a:lnT w="12700" cap="flat" cmpd="sng">
                      <a:solidFill>
                        <a:srgbClr val="44BAA9"/>
                      </a:solidFill>
                      <a:prstDash val="solid"/>
                      <a:round/>
                      <a:headEnd type="none" w="sm" len="sm"/>
                      <a:tailEnd type="none" w="sm" len="sm"/>
                    </a:lnT>
                    <a:lnB w="12700" cap="flat" cmpd="sng">
                      <a:solidFill>
                        <a:srgbClr val="44BAA9"/>
                      </a:solidFill>
                      <a:prstDash val="solid"/>
                      <a:round/>
                      <a:headEnd type="none" w="sm" len="sm"/>
                      <a:tailEnd type="none" w="sm" len="sm"/>
                    </a:lnB>
                    <a:solidFill>
                      <a:srgbClr val="69ADAD"/>
                    </a:solidFill>
                  </a:tcPr>
                </a:tc>
              </a:tr>
              <a:tr h="370850">
                <a:tc>
                  <a:txBody>
                    <a:bodyPr/>
                    <a:lstStyle/>
                    <a:p>
                      <a:pPr marL="0" marR="0" lvl="0" indent="0" algn="l" rtl="0">
                        <a:spcBef>
                          <a:spcPts val="0"/>
                        </a:spcBef>
                        <a:spcAft>
                          <a:spcPts val="0"/>
                        </a:spcAft>
                        <a:buNone/>
                      </a:pPr>
                      <a:r>
                        <a:rPr lang="en-US" sz="1400" b="1" i="0" u="none" strike="noStrike" cap="none">
                          <a:solidFill>
                            <a:srgbClr val="4B4B4B"/>
                          </a:solidFill>
                          <a:latin typeface="Verdana"/>
                          <a:ea typeface="Verdana"/>
                          <a:cs typeface="Verdana"/>
                          <a:sym typeface="Verdana"/>
                        </a:rPr>
                        <a:t>Esercizio: </a:t>
                      </a:r>
                      <a:r>
                        <a:rPr lang="en-US" sz="1400" b="0" i="0" u="none" strike="noStrike" cap="none">
                          <a:solidFill>
                            <a:srgbClr val="4B4B4B"/>
                          </a:solidFill>
                          <a:latin typeface="Verdana"/>
                          <a:ea typeface="Verdana"/>
                          <a:cs typeface="Verdana"/>
                          <a:sym typeface="Verdana"/>
                        </a:rPr>
                        <a:t>Pensate a come la vostra idea potrebbe fornire posti di lavoro o benefici alle persone della vostra zona. </a:t>
                      </a:r>
                      <a:endParaRPr/>
                    </a:p>
                    <a:p>
                      <a:pPr marL="0" marR="0" lvl="0" indent="0" algn="l" rtl="0">
                        <a:spcBef>
                          <a:spcPts val="600"/>
                        </a:spcBef>
                        <a:spcAft>
                          <a:spcPts val="0"/>
                        </a:spcAft>
                        <a:buNone/>
                      </a:pPr>
                      <a:r>
                        <a:t/>
                      </a:r>
                      <a:endParaRPr sz="1200" b="0" i="0" u="none" strike="noStrike" cap="none">
                        <a:solidFill>
                          <a:srgbClr val="4B4B4B"/>
                        </a:solidFill>
                        <a:latin typeface="Verdana"/>
                        <a:ea typeface="Verdana"/>
                        <a:cs typeface="Verdana"/>
                        <a:sym typeface="Verdana"/>
                      </a:endParaRPr>
                    </a:p>
                    <a:p>
                      <a:pPr marL="171450" marR="0" lvl="0" indent="-171450" algn="l" rtl="0">
                        <a:spcBef>
                          <a:spcPts val="600"/>
                        </a:spcBef>
                        <a:spcAft>
                          <a:spcPts val="0"/>
                        </a:spcAft>
                        <a:buClr>
                          <a:srgbClr val="4B4B4B"/>
                        </a:buClr>
                        <a:buSzPts val="1200"/>
                        <a:buFont typeface="Noto Sans Symbols"/>
                        <a:buChar char="❖"/>
                      </a:pPr>
                      <a:r>
                        <a:rPr lang="en-US" sz="1200" b="1" i="0" u="none" strike="noStrike" cap="none">
                          <a:solidFill>
                            <a:srgbClr val="4B4B4B"/>
                          </a:solidFill>
                          <a:latin typeface="Verdana"/>
                          <a:ea typeface="Verdana"/>
                          <a:cs typeface="Verdana"/>
                          <a:sym typeface="Verdana"/>
                        </a:rPr>
                        <a:t>Fate un elenco: </a:t>
                      </a:r>
                      <a:r>
                        <a:rPr lang="en-US" sz="1200" b="0" i="0" u="none" strike="noStrike" cap="none">
                          <a:solidFill>
                            <a:srgbClr val="4B4B4B"/>
                          </a:solidFill>
                          <a:latin typeface="Verdana"/>
                          <a:ea typeface="Verdana"/>
                          <a:cs typeface="Verdana"/>
                          <a:sym typeface="Verdana"/>
                        </a:rPr>
                        <a:t>Scrivete i potenziali lavori o ruoli che potrebbero essere creati dalla vostra idea.</a:t>
                      </a:r>
                      <a:endParaRPr/>
                    </a:p>
                    <a:p>
                      <a:pPr marL="171450" marR="0" lvl="0" indent="-171450" algn="l" rtl="0">
                        <a:spcBef>
                          <a:spcPts val="600"/>
                        </a:spcBef>
                        <a:spcAft>
                          <a:spcPts val="0"/>
                        </a:spcAft>
                        <a:buClr>
                          <a:srgbClr val="4B4B4B"/>
                        </a:buClr>
                        <a:buSzPts val="1200"/>
                        <a:buFont typeface="Noto Sans Symbols"/>
                        <a:buChar char="❖"/>
                      </a:pPr>
                      <a:r>
                        <a:rPr lang="en-US" sz="1200" b="1" i="0" u="none" strike="noStrike" cap="none">
                          <a:solidFill>
                            <a:srgbClr val="4B4B4B"/>
                          </a:solidFill>
                          <a:latin typeface="Verdana"/>
                          <a:ea typeface="Verdana"/>
                          <a:cs typeface="Verdana"/>
                          <a:sym typeface="Verdana"/>
                        </a:rPr>
                        <a:t>Conoscere: </a:t>
                      </a:r>
                      <a:r>
                        <a:rPr lang="en-US" sz="1200" b="0" i="0" u="none" strike="noStrike" cap="none">
                          <a:solidFill>
                            <a:srgbClr val="4B4B4B"/>
                          </a:solidFill>
                          <a:latin typeface="Verdana"/>
                          <a:ea typeface="Verdana"/>
                          <a:cs typeface="Verdana"/>
                          <a:sym typeface="Verdana"/>
                        </a:rPr>
                        <a:t>Ricercate le competenze e i talenti della vostra comunità che potrebbero essere utili per il vostro progetto.</a:t>
                      </a:r>
                      <a:endParaRPr/>
                    </a:p>
                    <a:p>
                      <a:pPr marL="171450" marR="0" lvl="0" indent="-171450" algn="l" rtl="0">
                        <a:spcBef>
                          <a:spcPts val="600"/>
                        </a:spcBef>
                        <a:spcAft>
                          <a:spcPts val="0"/>
                        </a:spcAft>
                        <a:buClr>
                          <a:srgbClr val="4B4B4B"/>
                        </a:buClr>
                        <a:buSzPts val="1200"/>
                        <a:buFont typeface="Noto Sans Symbols"/>
                        <a:buChar char="❖"/>
                      </a:pPr>
                      <a:r>
                        <a:rPr lang="en-US" sz="1200" b="1" i="0" u="none" strike="noStrike" cap="none">
                          <a:solidFill>
                            <a:srgbClr val="4B4B4B"/>
                          </a:solidFill>
                          <a:latin typeface="Verdana"/>
                          <a:ea typeface="Verdana"/>
                          <a:cs typeface="Verdana"/>
                          <a:sym typeface="Verdana"/>
                        </a:rPr>
                        <a:t>Piano per le opportunità: </a:t>
                      </a:r>
                      <a:r>
                        <a:rPr lang="en-US" sz="1200" b="0" i="0" u="none" strike="noStrike" cap="none">
                          <a:solidFill>
                            <a:srgbClr val="4B4B4B"/>
                          </a:solidFill>
                          <a:latin typeface="Verdana"/>
                          <a:ea typeface="Verdana"/>
                          <a:cs typeface="Verdana"/>
                          <a:sym typeface="Verdana"/>
                        </a:rPr>
                        <a:t>In che modo potete offrire formazione, posti di lavoro o altre opportunità alle persone bisognose?</a:t>
                      </a:r>
                      <a:endParaRPr/>
                    </a:p>
                    <a:p>
                      <a:pPr marL="0" marR="0" lvl="0" indent="0" algn="l" rtl="0">
                        <a:spcBef>
                          <a:spcPts val="600"/>
                        </a:spcBef>
                        <a:spcAft>
                          <a:spcPts val="0"/>
                        </a:spcAft>
                        <a:buClr>
                          <a:schemeClr val="dk1"/>
                        </a:buClr>
                        <a:buSzPts val="1200"/>
                        <a:buFont typeface="Arial"/>
                        <a:buNone/>
                      </a:pPr>
                      <a:r>
                        <a:t/>
                      </a:r>
                      <a:endParaRPr sz="1200" b="0" i="0" u="none" strike="noStrike" cap="none">
                        <a:solidFill>
                          <a:srgbClr val="4B4B4B"/>
                        </a:solidFill>
                        <a:latin typeface="Verdana"/>
                        <a:ea typeface="Verdana"/>
                        <a:cs typeface="Verdana"/>
                        <a:sym typeface="Verdana"/>
                      </a:endParaRPr>
                    </a:p>
                  </a:txBody>
                  <a:tcPr marL="91450" marR="91450" marT="45725" marB="45725">
                    <a:lnL w="12700" cap="flat" cmpd="sng">
                      <a:solidFill>
                        <a:srgbClr val="44BAA9"/>
                      </a:solidFill>
                      <a:prstDash val="solid"/>
                      <a:round/>
                      <a:headEnd type="none" w="sm" len="sm"/>
                      <a:tailEnd type="none" w="sm" len="sm"/>
                    </a:lnL>
                    <a:lnR w="12700" cap="flat" cmpd="sng">
                      <a:solidFill>
                        <a:srgbClr val="44BAA9"/>
                      </a:solidFill>
                      <a:prstDash val="solid"/>
                      <a:round/>
                      <a:headEnd type="none" w="sm" len="sm"/>
                      <a:tailEnd type="none" w="sm" len="sm"/>
                    </a:lnR>
                    <a:lnT w="12700" cap="flat" cmpd="sng">
                      <a:solidFill>
                        <a:srgbClr val="44BAA9"/>
                      </a:solidFill>
                      <a:prstDash val="solid"/>
                      <a:round/>
                      <a:headEnd type="none" w="sm" len="sm"/>
                      <a:tailEnd type="none" w="sm" len="sm"/>
                    </a:lnT>
                    <a:lnB w="12700" cap="flat" cmpd="sng">
                      <a:solidFill>
                        <a:srgbClr val="44BAA9"/>
                      </a:solidFill>
                      <a:prstDash val="solid"/>
                      <a:round/>
                      <a:headEnd type="none" w="sm" len="sm"/>
                      <a:tailEnd type="none" w="sm" len="sm"/>
                    </a:lnB>
                    <a:solidFill>
                      <a:schemeClr val="lt1"/>
                    </a:solidFill>
                  </a:tcPr>
                </a:tc>
              </a:tr>
              <a:tr h="247350">
                <a:tc>
                  <a:txBody>
                    <a:bodyPr/>
                    <a:lstStyle/>
                    <a:p>
                      <a:pPr marL="342900" marR="0" lvl="0" indent="-342900" algn="l" rtl="0">
                        <a:spcBef>
                          <a:spcPts val="0"/>
                        </a:spcBef>
                        <a:spcAft>
                          <a:spcPts val="0"/>
                        </a:spcAft>
                        <a:buClr>
                          <a:schemeClr val="lt1"/>
                        </a:buClr>
                        <a:buSzPts val="1400"/>
                        <a:buFont typeface="Century Schoolbook"/>
                        <a:buAutoNum type="arabicPeriod" startAt="2"/>
                      </a:pPr>
                      <a:r>
                        <a:rPr lang="en-US" sz="1400" b="0" i="0" u="none" strike="noStrike" cap="none">
                          <a:solidFill>
                            <a:schemeClr val="lt1"/>
                          </a:solidFill>
                          <a:latin typeface="Verdana"/>
                          <a:ea typeface="Verdana"/>
                          <a:cs typeface="Verdana"/>
                          <a:sym typeface="Verdana"/>
                        </a:rPr>
                        <a:t>In che modo la vostra idea potrebbe aiutare le piccole imprese della vostra comunità a crescere?</a:t>
                      </a:r>
                      <a:endParaRPr/>
                    </a:p>
                  </a:txBody>
                  <a:tcPr marL="91450" marR="91450" marT="45725" marB="45725">
                    <a:lnL w="12700" cap="flat" cmpd="sng">
                      <a:solidFill>
                        <a:srgbClr val="44BAA9"/>
                      </a:solidFill>
                      <a:prstDash val="solid"/>
                      <a:round/>
                      <a:headEnd type="none" w="sm" len="sm"/>
                      <a:tailEnd type="none" w="sm" len="sm"/>
                    </a:lnL>
                    <a:lnR w="12700" cap="flat" cmpd="sng">
                      <a:solidFill>
                        <a:srgbClr val="44BAA9"/>
                      </a:solidFill>
                      <a:prstDash val="solid"/>
                      <a:round/>
                      <a:headEnd type="none" w="sm" len="sm"/>
                      <a:tailEnd type="none" w="sm" len="sm"/>
                    </a:lnR>
                    <a:lnT w="12700" cap="flat" cmpd="sng">
                      <a:solidFill>
                        <a:srgbClr val="44BAA9"/>
                      </a:solidFill>
                      <a:prstDash val="solid"/>
                      <a:round/>
                      <a:headEnd type="none" w="sm" len="sm"/>
                      <a:tailEnd type="none" w="sm" len="sm"/>
                    </a:lnT>
                    <a:lnB w="12700" cap="flat" cmpd="sng">
                      <a:solidFill>
                        <a:srgbClr val="44BAA9"/>
                      </a:solidFill>
                      <a:prstDash val="solid"/>
                      <a:round/>
                      <a:headEnd type="none" w="sm" len="sm"/>
                      <a:tailEnd type="none" w="sm" len="sm"/>
                    </a:lnB>
                    <a:solidFill>
                      <a:srgbClr val="69ADAD"/>
                    </a:solidFill>
                  </a:tcPr>
                </a:tc>
              </a:tr>
              <a:tr h="177800">
                <a:tc>
                  <a:txBody>
                    <a:bodyPr/>
                    <a:lstStyle/>
                    <a:p>
                      <a:pPr marL="0" marR="0" lvl="0" indent="0" algn="l" rtl="0">
                        <a:spcBef>
                          <a:spcPts val="0"/>
                        </a:spcBef>
                        <a:spcAft>
                          <a:spcPts val="0"/>
                        </a:spcAft>
                        <a:buNone/>
                      </a:pPr>
                      <a:r>
                        <a:rPr lang="en-US" sz="1400" b="1" i="0" u="none" strike="noStrike" cap="none">
                          <a:solidFill>
                            <a:srgbClr val="4B4B4B"/>
                          </a:solidFill>
                          <a:latin typeface="Verdana"/>
                          <a:ea typeface="Verdana"/>
                          <a:cs typeface="Verdana"/>
                          <a:sym typeface="Verdana"/>
                        </a:rPr>
                        <a:t>Esercizio: </a:t>
                      </a:r>
                      <a:r>
                        <a:rPr lang="en-US" sz="1400" b="0" i="0" u="none" strike="noStrike" cap="none">
                          <a:solidFill>
                            <a:srgbClr val="4B4B4B"/>
                          </a:solidFill>
                          <a:latin typeface="Verdana"/>
                          <a:ea typeface="Verdana"/>
                          <a:cs typeface="Verdana"/>
                          <a:sym typeface="Verdana"/>
                        </a:rPr>
                        <a:t>Pensate a come il vostro progetto potrebbe sostenere e aiutare le imprese locali a prosperare.</a:t>
                      </a:r>
                      <a:endParaRPr/>
                    </a:p>
                    <a:p>
                      <a:pPr marL="0" marR="0" lvl="0" indent="0" algn="l" rtl="0">
                        <a:spcBef>
                          <a:spcPts val="0"/>
                        </a:spcBef>
                        <a:spcAft>
                          <a:spcPts val="0"/>
                        </a:spcAft>
                        <a:buNone/>
                      </a:pPr>
                      <a:r>
                        <a:t/>
                      </a:r>
                      <a:endParaRPr sz="1200" b="0" i="0" u="none" strike="noStrike" cap="none">
                        <a:solidFill>
                          <a:srgbClr val="4B4B4B"/>
                        </a:solidFill>
                        <a:latin typeface="Verdana"/>
                        <a:ea typeface="Verdana"/>
                        <a:cs typeface="Verdana"/>
                        <a:sym typeface="Verdana"/>
                      </a:endParaRPr>
                    </a:p>
                    <a:p>
                      <a:pPr marL="285750" marR="0" lvl="0" indent="-285750" algn="l" rtl="0">
                        <a:spcBef>
                          <a:spcPts val="0"/>
                        </a:spcBef>
                        <a:spcAft>
                          <a:spcPts val="0"/>
                        </a:spcAft>
                        <a:buClr>
                          <a:srgbClr val="4B4B4B"/>
                        </a:buClr>
                        <a:buSzPts val="1200"/>
                        <a:buFont typeface="Noto Sans Symbols"/>
                        <a:buChar char="❖"/>
                      </a:pPr>
                      <a:r>
                        <a:rPr lang="en-US" sz="1200" b="1" i="0" u="none" strike="noStrike" cap="none">
                          <a:solidFill>
                            <a:srgbClr val="4B4B4B"/>
                          </a:solidFill>
                          <a:latin typeface="Verdana"/>
                          <a:ea typeface="Verdana"/>
                          <a:cs typeface="Verdana"/>
                          <a:sym typeface="Verdana"/>
                        </a:rPr>
                        <a:t>Individuare i benefici: </a:t>
                      </a:r>
                      <a:r>
                        <a:rPr lang="en-US" sz="1200" b="0" i="0" u="none" strike="noStrike" cap="none">
                          <a:solidFill>
                            <a:srgbClr val="4B4B4B"/>
                          </a:solidFill>
                          <a:latin typeface="Verdana"/>
                          <a:ea typeface="Verdana"/>
                          <a:cs typeface="Verdana"/>
                          <a:sym typeface="Verdana"/>
                        </a:rPr>
                        <a:t>Scrivete come il vostro progetto potrebbe influire positivamente su negozi, ristoranti o altre piccole imprese locali.</a:t>
                      </a:r>
                      <a:endParaRPr/>
                    </a:p>
                    <a:p>
                      <a:pPr marL="285750" marR="0" lvl="0" indent="-285750" algn="l" rtl="0">
                        <a:spcBef>
                          <a:spcPts val="0"/>
                        </a:spcBef>
                        <a:spcAft>
                          <a:spcPts val="0"/>
                        </a:spcAft>
                        <a:buClr>
                          <a:srgbClr val="4B4B4B"/>
                        </a:buClr>
                        <a:buSzPts val="1200"/>
                        <a:buFont typeface="Noto Sans Symbols"/>
                        <a:buChar char="❖"/>
                      </a:pPr>
                      <a:r>
                        <a:rPr lang="en-US" sz="1200" b="1" i="0" u="none" strike="noStrike" cap="none">
                          <a:solidFill>
                            <a:srgbClr val="4B4B4B"/>
                          </a:solidFill>
                          <a:latin typeface="Verdana"/>
                          <a:ea typeface="Verdana"/>
                          <a:cs typeface="Verdana"/>
                          <a:sym typeface="Verdana"/>
                        </a:rPr>
                        <a:t>Conoscere: </a:t>
                      </a:r>
                      <a:r>
                        <a:rPr lang="en-US" sz="1200" b="0" i="0" u="none" strike="noStrike" cap="none">
                          <a:solidFill>
                            <a:srgbClr val="4B4B4B"/>
                          </a:solidFill>
                          <a:latin typeface="Verdana"/>
                          <a:ea typeface="Verdana"/>
                          <a:cs typeface="Verdana"/>
                          <a:sym typeface="Verdana"/>
                        </a:rPr>
                        <a:t>Scoprite quali sono le sfide che le piccole imprese devono affrontare a livello locale e come la vostra idea può contribuire a superarle.</a:t>
                      </a:r>
                      <a:endParaRPr/>
                    </a:p>
                    <a:p>
                      <a:pPr marL="285750" marR="0" lvl="0" indent="-285750" algn="l" rtl="0">
                        <a:spcBef>
                          <a:spcPts val="0"/>
                        </a:spcBef>
                        <a:spcAft>
                          <a:spcPts val="0"/>
                        </a:spcAft>
                        <a:buClr>
                          <a:srgbClr val="4B4B4B"/>
                        </a:buClr>
                        <a:buSzPts val="1200"/>
                        <a:buFont typeface="Noto Sans Symbols"/>
                        <a:buChar char="❖"/>
                      </a:pPr>
                      <a:r>
                        <a:rPr lang="en-US" sz="1200" b="1" i="0" u="none" strike="noStrike" cap="none">
                          <a:solidFill>
                            <a:srgbClr val="4B4B4B"/>
                          </a:solidFill>
                          <a:latin typeface="Verdana"/>
                          <a:ea typeface="Verdana"/>
                          <a:cs typeface="Verdana"/>
                          <a:sym typeface="Verdana"/>
                        </a:rPr>
                        <a:t>Pianificare il sostegno: </a:t>
                      </a:r>
                      <a:r>
                        <a:rPr lang="en-US" sz="1200" b="0" i="0" u="none" strike="noStrike" cap="none">
                          <a:solidFill>
                            <a:srgbClr val="4B4B4B"/>
                          </a:solidFill>
                          <a:latin typeface="Verdana"/>
                          <a:ea typeface="Verdana"/>
                          <a:cs typeface="Verdana"/>
                          <a:sym typeface="Verdana"/>
                        </a:rPr>
                        <a:t>Pensate a due modi per sostenere le imprese locali, come promuovere i loro prodotti o offrire servizi per aiutarle a crescere.</a:t>
                      </a:r>
                      <a:endParaRPr/>
                    </a:p>
                  </a:txBody>
                  <a:tcPr marL="91450" marR="91450" marT="45725" marB="45725">
                    <a:lnL w="12700" cap="flat" cmpd="sng">
                      <a:solidFill>
                        <a:srgbClr val="44BAA9"/>
                      </a:solidFill>
                      <a:prstDash val="solid"/>
                      <a:round/>
                      <a:headEnd type="none" w="sm" len="sm"/>
                      <a:tailEnd type="none" w="sm" len="sm"/>
                    </a:lnL>
                    <a:lnR w="12700" cap="flat" cmpd="sng">
                      <a:solidFill>
                        <a:srgbClr val="44BAA9"/>
                      </a:solidFill>
                      <a:prstDash val="solid"/>
                      <a:round/>
                      <a:headEnd type="none" w="sm" len="sm"/>
                      <a:tailEnd type="none" w="sm" len="sm"/>
                    </a:lnR>
                    <a:lnT w="12700" cap="flat" cmpd="sng">
                      <a:solidFill>
                        <a:srgbClr val="44BAA9"/>
                      </a:solidFill>
                      <a:prstDash val="solid"/>
                      <a:round/>
                      <a:headEnd type="none" w="sm" len="sm"/>
                      <a:tailEnd type="none" w="sm" len="sm"/>
                    </a:lnT>
                    <a:lnB w="12700" cap="flat" cmpd="sng">
                      <a:solidFill>
                        <a:srgbClr val="44BAA9"/>
                      </a:solidFill>
                      <a:prstDash val="solid"/>
                      <a:round/>
                      <a:headEnd type="none" w="sm" len="sm"/>
                      <a:tailEnd type="none" w="sm" len="sm"/>
                    </a:lnB>
                    <a:solidFill>
                      <a:schemeClr val="lt1"/>
                    </a:solidFill>
                  </a:tcPr>
                </a:tc>
              </a:tr>
            </a:tbl>
          </a:graphicData>
        </a:graphic>
      </p:graphicFrame>
      <p:graphicFrame>
        <p:nvGraphicFramePr>
          <p:cNvPr id="1201" name="Google Shape;1201;p31"/>
          <p:cNvGraphicFramePr/>
          <p:nvPr/>
        </p:nvGraphicFramePr>
        <p:xfrm>
          <a:off x="332509" y="8056109"/>
          <a:ext cx="3000000" cy="3000000"/>
        </p:xfrm>
        <a:graphic>
          <a:graphicData uri="http://schemas.openxmlformats.org/drawingml/2006/table">
            <a:tbl>
              <a:tblPr firstRow="1" bandRow="1">
                <a:noFill/>
                <a:tableStyleId>{D8F5C330-00EC-492D-B79E-F1F6E617DCEB}</a:tableStyleId>
              </a:tblPr>
              <a:tblGrid>
                <a:gridCol w="7011550"/>
              </a:tblGrid>
              <a:tr h="370850">
                <a:tc>
                  <a:txBody>
                    <a:bodyPr/>
                    <a:lstStyle/>
                    <a:p>
                      <a:pPr marL="342900" marR="0" lvl="0" indent="-342900" algn="l" rtl="0">
                        <a:lnSpc>
                          <a:spcPct val="100000"/>
                        </a:lnSpc>
                        <a:spcBef>
                          <a:spcPts val="0"/>
                        </a:spcBef>
                        <a:spcAft>
                          <a:spcPts val="0"/>
                        </a:spcAft>
                        <a:buClr>
                          <a:schemeClr val="lt1"/>
                        </a:buClr>
                        <a:buSzPts val="1400"/>
                        <a:buFont typeface="Century Schoolbook"/>
                        <a:buAutoNum type="arabicPeriod" startAt="3"/>
                      </a:pPr>
                      <a:r>
                        <a:rPr lang="en-US" sz="1400" b="0" i="0" u="none" strike="noStrike" cap="none">
                          <a:solidFill>
                            <a:schemeClr val="lt1"/>
                          </a:solidFill>
                          <a:latin typeface="Verdana"/>
                          <a:ea typeface="Verdana"/>
                          <a:cs typeface="Verdana"/>
                          <a:sym typeface="Verdana"/>
                        </a:rPr>
                        <a:t>Quali sono i modi in cui la vostra idea può incoraggiare le persone a sostenere i mercati locali?</a:t>
                      </a:r>
                      <a:endParaRPr/>
                    </a:p>
                  </a:txBody>
                  <a:tcPr marL="91450" marR="91450" marT="45725" marB="45725">
                    <a:lnL w="12700" cap="flat" cmpd="sng">
                      <a:solidFill>
                        <a:srgbClr val="44BAA9"/>
                      </a:solidFill>
                      <a:prstDash val="solid"/>
                      <a:round/>
                      <a:headEnd type="none" w="sm" len="sm"/>
                      <a:tailEnd type="none" w="sm" len="sm"/>
                    </a:lnL>
                    <a:lnR w="12700" cap="flat" cmpd="sng">
                      <a:solidFill>
                        <a:srgbClr val="44BAA9"/>
                      </a:solidFill>
                      <a:prstDash val="solid"/>
                      <a:round/>
                      <a:headEnd type="none" w="sm" len="sm"/>
                      <a:tailEnd type="none" w="sm" len="sm"/>
                    </a:lnR>
                    <a:lnT w="12700" cap="flat" cmpd="sng">
                      <a:solidFill>
                        <a:srgbClr val="44BAA9"/>
                      </a:solidFill>
                      <a:prstDash val="solid"/>
                      <a:round/>
                      <a:headEnd type="none" w="sm" len="sm"/>
                      <a:tailEnd type="none" w="sm" len="sm"/>
                    </a:lnT>
                    <a:lnB w="12700" cap="flat" cmpd="sng">
                      <a:solidFill>
                        <a:srgbClr val="44BAA9"/>
                      </a:solidFill>
                      <a:prstDash val="solid"/>
                      <a:round/>
                      <a:headEnd type="none" w="sm" len="sm"/>
                      <a:tailEnd type="none" w="sm" len="sm"/>
                    </a:lnB>
                    <a:solidFill>
                      <a:srgbClr val="69ADAD"/>
                    </a:solidFill>
                  </a:tcPr>
                </a:tc>
              </a:tr>
              <a:tr h="370850">
                <a:tc>
                  <a:txBody>
                    <a:bodyPr/>
                    <a:lstStyle/>
                    <a:p>
                      <a:pPr marL="0" marR="0" lvl="0" indent="0" algn="l" rtl="0">
                        <a:spcBef>
                          <a:spcPts val="0"/>
                        </a:spcBef>
                        <a:spcAft>
                          <a:spcPts val="0"/>
                        </a:spcAft>
                        <a:buNone/>
                      </a:pPr>
                      <a:r>
                        <a:rPr lang="en-US" sz="1400" b="1" i="0" u="none" strike="noStrike" cap="none">
                          <a:solidFill>
                            <a:srgbClr val="3F3F3F"/>
                          </a:solidFill>
                          <a:latin typeface="Verdana"/>
                          <a:ea typeface="Verdana"/>
                          <a:cs typeface="Verdana"/>
                          <a:sym typeface="Verdana"/>
                        </a:rPr>
                        <a:t>Esercizio: </a:t>
                      </a:r>
                      <a:r>
                        <a:rPr lang="en-US" sz="1400" b="0" i="0" u="none" strike="noStrike" cap="none">
                          <a:solidFill>
                            <a:srgbClr val="3F3F3F"/>
                          </a:solidFill>
                          <a:latin typeface="Verdana"/>
                          <a:ea typeface="Verdana"/>
                          <a:cs typeface="Verdana"/>
                          <a:sym typeface="Verdana"/>
                        </a:rPr>
                        <a:t>Pensate a come la vostra idea potrebbe ispirare le persone ad acquistare nei mercati e nei negozi locali.</a:t>
                      </a:r>
                      <a:endParaRPr/>
                    </a:p>
                    <a:p>
                      <a:pPr marL="0" marR="0" lvl="0" indent="0" algn="l" rtl="0">
                        <a:spcBef>
                          <a:spcPts val="0"/>
                        </a:spcBef>
                        <a:spcAft>
                          <a:spcPts val="0"/>
                        </a:spcAft>
                        <a:buNone/>
                      </a:pPr>
                      <a:r>
                        <a:t/>
                      </a:r>
                      <a:endParaRPr sz="1400" b="0" i="0" u="none" strike="noStrike" cap="none">
                        <a:solidFill>
                          <a:srgbClr val="3F3F3F"/>
                        </a:solidFill>
                        <a:latin typeface="Verdana"/>
                        <a:ea typeface="Verdana"/>
                        <a:cs typeface="Verdana"/>
                        <a:sym typeface="Verdana"/>
                      </a:endParaRPr>
                    </a:p>
                    <a:p>
                      <a:pPr marL="285750" marR="0" lvl="0" indent="-285750" algn="l" rtl="0">
                        <a:spcBef>
                          <a:spcPts val="0"/>
                        </a:spcBef>
                        <a:spcAft>
                          <a:spcPts val="0"/>
                        </a:spcAft>
                        <a:buClr>
                          <a:srgbClr val="3F3F3F"/>
                        </a:buClr>
                        <a:buSzPts val="1200"/>
                        <a:buFont typeface="Arial"/>
                        <a:buChar char="•"/>
                      </a:pPr>
                      <a:r>
                        <a:rPr lang="en-US" sz="1200" b="1" i="0" u="none" strike="noStrike" cap="none">
                          <a:solidFill>
                            <a:srgbClr val="3F3F3F"/>
                          </a:solidFill>
                          <a:latin typeface="Verdana"/>
                          <a:ea typeface="Verdana"/>
                          <a:cs typeface="Verdana"/>
                          <a:sym typeface="Verdana"/>
                        </a:rPr>
                        <a:t>Fate un elenco: </a:t>
                      </a:r>
                      <a:r>
                        <a:rPr lang="en-US" sz="1200" b="0" i="0" u="none" strike="noStrike" cap="none">
                          <a:solidFill>
                            <a:srgbClr val="3F3F3F"/>
                          </a:solidFill>
                          <a:latin typeface="Verdana"/>
                          <a:ea typeface="Verdana"/>
                          <a:cs typeface="Verdana"/>
                          <a:sym typeface="Verdana"/>
                        </a:rPr>
                        <a:t>Scrivete i modi in cui la vostra idea potrebbe ispirare le persone ad acquistare prodotti locali.</a:t>
                      </a:r>
                      <a:endParaRPr/>
                    </a:p>
                    <a:p>
                      <a:pPr marL="285750" marR="0" lvl="0" indent="-285750" algn="l" rtl="0">
                        <a:spcBef>
                          <a:spcPts val="0"/>
                        </a:spcBef>
                        <a:spcAft>
                          <a:spcPts val="0"/>
                        </a:spcAft>
                        <a:buClr>
                          <a:srgbClr val="3F3F3F"/>
                        </a:buClr>
                        <a:buSzPts val="1200"/>
                        <a:buFont typeface="Arial"/>
                        <a:buChar char="•"/>
                      </a:pPr>
                      <a:r>
                        <a:rPr lang="en-US" sz="1200" b="1" i="0" u="none" strike="noStrike" cap="none">
                          <a:solidFill>
                            <a:srgbClr val="3F3F3F"/>
                          </a:solidFill>
                          <a:latin typeface="Verdana"/>
                          <a:ea typeface="Verdana"/>
                          <a:cs typeface="Verdana"/>
                          <a:sym typeface="Verdana"/>
                        </a:rPr>
                        <a:t>Ricerca sulle tendenze: </a:t>
                      </a:r>
                      <a:r>
                        <a:rPr lang="en-US" sz="1200" b="0" i="0" u="none" strike="noStrike" cap="none">
                          <a:solidFill>
                            <a:srgbClr val="3F3F3F"/>
                          </a:solidFill>
                          <a:latin typeface="Verdana"/>
                          <a:ea typeface="Verdana"/>
                          <a:cs typeface="Verdana"/>
                          <a:sym typeface="Verdana"/>
                        </a:rPr>
                        <a:t>Scoprite di cosa hanno bisogno i mercati locali per attirare più clienti.</a:t>
                      </a:r>
                      <a:endParaRPr/>
                    </a:p>
                    <a:p>
                      <a:pPr marL="285750" marR="0" lvl="0" indent="-285750" algn="l" rtl="0">
                        <a:spcBef>
                          <a:spcPts val="0"/>
                        </a:spcBef>
                        <a:spcAft>
                          <a:spcPts val="0"/>
                        </a:spcAft>
                        <a:buClr>
                          <a:srgbClr val="3F3F3F"/>
                        </a:buClr>
                        <a:buSzPts val="1200"/>
                        <a:buFont typeface="Arial"/>
                        <a:buChar char="•"/>
                      </a:pPr>
                      <a:r>
                        <a:rPr lang="en-US" sz="1200" b="1" i="0" u="none" strike="noStrike" cap="none">
                          <a:solidFill>
                            <a:srgbClr val="3F3F3F"/>
                          </a:solidFill>
                          <a:latin typeface="Verdana"/>
                          <a:ea typeface="Verdana"/>
                          <a:cs typeface="Verdana"/>
                          <a:sym typeface="Verdana"/>
                        </a:rPr>
                        <a:t>Pianificare la crescita: </a:t>
                      </a:r>
                      <a:r>
                        <a:rPr lang="en-US" sz="1200" b="0" i="0" u="none" strike="noStrike" cap="none">
                          <a:solidFill>
                            <a:srgbClr val="3F3F3F"/>
                          </a:solidFill>
                          <a:latin typeface="Verdana"/>
                          <a:ea typeface="Verdana"/>
                          <a:cs typeface="Verdana"/>
                          <a:sym typeface="Verdana"/>
                        </a:rPr>
                        <a:t>Pensate a come il vostro progetto possa contribuire a promuovere prodotti locali, mercati agricoli o artigiani locali.</a:t>
                      </a:r>
                      <a:endParaRPr/>
                    </a:p>
                    <a:p>
                      <a:pPr marL="171450" marR="0" lvl="0" indent="-82550" algn="l" rtl="0">
                        <a:spcBef>
                          <a:spcPts val="0"/>
                        </a:spcBef>
                        <a:spcAft>
                          <a:spcPts val="0"/>
                        </a:spcAft>
                        <a:buClr>
                          <a:srgbClr val="FF9933"/>
                        </a:buClr>
                        <a:buSzPts val="1400"/>
                        <a:buFont typeface="Noto Sans Symbols"/>
                        <a:buNone/>
                      </a:pPr>
                      <a:r>
                        <a:t/>
                      </a:r>
                      <a:endParaRPr sz="1400" b="0">
                        <a:solidFill>
                          <a:srgbClr val="4B4B4B"/>
                        </a:solidFill>
                        <a:latin typeface="Verdana"/>
                        <a:ea typeface="Verdana"/>
                        <a:cs typeface="Verdana"/>
                        <a:sym typeface="Verdana"/>
                      </a:endParaRPr>
                    </a:p>
                  </a:txBody>
                  <a:tcPr marL="91450" marR="91450" marT="45725" marB="45725">
                    <a:lnL w="12700" cap="flat" cmpd="sng">
                      <a:solidFill>
                        <a:srgbClr val="44BAA9"/>
                      </a:solidFill>
                      <a:prstDash val="solid"/>
                      <a:round/>
                      <a:headEnd type="none" w="sm" len="sm"/>
                      <a:tailEnd type="none" w="sm" len="sm"/>
                    </a:lnL>
                    <a:lnR w="12700" cap="flat" cmpd="sng">
                      <a:solidFill>
                        <a:srgbClr val="44BAA9"/>
                      </a:solidFill>
                      <a:prstDash val="solid"/>
                      <a:round/>
                      <a:headEnd type="none" w="sm" len="sm"/>
                      <a:tailEnd type="none" w="sm" len="sm"/>
                    </a:lnR>
                    <a:lnT w="12700" cap="flat" cmpd="sng">
                      <a:solidFill>
                        <a:srgbClr val="44BAA9"/>
                      </a:solidFill>
                      <a:prstDash val="solid"/>
                      <a:round/>
                      <a:headEnd type="none" w="sm" len="sm"/>
                      <a:tailEnd type="none" w="sm" len="sm"/>
                    </a:lnT>
                    <a:lnB w="12700" cap="flat" cmpd="sng">
                      <a:solidFill>
                        <a:srgbClr val="44BAA9"/>
                      </a:solidFill>
                      <a:prstDash val="solid"/>
                      <a:round/>
                      <a:headEnd type="none" w="sm" len="sm"/>
                      <a:tailEnd type="none" w="sm" len="sm"/>
                    </a:lnB>
                    <a:solidFill>
                      <a:schemeClr val="lt1"/>
                    </a:solidFill>
                  </a:tcPr>
                </a:tc>
              </a:tr>
            </a:tbl>
          </a:graphicData>
        </a:graphic>
      </p:graphicFrame>
      <p:sp>
        <p:nvSpPr>
          <p:cNvPr id="1202" name="Google Shape;1202;p31"/>
          <p:cNvSpPr txBox="1"/>
          <p:nvPr/>
        </p:nvSpPr>
        <p:spPr>
          <a:xfrm>
            <a:off x="285418" y="864455"/>
            <a:ext cx="5956470" cy="665144"/>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lt1"/>
              </a:buClr>
              <a:buSzPts val="2800"/>
              <a:buFont typeface="Arial"/>
              <a:buNone/>
            </a:pPr>
            <a:r>
              <a:rPr lang="en-US" sz="2800" b="1" i="0">
                <a:solidFill>
                  <a:schemeClr val="lt1"/>
                </a:solidFill>
                <a:latin typeface="Verdana"/>
                <a:ea typeface="Verdana"/>
                <a:cs typeface="Verdana"/>
                <a:sym typeface="Verdana"/>
              </a:rPr>
              <a:t>Sezione 3: Fase 1</a:t>
            </a:r>
            <a:endParaRPr/>
          </a:p>
        </p:txBody>
      </p:sp>
      <p:sp>
        <p:nvSpPr>
          <p:cNvPr id="1203" name="Google Shape;1203;p31"/>
          <p:cNvSpPr txBox="1"/>
          <p:nvPr/>
        </p:nvSpPr>
        <p:spPr>
          <a:xfrm>
            <a:off x="285417" y="1497786"/>
            <a:ext cx="6472655" cy="782354"/>
          </a:xfrm>
          <a:prstGeom prst="rect">
            <a:avLst/>
          </a:prstGeom>
          <a:noFill/>
          <a:ln>
            <a:noFill/>
          </a:ln>
        </p:spPr>
        <p:txBody>
          <a:bodyPr spcFirstLastPara="1" wrap="square" lIns="91425" tIns="45700" rIns="91425" bIns="45700" anchor="t" anchorCtr="0">
            <a:noAutofit/>
          </a:bodyPr>
          <a:lstStyle/>
          <a:p>
            <a:pPr marL="0" marR="0" lvl="0" indent="0" algn="just" rtl="0">
              <a:lnSpc>
                <a:spcPct val="100000"/>
              </a:lnSpc>
              <a:spcBef>
                <a:spcPts val="0"/>
              </a:spcBef>
              <a:spcAft>
                <a:spcPts val="0"/>
              </a:spcAft>
              <a:buClr>
                <a:schemeClr val="lt1"/>
              </a:buClr>
              <a:buSzPts val="2000"/>
              <a:buFont typeface="Arial"/>
              <a:buNone/>
            </a:pPr>
            <a:r>
              <a:rPr lang="en-US" sz="2000" b="0" i="0">
                <a:solidFill>
                  <a:schemeClr val="lt1"/>
                </a:solidFill>
                <a:latin typeface="Verdana"/>
                <a:ea typeface="Verdana"/>
                <a:cs typeface="Verdana"/>
                <a:sym typeface="Verdana"/>
              </a:rPr>
              <a:t>PENSARE con le domande (5)</a:t>
            </a:r>
            <a:endParaRPr/>
          </a:p>
        </p:txBody>
      </p:sp>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07" name="Shape 1207"/>
        <p:cNvGrpSpPr/>
        <p:nvPr/>
      </p:nvGrpSpPr>
      <p:grpSpPr>
        <a:xfrm>
          <a:off x="0" y="0"/>
          <a:ext cx="0" cy="0"/>
          <a:chOff x="0" y="0"/>
          <a:chExt cx="0" cy="0"/>
        </a:xfrm>
      </p:grpSpPr>
      <p:sp>
        <p:nvSpPr>
          <p:cNvPr id="1208" name="Google Shape;1208;p32"/>
          <p:cNvSpPr txBox="1"/>
          <p:nvPr>
            <p:ph type="sldNum" idx="12"/>
          </p:nvPr>
        </p:nvSpPr>
        <p:spPr>
          <a:xfrm>
            <a:off x="6860806" y="10158647"/>
            <a:ext cx="374383" cy="465822"/>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en-US"/>
              <a:t>'#'</a:t>
            </a:fld>
            <a:endParaRPr/>
          </a:p>
        </p:txBody>
      </p:sp>
      <p:graphicFrame>
        <p:nvGraphicFramePr>
          <p:cNvPr id="1209" name="Google Shape;1209;p32"/>
          <p:cNvGraphicFramePr/>
          <p:nvPr/>
        </p:nvGraphicFramePr>
        <p:xfrm>
          <a:off x="302839" y="2690219"/>
          <a:ext cx="3000000" cy="3000000"/>
        </p:xfrm>
        <a:graphic>
          <a:graphicData uri="http://schemas.openxmlformats.org/drawingml/2006/table">
            <a:tbl>
              <a:tblPr firstRow="1" bandRow="1">
                <a:noFill/>
                <a:tableStyleId>{D8F5C330-00EC-492D-B79E-F1F6E617DCEB}</a:tableStyleId>
              </a:tblPr>
              <a:tblGrid>
                <a:gridCol w="7011550"/>
              </a:tblGrid>
              <a:tr h="370850">
                <a:tc>
                  <a:txBody>
                    <a:bodyPr/>
                    <a:lstStyle/>
                    <a:p>
                      <a:pPr marL="342900" marR="0" lvl="0" indent="-342900" algn="l" rtl="0">
                        <a:lnSpc>
                          <a:spcPct val="100000"/>
                        </a:lnSpc>
                        <a:spcBef>
                          <a:spcPts val="0"/>
                        </a:spcBef>
                        <a:spcAft>
                          <a:spcPts val="0"/>
                        </a:spcAft>
                        <a:buClr>
                          <a:schemeClr val="lt1"/>
                        </a:buClr>
                        <a:buSzPts val="1400"/>
                        <a:buFont typeface="Century Schoolbook"/>
                        <a:buAutoNum type="arabicPeriod" startAt="4"/>
                      </a:pPr>
                      <a:r>
                        <a:rPr lang="en-US" sz="1400" b="0" i="0" u="none" strike="noStrike" cap="none">
                          <a:solidFill>
                            <a:schemeClr val="lt1"/>
                          </a:solidFill>
                          <a:latin typeface="Verdana"/>
                          <a:ea typeface="Verdana"/>
                          <a:cs typeface="Verdana"/>
                          <a:sym typeface="Verdana"/>
                        </a:rPr>
                        <a:t>In che modo la vostra idea può contribuire a costruire una comunità più forte e più connessa?</a:t>
                      </a:r>
                      <a:endParaRPr/>
                    </a:p>
                  </a:txBody>
                  <a:tcPr marL="91450" marR="91450" marT="45725" marB="45725">
                    <a:lnL w="12700" cap="flat" cmpd="sng">
                      <a:solidFill>
                        <a:srgbClr val="44BAA9"/>
                      </a:solidFill>
                      <a:prstDash val="solid"/>
                      <a:round/>
                      <a:headEnd type="none" w="sm" len="sm"/>
                      <a:tailEnd type="none" w="sm" len="sm"/>
                    </a:lnL>
                    <a:lnR w="12700" cap="flat" cmpd="sng">
                      <a:solidFill>
                        <a:srgbClr val="44BAA9"/>
                      </a:solidFill>
                      <a:prstDash val="solid"/>
                      <a:round/>
                      <a:headEnd type="none" w="sm" len="sm"/>
                      <a:tailEnd type="none" w="sm" len="sm"/>
                    </a:lnR>
                    <a:lnT w="12700" cap="flat" cmpd="sng">
                      <a:solidFill>
                        <a:srgbClr val="44BAA9"/>
                      </a:solidFill>
                      <a:prstDash val="solid"/>
                      <a:round/>
                      <a:headEnd type="none" w="sm" len="sm"/>
                      <a:tailEnd type="none" w="sm" len="sm"/>
                    </a:lnT>
                    <a:lnB w="12700" cap="flat" cmpd="sng">
                      <a:solidFill>
                        <a:srgbClr val="44BAA9"/>
                      </a:solidFill>
                      <a:prstDash val="solid"/>
                      <a:round/>
                      <a:headEnd type="none" w="sm" len="sm"/>
                      <a:tailEnd type="none" w="sm" len="sm"/>
                    </a:lnB>
                    <a:solidFill>
                      <a:srgbClr val="69ADAD"/>
                    </a:solidFill>
                  </a:tcPr>
                </a:tc>
              </a:tr>
              <a:tr h="370850">
                <a:tc>
                  <a:txBody>
                    <a:bodyPr/>
                    <a:lstStyle/>
                    <a:p>
                      <a:pPr marL="0" marR="0" lvl="0" indent="0" algn="l" rtl="0">
                        <a:spcBef>
                          <a:spcPts val="0"/>
                        </a:spcBef>
                        <a:spcAft>
                          <a:spcPts val="0"/>
                        </a:spcAft>
                        <a:buNone/>
                      </a:pPr>
                      <a:r>
                        <a:rPr lang="en-US" sz="1400" b="1" i="0" u="none" strike="noStrike" cap="none">
                          <a:solidFill>
                            <a:srgbClr val="3F3F3F"/>
                          </a:solidFill>
                          <a:latin typeface="Verdana"/>
                          <a:ea typeface="Verdana"/>
                          <a:cs typeface="Verdana"/>
                          <a:sym typeface="Verdana"/>
                        </a:rPr>
                        <a:t>Esercizio: </a:t>
                      </a:r>
                      <a:r>
                        <a:rPr lang="en-US" sz="1400" b="0" i="0" u="none" strike="noStrike" cap="none">
                          <a:solidFill>
                            <a:srgbClr val="3F3F3F"/>
                          </a:solidFill>
                          <a:latin typeface="Verdana"/>
                          <a:ea typeface="Verdana"/>
                          <a:cs typeface="Verdana"/>
                          <a:sym typeface="Verdana"/>
                        </a:rPr>
                        <a:t>Pensate a come la vostra idea potrebbe contribuire a unire le persone.</a:t>
                      </a:r>
                      <a:endParaRPr/>
                    </a:p>
                    <a:p>
                      <a:pPr marL="0" marR="0" lvl="0" indent="0" algn="l" rtl="0">
                        <a:spcBef>
                          <a:spcPts val="0"/>
                        </a:spcBef>
                        <a:spcAft>
                          <a:spcPts val="0"/>
                        </a:spcAft>
                        <a:buNone/>
                      </a:pPr>
                      <a:r>
                        <a:t/>
                      </a:r>
                      <a:endParaRPr sz="1400" b="0" i="0" u="none" strike="noStrike" cap="none">
                        <a:solidFill>
                          <a:srgbClr val="3F3F3F"/>
                        </a:solidFill>
                        <a:latin typeface="Verdana"/>
                        <a:ea typeface="Verdana"/>
                        <a:cs typeface="Verdana"/>
                        <a:sym typeface="Verdana"/>
                      </a:endParaRPr>
                    </a:p>
                    <a:p>
                      <a:pPr marL="285750" marR="0" lvl="0" indent="-285750" algn="l" rtl="0">
                        <a:spcBef>
                          <a:spcPts val="0"/>
                        </a:spcBef>
                        <a:spcAft>
                          <a:spcPts val="0"/>
                        </a:spcAft>
                        <a:buClr>
                          <a:srgbClr val="3F3F3F"/>
                        </a:buClr>
                        <a:buSzPts val="1200"/>
                        <a:buFont typeface="Noto Sans Symbols"/>
                        <a:buChar char="❖"/>
                      </a:pPr>
                      <a:r>
                        <a:rPr lang="en-US" sz="1200" b="1" i="0" u="none" strike="noStrike" cap="none">
                          <a:solidFill>
                            <a:srgbClr val="3F3F3F"/>
                          </a:solidFill>
                          <a:latin typeface="Verdana"/>
                          <a:ea typeface="Verdana"/>
                          <a:cs typeface="Verdana"/>
                          <a:sym typeface="Verdana"/>
                        </a:rPr>
                        <a:t>Individuare le connessioni: </a:t>
                      </a:r>
                      <a:r>
                        <a:rPr lang="en-US" sz="1200" b="0" i="0" u="none" strike="noStrike" cap="none">
                          <a:solidFill>
                            <a:srgbClr val="3F3F3F"/>
                          </a:solidFill>
                          <a:latin typeface="Verdana"/>
                          <a:ea typeface="Verdana"/>
                          <a:cs typeface="Verdana"/>
                          <a:sym typeface="Verdana"/>
                        </a:rPr>
                        <a:t>Scrivete i modi in cui il vostro progetto può contribuire a mettere in contatto le persone, come l'organizzazione di eventi o la creazione di nuove reti sociali.</a:t>
                      </a:r>
                      <a:endParaRPr/>
                    </a:p>
                    <a:p>
                      <a:pPr marL="285750" marR="0" lvl="0" indent="-285750" algn="l" rtl="0">
                        <a:spcBef>
                          <a:spcPts val="0"/>
                        </a:spcBef>
                        <a:spcAft>
                          <a:spcPts val="0"/>
                        </a:spcAft>
                        <a:buClr>
                          <a:srgbClr val="3F3F3F"/>
                        </a:buClr>
                        <a:buSzPts val="1200"/>
                        <a:buFont typeface="Noto Sans Symbols"/>
                        <a:buChar char="❖"/>
                      </a:pPr>
                      <a:r>
                        <a:rPr lang="en-US" sz="1200" b="1" i="0" u="none" strike="noStrike" cap="none">
                          <a:solidFill>
                            <a:srgbClr val="3F3F3F"/>
                          </a:solidFill>
                          <a:latin typeface="Verdana"/>
                          <a:ea typeface="Verdana"/>
                          <a:cs typeface="Verdana"/>
                          <a:sym typeface="Verdana"/>
                        </a:rPr>
                        <a:t>Conoscere i vicini: </a:t>
                      </a:r>
                      <a:r>
                        <a:rPr lang="en-US" sz="1200" b="0" i="0" u="none" strike="noStrike" cap="none">
                          <a:solidFill>
                            <a:srgbClr val="3F3F3F"/>
                          </a:solidFill>
                          <a:latin typeface="Verdana"/>
                          <a:ea typeface="Verdana"/>
                          <a:cs typeface="Verdana"/>
                          <a:sym typeface="Verdana"/>
                        </a:rPr>
                        <a:t>Ricercate i gruppi e gli eventi locali in cui il vostro progetto potrebbe fare la differenza.</a:t>
                      </a:r>
                      <a:endParaRPr/>
                    </a:p>
                    <a:p>
                      <a:pPr marL="285750" marR="0" lvl="0" indent="-285750" algn="l" rtl="0">
                        <a:spcBef>
                          <a:spcPts val="0"/>
                        </a:spcBef>
                        <a:spcAft>
                          <a:spcPts val="0"/>
                        </a:spcAft>
                        <a:buClr>
                          <a:srgbClr val="3F3F3F"/>
                        </a:buClr>
                        <a:buSzPts val="1200"/>
                        <a:buFont typeface="Noto Sans Symbols"/>
                        <a:buChar char="❖"/>
                      </a:pPr>
                      <a:r>
                        <a:rPr lang="en-US" sz="1200" b="1" i="0" u="none" strike="noStrike" cap="none">
                          <a:solidFill>
                            <a:srgbClr val="3F3F3F"/>
                          </a:solidFill>
                          <a:latin typeface="Verdana"/>
                          <a:ea typeface="Verdana"/>
                          <a:cs typeface="Verdana"/>
                          <a:sym typeface="Verdana"/>
                        </a:rPr>
                        <a:t>Pianificare il coinvolgimento: </a:t>
                      </a:r>
                      <a:r>
                        <a:rPr lang="en-US" sz="1200" b="0" i="0" u="none" strike="noStrike" cap="none">
                          <a:solidFill>
                            <a:srgbClr val="3F3F3F"/>
                          </a:solidFill>
                          <a:latin typeface="Verdana"/>
                          <a:ea typeface="Verdana"/>
                          <a:cs typeface="Verdana"/>
                          <a:sym typeface="Verdana"/>
                        </a:rPr>
                        <a:t>Pensate a due modi per coinvolgere la comunità nel vostro progetto, ad esempio offrendo opportunità di collaborazione o avviando un programma di volontariato.</a:t>
                      </a:r>
                      <a:endParaRPr/>
                    </a:p>
                    <a:p>
                      <a:pPr marL="171450" marR="0" lvl="0" indent="-82550" algn="l" rtl="0">
                        <a:spcBef>
                          <a:spcPts val="0"/>
                        </a:spcBef>
                        <a:spcAft>
                          <a:spcPts val="0"/>
                        </a:spcAft>
                        <a:buClr>
                          <a:srgbClr val="FF9933"/>
                        </a:buClr>
                        <a:buSzPts val="1400"/>
                        <a:buFont typeface="Noto Sans Symbols"/>
                        <a:buNone/>
                      </a:pPr>
                      <a:r>
                        <a:t/>
                      </a:r>
                      <a:endParaRPr sz="1400" b="0">
                        <a:solidFill>
                          <a:srgbClr val="4B4B4B"/>
                        </a:solidFill>
                        <a:latin typeface="Verdana"/>
                        <a:ea typeface="Verdana"/>
                        <a:cs typeface="Verdana"/>
                        <a:sym typeface="Verdana"/>
                      </a:endParaRPr>
                    </a:p>
                  </a:txBody>
                  <a:tcPr marL="91450" marR="91450" marT="45725" marB="45725">
                    <a:lnL w="12700" cap="flat" cmpd="sng">
                      <a:solidFill>
                        <a:srgbClr val="44BAA9"/>
                      </a:solidFill>
                      <a:prstDash val="solid"/>
                      <a:round/>
                      <a:headEnd type="none" w="sm" len="sm"/>
                      <a:tailEnd type="none" w="sm" len="sm"/>
                    </a:lnL>
                    <a:lnR w="12700" cap="flat" cmpd="sng">
                      <a:solidFill>
                        <a:srgbClr val="44BAA9"/>
                      </a:solidFill>
                      <a:prstDash val="solid"/>
                      <a:round/>
                      <a:headEnd type="none" w="sm" len="sm"/>
                      <a:tailEnd type="none" w="sm" len="sm"/>
                    </a:lnR>
                    <a:lnT w="12700" cap="flat" cmpd="sng">
                      <a:solidFill>
                        <a:srgbClr val="44BAA9"/>
                      </a:solidFill>
                      <a:prstDash val="solid"/>
                      <a:round/>
                      <a:headEnd type="none" w="sm" len="sm"/>
                      <a:tailEnd type="none" w="sm" len="sm"/>
                    </a:lnT>
                    <a:lnB w="12700" cap="flat" cmpd="sng">
                      <a:solidFill>
                        <a:srgbClr val="44BAA9"/>
                      </a:solidFill>
                      <a:prstDash val="solid"/>
                      <a:round/>
                      <a:headEnd type="none" w="sm" len="sm"/>
                      <a:tailEnd type="none" w="sm" len="sm"/>
                    </a:lnB>
                    <a:solidFill>
                      <a:schemeClr val="lt1"/>
                    </a:solidFill>
                  </a:tcPr>
                </a:tc>
              </a:tr>
              <a:tr h="370850">
                <a:tc>
                  <a:txBody>
                    <a:bodyPr/>
                    <a:lstStyle/>
                    <a:p>
                      <a:pPr marL="342900" marR="0" lvl="0" indent="-342900" algn="l" rtl="0">
                        <a:lnSpc>
                          <a:spcPct val="100000"/>
                        </a:lnSpc>
                        <a:spcBef>
                          <a:spcPts val="0"/>
                        </a:spcBef>
                        <a:spcAft>
                          <a:spcPts val="0"/>
                        </a:spcAft>
                        <a:buClr>
                          <a:schemeClr val="lt1"/>
                        </a:buClr>
                        <a:buSzPts val="1400"/>
                        <a:buFont typeface="Century Schoolbook"/>
                        <a:buAutoNum type="arabicPeriod" startAt="5"/>
                      </a:pPr>
                      <a:r>
                        <a:rPr lang="en-US" sz="1400" b="0" i="0" u="none" strike="noStrike" cap="none">
                          <a:solidFill>
                            <a:schemeClr val="lt1"/>
                          </a:solidFill>
                          <a:latin typeface="Verdana"/>
                          <a:ea typeface="Verdana"/>
                          <a:cs typeface="Verdana"/>
                          <a:sym typeface="Verdana"/>
                        </a:rPr>
                        <a:t>In che modo la vostra idea di eco-salute può contribuire a migliorare il benessere della vostra comunità locale e dell'economia?</a:t>
                      </a:r>
                      <a:endParaRPr/>
                    </a:p>
                  </a:txBody>
                  <a:tcPr marL="91450" marR="91450" marT="45725" marB="45725">
                    <a:lnL w="12700" cap="flat" cmpd="sng">
                      <a:solidFill>
                        <a:srgbClr val="44BAA9"/>
                      </a:solidFill>
                      <a:prstDash val="solid"/>
                      <a:round/>
                      <a:headEnd type="none" w="sm" len="sm"/>
                      <a:tailEnd type="none" w="sm" len="sm"/>
                    </a:lnL>
                    <a:lnR w="12700" cap="flat" cmpd="sng">
                      <a:solidFill>
                        <a:srgbClr val="44BAA9"/>
                      </a:solidFill>
                      <a:prstDash val="solid"/>
                      <a:round/>
                      <a:headEnd type="none" w="sm" len="sm"/>
                      <a:tailEnd type="none" w="sm" len="sm"/>
                    </a:lnR>
                    <a:lnT w="12700" cap="flat" cmpd="sng">
                      <a:solidFill>
                        <a:srgbClr val="44BAA9"/>
                      </a:solidFill>
                      <a:prstDash val="solid"/>
                      <a:round/>
                      <a:headEnd type="none" w="sm" len="sm"/>
                      <a:tailEnd type="none" w="sm" len="sm"/>
                    </a:lnT>
                    <a:lnB w="12700" cap="flat" cmpd="sng">
                      <a:solidFill>
                        <a:srgbClr val="44BAA9"/>
                      </a:solidFill>
                      <a:prstDash val="solid"/>
                      <a:round/>
                      <a:headEnd type="none" w="sm" len="sm"/>
                      <a:tailEnd type="none" w="sm" len="sm"/>
                    </a:lnB>
                    <a:solidFill>
                      <a:srgbClr val="69ADAD"/>
                    </a:solidFill>
                  </a:tcPr>
                </a:tc>
              </a:tr>
              <a:tr h="370850">
                <a:tc>
                  <a:txBody>
                    <a:bodyPr/>
                    <a:lstStyle/>
                    <a:p>
                      <a:pPr marL="0" marR="0" lvl="0" indent="0" algn="l" rtl="0">
                        <a:spcBef>
                          <a:spcPts val="0"/>
                        </a:spcBef>
                        <a:spcAft>
                          <a:spcPts val="0"/>
                        </a:spcAft>
                        <a:buClr>
                          <a:srgbClr val="FF9933"/>
                        </a:buClr>
                        <a:buSzPts val="1400"/>
                        <a:buFont typeface="Noto Sans Symbols"/>
                        <a:buNone/>
                      </a:pPr>
                      <a:r>
                        <a:rPr lang="en-US" sz="1400" b="1" i="0" u="none" strike="noStrike" cap="none">
                          <a:solidFill>
                            <a:srgbClr val="3F3F3F"/>
                          </a:solidFill>
                          <a:latin typeface="Verdana"/>
                          <a:ea typeface="Verdana"/>
                          <a:cs typeface="Verdana"/>
                          <a:sym typeface="Verdana"/>
                        </a:rPr>
                        <a:t>Esercizio: </a:t>
                      </a:r>
                      <a:r>
                        <a:rPr lang="en-US" sz="1400" b="0" i="0" u="none" strike="noStrike" cap="none">
                          <a:solidFill>
                            <a:srgbClr val="3F3F3F"/>
                          </a:solidFill>
                          <a:latin typeface="Verdana"/>
                          <a:ea typeface="Verdana"/>
                          <a:cs typeface="Verdana"/>
                          <a:sym typeface="Verdana"/>
                        </a:rPr>
                        <a:t>Pensate a come il vostro progetto eco-sanitario possa portare benefici diretti alla popolazione e all'economia locali.</a:t>
                      </a:r>
                      <a:endParaRPr/>
                    </a:p>
                    <a:p>
                      <a:pPr marL="0" marR="0" lvl="0" indent="0" algn="l" rtl="0">
                        <a:spcBef>
                          <a:spcPts val="0"/>
                        </a:spcBef>
                        <a:spcAft>
                          <a:spcPts val="0"/>
                        </a:spcAft>
                        <a:buClr>
                          <a:srgbClr val="FF9933"/>
                        </a:buClr>
                        <a:buSzPts val="1400"/>
                        <a:buFont typeface="Noto Sans Symbols"/>
                        <a:buNone/>
                      </a:pPr>
                      <a:r>
                        <a:t/>
                      </a:r>
                      <a:endParaRPr sz="1400" b="0" i="0" u="none" strike="noStrike" cap="none">
                        <a:solidFill>
                          <a:srgbClr val="3F3F3F"/>
                        </a:solidFill>
                        <a:latin typeface="Verdana"/>
                        <a:ea typeface="Verdana"/>
                        <a:cs typeface="Verdana"/>
                        <a:sym typeface="Verdana"/>
                      </a:endParaRPr>
                    </a:p>
                    <a:p>
                      <a:pPr marL="171450" marR="0" lvl="0" indent="-171450" algn="l" rtl="0">
                        <a:spcBef>
                          <a:spcPts val="0"/>
                        </a:spcBef>
                        <a:spcAft>
                          <a:spcPts val="0"/>
                        </a:spcAft>
                        <a:buClr>
                          <a:srgbClr val="FF9933"/>
                        </a:buClr>
                        <a:buSzPts val="1200"/>
                        <a:buFont typeface="Noto Sans Symbols"/>
                        <a:buChar char="❖"/>
                      </a:pPr>
                      <a:r>
                        <a:rPr lang="en-US" sz="1200" b="1" i="0" u="none" strike="noStrike" cap="none">
                          <a:solidFill>
                            <a:srgbClr val="3F3F3F"/>
                          </a:solidFill>
                          <a:latin typeface="Verdana"/>
                          <a:ea typeface="Verdana"/>
                          <a:cs typeface="Verdana"/>
                          <a:sym typeface="Verdana"/>
                        </a:rPr>
                        <a:t>Individuare i benefici: </a:t>
                      </a:r>
                      <a:r>
                        <a:rPr lang="en-US" sz="1200" b="0" i="0" u="none" strike="noStrike" cap="none">
                          <a:solidFill>
                            <a:srgbClr val="3F3F3F"/>
                          </a:solidFill>
                          <a:latin typeface="Verdana"/>
                          <a:ea typeface="Verdana"/>
                          <a:cs typeface="Verdana"/>
                          <a:sym typeface="Verdana"/>
                        </a:rPr>
                        <a:t>Scrivete come la vostra idea di eco-salute potrebbe migliorare la salute e il benessere della popolazione locale, ad esempio promuovendo stili di vita più sani, pratiche sostenibili o spazi verdi.</a:t>
                      </a:r>
                      <a:endParaRPr/>
                    </a:p>
                    <a:p>
                      <a:pPr marL="171450" marR="0" lvl="0" indent="-171450" algn="l" rtl="0">
                        <a:spcBef>
                          <a:spcPts val="0"/>
                        </a:spcBef>
                        <a:spcAft>
                          <a:spcPts val="0"/>
                        </a:spcAft>
                        <a:buClr>
                          <a:srgbClr val="FF9933"/>
                        </a:buClr>
                        <a:buSzPts val="1200"/>
                        <a:buFont typeface="Noto Sans Symbols"/>
                        <a:buChar char="❖"/>
                      </a:pPr>
                      <a:r>
                        <a:rPr lang="en-US" sz="1200" b="1" i="0" u="none" strike="noStrike" cap="none">
                          <a:solidFill>
                            <a:srgbClr val="3F3F3F"/>
                          </a:solidFill>
                          <a:latin typeface="Verdana"/>
                          <a:ea typeface="Verdana"/>
                          <a:cs typeface="Verdana"/>
                          <a:sym typeface="Verdana"/>
                        </a:rPr>
                        <a:t>Ricercare le esigenze locali: </a:t>
                      </a:r>
                      <a:r>
                        <a:rPr lang="en-US" sz="1200" b="0" i="0" u="none" strike="noStrike" cap="none">
                          <a:solidFill>
                            <a:srgbClr val="3F3F3F"/>
                          </a:solidFill>
                          <a:latin typeface="Verdana"/>
                          <a:ea typeface="Verdana"/>
                          <a:cs typeface="Verdana"/>
                          <a:sym typeface="Verdana"/>
                        </a:rPr>
                        <a:t>Scoprite di cosa ha bisogno la comunità per migliorare il benessere: la vostra idea potrebbe contribuire a ridurre lo stress, ad aumentare l'attività fisica o a fornire opzioni alimentari più sane?</a:t>
                      </a:r>
                      <a:endParaRPr/>
                    </a:p>
                    <a:p>
                      <a:pPr marL="171450" marR="0" lvl="0" indent="-171450" algn="l" rtl="0">
                        <a:spcBef>
                          <a:spcPts val="0"/>
                        </a:spcBef>
                        <a:spcAft>
                          <a:spcPts val="0"/>
                        </a:spcAft>
                        <a:buClr>
                          <a:srgbClr val="FF9933"/>
                        </a:buClr>
                        <a:buSzPts val="1200"/>
                        <a:buFont typeface="Noto Sans Symbols"/>
                        <a:buChar char="❖"/>
                      </a:pPr>
                      <a:r>
                        <a:rPr lang="en-US" sz="1200" b="1" i="0" u="none" strike="noStrike" cap="none">
                          <a:solidFill>
                            <a:srgbClr val="3F3F3F"/>
                          </a:solidFill>
                          <a:latin typeface="Verdana"/>
                          <a:ea typeface="Verdana"/>
                          <a:cs typeface="Verdana"/>
                          <a:sym typeface="Verdana"/>
                        </a:rPr>
                        <a:t>Pianificare l'impatto: </a:t>
                      </a:r>
                      <a:r>
                        <a:rPr lang="en-US" sz="1200" b="0" i="0" u="none" strike="noStrike" cap="none">
                          <a:solidFill>
                            <a:srgbClr val="3F3F3F"/>
                          </a:solidFill>
                          <a:latin typeface="Verdana"/>
                          <a:ea typeface="Verdana"/>
                          <a:cs typeface="Verdana"/>
                          <a:sym typeface="Verdana"/>
                        </a:rPr>
                        <a:t>Pensate a due modi in cui il vostro progetto eco-sanitario possa incrementare l'economia locale migliorando al tempo stesso la salute, ad esempio sostenendo le imprese del benessere, promuovendo la produzione locale di alimenti biologici o offrendo workshop sulla salute.</a:t>
                      </a:r>
                      <a:endParaRPr/>
                    </a:p>
                    <a:p>
                      <a:pPr marL="0" marR="0" lvl="0" indent="0" algn="l" rtl="0">
                        <a:lnSpc>
                          <a:spcPct val="100000"/>
                        </a:lnSpc>
                        <a:spcBef>
                          <a:spcPts val="600"/>
                        </a:spcBef>
                        <a:spcAft>
                          <a:spcPts val="0"/>
                        </a:spcAft>
                        <a:buClr>
                          <a:schemeClr val="dk1"/>
                        </a:buClr>
                        <a:buSzPts val="1400"/>
                        <a:buFont typeface="Century Schoolbook"/>
                        <a:buNone/>
                      </a:pPr>
                      <a:r>
                        <a:t/>
                      </a:r>
                      <a:endParaRPr sz="1400" b="0" i="0" u="none" strike="noStrike" cap="none">
                        <a:solidFill>
                          <a:schemeClr val="lt1"/>
                        </a:solidFill>
                        <a:latin typeface="Verdana"/>
                        <a:ea typeface="Verdana"/>
                        <a:cs typeface="Verdana"/>
                        <a:sym typeface="Verdana"/>
                      </a:endParaRPr>
                    </a:p>
                  </a:txBody>
                  <a:tcPr marL="91450" marR="91450" marT="45725" marB="45725">
                    <a:lnL w="12700" cap="flat" cmpd="sng">
                      <a:solidFill>
                        <a:srgbClr val="44BAA9"/>
                      </a:solidFill>
                      <a:prstDash val="solid"/>
                      <a:round/>
                      <a:headEnd type="none" w="sm" len="sm"/>
                      <a:tailEnd type="none" w="sm" len="sm"/>
                    </a:lnL>
                    <a:lnR w="12700" cap="flat" cmpd="sng">
                      <a:solidFill>
                        <a:srgbClr val="44BAA9"/>
                      </a:solidFill>
                      <a:prstDash val="solid"/>
                      <a:round/>
                      <a:headEnd type="none" w="sm" len="sm"/>
                      <a:tailEnd type="none" w="sm" len="sm"/>
                    </a:lnR>
                    <a:lnT w="12700" cap="flat" cmpd="sng">
                      <a:solidFill>
                        <a:srgbClr val="44BAA9"/>
                      </a:solidFill>
                      <a:prstDash val="solid"/>
                      <a:round/>
                      <a:headEnd type="none" w="sm" len="sm"/>
                      <a:tailEnd type="none" w="sm" len="sm"/>
                    </a:lnT>
                    <a:lnB w="12700" cap="flat" cmpd="sng">
                      <a:solidFill>
                        <a:srgbClr val="44BAA9"/>
                      </a:solidFill>
                      <a:prstDash val="solid"/>
                      <a:round/>
                      <a:headEnd type="none" w="sm" len="sm"/>
                      <a:tailEnd type="none" w="sm" len="sm"/>
                    </a:lnB>
                  </a:tcPr>
                </a:tc>
              </a:tr>
              <a:tr h="370850">
                <a:tc>
                  <a:txBody>
                    <a:bodyPr/>
                    <a:lstStyle/>
                    <a:p>
                      <a:pPr marL="342900" marR="0" lvl="0" indent="-254000" algn="l" rtl="0">
                        <a:lnSpc>
                          <a:spcPct val="100000"/>
                        </a:lnSpc>
                        <a:spcBef>
                          <a:spcPts val="0"/>
                        </a:spcBef>
                        <a:spcAft>
                          <a:spcPts val="0"/>
                        </a:spcAft>
                        <a:buClr>
                          <a:schemeClr val="dk1"/>
                        </a:buClr>
                        <a:buSzPts val="1400"/>
                        <a:buFont typeface="Century Schoolbook"/>
                        <a:buNone/>
                      </a:pPr>
                      <a:r>
                        <a:t/>
                      </a:r>
                      <a:endParaRPr sz="1400" b="0" i="0" u="none" strike="noStrike" cap="none">
                        <a:solidFill>
                          <a:schemeClr val="lt1"/>
                        </a:solidFill>
                        <a:latin typeface="Verdana"/>
                        <a:ea typeface="Verdana"/>
                        <a:cs typeface="Verdana"/>
                        <a:sym typeface="Verdana"/>
                      </a:endParaRPr>
                    </a:p>
                  </a:txBody>
                  <a:tcPr marL="91450" marR="91450" marT="45725" marB="45725">
                    <a:lnL w="12700" cap="flat" cmpd="sng">
                      <a:solidFill>
                        <a:srgbClr val="44BAA9"/>
                      </a:solidFill>
                      <a:prstDash val="solid"/>
                      <a:round/>
                      <a:headEnd type="none" w="sm" len="sm"/>
                      <a:tailEnd type="none" w="sm" len="sm"/>
                    </a:lnL>
                    <a:lnR w="12700" cap="flat" cmpd="sng">
                      <a:solidFill>
                        <a:srgbClr val="44BAA9"/>
                      </a:solidFill>
                      <a:prstDash val="solid"/>
                      <a:round/>
                      <a:headEnd type="none" w="sm" len="sm"/>
                      <a:tailEnd type="none" w="sm" len="sm"/>
                    </a:lnR>
                    <a:lnT w="12700" cap="flat" cmpd="sng">
                      <a:solidFill>
                        <a:srgbClr val="44BAA9"/>
                      </a:solidFill>
                      <a:prstDash val="solid"/>
                      <a:round/>
                      <a:headEnd type="none" w="sm" len="sm"/>
                      <a:tailEnd type="none" w="sm" len="sm"/>
                    </a:lnT>
                    <a:lnB w="12700" cap="flat" cmpd="sng">
                      <a:solidFill>
                        <a:srgbClr val="44BAA9"/>
                      </a:solidFill>
                      <a:prstDash val="solid"/>
                      <a:round/>
                      <a:headEnd type="none" w="sm" len="sm"/>
                      <a:tailEnd type="none" w="sm" len="sm"/>
                    </a:lnB>
                    <a:solidFill>
                      <a:srgbClr val="69ADAD"/>
                    </a:solidFill>
                  </a:tcPr>
                </a:tc>
              </a:tr>
            </a:tbl>
          </a:graphicData>
        </a:graphic>
      </p:graphicFrame>
      <p:sp>
        <p:nvSpPr>
          <p:cNvPr id="1210" name="Google Shape;1210;p32"/>
          <p:cNvSpPr txBox="1"/>
          <p:nvPr/>
        </p:nvSpPr>
        <p:spPr>
          <a:xfrm>
            <a:off x="285418" y="864455"/>
            <a:ext cx="5956470" cy="665144"/>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lt1"/>
              </a:buClr>
              <a:buSzPts val="2800"/>
              <a:buFont typeface="Arial"/>
              <a:buNone/>
            </a:pPr>
            <a:r>
              <a:rPr lang="en-US" sz="2800" b="1" i="0">
                <a:solidFill>
                  <a:schemeClr val="lt1"/>
                </a:solidFill>
                <a:latin typeface="Verdana"/>
                <a:ea typeface="Verdana"/>
                <a:cs typeface="Verdana"/>
                <a:sym typeface="Verdana"/>
              </a:rPr>
              <a:t>Sezione 3: Fase 1</a:t>
            </a:r>
            <a:endParaRPr/>
          </a:p>
        </p:txBody>
      </p:sp>
      <p:sp>
        <p:nvSpPr>
          <p:cNvPr id="1211" name="Google Shape;1211;p32"/>
          <p:cNvSpPr txBox="1"/>
          <p:nvPr/>
        </p:nvSpPr>
        <p:spPr>
          <a:xfrm>
            <a:off x="285417" y="1497786"/>
            <a:ext cx="6472655" cy="782354"/>
          </a:xfrm>
          <a:prstGeom prst="rect">
            <a:avLst/>
          </a:prstGeom>
          <a:noFill/>
          <a:ln>
            <a:noFill/>
          </a:ln>
        </p:spPr>
        <p:txBody>
          <a:bodyPr spcFirstLastPara="1" wrap="square" lIns="91425" tIns="45700" rIns="91425" bIns="45700" anchor="t" anchorCtr="0">
            <a:noAutofit/>
          </a:bodyPr>
          <a:lstStyle/>
          <a:p>
            <a:pPr marL="0" marR="0" lvl="0" indent="0" algn="just" rtl="0">
              <a:lnSpc>
                <a:spcPct val="100000"/>
              </a:lnSpc>
              <a:spcBef>
                <a:spcPts val="0"/>
              </a:spcBef>
              <a:spcAft>
                <a:spcPts val="0"/>
              </a:spcAft>
              <a:buClr>
                <a:schemeClr val="lt1"/>
              </a:buClr>
              <a:buSzPts val="2000"/>
              <a:buFont typeface="Arial"/>
              <a:buNone/>
            </a:pPr>
            <a:r>
              <a:rPr lang="en-US" sz="2000" b="0" i="0">
                <a:solidFill>
                  <a:schemeClr val="lt1"/>
                </a:solidFill>
                <a:latin typeface="Verdana"/>
                <a:ea typeface="Verdana"/>
                <a:cs typeface="Verdana"/>
                <a:sym typeface="Verdana"/>
              </a:rPr>
              <a:t>PENSARE con le domande (5)</a:t>
            </a:r>
            <a:endParaRPr/>
          </a:p>
        </p:txBody>
      </p:sp>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15" name="Shape 1215"/>
        <p:cNvGrpSpPr/>
        <p:nvPr/>
      </p:nvGrpSpPr>
      <p:grpSpPr>
        <a:xfrm>
          <a:off x="0" y="0"/>
          <a:ext cx="0" cy="0"/>
          <a:chOff x="0" y="0"/>
          <a:chExt cx="0" cy="0"/>
        </a:xfrm>
      </p:grpSpPr>
      <p:graphicFrame>
        <p:nvGraphicFramePr>
          <p:cNvPr id="1216" name="Google Shape;1216;p33"/>
          <p:cNvGraphicFramePr/>
          <p:nvPr/>
        </p:nvGraphicFramePr>
        <p:xfrm>
          <a:off x="285417" y="2380843"/>
          <a:ext cx="3000000" cy="3000000"/>
        </p:xfrm>
        <a:graphic>
          <a:graphicData uri="http://schemas.openxmlformats.org/drawingml/2006/table">
            <a:tbl>
              <a:tblPr firstRow="1" bandRow="1">
                <a:noFill/>
                <a:tableStyleId>{D8F5C330-00EC-492D-B79E-F1F6E617DCEB}</a:tableStyleId>
              </a:tblPr>
              <a:tblGrid>
                <a:gridCol w="1266300"/>
                <a:gridCol w="5865850"/>
              </a:tblGrid>
              <a:tr h="370850">
                <a:tc>
                  <a:txBody>
                    <a:bodyPr/>
                    <a:lstStyle/>
                    <a:p>
                      <a:pPr marL="0" marR="0" lvl="0" indent="0" algn="l" rtl="0">
                        <a:lnSpc>
                          <a:spcPct val="100000"/>
                        </a:lnSpc>
                        <a:spcBef>
                          <a:spcPts val="0"/>
                        </a:spcBef>
                        <a:spcAft>
                          <a:spcPts val="0"/>
                        </a:spcAft>
                        <a:buClr>
                          <a:schemeClr val="dk1"/>
                        </a:buClr>
                        <a:buSzPts val="1600"/>
                        <a:buFont typeface="Verdana"/>
                        <a:buNone/>
                      </a:pPr>
                      <a:r>
                        <a:rPr lang="en-US" sz="1600">
                          <a:latin typeface="Verdana"/>
                          <a:ea typeface="Verdana"/>
                          <a:cs typeface="Verdana"/>
                          <a:sym typeface="Verdana"/>
                        </a:rPr>
                        <a:t>Passo 2</a:t>
                      </a:r>
                      <a:endParaRPr/>
                    </a:p>
                  </a:txBody>
                  <a:tcPr marL="91450" marR="91450" marT="45725" marB="45725" anchor="ctr">
                    <a:lnL w="12700" cap="flat" cmpd="sng">
                      <a:solidFill>
                        <a:srgbClr val="44BAA9"/>
                      </a:solidFill>
                      <a:prstDash val="solid"/>
                      <a:round/>
                      <a:headEnd type="none" w="sm" len="sm"/>
                      <a:tailEnd type="none" w="sm" len="sm"/>
                    </a:lnL>
                    <a:lnR w="12700" cap="flat" cmpd="sng">
                      <a:solidFill>
                        <a:srgbClr val="44BAA9"/>
                      </a:solidFill>
                      <a:prstDash val="solid"/>
                      <a:round/>
                      <a:headEnd type="none" w="sm" len="sm"/>
                      <a:tailEnd type="none" w="sm" len="sm"/>
                    </a:lnR>
                    <a:lnT w="12700" cap="flat" cmpd="sng">
                      <a:solidFill>
                        <a:srgbClr val="44BAA9"/>
                      </a:solidFill>
                      <a:prstDash val="solid"/>
                      <a:round/>
                      <a:headEnd type="none" w="sm" len="sm"/>
                      <a:tailEnd type="none" w="sm" len="sm"/>
                    </a:lnT>
                    <a:lnB w="12700" cap="flat" cmpd="sng">
                      <a:solidFill>
                        <a:srgbClr val="44BAA9"/>
                      </a:solidFill>
                      <a:prstDash val="solid"/>
                      <a:round/>
                      <a:headEnd type="none" w="sm" len="sm"/>
                      <a:tailEnd type="none" w="sm" len="sm"/>
                    </a:lnB>
                    <a:solidFill>
                      <a:srgbClr val="69ADAD"/>
                    </a:solidFill>
                  </a:tcPr>
                </a:tc>
                <a:tc>
                  <a:txBody>
                    <a:bodyPr/>
                    <a:lstStyle/>
                    <a:p>
                      <a:pPr marL="0" marR="0" lvl="0" indent="0" algn="l" rtl="0">
                        <a:lnSpc>
                          <a:spcPct val="100000"/>
                        </a:lnSpc>
                        <a:spcBef>
                          <a:spcPts val="0"/>
                        </a:spcBef>
                        <a:spcAft>
                          <a:spcPts val="0"/>
                        </a:spcAft>
                        <a:buClr>
                          <a:schemeClr val="lt1"/>
                        </a:buClr>
                        <a:buSzPts val="1600"/>
                        <a:buFont typeface="Verdana"/>
                        <a:buNone/>
                      </a:pPr>
                      <a:r>
                        <a:rPr lang="en-US" sz="1600">
                          <a:solidFill>
                            <a:schemeClr val="lt1"/>
                          </a:solidFill>
                          <a:latin typeface="Verdana"/>
                          <a:ea typeface="Verdana"/>
                          <a:cs typeface="Verdana"/>
                          <a:sym typeface="Verdana"/>
                        </a:rPr>
                        <a:t>Istruzioni</a:t>
                      </a:r>
                      <a:endParaRPr sz="1600">
                        <a:latin typeface="Verdana"/>
                        <a:ea typeface="Verdana"/>
                        <a:cs typeface="Verdana"/>
                        <a:sym typeface="Verdana"/>
                      </a:endParaRPr>
                    </a:p>
                  </a:txBody>
                  <a:tcPr marL="91450" marR="91450" marT="45725" marB="45725" anchor="ctr">
                    <a:lnL w="12700" cap="flat" cmpd="sng">
                      <a:solidFill>
                        <a:srgbClr val="44BAA9"/>
                      </a:solidFill>
                      <a:prstDash val="solid"/>
                      <a:round/>
                      <a:headEnd type="none" w="sm" len="sm"/>
                      <a:tailEnd type="none" w="sm" len="sm"/>
                    </a:lnL>
                    <a:lnR w="12700" cap="flat" cmpd="sng">
                      <a:solidFill>
                        <a:srgbClr val="44BAA9"/>
                      </a:solidFill>
                      <a:prstDash val="solid"/>
                      <a:round/>
                      <a:headEnd type="none" w="sm" len="sm"/>
                      <a:tailEnd type="none" w="sm" len="sm"/>
                    </a:lnR>
                    <a:lnT w="12700" cap="flat" cmpd="sng">
                      <a:solidFill>
                        <a:srgbClr val="44BAA9"/>
                      </a:solidFill>
                      <a:prstDash val="solid"/>
                      <a:round/>
                      <a:headEnd type="none" w="sm" len="sm"/>
                      <a:tailEnd type="none" w="sm" len="sm"/>
                    </a:lnT>
                    <a:lnB w="12700" cap="flat" cmpd="sng">
                      <a:solidFill>
                        <a:srgbClr val="44BAA9"/>
                      </a:solidFill>
                      <a:prstDash val="solid"/>
                      <a:round/>
                      <a:headEnd type="none" w="sm" len="sm"/>
                      <a:tailEnd type="none" w="sm" len="sm"/>
                    </a:lnB>
                    <a:solidFill>
                      <a:srgbClr val="69ADAD"/>
                    </a:solidFill>
                  </a:tcPr>
                </a:tc>
              </a:tr>
              <a:tr h="370850">
                <a:tc>
                  <a:txBody>
                    <a:bodyPr/>
                    <a:lstStyle/>
                    <a:p>
                      <a:pPr marL="0" marR="0" lvl="0" indent="0" algn="l" rtl="0">
                        <a:lnSpc>
                          <a:spcPct val="100000"/>
                        </a:lnSpc>
                        <a:spcBef>
                          <a:spcPts val="0"/>
                        </a:spcBef>
                        <a:spcAft>
                          <a:spcPts val="0"/>
                        </a:spcAft>
                        <a:buNone/>
                      </a:pPr>
                      <a:r>
                        <a:rPr lang="en-US" sz="1400" b="1">
                          <a:solidFill>
                            <a:srgbClr val="F16924"/>
                          </a:solidFill>
                          <a:latin typeface="Verdana"/>
                          <a:ea typeface="Verdana"/>
                          <a:cs typeface="Verdana"/>
                          <a:sym typeface="Verdana"/>
                        </a:rPr>
                        <a:t>GUARDA I VIDEO</a:t>
                      </a:r>
                      <a:endParaRPr sz="1400" b="1">
                        <a:solidFill>
                          <a:srgbClr val="F16924"/>
                        </a:solidFill>
                        <a:latin typeface="Verdana"/>
                        <a:ea typeface="Verdana"/>
                        <a:cs typeface="Verdana"/>
                        <a:sym typeface="Verdana"/>
                      </a:endParaRPr>
                    </a:p>
                  </a:txBody>
                  <a:tcPr marL="68575" marR="68575" marT="0" marB="0" anchor="ctr">
                    <a:lnL w="12700" cap="flat" cmpd="sng">
                      <a:solidFill>
                        <a:srgbClr val="44BAA9"/>
                      </a:solidFill>
                      <a:prstDash val="solid"/>
                      <a:round/>
                      <a:headEnd type="none" w="sm" len="sm"/>
                      <a:tailEnd type="none" w="sm" len="sm"/>
                    </a:lnL>
                    <a:lnR w="12700" cap="flat" cmpd="sng">
                      <a:solidFill>
                        <a:srgbClr val="44BAA9"/>
                      </a:solidFill>
                      <a:prstDash val="solid"/>
                      <a:round/>
                      <a:headEnd type="none" w="sm" len="sm"/>
                      <a:tailEnd type="none" w="sm" len="sm"/>
                    </a:lnR>
                    <a:lnT w="12700" cap="flat" cmpd="sng">
                      <a:solidFill>
                        <a:srgbClr val="44BAA9"/>
                      </a:solidFill>
                      <a:prstDash val="solid"/>
                      <a:round/>
                      <a:headEnd type="none" w="sm" len="sm"/>
                      <a:tailEnd type="none" w="sm" len="sm"/>
                    </a:lnT>
                    <a:lnB w="12700" cap="flat" cmpd="sng">
                      <a:solidFill>
                        <a:srgbClr val="44BAA9"/>
                      </a:solidFill>
                      <a:prstDash val="solid"/>
                      <a:round/>
                      <a:headEnd type="none" w="sm" len="sm"/>
                      <a:tailEnd type="none" w="sm" len="sm"/>
                    </a:lnB>
                  </a:tcPr>
                </a:tc>
                <a:tc>
                  <a:txBody>
                    <a:bodyPr/>
                    <a:lstStyle/>
                    <a:p>
                      <a:pPr marL="285750" marR="0" lvl="0" indent="-285750" algn="l" rtl="0">
                        <a:spcBef>
                          <a:spcPts val="0"/>
                        </a:spcBef>
                        <a:spcAft>
                          <a:spcPts val="0"/>
                        </a:spcAft>
                        <a:buClr>
                          <a:srgbClr val="F16924"/>
                        </a:buClr>
                        <a:buSzPts val="1400"/>
                        <a:buFont typeface="Noto Sans Symbols"/>
                        <a:buChar char="❖"/>
                      </a:pPr>
                      <a:r>
                        <a:rPr lang="en-US" sz="1400">
                          <a:solidFill>
                            <a:srgbClr val="4B4B4B"/>
                          </a:solidFill>
                          <a:latin typeface="Verdana"/>
                          <a:ea typeface="Verdana"/>
                          <a:cs typeface="Verdana"/>
                          <a:sym typeface="Verdana"/>
                        </a:rPr>
                        <a:t>Ci sono </a:t>
                      </a:r>
                      <a:r>
                        <a:rPr lang="en-US" sz="1400">
                          <a:solidFill>
                            <a:srgbClr val="F16924"/>
                          </a:solidFill>
                          <a:latin typeface="Verdana"/>
                          <a:ea typeface="Verdana"/>
                          <a:cs typeface="Verdana"/>
                          <a:sym typeface="Verdana"/>
                        </a:rPr>
                        <a:t>4 video sull'impatto della comunità e dell'economia locale</a:t>
                      </a:r>
                      <a:endParaRPr/>
                    </a:p>
                    <a:p>
                      <a:pPr marL="285750" marR="0" lvl="0" indent="-285750" algn="l" rtl="0">
                        <a:spcBef>
                          <a:spcPts val="600"/>
                        </a:spcBef>
                        <a:spcAft>
                          <a:spcPts val="0"/>
                        </a:spcAft>
                        <a:buClr>
                          <a:srgbClr val="F16924"/>
                        </a:buClr>
                        <a:buSzPts val="1400"/>
                        <a:buFont typeface="Noto Sans Symbols"/>
                        <a:buChar char="❖"/>
                      </a:pPr>
                      <a:r>
                        <a:rPr lang="en-US" sz="1400">
                          <a:solidFill>
                            <a:srgbClr val="4B4B4B"/>
                          </a:solidFill>
                          <a:latin typeface="Verdana"/>
                          <a:ea typeface="Verdana"/>
                          <a:cs typeface="Verdana"/>
                          <a:sym typeface="Verdana"/>
                        </a:rPr>
                        <a:t>Gli studenti fanno clic sul </a:t>
                      </a:r>
                      <a:r>
                        <a:rPr lang="en-US" sz="1400">
                          <a:solidFill>
                            <a:srgbClr val="F16924"/>
                          </a:solidFill>
                          <a:latin typeface="Verdana"/>
                          <a:ea typeface="Verdana"/>
                          <a:cs typeface="Verdana"/>
                          <a:sym typeface="Verdana"/>
                        </a:rPr>
                        <a:t>pannello laterale sinistro </a:t>
                      </a:r>
                      <a:r>
                        <a:rPr lang="en-US" sz="1400">
                          <a:solidFill>
                            <a:srgbClr val="4B4B4B"/>
                          </a:solidFill>
                          <a:latin typeface="Verdana"/>
                          <a:ea typeface="Verdana"/>
                          <a:cs typeface="Verdana"/>
                          <a:sym typeface="Verdana"/>
                        </a:rPr>
                        <a:t>per selezionare un video.</a:t>
                      </a:r>
                      <a:endParaRPr/>
                    </a:p>
                    <a:p>
                      <a:pPr marL="285750" marR="0" lvl="0" indent="-285750" algn="l" rtl="0">
                        <a:spcBef>
                          <a:spcPts val="600"/>
                        </a:spcBef>
                        <a:spcAft>
                          <a:spcPts val="0"/>
                        </a:spcAft>
                        <a:buClr>
                          <a:srgbClr val="F16924"/>
                        </a:buClr>
                        <a:buSzPts val="1400"/>
                        <a:buFont typeface="Noto Sans Symbols"/>
                        <a:buChar char="❖"/>
                      </a:pPr>
                      <a:r>
                        <a:rPr lang="en-US" sz="1400">
                          <a:solidFill>
                            <a:srgbClr val="4B4B4B"/>
                          </a:solidFill>
                          <a:latin typeface="Verdana"/>
                          <a:ea typeface="Verdana"/>
                          <a:cs typeface="Verdana"/>
                          <a:sym typeface="Verdana"/>
                        </a:rPr>
                        <a:t>Ogni video consente agli studenti di comprendere più a fondo argomenti complessi relativi all'impatto sulla comunità e sull'economia locale.</a:t>
                      </a:r>
                      <a:endParaRPr sz="1400">
                        <a:solidFill>
                          <a:srgbClr val="4B4B4B"/>
                        </a:solidFill>
                        <a:latin typeface="Verdana"/>
                        <a:ea typeface="Verdana"/>
                        <a:cs typeface="Verdana"/>
                        <a:sym typeface="Verdana"/>
                      </a:endParaRPr>
                    </a:p>
                  </a:txBody>
                  <a:tcPr marL="91450" marR="91450" marT="45725" marB="45725" anchor="ctr">
                    <a:lnL w="12700" cap="flat" cmpd="sng">
                      <a:solidFill>
                        <a:srgbClr val="44BAA9"/>
                      </a:solidFill>
                      <a:prstDash val="solid"/>
                      <a:round/>
                      <a:headEnd type="none" w="sm" len="sm"/>
                      <a:tailEnd type="none" w="sm" len="sm"/>
                    </a:lnL>
                    <a:lnR w="12700" cap="flat" cmpd="sng">
                      <a:solidFill>
                        <a:srgbClr val="44BAA9"/>
                      </a:solidFill>
                      <a:prstDash val="solid"/>
                      <a:round/>
                      <a:headEnd type="none" w="sm" len="sm"/>
                      <a:tailEnd type="none" w="sm" len="sm"/>
                    </a:lnR>
                    <a:lnT w="12700" cap="flat" cmpd="sng">
                      <a:solidFill>
                        <a:srgbClr val="44BAA9"/>
                      </a:solidFill>
                      <a:prstDash val="solid"/>
                      <a:round/>
                      <a:headEnd type="none" w="sm" len="sm"/>
                      <a:tailEnd type="none" w="sm" len="sm"/>
                    </a:lnT>
                    <a:lnB w="12700" cap="flat" cmpd="sng">
                      <a:solidFill>
                        <a:srgbClr val="44BAA9"/>
                      </a:solidFill>
                      <a:prstDash val="solid"/>
                      <a:round/>
                      <a:headEnd type="none" w="sm" len="sm"/>
                      <a:tailEnd type="none" w="sm" len="sm"/>
                    </a:lnB>
                  </a:tcPr>
                </a:tc>
              </a:tr>
            </a:tbl>
          </a:graphicData>
        </a:graphic>
      </p:graphicFrame>
      <p:pic>
        <p:nvPicPr>
          <p:cNvPr id="1217" name="Google Shape;1217;p33"/>
          <p:cNvPicPr preferRelativeResize="0"/>
          <p:nvPr/>
        </p:nvPicPr>
        <p:blipFill rotWithShape="1">
          <a:blip r:embed="rId3">
            <a:alphaModFix/>
          </a:blip>
          <a:srcRect l="0" t="0" r="0" b="0"/>
          <a:stretch/>
        </p:blipFill>
        <p:spPr>
          <a:xfrm>
            <a:off x="0" y="4287377"/>
            <a:ext cx="7559675" cy="4023593"/>
          </a:xfrm>
          <a:prstGeom prst="rect">
            <a:avLst/>
          </a:prstGeom>
          <a:noFill/>
          <a:ln>
            <a:noFill/>
          </a:ln>
        </p:spPr>
      </p:pic>
      <p:sp>
        <p:nvSpPr>
          <p:cNvPr id="1218" name="Google Shape;1218;p33"/>
          <p:cNvSpPr txBox="1"/>
          <p:nvPr/>
        </p:nvSpPr>
        <p:spPr>
          <a:xfrm>
            <a:off x="285418" y="864455"/>
            <a:ext cx="5956470" cy="665144"/>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lt1"/>
              </a:buClr>
              <a:buSzPts val="2800"/>
              <a:buFont typeface="Arial"/>
              <a:buNone/>
            </a:pPr>
            <a:r>
              <a:rPr lang="en-US" sz="2800" b="1" i="0">
                <a:solidFill>
                  <a:schemeClr val="lt1"/>
                </a:solidFill>
                <a:latin typeface="Verdana"/>
                <a:ea typeface="Verdana"/>
                <a:cs typeface="Verdana"/>
                <a:sym typeface="Verdana"/>
              </a:rPr>
              <a:t>Sezione 3: Fase 2</a:t>
            </a:r>
            <a:endParaRPr/>
          </a:p>
        </p:txBody>
      </p:sp>
      <p:sp>
        <p:nvSpPr>
          <p:cNvPr id="1219" name="Google Shape;1219;p33"/>
          <p:cNvSpPr txBox="1"/>
          <p:nvPr/>
        </p:nvSpPr>
        <p:spPr>
          <a:xfrm>
            <a:off x="285417" y="1497786"/>
            <a:ext cx="6472655" cy="782354"/>
          </a:xfrm>
          <a:prstGeom prst="rect">
            <a:avLst/>
          </a:prstGeom>
          <a:noFill/>
          <a:ln>
            <a:noFill/>
          </a:ln>
        </p:spPr>
        <p:txBody>
          <a:bodyPr spcFirstLastPara="1" wrap="square" lIns="91425" tIns="45700" rIns="91425" bIns="45700" anchor="t" anchorCtr="0">
            <a:noAutofit/>
          </a:bodyPr>
          <a:lstStyle/>
          <a:p>
            <a:pPr marL="0" marR="0" lvl="0" indent="0" algn="just" rtl="0">
              <a:lnSpc>
                <a:spcPct val="100000"/>
              </a:lnSpc>
              <a:spcBef>
                <a:spcPts val="0"/>
              </a:spcBef>
              <a:spcAft>
                <a:spcPts val="0"/>
              </a:spcAft>
              <a:buClr>
                <a:schemeClr val="lt1"/>
              </a:buClr>
              <a:buSzPts val="2000"/>
              <a:buFont typeface="Arial"/>
              <a:buNone/>
            </a:pPr>
            <a:r>
              <a:rPr lang="en-US" sz="2000" b="0" i="0">
                <a:solidFill>
                  <a:schemeClr val="lt1"/>
                </a:solidFill>
                <a:latin typeface="Verdana"/>
                <a:ea typeface="Verdana"/>
                <a:cs typeface="Verdana"/>
                <a:sym typeface="Verdana"/>
              </a:rPr>
              <a:t>GUARDA i video (4)</a:t>
            </a:r>
            <a:endParaRPr/>
          </a:p>
        </p:txBody>
      </p:sp>
      <p:grpSp>
        <p:nvGrpSpPr>
          <p:cNvPr id="1220" name="Google Shape;1220;p33"/>
          <p:cNvGrpSpPr/>
          <p:nvPr/>
        </p:nvGrpSpPr>
        <p:grpSpPr>
          <a:xfrm>
            <a:off x="5831450" y="416055"/>
            <a:ext cx="1247882" cy="1201783"/>
            <a:chOff x="4924697" y="3291840"/>
            <a:chExt cx="1247882" cy="1201783"/>
          </a:xfrm>
        </p:grpSpPr>
        <p:sp>
          <p:nvSpPr>
            <p:cNvPr id="1221" name="Google Shape;1221;p33">
              <a:hlinkClick r:id="rId4"/>
            </p:cNvPr>
            <p:cNvSpPr/>
            <p:nvPr/>
          </p:nvSpPr>
          <p:spPr>
            <a:xfrm>
              <a:off x="4924697" y="3291840"/>
              <a:ext cx="1201783" cy="1201783"/>
            </a:xfrm>
            <a:prstGeom prst="ellipse">
              <a:avLst/>
            </a:prstGeom>
            <a:solidFill>
              <a:srgbClr val="F1692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1222" name="Google Shape;1222;p33">
              <a:hlinkClick r:id="rId5"/>
            </p:cNvPr>
            <p:cNvSpPr txBox="1"/>
            <p:nvPr/>
          </p:nvSpPr>
          <p:spPr>
            <a:xfrm>
              <a:off x="4924697" y="3484996"/>
              <a:ext cx="1247882" cy="1008627"/>
            </a:xfrm>
            <a:prstGeom prst="rect">
              <a:avLst/>
            </a:prstGeom>
            <a:noFill/>
            <a:ln>
              <a:noFill/>
            </a:ln>
          </p:spPr>
          <p:txBody>
            <a:bodyPr spcFirstLastPara="1" wrap="square" lIns="91425" tIns="45700" rIns="91425" bIns="45700" anchor="ctr" anchorCtr="0">
              <a:noAutofit/>
            </a:bodyPr>
            <a:lstStyle/>
            <a:p>
              <a:pPr marL="0" marR="0" lvl="0" indent="0" algn="ctr" rtl="0">
                <a:lnSpc>
                  <a:spcPct val="56666"/>
                </a:lnSpc>
                <a:spcBef>
                  <a:spcPts val="0"/>
                </a:spcBef>
                <a:spcAft>
                  <a:spcPts val="0"/>
                </a:spcAft>
                <a:buClr>
                  <a:schemeClr val="lt1"/>
                </a:buClr>
                <a:buSzPts val="3000"/>
                <a:buFont typeface="Arial"/>
                <a:buNone/>
              </a:pPr>
              <a:r>
                <a:rPr lang="en-US" sz="3000" b="1" i="0">
                  <a:solidFill>
                    <a:schemeClr val="lt1"/>
                  </a:solidFill>
                  <a:latin typeface="Calibri"/>
                  <a:ea typeface="Calibri"/>
                  <a:cs typeface="Calibri"/>
                  <a:sym typeface="Calibri"/>
                </a:rPr>
                <a:t>CLICCA</a:t>
              </a:r>
              <a:endParaRPr/>
            </a:p>
            <a:p>
              <a:pPr marL="0" marR="0" lvl="0" indent="0" algn="ctr" rtl="0">
                <a:lnSpc>
                  <a:spcPct val="94444"/>
                </a:lnSpc>
                <a:spcBef>
                  <a:spcPts val="0"/>
                </a:spcBef>
                <a:spcAft>
                  <a:spcPts val="0"/>
                </a:spcAft>
                <a:buClr>
                  <a:schemeClr val="lt1"/>
                </a:buClr>
                <a:buSzPts val="1800"/>
                <a:buFont typeface="Arial"/>
                <a:buNone/>
              </a:pPr>
              <a:r>
                <a:rPr lang="en-US" sz="1800" b="1" i="0">
                  <a:solidFill>
                    <a:schemeClr val="lt1"/>
                  </a:solidFill>
                  <a:latin typeface="Calibri"/>
                  <a:ea typeface="Calibri"/>
                  <a:cs typeface="Calibri"/>
                  <a:sym typeface="Calibri"/>
                </a:rPr>
                <a:t>all'accesso</a:t>
              </a:r>
              <a:endParaRPr/>
            </a:p>
          </p:txBody>
        </p:sp>
      </p:grpSp>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26" name="Shape 1226"/>
        <p:cNvGrpSpPr/>
        <p:nvPr/>
      </p:nvGrpSpPr>
      <p:grpSpPr>
        <a:xfrm>
          <a:off x="0" y="0"/>
          <a:ext cx="0" cy="0"/>
          <a:chOff x="0" y="0"/>
          <a:chExt cx="0" cy="0"/>
        </a:xfrm>
      </p:grpSpPr>
      <p:graphicFrame>
        <p:nvGraphicFramePr>
          <p:cNvPr id="1227" name="Google Shape;1227;p34"/>
          <p:cNvGraphicFramePr/>
          <p:nvPr/>
        </p:nvGraphicFramePr>
        <p:xfrm>
          <a:off x="285417" y="2433763"/>
          <a:ext cx="3000000" cy="3000000"/>
        </p:xfrm>
        <a:graphic>
          <a:graphicData uri="http://schemas.openxmlformats.org/drawingml/2006/table">
            <a:tbl>
              <a:tblPr firstRow="1" bandRow="1">
                <a:noFill/>
                <a:tableStyleId>{D8F5C330-00EC-492D-B79E-F1F6E617DCEB}</a:tableStyleId>
              </a:tblPr>
              <a:tblGrid>
                <a:gridCol w="1421625"/>
                <a:gridCol w="5685750"/>
              </a:tblGrid>
              <a:tr h="370850">
                <a:tc>
                  <a:txBody>
                    <a:bodyPr/>
                    <a:lstStyle/>
                    <a:p>
                      <a:pPr marL="0" marR="0" lvl="0" indent="0" algn="l" rtl="0">
                        <a:lnSpc>
                          <a:spcPct val="100000"/>
                        </a:lnSpc>
                        <a:spcBef>
                          <a:spcPts val="0"/>
                        </a:spcBef>
                        <a:spcAft>
                          <a:spcPts val="0"/>
                        </a:spcAft>
                        <a:buClr>
                          <a:schemeClr val="dk1"/>
                        </a:buClr>
                        <a:buSzPts val="1600"/>
                        <a:buFont typeface="Verdana"/>
                        <a:buNone/>
                      </a:pPr>
                      <a:r>
                        <a:rPr lang="en-US" sz="1600">
                          <a:latin typeface="Verdana"/>
                          <a:ea typeface="Verdana"/>
                          <a:cs typeface="Verdana"/>
                          <a:sym typeface="Verdana"/>
                        </a:rPr>
                        <a:t>Passo 3</a:t>
                      </a:r>
                      <a:endParaRPr/>
                    </a:p>
                  </a:txBody>
                  <a:tcPr marL="91450" marR="91450" marT="45725" marB="45725" anchor="ctr">
                    <a:lnL w="12700" cap="flat" cmpd="sng">
                      <a:solidFill>
                        <a:srgbClr val="44BAA9"/>
                      </a:solidFill>
                      <a:prstDash val="solid"/>
                      <a:round/>
                      <a:headEnd type="none" w="sm" len="sm"/>
                      <a:tailEnd type="none" w="sm" len="sm"/>
                    </a:lnL>
                    <a:lnR w="12700" cap="flat" cmpd="sng">
                      <a:solidFill>
                        <a:srgbClr val="44BAA9"/>
                      </a:solidFill>
                      <a:prstDash val="solid"/>
                      <a:round/>
                      <a:headEnd type="none" w="sm" len="sm"/>
                      <a:tailEnd type="none" w="sm" len="sm"/>
                    </a:lnR>
                    <a:lnT w="12700" cap="flat" cmpd="sng">
                      <a:solidFill>
                        <a:srgbClr val="44BAA9"/>
                      </a:solidFill>
                      <a:prstDash val="solid"/>
                      <a:round/>
                      <a:headEnd type="none" w="sm" len="sm"/>
                      <a:tailEnd type="none" w="sm" len="sm"/>
                    </a:lnT>
                    <a:lnB w="12700" cap="flat" cmpd="sng">
                      <a:solidFill>
                        <a:srgbClr val="44BAA9"/>
                      </a:solidFill>
                      <a:prstDash val="solid"/>
                      <a:round/>
                      <a:headEnd type="none" w="sm" len="sm"/>
                      <a:tailEnd type="none" w="sm" len="sm"/>
                    </a:lnB>
                    <a:solidFill>
                      <a:srgbClr val="69ADAD"/>
                    </a:solidFill>
                  </a:tcPr>
                </a:tc>
                <a:tc>
                  <a:txBody>
                    <a:bodyPr/>
                    <a:lstStyle/>
                    <a:p>
                      <a:pPr marL="0" marR="0" lvl="0" indent="0" algn="l" rtl="0">
                        <a:lnSpc>
                          <a:spcPct val="100000"/>
                        </a:lnSpc>
                        <a:spcBef>
                          <a:spcPts val="0"/>
                        </a:spcBef>
                        <a:spcAft>
                          <a:spcPts val="0"/>
                        </a:spcAft>
                        <a:buClr>
                          <a:schemeClr val="lt1"/>
                        </a:buClr>
                        <a:buSzPts val="1600"/>
                        <a:buFont typeface="Verdana"/>
                        <a:buNone/>
                      </a:pPr>
                      <a:r>
                        <a:rPr lang="en-US" sz="1600">
                          <a:solidFill>
                            <a:schemeClr val="lt1"/>
                          </a:solidFill>
                          <a:latin typeface="Verdana"/>
                          <a:ea typeface="Verdana"/>
                          <a:cs typeface="Verdana"/>
                          <a:sym typeface="Verdana"/>
                        </a:rPr>
                        <a:t>Istruzioni</a:t>
                      </a:r>
                      <a:endParaRPr sz="1600">
                        <a:latin typeface="Verdana"/>
                        <a:ea typeface="Verdana"/>
                        <a:cs typeface="Verdana"/>
                        <a:sym typeface="Verdana"/>
                      </a:endParaRPr>
                    </a:p>
                  </a:txBody>
                  <a:tcPr marL="91450" marR="91450" marT="45725" marB="45725" anchor="ctr">
                    <a:lnL w="12700" cap="flat" cmpd="sng">
                      <a:solidFill>
                        <a:srgbClr val="44BAA9"/>
                      </a:solidFill>
                      <a:prstDash val="solid"/>
                      <a:round/>
                      <a:headEnd type="none" w="sm" len="sm"/>
                      <a:tailEnd type="none" w="sm" len="sm"/>
                    </a:lnL>
                    <a:lnR w="12700" cap="flat" cmpd="sng">
                      <a:solidFill>
                        <a:srgbClr val="44BAA9"/>
                      </a:solidFill>
                      <a:prstDash val="solid"/>
                      <a:round/>
                      <a:headEnd type="none" w="sm" len="sm"/>
                      <a:tailEnd type="none" w="sm" len="sm"/>
                    </a:lnR>
                    <a:lnT w="12700" cap="flat" cmpd="sng">
                      <a:solidFill>
                        <a:srgbClr val="44BAA9"/>
                      </a:solidFill>
                      <a:prstDash val="solid"/>
                      <a:round/>
                      <a:headEnd type="none" w="sm" len="sm"/>
                      <a:tailEnd type="none" w="sm" len="sm"/>
                    </a:lnT>
                    <a:lnB w="12700" cap="flat" cmpd="sng">
                      <a:solidFill>
                        <a:srgbClr val="44BAA9"/>
                      </a:solidFill>
                      <a:prstDash val="solid"/>
                      <a:round/>
                      <a:headEnd type="none" w="sm" len="sm"/>
                      <a:tailEnd type="none" w="sm" len="sm"/>
                    </a:lnB>
                    <a:solidFill>
                      <a:srgbClr val="69ADAD"/>
                    </a:solidFill>
                  </a:tcPr>
                </a:tc>
              </a:tr>
              <a:tr h="370850">
                <a:tc>
                  <a:txBody>
                    <a:bodyPr/>
                    <a:lstStyle/>
                    <a:p>
                      <a:pPr marL="0" marR="0" lvl="0" indent="0" algn="l" rtl="0">
                        <a:lnSpc>
                          <a:spcPct val="100000"/>
                        </a:lnSpc>
                        <a:spcBef>
                          <a:spcPts val="0"/>
                        </a:spcBef>
                        <a:spcAft>
                          <a:spcPts val="0"/>
                        </a:spcAft>
                        <a:buNone/>
                      </a:pPr>
                      <a:r>
                        <a:rPr lang="en-US" sz="1400" b="1">
                          <a:solidFill>
                            <a:srgbClr val="F16924"/>
                          </a:solidFill>
                          <a:latin typeface="Verdana"/>
                          <a:ea typeface="Verdana"/>
                          <a:cs typeface="Verdana"/>
                          <a:sym typeface="Verdana"/>
                        </a:rPr>
                        <a:t>PROVARE le idee</a:t>
                      </a:r>
                      <a:endParaRPr sz="1400" b="1">
                        <a:solidFill>
                          <a:srgbClr val="F16924"/>
                        </a:solidFill>
                        <a:latin typeface="Verdana"/>
                        <a:ea typeface="Verdana"/>
                        <a:cs typeface="Verdana"/>
                        <a:sym typeface="Verdana"/>
                      </a:endParaRPr>
                    </a:p>
                  </a:txBody>
                  <a:tcPr marL="68575" marR="68575" marT="0" marB="0" anchor="ctr">
                    <a:lnL w="12700" cap="flat" cmpd="sng">
                      <a:solidFill>
                        <a:srgbClr val="44BAA9"/>
                      </a:solidFill>
                      <a:prstDash val="solid"/>
                      <a:round/>
                      <a:headEnd type="none" w="sm" len="sm"/>
                      <a:tailEnd type="none" w="sm" len="sm"/>
                    </a:lnL>
                    <a:lnR w="12700" cap="flat" cmpd="sng">
                      <a:solidFill>
                        <a:srgbClr val="44BAA9"/>
                      </a:solidFill>
                      <a:prstDash val="solid"/>
                      <a:round/>
                      <a:headEnd type="none" w="sm" len="sm"/>
                      <a:tailEnd type="none" w="sm" len="sm"/>
                    </a:lnR>
                    <a:lnT w="12700" cap="flat" cmpd="sng">
                      <a:solidFill>
                        <a:srgbClr val="44BAA9"/>
                      </a:solidFill>
                      <a:prstDash val="solid"/>
                      <a:round/>
                      <a:headEnd type="none" w="sm" len="sm"/>
                      <a:tailEnd type="none" w="sm" len="sm"/>
                    </a:lnT>
                    <a:lnB w="12700" cap="flat" cmpd="sng">
                      <a:solidFill>
                        <a:srgbClr val="44BAA9"/>
                      </a:solidFill>
                      <a:prstDash val="solid"/>
                      <a:round/>
                      <a:headEnd type="none" w="sm" len="sm"/>
                      <a:tailEnd type="none" w="sm" len="sm"/>
                    </a:lnB>
                  </a:tcPr>
                </a:tc>
                <a:tc>
                  <a:txBody>
                    <a:bodyPr/>
                    <a:lstStyle/>
                    <a:p>
                      <a:pPr marL="285750" marR="0" lvl="0" indent="-285750" algn="l" rtl="0">
                        <a:lnSpc>
                          <a:spcPct val="100000"/>
                        </a:lnSpc>
                        <a:spcBef>
                          <a:spcPts val="0"/>
                        </a:spcBef>
                        <a:spcAft>
                          <a:spcPts val="0"/>
                        </a:spcAft>
                        <a:buClr>
                          <a:srgbClr val="F16924"/>
                        </a:buClr>
                        <a:buSzPts val="1400"/>
                        <a:buFont typeface="Noto Sans Symbols"/>
                        <a:buChar char="❖"/>
                      </a:pPr>
                      <a:r>
                        <a:rPr lang="en-US" sz="1400">
                          <a:solidFill>
                            <a:srgbClr val="4B4B4B"/>
                          </a:solidFill>
                          <a:latin typeface="Verdana"/>
                          <a:ea typeface="Verdana"/>
                          <a:cs typeface="Verdana"/>
                          <a:sym typeface="Verdana"/>
                        </a:rPr>
                        <a:t>Ci sono </a:t>
                      </a:r>
                      <a:r>
                        <a:rPr lang="en-US" sz="1400">
                          <a:solidFill>
                            <a:srgbClr val="F16924"/>
                          </a:solidFill>
                          <a:latin typeface="Verdana"/>
                          <a:ea typeface="Verdana"/>
                          <a:cs typeface="Verdana"/>
                          <a:sym typeface="Verdana"/>
                        </a:rPr>
                        <a:t>7 temi di impatto per la comunità e l'economia locale </a:t>
                      </a:r>
                      <a:r>
                        <a:rPr lang="en-US" sz="1400">
                          <a:solidFill>
                            <a:srgbClr val="4B4B4B"/>
                          </a:solidFill>
                          <a:latin typeface="Verdana"/>
                          <a:ea typeface="Verdana"/>
                          <a:cs typeface="Verdana"/>
                          <a:sym typeface="Verdana"/>
                        </a:rPr>
                        <a:t>con idee. </a:t>
                      </a:r>
                      <a:endParaRPr/>
                    </a:p>
                    <a:p>
                      <a:pPr marL="285750" marR="0" lvl="0" indent="-285750" algn="l" rtl="0">
                        <a:lnSpc>
                          <a:spcPct val="100000"/>
                        </a:lnSpc>
                        <a:spcBef>
                          <a:spcPts val="600"/>
                        </a:spcBef>
                        <a:spcAft>
                          <a:spcPts val="0"/>
                        </a:spcAft>
                        <a:buClr>
                          <a:srgbClr val="F16924"/>
                        </a:buClr>
                        <a:buSzPts val="1400"/>
                        <a:buFont typeface="Noto Sans Symbols"/>
                        <a:buChar char="❖"/>
                      </a:pPr>
                      <a:r>
                        <a:rPr lang="en-US" sz="1400">
                          <a:solidFill>
                            <a:srgbClr val="4B4B4B"/>
                          </a:solidFill>
                          <a:latin typeface="Verdana"/>
                          <a:ea typeface="Verdana"/>
                          <a:cs typeface="Verdana"/>
                          <a:sym typeface="Verdana"/>
                        </a:rPr>
                        <a:t>Gli studenti fanno clic sul </a:t>
                      </a:r>
                      <a:r>
                        <a:rPr lang="en-US" sz="1400">
                          <a:solidFill>
                            <a:srgbClr val="F16924"/>
                          </a:solidFill>
                          <a:latin typeface="Verdana"/>
                          <a:ea typeface="Verdana"/>
                          <a:cs typeface="Verdana"/>
                          <a:sym typeface="Verdana"/>
                        </a:rPr>
                        <a:t>tema </a:t>
                      </a:r>
                      <a:r>
                        <a:rPr lang="en-US" sz="1400">
                          <a:solidFill>
                            <a:srgbClr val="4B4B4B"/>
                          </a:solidFill>
                          <a:latin typeface="Verdana"/>
                          <a:ea typeface="Verdana"/>
                          <a:cs typeface="Verdana"/>
                          <a:sym typeface="Verdana"/>
                        </a:rPr>
                        <a:t>che corrisponde alla loro idea. Il tema si aprirà in una scheda separata con più idee che potranno essere </a:t>
                      </a:r>
                      <a:r>
                        <a:rPr lang="en-US" sz="1400">
                          <a:solidFill>
                            <a:srgbClr val="F16924"/>
                          </a:solidFill>
                          <a:latin typeface="Verdana"/>
                          <a:ea typeface="Verdana"/>
                          <a:cs typeface="Verdana"/>
                          <a:sym typeface="Verdana"/>
                        </a:rPr>
                        <a:t>visualizzate o scaricate.</a:t>
                      </a:r>
                      <a:endParaRPr/>
                    </a:p>
                    <a:p>
                      <a:pPr marL="285750" marR="0" lvl="0" indent="-285750" algn="l" rtl="0">
                        <a:lnSpc>
                          <a:spcPct val="100000"/>
                        </a:lnSpc>
                        <a:spcBef>
                          <a:spcPts val="600"/>
                        </a:spcBef>
                        <a:spcAft>
                          <a:spcPts val="0"/>
                        </a:spcAft>
                        <a:buClr>
                          <a:srgbClr val="F16924"/>
                        </a:buClr>
                        <a:buSzPts val="1400"/>
                        <a:buFont typeface="Noto Sans Symbols"/>
                        <a:buChar char="❖"/>
                      </a:pPr>
                      <a:r>
                        <a:rPr lang="en-US" sz="1400">
                          <a:solidFill>
                            <a:srgbClr val="4B4B4B"/>
                          </a:solidFill>
                          <a:latin typeface="Verdana"/>
                          <a:ea typeface="Verdana"/>
                          <a:cs typeface="Verdana"/>
                          <a:sym typeface="Verdana"/>
                        </a:rPr>
                        <a:t>Ogni idea è corredata da una </a:t>
                      </a:r>
                      <a:r>
                        <a:rPr lang="en-US" sz="1400">
                          <a:solidFill>
                            <a:srgbClr val="F16924"/>
                          </a:solidFill>
                          <a:latin typeface="Verdana"/>
                          <a:ea typeface="Verdana"/>
                          <a:cs typeface="Verdana"/>
                          <a:sym typeface="Verdana"/>
                        </a:rPr>
                        <a:t>serie di strumenti digitali </a:t>
                      </a:r>
                      <a:r>
                        <a:rPr lang="en-US" sz="1400">
                          <a:solidFill>
                            <a:srgbClr val="4B4B4B"/>
                          </a:solidFill>
                          <a:latin typeface="Verdana"/>
                          <a:ea typeface="Verdana"/>
                          <a:cs typeface="Verdana"/>
                          <a:sym typeface="Verdana"/>
                        </a:rPr>
                        <a:t>progettati per supportare e mettere in grado gli studenti di dare vita con successo alla loro idea, garantendo al contempo l'allineamento con le esigenze delle comunità e delle imprese locali. </a:t>
                      </a:r>
                      <a:endParaRPr/>
                    </a:p>
                    <a:p>
                      <a:pPr marL="285750" marR="0" lvl="0" indent="-196850" algn="l" rtl="0">
                        <a:lnSpc>
                          <a:spcPct val="100000"/>
                        </a:lnSpc>
                        <a:spcBef>
                          <a:spcPts val="600"/>
                        </a:spcBef>
                        <a:spcAft>
                          <a:spcPts val="0"/>
                        </a:spcAft>
                        <a:buClr>
                          <a:srgbClr val="F16924"/>
                        </a:buClr>
                        <a:buSzPts val="1400"/>
                        <a:buFont typeface="Noto Sans Symbols"/>
                        <a:buNone/>
                      </a:pPr>
                      <a:r>
                        <a:t/>
                      </a:r>
                      <a:endParaRPr sz="1400">
                        <a:solidFill>
                          <a:srgbClr val="F16924"/>
                        </a:solidFill>
                        <a:latin typeface="Verdana"/>
                        <a:ea typeface="Verdana"/>
                        <a:cs typeface="Verdana"/>
                        <a:sym typeface="Verdana"/>
                      </a:endParaRPr>
                    </a:p>
                    <a:p>
                      <a:pPr marL="0" marR="0" lvl="0" indent="0" algn="l" rtl="0">
                        <a:lnSpc>
                          <a:spcPct val="100000"/>
                        </a:lnSpc>
                        <a:spcBef>
                          <a:spcPts val="600"/>
                        </a:spcBef>
                        <a:spcAft>
                          <a:spcPts val="0"/>
                        </a:spcAft>
                        <a:buClr>
                          <a:srgbClr val="F16924"/>
                        </a:buClr>
                        <a:buSzPts val="1400"/>
                        <a:buFont typeface="Noto Sans Symbols"/>
                        <a:buNone/>
                      </a:pPr>
                      <a:r>
                        <a:rPr lang="en-US" sz="1400" b="1">
                          <a:solidFill>
                            <a:srgbClr val="4B4B4B"/>
                          </a:solidFill>
                          <a:latin typeface="Verdana"/>
                          <a:ea typeface="Verdana"/>
                          <a:cs typeface="Verdana"/>
                          <a:sym typeface="Verdana"/>
                        </a:rPr>
                        <a:t>Ecco </a:t>
                      </a:r>
                      <a:r>
                        <a:rPr lang="en-US" sz="1400" b="1">
                          <a:solidFill>
                            <a:srgbClr val="F16924"/>
                          </a:solidFill>
                          <a:latin typeface="Verdana"/>
                          <a:ea typeface="Verdana"/>
                          <a:cs typeface="Verdana"/>
                          <a:sym typeface="Verdana"/>
                        </a:rPr>
                        <a:t>7 temi di eco-salute </a:t>
                      </a:r>
                      <a:r>
                        <a:rPr lang="en-US" sz="1400" b="1">
                          <a:solidFill>
                            <a:srgbClr val="4B4B4B"/>
                          </a:solidFill>
                          <a:latin typeface="Verdana"/>
                          <a:ea typeface="Verdana"/>
                          <a:cs typeface="Verdana"/>
                          <a:sym typeface="Verdana"/>
                        </a:rPr>
                        <a:t>trattati.</a:t>
                      </a:r>
                      <a:endParaRPr/>
                    </a:p>
                    <a:p>
                      <a:pPr marL="342900" marR="0" lvl="0" indent="-342900" algn="l" rtl="0">
                        <a:spcBef>
                          <a:spcPts val="600"/>
                        </a:spcBef>
                        <a:spcAft>
                          <a:spcPts val="0"/>
                        </a:spcAft>
                        <a:buClr>
                          <a:srgbClr val="4B4B4B"/>
                        </a:buClr>
                        <a:buSzPts val="1400"/>
                        <a:buFont typeface="Century Schoolbook"/>
                        <a:buAutoNum type="arabicPeriod"/>
                      </a:pPr>
                      <a:r>
                        <a:rPr lang="en-US" sz="1400" b="0">
                          <a:solidFill>
                            <a:srgbClr val="4B4B4B"/>
                          </a:solidFill>
                          <a:latin typeface="Verdana"/>
                          <a:ea typeface="Verdana"/>
                          <a:cs typeface="Verdana"/>
                          <a:sym typeface="Verdana"/>
                        </a:rPr>
                        <a:t>Economia locale</a:t>
                      </a:r>
                      <a:endParaRPr/>
                    </a:p>
                    <a:p>
                      <a:pPr marL="342900" marR="0" lvl="0" indent="-342900" algn="l" rtl="0">
                        <a:spcBef>
                          <a:spcPts val="600"/>
                        </a:spcBef>
                        <a:spcAft>
                          <a:spcPts val="0"/>
                        </a:spcAft>
                        <a:buClr>
                          <a:srgbClr val="4B4B4B"/>
                        </a:buClr>
                        <a:buSzPts val="1400"/>
                        <a:buFont typeface="Century Schoolbook"/>
                        <a:buAutoNum type="arabicPeriod"/>
                      </a:pPr>
                      <a:r>
                        <a:rPr lang="en-US" sz="1400" b="0">
                          <a:solidFill>
                            <a:srgbClr val="4B4B4B"/>
                          </a:solidFill>
                          <a:latin typeface="Verdana"/>
                          <a:ea typeface="Verdana"/>
                          <a:cs typeface="Verdana"/>
                          <a:sym typeface="Verdana"/>
                        </a:rPr>
                        <a:t>Cultura e patrimonio</a:t>
                      </a:r>
                      <a:endParaRPr/>
                    </a:p>
                    <a:p>
                      <a:pPr marL="342900" marR="0" lvl="0" indent="-342900" algn="l" rtl="0">
                        <a:spcBef>
                          <a:spcPts val="600"/>
                        </a:spcBef>
                        <a:spcAft>
                          <a:spcPts val="0"/>
                        </a:spcAft>
                        <a:buClr>
                          <a:srgbClr val="4B4B4B"/>
                        </a:buClr>
                        <a:buSzPts val="1400"/>
                        <a:buFont typeface="Century Schoolbook"/>
                        <a:buAutoNum type="arabicPeriod"/>
                      </a:pPr>
                      <a:r>
                        <a:rPr lang="en-US" sz="1400" b="0">
                          <a:solidFill>
                            <a:srgbClr val="4B4B4B"/>
                          </a:solidFill>
                          <a:latin typeface="Verdana"/>
                          <a:ea typeface="Verdana"/>
                          <a:cs typeface="Verdana"/>
                          <a:sym typeface="Verdana"/>
                        </a:rPr>
                        <a:t>Ecoturismo</a:t>
                      </a:r>
                      <a:endParaRPr/>
                    </a:p>
                    <a:p>
                      <a:pPr marL="342900" marR="0" lvl="0" indent="-342900" algn="l" rtl="0">
                        <a:spcBef>
                          <a:spcPts val="600"/>
                        </a:spcBef>
                        <a:spcAft>
                          <a:spcPts val="0"/>
                        </a:spcAft>
                        <a:buClr>
                          <a:srgbClr val="4B4B4B"/>
                        </a:buClr>
                        <a:buSzPts val="1400"/>
                        <a:buFont typeface="Century Schoolbook"/>
                        <a:buAutoNum type="arabicPeriod"/>
                      </a:pPr>
                      <a:r>
                        <a:rPr lang="en-US" sz="1400" b="0">
                          <a:solidFill>
                            <a:srgbClr val="4B4B4B"/>
                          </a:solidFill>
                          <a:latin typeface="Verdana"/>
                          <a:ea typeface="Verdana"/>
                          <a:cs typeface="Verdana"/>
                          <a:sym typeface="Verdana"/>
                        </a:rPr>
                        <a:t>Arte di strada</a:t>
                      </a:r>
                      <a:endParaRPr/>
                    </a:p>
                    <a:p>
                      <a:pPr marL="342900" marR="0" lvl="0" indent="-342900" algn="l" rtl="0">
                        <a:spcBef>
                          <a:spcPts val="600"/>
                        </a:spcBef>
                        <a:spcAft>
                          <a:spcPts val="0"/>
                        </a:spcAft>
                        <a:buClr>
                          <a:srgbClr val="4B4B4B"/>
                        </a:buClr>
                        <a:buSzPts val="1400"/>
                        <a:buFont typeface="Century Schoolbook"/>
                        <a:buAutoNum type="arabicPeriod"/>
                      </a:pPr>
                      <a:r>
                        <a:rPr lang="en-US" sz="1400" b="0">
                          <a:solidFill>
                            <a:srgbClr val="4B4B4B"/>
                          </a:solidFill>
                          <a:latin typeface="Verdana"/>
                          <a:ea typeface="Verdana"/>
                          <a:cs typeface="Verdana"/>
                          <a:sym typeface="Verdana"/>
                        </a:rPr>
                        <a:t>Sport e avventura</a:t>
                      </a:r>
                      <a:endParaRPr/>
                    </a:p>
                    <a:p>
                      <a:pPr marL="342900" marR="0" lvl="0" indent="-342900" algn="l" rtl="0">
                        <a:spcBef>
                          <a:spcPts val="600"/>
                        </a:spcBef>
                        <a:spcAft>
                          <a:spcPts val="0"/>
                        </a:spcAft>
                        <a:buClr>
                          <a:srgbClr val="4B4B4B"/>
                        </a:buClr>
                        <a:buSzPts val="1400"/>
                        <a:buFont typeface="Century Schoolbook"/>
                        <a:buAutoNum type="arabicPeriod"/>
                      </a:pPr>
                      <a:r>
                        <a:rPr lang="en-US" sz="1400" b="0">
                          <a:solidFill>
                            <a:srgbClr val="4B4B4B"/>
                          </a:solidFill>
                          <a:latin typeface="Verdana"/>
                          <a:ea typeface="Verdana"/>
                          <a:cs typeface="Verdana"/>
                          <a:sym typeface="Verdana"/>
                        </a:rPr>
                        <a:t>Salute e benessere</a:t>
                      </a:r>
                      <a:endParaRPr/>
                    </a:p>
                    <a:p>
                      <a:pPr marL="342900" marR="0" lvl="0" indent="-342900" algn="l" rtl="0">
                        <a:spcBef>
                          <a:spcPts val="600"/>
                        </a:spcBef>
                        <a:spcAft>
                          <a:spcPts val="0"/>
                        </a:spcAft>
                        <a:buClr>
                          <a:srgbClr val="4B4B4B"/>
                        </a:buClr>
                        <a:buSzPts val="1400"/>
                        <a:buFont typeface="Century Schoolbook"/>
                        <a:buAutoNum type="arabicPeriod"/>
                      </a:pPr>
                      <a:r>
                        <a:rPr lang="en-US" sz="1400" b="0">
                          <a:solidFill>
                            <a:srgbClr val="4B4B4B"/>
                          </a:solidFill>
                          <a:latin typeface="Verdana"/>
                          <a:ea typeface="Verdana"/>
                          <a:cs typeface="Verdana"/>
                          <a:sym typeface="Verdana"/>
                        </a:rPr>
                        <a:t>Cibo ed eventi</a:t>
                      </a:r>
                      <a:endParaRPr/>
                    </a:p>
                  </a:txBody>
                  <a:tcPr marL="91450" marR="91450" marT="45725" marB="45725" anchor="ctr">
                    <a:lnL w="12700" cap="flat" cmpd="sng">
                      <a:solidFill>
                        <a:srgbClr val="44BAA9"/>
                      </a:solidFill>
                      <a:prstDash val="solid"/>
                      <a:round/>
                      <a:headEnd type="none" w="sm" len="sm"/>
                      <a:tailEnd type="none" w="sm" len="sm"/>
                    </a:lnL>
                    <a:lnR w="12700" cap="flat" cmpd="sng">
                      <a:solidFill>
                        <a:srgbClr val="44BAA9"/>
                      </a:solidFill>
                      <a:prstDash val="solid"/>
                      <a:round/>
                      <a:headEnd type="none" w="sm" len="sm"/>
                      <a:tailEnd type="none" w="sm" len="sm"/>
                    </a:lnR>
                    <a:lnT w="12700" cap="flat" cmpd="sng">
                      <a:solidFill>
                        <a:srgbClr val="44BAA9"/>
                      </a:solidFill>
                      <a:prstDash val="solid"/>
                      <a:round/>
                      <a:headEnd type="none" w="sm" len="sm"/>
                      <a:tailEnd type="none" w="sm" len="sm"/>
                    </a:lnT>
                    <a:lnB w="12700" cap="flat" cmpd="sng">
                      <a:solidFill>
                        <a:srgbClr val="44BAA9"/>
                      </a:solidFill>
                      <a:prstDash val="solid"/>
                      <a:round/>
                      <a:headEnd type="none" w="sm" len="sm"/>
                      <a:tailEnd type="none" w="sm" len="sm"/>
                    </a:lnB>
                  </a:tcPr>
                </a:tc>
              </a:tr>
            </a:tbl>
          </a:graphicData>
        </a:graphic>
      </p:graphicFrame>
      <p:sp>
        <p:nvSpPr>
          <p:cNvPr id="1228" name="Google Shape;1228;p34"/>
          <p:cNvSpPr txBox="1"/>
          <p:nvPr/>
        </p:nvSpPr>
        <p:spPr>
          <a:xfrm>
            <a:off x="285418" y="864455"/>
            <a:ext cx="5956470" cy="665144"/>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lt1"/>
              </a:buClr>
              <a:buSzPts val="2800"/>
              <a:buFont typeface="Arial"/>
              <a:buNone/>
            </a:pPr>
            <a:r>
              <a:rPr lang="en-US" sz="2800" b="1" i="0">
                <a:solidFill>
                  <a:schemeClr val="lt1"/>
                </a:solidFill>
                <a:latin typeface="Verdana"/>
                <a:ea typeface="Verdana"/>
                <a:cs typeface="Verdana"/>
                <a:sym typeface="Verdana"/>
              </a:rPr>
              <a:t>Sezione 3: Fase 3</a:t>
            </a:r>
            <a:endParaRPr/>
          </a:p>
        </p:txBody>
      </p:sp>
      <p:sp>
        <p:nvSpPr>
          <p:cNvPr id="1229" name="Google Shape;1229;p34"/>
          <p:cNvSpPr txBox="1"/>
          <p:nvPr/>
        </p:nvSpPr>
        <p:spPr>
          <a:xfrm>
            <a:off x="285417" y="1497786"/>
            <a:ext cx="6472655" cy="782354"/>
          </a:xfrm>
          <a:prstGeom prst="rect">
            <a:avLst/>
          </a:prstGeom>
          <a:noFill/>
          <a:ln>
            <a:noFill/>
          </a:ln>
        </p:spPr>
        <p:txBody>
          <a:bodyPr spcFirstLastPara="1" wrap="square" lIns="91425" tIns="45700" rIns="91425" bIns="45700" anchor="t" anchorCtr="0">
            <a:noAutofit/>
          </a:bodyPr>
          <a:lstStyle/>
          <a:p>
            <a:pPr marL="0" marR="0" lvl="0" indent="0" algn="just" rtl="0">
              <a:lnSpc>
                <a:spcPct val="100000"/>
              </a:lnSpc>
              <a:spcBef>
                <a:spcPts val="0"/>
              </a:spcBef>
              <a:spcAft>
                <a:spcPts val="0"/>
              </a:spcAft>
              <a:buClr>
                <a:schemeClr val="lt1"/>
              </a:buClr>
              <a:buSzPts val="2000"/>
              <a:buFont typeface="Arial"/>
              <a:buNone/>
            </a:pPr>
            <a:r>
              <a:rPr lang="en-US" sz="2000" b="0" i="0">
                <a:solidFill>
                  <a:schemeClr val="lt1"/>
                </a:solidFill>
                <a:latin typeface="Verdana"/>
                <a:ea typeface="Verdana"/>
                <a:cs typeface="Verdana"/>
                <a:sym typeface="Verdana"/>
              </a:rPr>
              <a:t>PROVARE le idee (7 temi)</a:t>
            </a:r>
            <a:endParaRPr/>
          </a:p>
        </p:txBody>
      </p:sp>
      <p:pic>
        <p:nvPicPr>
          <p:cNvPr id="1230" name="Google Shape;1230;p34"/>
          <p:cNvPicPr preferRelativeResize="0"/>
          <p:nvPr/>
        </p:nvPicPr>
        <p:blipFill rotWithShape="1">
          <a:blip r:embed="rId3">
            <a:alphaModFix/>
          </a:blip>
          <a:srcRect l="0" t="36531" r="3087" b="0"/>
          <a:stretch/>
        </p:blipFill>
        <p:spPr>
          <a:xfrm>
            <a:off x="11055" y="7926916"/>
            <a:ext cx="7548620" cy="2348842"/>
          </a:xfrm>
          <a:prstGeom prst="rect">
            <a:avLst/>
          </a:prstGeom>
          <a:noFill/>
          <a:ln>
            <a:noFill/>
          </a:ln>
        </p:spPr>
      </p:pic>
      <p:grpSp>
        <p:nvGrpSpPr>
          <p:cNvPr id="1231" name="Google Shape;1231;p34"/>
          <p:cNvGrpSpPr/>
          <p:nvPr/>
        </p:nvGrpSpPr>
        <p:grpSpPr>
          <a:xfrm>
            <a:off x="5831450" y="416055"/>
            <a:ext cx="1247882" cy="1201783"/>
            <a:chOff x="4924697" y="3291840"/>
            <a:chExt cx="1247882" cy="1201783"/>
          </a:xfrm>
        </p:grpSpPr>
        <p:sp>
          <p:nvSpPr>
            <p:cNvPr id="1232" name="Google Shape;1232;p34">
              <a:hlinkClick r:id="rId4"/>
            </p:cNvPr>
            <p:cNvSpPr/>
            <p:nvPr/>
          </p:nvSpPr>
          <p:spPr>
            <a:xfrm>
              <a:off x="4924697" y="3291840"/>
              <a:ext cx="1201783" cy="1201783"/>
            </a:xfrm>
            <a:prstGeom prst="ellipse">
              <a:avLst/>
            </a:prstGeom>
            <a:solidFill>
              <a:srgbClr val="F1692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1233" name="Google Shape;1233;p34">
              <a:hlinkClick r:id="rId5"/>
            </p:cNvPr>
            <p:cNvSpPr txBox="1"/>
            <p:nvPr/>
          </p:nvSpPr>
          <p:spPr>
            <a:xfrm>
              <a:off x="4924697" y="3484996"/>
              <a:ext cx="1247882" cy="1008627"/>
            </a:xfrm>
            <a:prstGeom prst="rect">
              <a:avLst/>
            </a:prstGeom>
            <a:noFill/>
            <a:ln>
              <a:noFill/>
            </a:ln>
          </p:spPr>
          <p:txBody>
            <a:bodyPr spcFirstLastPara="1" wrap="square" lIns="91425" tIns="45700" rIns="91425" bIns="45700" anchor="ctr" anchorCtr="0">
              <a:noAutofit/>
            </a:bodyPr>
            <a:lstStyle/>
            <a:p>
              <a:pPr marL="0" marR="0" lvl="0" indent="0" algn="ctr" rtl="0">
                <a:lnSpc>
                  <a:spcPct val="56666"/>
                </a:lnSpc>
                <a:spcBef>
                  <a:spcPts val="0"/>
                </a:spcBef>
                <a:spcAft>
                  <a:spcPts val="0"/>
                </a:spcAft>
                <a:buClr>
                  <a:schemeClr val="lt1"/>
                </a:buClr>
                <a:buSzPts val="3000"/>
                <a:buFont typeface="Arial"/>
                <a:buNone/>
              </a:pPr>
              <a:r>
                <a:rPr lang="en-US" sz="3000" b="1" i="0">
                  <a:solidFill>
                    <a:schemeClr val="lt1"/>
                  </a:solidFill>
                  <a:latin typeface="Calibri"/>
                  <a:ea typeface="Calibri"/>
                  <a:cs typeface="Calibri"/>
                  <a:sym typeface="Calibri"/>
                </a:rPr>
                <a:t>CLICCA</a:t>
              </a:r>
              <a:endParaRPr/>
            </a:p>
            <a:p>
              <a:pPr marL="0" marR="0" lvl="0" indent="0" algn="ctr" rtl="0">
                <a:lnSpc>
                  <a:spcPct val="94444"/>
                </a:lnSpc>
                <a:spcBef>
                  <a:spcPts val="0"/>
                </a:spcBef>
                <a:spcAft>
                  <a:spcPts val="0"/>
                </a:spcAft>
                <a:buClr>
                  <a:schemeClr val="lt1"/>
                </a:buClr>
                <a:buSzPts val="1800"/>
                <a:buFont typeface="Arial"/>
                <a:buNone/>
              </a:pPr>
              <a:r>
                <a:rPr lang="en-US" sz="1800" b="1" i="0">
                  <a:solidFill>
                    <a:schemeClr val="lt1"/>
                  </a:solidFill>
                  <a:latin typeface="Calibri"/>
                  <a:ea typeface="Calibri"/>
                  <a:cs typeface="Calibri"/>
                  <a:sym typeface="Calibri"/>
                </a:rPr>
                <a:t>all'accesso</a:t>
              </a:r>
              <a:endParaRPr/>
            </a:p>
          </p:txBody>
        </p:sp>
      </p:grpSp>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37" name="Shape 1237"/>
        <p:cNvGrpSpPr/>
        <p:nvPr/>
      </p:nvGrpSpPr>
      <p:grpSpPr>
        <a:xfrm>
          <a:off x="0" y="0"/>
          <a:ext cx="0" cy="0"/>
          <a:chOff x="0" y="0"/>
          <a:chExt cx="0" cy="0"/>
        </a:xfrm>
      </p:grpSpPr>
      <p:sp>
        <p:nvSpPr>
          <p:cNvPr id="1238" name="Google Shape;1238;p35"/>
          <p:cNvSpPr txBox="1"/>
          <p:nvPr>
            <p:ph type="body" idx="3"/>
          </p:nvPr>
        </p:nvSpPr>
        <p:spPr>
          <a:xfrm>
            <a:off x="302839" y="864288"/>
            <a:ext cx="5956470" cy="66514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lt1"/>
              </a:buClr>
              <a:buSzPts val="2000"/>
              <a:buNone/>
            </a:pPr>
            <a:r>
              <a:rPr lang="en-US" sz="2000" b="0"/>
              <a:t>PROVARE le idee (7 temi)</a:t>
            </a:r>
            <a:endParaRPr/>
          </a:p>
        </p:txBody>
      </p:sp>
      <p:sp>
        <p:nvSpPr>
          <p:cNvPr id="1239" name="Google Shape;1239;p35"/>
          <p:cNvSpPr/>
          <p:nvPr/>
        </p:nvSpPr>
        <p:spPr>
          <a:xfrm>
            <a:off x="-19316" y="1589786"/>
            <a:ext cx="5658116" cy="531962"/>
          </a:xfrm>
          <a:prstGeom prst="rect">
            <a:avLst/>
          </a:prstGeom>
          <a:solidFill>
            <a:srgbClr val="69ADA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1240" name="Google Shape;1240;p35"/>
          <p:cNvSpPr txBox="1"/>
          <p:nvPr/>
        </p:nvSpPr>
        <p:spPr>
          <a:xfrm>
            <a:off x="628019" y="2215012"/>
            <a:ext cx="412383" cy="40688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11E3B"/>
              </a:buClr>
              <a:buSzPts val="1400"/>
              <a:buFont typeface="Arial"/>
              <a:buNone/>
            </a:pPr>
            <a:r>
              <a:rPr lang="en-US" sz="1400">
                <a:solidFill>
                  <a:srgbClr val="011E3B"/>
                </a:solidFill>
                <a:latin typeface="Verdana"/>
                <a:ea typeface="Verdana"/>
                <a:cs typeface="Verdana"/>
                <a:sym typeface="Verdana"/>
              </a:rPr>
              <a:t>1</a:t>
            </a:r>
            <a:endParaRPr/>
          </a:p>
        </p:txBody>
      </p:sp>
      <p:sp>
        <p:nvSpPr>
          <p:cNvPr id="1241" name="Google Shape;1241;p35"/>
          <p:cNvSpPr txBox="1"/>
          <p:nvPr/>
        </p:nvSpPr>
        <p:spPr>
          <a:xfrm>
            <a:off x="1242629" y="2246624"/>
            <a:ext cx="5169589" cy="40688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11E3B"/>
              </a:buClr>
              <a:buSzPts val="1400"/>
              <a:buFont typeface="Arial"/>
              <a:buNone/>
            </a:pPr>
            <a:r>
              <a:rPr lang="en-US" sz="1400">
                <a:solidFill>
                  <a:srgbClr val="011E3B"/>
                </a:solidFill>
                <a:latin typeface="Verdana"/>
                <a:ea typeface="Verdana"/>
                <a:cs typeface="Verdana"/>
                <a:sym typeface="Verdana"/>
              </a:rPr>
              <a:t>Sviluppare partenariati economici</a:t>
            </a:r>
            <a:endParaRPr/>
          </a:p>
        </p:txBody>
      </p:sp>
      <p:sp>
        <p:nvSpPr>
          <p:cNvPr id="1242" name="Google Shape;1242;p35"/>
          <p:cNvSpPr txBox="1"/>
          <p:nvPr/>
        </p:nvSpPr>
        <p:spPr>
          <a:xfrm>
            <a:off x="628019" y="2559689"/>
            <a:ext cx="412383" cy="40688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11E3B"/>
              </a:buClr>
              <a:buSzPts val="1400"/>
              <a:buFont typeface="Arial"/>
              <a:buNone/>
            </a:pPr>
            <a:r>
              <a:rPr lang="en-US" sz="1400">
                <a:solidFill>
                  <a:srgbClr val="011E3B"/>
                </a:solidFill>
                <a:latin typeface="Verdana"/>
                <a:ea typeface="Verdana"/>
                <a:cs typeface="Verdana"/>
                <a:sym typeface="Verdana"/>
              </a:rPr>
              <a:t>2</a:t>
            </a:r>
            <a:endParaRPr/>
          </a:p>
        </p:txBody>
      </p:sp>
      <p:sp>
        <p:nvSpPr>
          <p:cNvPr id="1243" name="Google Shape;1243;p35"/>
          <p:cNvSpPr txBox="1"/>
          <p:nvPr/>
        </p:nvSpPr>
        <p:spPr>
          <a:xfrm>
            <a:off x="1242630" y="2600926"/>
            <a:ext cx="5044898" cy="40688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11E3B"/>
              </a:buClr>
              <a:buSzPts val="1400"/>
              <a:buFont typeface="Arial"/>
              <a:buNone/>
            </a:pPr>
            <a:r>
              <a:rPr lang="en-US" sz="1400">
                <a:solidFill>
                  <a:srgbClr val="011E3B"/>
                </a:solidFill>
                <a:latin typeface="Verdana"/>
                <a:ea typeface="Verdana"/>
                <a:cs typeface="Verdana"/>
                <a:sym typeface="Verdana"/>
              </a:rPr>
              <a:t>Promuovere l'occupazione locale</a:t>
            </a:r>
            <a:endParaRPr/>
          </a:p>
          <a:p>
            <a:pPr marL="0" marR="0" lvl="0" indent="0" algn="l" rtl="0">
              <a:lnSpc>
                <a:spcPct val="100000"/>
              </a:lnSpc>
              <a:spcBef>
                <a:spcPts val="2267"/>
              </a:spcBef>
              <a:spcAft>
                <a:spcPts val="0"/>
              </a:spcAft>
              <a:buClr>
                <a:srgbClr val="011E3B"/>
              </a:buClr>
              <a:buSzPts val="1400"/>
              <a:buFont typeface="Arial"/>
              <a:buNone/>
            </a:pPr>
            <a:r>
              <a:t/>
            </a:r>
            <a:endParaRPr sz="1400">
              <a:solidFill>
                <a:srgbClr val="011E3B"/>
              </a:solidFill>
              <a:latin typeface="Verdana"/>
              <a:ea typeface="Verdana"/>
              <a:cs typeface="Verdana"/>
              <a:sym typeface="Verdana"/>
            </a:endParaRPr>
          </a:p>
        </p:txBody>
      </p:sp>
      <p:sp>
        <p:nvSpPr>
          <p:cNvPr id="1244" name="Google Shape;1244;p35"/>
          <p:cNvSpPr txBox="1"/>
          <p:nvPr/>
        </p:nvSpPr>
        <p:spPr>
          <a:xfrm>
            <a:off x="628019" y="2946347"/>
            <a:ext cx="412383" cy="40688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11E3B"/>
              </a:buClr>
              <a:buSzPts val="1400"/>
              <a:buFont typeface="Arial"/>
              <a:buNone/>
            </a:pPr>
            <a:r>
              <a:rPr lang="en-US" sz="1400">
                <a:solidFill>
                  <a:srgbClr val="011E3B"/>
                </a:solidFill>
                <a:latin typeface="Verdana"/>
                <a:ea typeface="Verdana"/>
                <a:cs typeface="Verdana"/>
                <a:sym typeface="Verdana"/>
              </a:rPr>
              <a:t>3</a:t>
            </a:r>
            <a:endParaRPr/>
          </a:p>
        </p:txBody>
      </p:sp>
      <p:sp>
        <p:nvSpPr>
          <p:cNvPr id="1245" name="Google Shape;1245;p35"/>
          <p:cNvSpPr txBox="1"/>
          <p:nvPr/>
        </p:nvSpPr>
        <p:spPr>
          <a:xfrm>
            <a:off x="1242630" y="2955780"/>
            <a:ext cx="4396170" cy="40688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11E3B"/>
              </a:buClr>
              <a:buSzPts val="1400"/>
              <a:buFont typeface="Arial"/>
              <a:buNone/>
            </a:pPr>
            <a:r>
              <a:rPr lang="en-US" sz="1400">
                <a:solidFill>
                  <a:srgbClr val="011E3B"/>
                </a:solidFill>
                <a:latin typeface="Verdana"/>
                <a:ea typeface="Verdana"/>
                <a:cs typeface="Verdana"/>
                <a:sym typeface="Verdana"/>
              </a:rPr>
              <a:t>Creare un mercato aziendale online</a:t>
            </a:r>
            <a:endParaRPr/>
          </a:p>
          <a:p>
            <a:pPr marL="0" marR="0" lvl="0" indent="0" algn="l" rtl="0">
              <a:lnSpc>
                <a:spcPct val="100000"/>
              </a:lnSpc>
              <a:spcBef>
                <a:spcPts val="2267"/>
              </a:spcBef>
              <a:spcAft>
                <a:spcPts val="0"/>
              </a:spcAft>
              <a:buClr>
                <a:srgbClr val="011E3B"/>
              </a:buClr>
              <a:buSzPts val="1400"/>
              <a:buFont typeface="Arial"/>
              <a:buNone/>
            </a:pPr>
            <a:r>
              <a:t/>
            </a:r>
            <a:endParaRPr sz="1400">
              <a:solidFill>
                <a:srgbClr val="011E3B"/>
              </a:solidFill>
              <a:latin typeface="Verdana"/>
              <a:ea typeface="Verdana"/>
              <a:cs typeface="Verdana"/>
              <a:sym typeface="Verdana"/>
            </a:endParaRPr>
          </a:p>
        </p:txBody>
      </p:sp>
      <p:sp>
        <p:nvSpPr>
          <p:cNvPr id="1246" name="Google Shape;1246;p35"/>
          <p:cNvSpPr txBox="1"/>
          <p:nvPr/>
        </p:nvSpPr>
        <p:spPr>
          <a:xfrm>
            <a:off x="628019" y="3328193"/>
            <a:ext cx="412383" cy="40688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11E3B"/>
              </a:buClr>
              <a:buSzPts val="1400"/>
              <a:buFont typeface="Arial"/>
              <a:buNone/>
            </a:pPr>
            <a:r>
              <a:rPr lang="en-US" sz="1400">
                <a:solidFill>
                  <a:srgbClr val="011E3B"/>
                </a:solidFill>
                <a:latin typeface="Verdana"/>
                <a:ea typeface="Verdana"/>
                <a:cs typeface="Verdana"/>
                <a:sym typeface="Verdana"/>
              </a:rPr>
              <a:t>4</a:t>
            </a:r>
            <a:endParaRPr/>
          </a:p>
        </p:txBody>
      </p:sp>
      <p:sp>
        <p:nvSpPr>
          <p:cNvPr id="1247" name="Google Shape;1247;p35"/>
          <p:cNvSpPr txBox="1"/>
          <p:nvPr/>
        </p:nvSpPr>
        <p:spPr>
          <a:xfrm>
            <a:off x="1242629" y="3347251"/>
            <a:ext cx="5719915" cy="40688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11E3B"/>
              </a:buClr>
              <a:buSzPts val="1400"/>
              <a:buFont typeface="Arial"/>
              <a:buNone/>
            </a:pPr>
            <a:r>
              <a:rPr lang="en-US" sz="1400">
                <a:solidFill>
                  <a:srgbClr val="011E3B"/>
                </a:solidFill>
                <a:latin typeface="Verdana"/>
                <a:ea typeface="Verdana"/>
                <a:cs typeface="Verdana"/>
                <a:sym typeface="Verdana"/>
              </a:rPr>
              <a:t>Programmi educativi per pratiche economiche sostenibili</a:t>
            </a:r>
            <a:endParaRPr/>
          </a:p>
        </p:txBody>
      </p:sp>
      <p:sp>
        <p:nvSpPr>
          <p:cNvPr id="1248" name="Google Shape;1248;p35"/>
          <p:cNvSpPr txBox="1"/>
          <p:nvPr/>
        </p:nvSpPr>
        <p:spPr>
          <a:xfrm>
            <a:off x="578697" y="1491189"/>
            <a:ext cx="4672175" cy="722327"/>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lt1"/>
              </a:buClr>
              <a:buSzPts val="1600"/>
              <a:buFont typeface="Arial"/>
              <a:buNone/>
            </a:pPr>
            <a:r>
              <a:rPr lang="en-US" sz="1600" b="1">
                <a:solidFill>
                  <a:schemeClr val="lt1"/>
                </a:solidFill>
                <a:latin typeface="Verdana"/>
                <a:ea typeface="Verdana"/>
                <a:cs typeface="Verdana"/>
                <a:sym typeface="Verdana"/>
              </a:rPr>
              <a:t>Tema 1: Economia locale </a:t>
            </a:r>
            <a:r>
              <a:rPr lang="en-US" sz="1600" i="1">
                <a:solidFill>
                  <a:schemeClr val="lt1"/>
                </a:solidFill>
                <a:latin typeface="Verdana"/>
                <a:ea typeface="Verdana"/>
                <a:cs typeface="Verdana"/>
                <a:sym typeface="Verdana"/>
              </a:rPr>
              <a:t>(4 idee)</a:t>
            </a:r>
            <a:endParaRPr/>
          </a:p>
        </p:txBody>
      </p:sp>
      <p:sp>
        <p:nvSpPr>
          <p:cNvPr id="1249" name="Google Shape;1249;p35"/>
          <p:cNvSpPr txBox="1"/>
          <p:nvPr/>
        </p:nvSpPr>
        <p:spPr>
          <a:xfrm>
            <a:off x="1242630" y="5546879"/>
            <a:ext cx="3075170" cy="40688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lt1"/>
              </a:buClr>
              <a:buSzPts val="1400"/>
              <a:buFont typeface="Arial"/>
              <a:buNone/>
            </a:pPr>
            <a:r>
              <a:rPr lang="en-US" sz="1400" b="0" i="0">
                <a:solidFill>
                  <a:schemeClr val="lt1"/>
                </a:solidFill>
                <a:latin typeface="Verdana"/>
                <a:ea typeface="Verdana"/>
                <a:cs typeface="Verdana"/>
                <a:sym typeface="Verdana"/>
              </a:rPr>
              <a:t>Strumenti digitali</a:t>
            </a:r>
            <a:endParaRPr/>
          </a:p>
        </p:txBody>
      </p:sp>
      <p:cxnSp>
        <p:nvCxnSpPr>
          <p:cNvPr id="1250" name="Google Shape;1250;p35"/>
          <p:cNvCxnSpPr/>
          <p:nvPr/>
        </p:nvCxnSpPr>
        <p:spPr>
          <a:xfrm>
            <a:off x="3757616" y="6378645"/>
            <a:ext cx="3288633" cy="0"/>
          </a:xfrm>
          <a:prstGeom prst="straightConnector1">
            <a:avLst/>
          </a:prstGeom>
          <a:noFill/>
          <a:ln w="28575" cap="flat" cmpd="sng">
            <a:solidFill>
              <a:srgbClr val="F16924"/>
            </a:solidFill>
            <a:prstDash val="solid"/>
            <a:miter lim="800000"/>
            <a:headEnd type="none" w="sm" len="sm"/>
            <a:tailEnd type="none" w="sm" len="sm"/>
          </a:ln>
        </p:spPr>
      </p:cxnSp>
      <p:cxnSp>
        <p:nvCxnSpPr>
          <p:cNvPr id="1251" name="Google Shape;1251;p35"/>
          <p:cNvCxnSpPr/>
          <p:nvPr/>
        </p:nvCxnSpPr>
        <p:spPr>
          <a:xfrm>
            <a:off x="3699961" y="4230258"/>
            <a:ext cx="3288633" cy="0"/>
          </a:xfrm>
          <a:prstGeom prst="straightConnector1">
            <a:avLst/>
          </a:prstGeom>
          <a:noFill/>
          <a:ln w="28575" cap="flat" cmpd="sng">
            <a:solidFill>
              <a:srgbClr val="69ADAD"/>
            </a:solidFill>
            <a:prstDash val="solid"/>
            <a:miter lim="800000"/>
            <a:headEnd type="none" w="sm" len="sm"/>
            <a:tailEnd type="none" w="sm" len="sm"/>
          </a:ln>
        </p:spPr>
      </p:cxnSp>
      <p:grpSp>
        <p:nvGrpSpPr>
          <p:cNvPr id="1252" name="Google Shape;1252;p35"/>
          <p:cNvGrpSpPr/>
          <p:nvPr/>
        </p:nvGrpSpPr>
        <p:grpSpPr>
          <a:xfrm>
            <a:off x="6726624" y="6003577"/>
            <a:ext cx="750136" cy="750136"/>
            <a:chOff x="7559675" y="1928896"/>
            <a:chExt cx="750136" cy="750136"/>
          </a:xfrm>
        </p:grpSpPr>
        <p:sp>
          <p:nvSpPr>
            <p:cNvPr id="1253" name="Google Shape;1253;p35"/>
            <p:cNvSpPr/>
            <p:nvPr/>
          </p:nvSpPr>
          <p:spPr>
            <a:xfrm>
              <a:off x="7559675" y="1928896"/>
              <a:ext cx="750136" cy="750136"/>
            </a:xfrm>
            <a:prstGeom prst="ellipse">
              <a:avLst/>
            </a:prstGeom>
            <a:solidFill>
              <a:srgbClr val="F1692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grpSp>
          <p:nvGrpSpPr>
            <p:cNvPr id="1254" name="Google Shape;1254;p35"/>
            <p:cNvGrpSpPr/>
            <p:nvPr/>
          </p:nvGrpSpPr>
          <p:grpSpPr>
            <a:xfrm>
              <a:off x="7683372" y="2028561"/>
              <a:ext cx="526805" cy="526741"/>
              <a:chOff x="1042830" y="5367345"/>
              <a:chExt cx="907476" cy="907364"/>
            </a:xfrm>
          </p:grpSpPr>
          <p:grpSp>
            <p:nvGrpSpPr>
              <p:cNvPr id="1255" name="Google Shape;1255;p35"/>
              <p:cNvGrpSpPr/>
              <p:nvPr/>
            </p:nvGrpSpPr>
            <p:grpSpPr>
              <a:xfrm>
                <a:off x="1042830" y="5367345"/>
                <a:ext cx="907476" cy="907364"/>
                <a:chOff x="5318121" y="3727141"/>
                <a:chExt cx="907476" cy="907364"/>
              </a:xfrm>
            </p:grpSpPr>
            <p:sp>
              <p:nvSpPr>
                <p:cNvPr id="1256" name="Google Shape;1256;p35"/>
                <p:cNvSpPr/>
                <p:nvPr/>
              </p:nvSpPr>
              <p:spPr>
                <a:xfrm>
                  <a:off x="5318121" y="3727141"/>
                  <a:ext cx="907476" cy="907364"/>
                </a:xfrm>
                <a:custGeom>
                  <a:rect l="l" t="t" r="r" b="b"/>
                  <a:pathLst>
                    <a:path w="907476" h="907364" extrusionOk="0">
                      <a:moveTo>
                        <a:pt x="99246" y="906980"/>
                      </a:moveTo>
                      <a:cubicBezTo>
                        <a:pt x="95025" y="905060"/>
                        <a:pt x="90420" y="903908"/>
                        <a:pt x="86582" y="901604"/>
                      </a:cubicBezTo>
                      <a:cubicBezTo>
                        <a:pt x="67777" y="891621"/>
                        <a:pt x="57415" y="876261"/>
                        <a:pt x="57031" y="854758"/>
                      </a:cubicBezTo>
                      <a:cubicBezTo>
                        <a:pt x="56647" y="840550"/>
                        <a:pt x="57031" y="826343"/>
                        <a:pt x="57031" y="811751"/>
                      </a:cubicBezTo>
                      <a:cubicBezTo>
                        <a:pt x="38610" y="811751"/>
                        <a:pt x="23259" y="805607"/>
                        <a:pt x="11746" y="791400"/>
                      </a:cubicBezTo>
                      <a:cubicBezTo>
                        <a:pt x="3303" y="780648"/>
                        <a:pt x="-535" y="767977"/>
                        <a:pt x="233" y="754153"/>
                      </a:cubicBezTo>
                      <a:cubicBezTo>
                        <a:pt x="1767" y="726890"/>
                        <a:pt x="22491" y="708074"/>
                        <a:pt x="56264" y="704619"/>
                      </a:cubicBezTo>
                      <a:cubicBezTo>
                        <a:pt x="56264" y="673131"/>
                        <a:pt x="56264" y="641260"/>
                        <a:pt x="56264" y="609773"/>
                      </a:cubicBezTo>
                      <a:cubicBezTo>
                        <a:pt x="14816" y="600174"/>
                        <a:pt x="-2070" y="582126"/>
                        <a:pt x="233" y="549871"/>
                      </a:cubicBezTo>
                      <a:cubicBezTo>
                        <a:pt x="2152" y="522992"/>
                        <a:pt x="23643" y="504561"/>
                        <a:pt x="56264" y="501489"/>
                      </a:cubicBezTo>
                      <a:cubicBezTo>
                        <a:pt x="56264" y="470002"/>
                        <a:pt x="56264" y="438131"/>
                        <a:pt x="56264" y="406644"/>
                      </a:cubicBezTo>
                      <a:cubicBezTo>
                        <a:pt x="20573" y="400500"/>
                        <a:pt x="1384" y="383220"/>
                        <a:pt x="233" y="355957"/>
                      </a:cubicBezTo>
                      <a:cubicBezTo>
                        <a:pt x="-919" y="324086"/>
                        <a:pt x="14816" y="307575"/>
                        <a:pt x="56264" y="297975"/>
                      </a:cubicBezTo>
                      <a:cubicBezTo>
                        <a:pt x="56264" y="266488"/>
                        <a:pt x="56264" y="235001"/>
                        <a:pt x="56264" y="202746"/>
                      </a:cubicBezTo>
                      <a:cubicBezTo>
                        <a:pt x="37842" y="202746"/>
                        <a:pt x="21724" y="196218"/>
                        <a:pt x="10594" y="180858"/>
                      </a:cubicBezTo>
                      <a:cubicBezTo>
                        <a:pt x="2152" y="169723"/>
                        <a:pt x="-919" y="157051"/>
                        <a:pt x="233" y="143228"/>
                      </a:cubicBezTo>
                      <a:cubicBezTo>
                        <a:pt x="2535" y="116732"/>
                        <a:pt x="23643" y="97917"/>
                        <a:pt x="56647" y="95229"/>
                      </a:cubicBezTo>
                      <a:cubicBezTo>
                        <a:pt x="56647" y="82174"/>
                        <a:pt x="56647" y="69118"/>
                        <a:pt x="56647" y="55678"/>
                      </a:cubicBezTo>
                      <a:cubicBezTo>
                        <a:pt x="56647" y="22655"/>
                        <a:pt x="78907" y="0"/>
                        <a:pt x="111911" y="0"/>
                      </a:cubicBezTo>
                      <a:cubicBezTo>
                        <a:pt x="187898" y="0"/>
                        <a:pt x="263502" y="0"/>
                        <a:pt x="339489" y="0"/>
                      </a:cubicBezTo>
                      <a:cubicBezTo>
                        <a:pt x="353306" y="0"/>
                        <a:pt x="361365" y="6912"/>
                        <a:pt x="360981" y="17663"/>
                      </a:cubicBezTo>
                      <a:cubicBezTo>
                        <a:pt x="360597" y="28799"/>
                        <a:pt x="352538" y="35327"/>
                        <a:pt x="339106" y="35327"/>
                      </a:cubicBezTo>
                      <a:cubicBezTo>
                        <a:pt x="264653" y="35327"/>
                        <a:pt x="189817" y="35327"/>
                        <a:pt x="115365" y="35327"/>
                      </a:cubicBezTo>
                      <a:cubicBezTo>
                        <a:pt x="98479" y="35327"/>
                        <a:pt x="92339" y="41471"/>
                        <a:pt x="92339" y="57982"/>
                      </a:cubicBezTo>
                      <a:cubicBezTo>
                        <a:pt x="92339" y="70270"/>
                        <a:pt x="92339" y="82557"/>
                        <a:pt x="92339" y="95229"/>
                      </a:cubicBezTo>
                      <a:cubicBezTo>
                        <a:pt x="112679" y="95613"/>
                        <a:pt x="129565" y="102141"/>
                        <a:pt x="139543" y="119420"/>
                      </a:cubicBezTo>
                      <a:cubicBezTo>
                        <a:pt x="144532" y="127868"/>
                        <a:pt x="147218" y="137852"/>
                        <a:pt x="148753" y="147452"/>
                      </a:cubicBezTo>
                      <a:cubicBezTo>
                        <a:pt x="150289" y="157819"/>
                        <a:pt x="141845" y="165883"/>
                        <a:pt x="132251" y="166267"/>
                      </a:cubicBezTo>
                      <a:cubicBezTo>
                        <a:pt x="123041" y="166651"/>
                        <a:pt x="115365" y="159739"/>
                        <a:pt x="113830" y="149755"/>
                      </a:cubicBezTo>
                      <a:cubicBezTo>
                        <a:pt x="111911" y="136316"/>
                        <a:pt x="105771" y="130556"/>
                        <a:pt x="93106" y="131708"/>
                      </a:cubicBezTo>
                      <a:cubicBezTo>
                        <a:pt x="93106" y="187002"/>
                        <a:pt x="93106" y="242297"/>
                        <a:pt x="93106" y="298743"/>
                      </a:cubicBezTo>
                      <a:cubicBezTo>
                        <a:pt x="109609" y="298743"/>
                        <a:pt x="123808" y="303735"/>
                        <a:pt x="135321" y="316022"/>
                      </a:cubicBezTo>
                      <a:cubicBezTo>
                        <a:pt x="144148" y="325622"/>
                        <a:pt x="148753" y="336758"/>
                        <a:pt x="149521" y="349429"/>
                      </a:cubicBezTo>
                      <a:cubicBezTo>
                        <a:pt x="149905" y="360565"/>
                        <a:pt x="142997" y="369013"/>
                        <a:pt x="132635" y="369397"/>
                      </a:cubicBezTo>
                      <a:cubicBezTo>
                        <a:pt x="123041" y="370165"/>
                        <a:pt x="115365" y="362869"/>
                        <a:pt x="114214" y="351733"/>
                      </a:cubicBezTo>
                      <a:cubicBezTo>
                        <a:pt x="112679" y="339062"/>
                        <a:pt x="106155" y="333686"/>
                        <a:pt x="93106" y="334838"/>
                      </a:cubicBezTo>
                      <a:cubicBezTo>
                        <a:pt x="93106" y="389748"/>
                        <a:pt x="93106" y="445042"/>
                        <a:pt x="93106" y="500721"/>
                      </a:cubicBezTo>
                      <a:cubicBezTo>
                        <a:pt x="98863" y="501873"/>
                        <a:pt x="105003" y="501873"/>
                        <a:pt x="110376" y="503793"/>
                      </a:cubicBezTo>
                      <a:cubicBezTo>
                        <a:pt x="132635" y="510704"/>
                        <a:pt x="145299" y="526064"/>
                        <a:pt x="149137" y="548719"/>
                      </a:cubicBezTo>
                      <a:cubicBezTo>
                        <a:pt x="151056" y="561007"/>
                        <a:pt x="144916" y="570607"/>
                        <a:pt x="134938" y="572143"/>
                      </a:cubicBezTo>
                      <a:cubicBezTo>
                        <a:pt x="123424" y="573679"/>
                        <a:pt x="116133" y="567535"/>
                        <a:pt x="114214" y="553711"/>
                      </a:cubicBezTo>
                      <a:cubicBezTo>
                        <a:pt x="112679" y="542959"/>
                        <a:pt x="106155" y="537584"/>
                        <a:pt x="93490" y="537584"/>
                      </a:cubicBezTo>
                      <a:cubicBezTo>
                        <a:pt x="93490" y="592878"/>
                        <a:pt x="93490" y="648556"/>
                        <a:pt x="93490" y="704235"/>
                      </a:cubicBezTo>
                      <a:cubicBezTo>
                        <a:pt x="98863" y="705002"/>
                        <a:pt x="104236" y="705770"/>
                        <a:pt x="109609" y="706922"/>
                      </a:cubicBezTo>
                      <a:cubicBezTo>
                        <a:pt x="131100" y="711914"/>
                        <a:pt x="147602" y="731498"/>
                        <a:pt x="149521" y="753385"/>
                      </a:cubicBezTo>
                      <a:cubicBezTo>
                        <a:pt x="150672" y="765673"/>
                        <a:pt x="144148" y="774888"/>
                        <a:pt x="133402" y="775656"/>
                      </a:cubicBezTo>
                      <a:cubicBezTo>
                        <a:pt x="123424" y="776424"/>
                        <a:pt x="115749" y="769513"/>
                        <a:pt x="114214" y="757225"/>
                      </a:cubicBezTo>
                      <a:cubicBezTo>
                        <a:pt x="112679" y="746473"/>
                        <a:pt x="106155" y="740713"/>
                        <a:pt x="93490" y="740713"/>
                      </a:cubicBezTo>
                      <a:cubicBezTo>
                        <a:pt x="93490" y="743017"/>
                        <a:pt x="93106" y="745705"/>
                        <a:pt x="93106" y="748393"/>
                      </a:cubicBezTo>
                      <a:cubicBezTo>
                        <a:pt x="93106" y="782184"/>
                        <a:pt x="93106" y="816359"/>
                        <a:pt x="93106" y="850150"/>
                      </a:cubicBezTo>
                      <a:cubicBezTo>
                        <a:pt x="93106" y="865126"/>
                        <a:pt x="99630" y="871653"/>
                        <a:pt x="114597" y="871653"/>
                      </a:cubicBezTo>
                      <a:cubicBezTo>
                        <a:pt x="314928" y="871653"/>
                        <a:pt x="515259" y="871653"/>
                        <a:pt x="715589" y="871653"/>
                      </a:cubicBezTo>
                      <a:cubicBezTo>
                        <a:pt x="730940" y="871653"/>
                        <a:pt x="736697" y="865126"/>
                        <a:pt x="737848" y="849382"/>
                      </a:cubicBezTo>
                      <a:cubicBezTo>
                        <a:pt x="738615" y="836710"/>
                        <a:pt x="734394" y="828263"/>
                        <a:pt x="725568" y="819431"/>
                      </a:cubicBezTo>
                      <a:cubicBezTo>
                        <a:pt x="677596" y="772584"/>
                        <a:pt x="630775" y="724970"/>
                        <a:pt x="583571" y="677355"/>
                      </a:cubicBezTo>
                      <a:cubicBezTo>
                        <a:pt x="578965" y="672747"/>
                        <a:pt x="574744" y="666988"/>
                        <a:pt x="571673" y="661228"/>
                      </a:cubicBezTo>
                      <a:cubicBezTo>
                        <a:pt x="561312" y="641644"/>
                        <a:pt x="551717" y="621677"/>
                        <a:pt x="540971" y="600174"/>
                      </a:cubicBezTo>
                      <a:cubicBezTo>
                        <a:pt x="529842" y="609773"/>
                        <a:pt x="518329" y="617453"/>
                        <a:pt x="509502" y="627821"/>
                      </a:cubicBezTo>
                      <a:cubicBezTo>
                        <a:pt x="504513" y="633581"/>
                        <a:pt x="502210" y="643180"/>
                        <a:pt x="501826" y="651244"/>
                      </a:cubicBezTo>
                      <a:cubicBezTo>
                        <a:pt x="500675" y="673515"/>
                        <a:pt x="501443" y="696171"/>
                        <a:pt x="501443" y="718442"/>
                      </a:cubicBezTo>
                      <a:cubicBezTo>
                        <a:pt x="501443" y="733034"/>
                        <a:pt x="496454" y="738409"/>
                        <a:pt x="481870" y="740329"/>
                      </a:cubicBezTo>
                      <a:cubicBezTo>
                        <a:pt x="472276" y="741865"/>
                        <a:pt x="466135" y="747625"/>
                        <a:pt x="464600" y="757609"/>
                      </a:cubicBezTo>
                      <a:cubicBezTo>
                        <a:pt x="461914" y="773352"/>
                        <a:pt x="456925" y="777576"/>
                        <a:pt x="440806" y="777576"/>
                      </a:cubicBezTo>
                      <a:cubicBezTo>
                        <a:pt x="422769" y="777576"/>
                        <a:pt x="404731" y="777576"/>
                        <a:pt x="386694" y="777576"/>
                      </a:cubicBezTo>
                      <a:cubicBezTo>
                        <a:pt x="373262" y="777576"/>
                        <a:pt x="367505" y="772200"/>
                        <a:pt x="365586" y="758761"/>
                      </a:cubicBezTo>
                      <a:cubicBezTo>
                        <a:pt x="364051" y="748009"/>
                        <a:pt x="357911" y="741865"/>
                        <a:pt x="347549" y="740329"/>
                      </a:cubicBezTo>
                      <a:cubicBezTo>
                        <a:pt x="334501" y="738793"/>
                        <a:pt x="328744" y="732650"/>
                        <a:pt x="328744" y="719594"/>
                      </a:cubicBezTo>
                      <a:cubicBezTo>
                        <a:pt x="328744" y="697707"/>
                        <a:pt x="328360" y="675819"/>
                        <a:pt x="328744" y="653932"/>
                      </a:cubicBezTo>
                      <a:cubicBezTo>
                        <a:pt x="329128" y="636653"/>
                        <a:pt x="321836" y="624365"/>
                        <a:pt x="308404" y="615149"/>
                      </a:cubicBezTo>
                      <a:cubicBezTo>
                        <a:pt x="282691" y="597486"/>
                        <a:pt x="261583" y="575598"/>
                        <a:pt x="246232" y="548335"/>
                      </a:cubicBezTo>
                      <a:cubicBezTo>
                        <a:pt x="180607" y="432371"/>
                        <a:pt x="251221" y="283767"/>
                        <a:pt x="382473" y="262264"/>
                      </a:cubicBezTo>
                      <a:cubicBezTo>
                        <a:pt x="488011" y="244601"/>
                        <a:pt x="588176" y="315638"/>
                        <a:pt x="605829" y="420851"/>
                      </a:cubicBezTo>
                      <a:cubicBezTo>
                        <a:pt x="612354" y="460018"/>
                        <a:pt x="607365" y="497649"/>
                        <a:pt x="590862" y="534896"/>
                      </a:cubicBezTo>
                      <a:cubicBezTo>
                        <a:pt x="593933" y="536816"/>
                        <a:pt x="597003" y="538736"/>
                        <a:pt x="600073" y="539887"/>
                      </a:cubicBezTo>
                      <a:cubicBezTo>
                        <a:pt x="650347" y="559855"/>
                        <a:pt x="692562" y="590574"/>
                        <a:pt x="727486" y="632045"/>
                      </a:cubicBezTo>
                      <a:cubicBezTo>
                        <a:pt x="729789" y="635117"/>
                        <a:pt x="732475" y="637804"/>
                        <a:pt x="736313" y="642412"/>
                      </a:cubicBezTo>
                      <a:cubicBezTo>
                        <a:pt x="736697" y="637804"/>
                        <a:pt x="737464" y="635885"/>
                        <a:pt x="737464" y="633581"/>
                      </a:cubicBezTo>
                      <a:cubicBezTo>
                        <a:pt x="737464" y="441203"/>
                        <a:pt x="737464" y="248824"/>
                        <a:pt x="737464" y="56062"/>
                      </a:cubicBezTo>
                      <a:cubicBezTo>
                        <a:pt x="737464" y="41855"/>
                        <a:pt x="730556" y="35327"/>
                        <a:pt x="715973" y="35327"/>
                      </a:cubicBezTo>
                      <a:cubicBezTo>
                        <a:pt x="640369" y="35327"/>
                        <a:pt x="564766" y="35327"/>
                        <a:pt x="489546" y="35327"/>
                      </a:cubicBezTo>
                      <a:cubicBezTo>
                        <a:pt x="476497" y="35327"/>
                        <a:pt x="468822" y="28799"/>
                        <a:pt x="468438" y="18047"/>
                      </a:cubicBezTo>
                      <a:cubicBezTo>
                        <a:pt x="468054" y="8448"/>
                        <a:pt x="474962" y="1152"/>
                        <a:pt x="484173" y="0"/>
                      </a:cubicBezTo>
                      <a:cubicBezTo>
                        <a:pt x="486092" y="0"/>
                        <a:pt x="488394" y="0"/>
                        <a:pt x="490313" y="0"/>
                      </a:cubicBezTo>
                      <a:cubicBezTo>
                        <a:pt x="565917" y="0"/>
                        <a:pt x="641521" y="0"/>
                        <a:pt x="716741" y="0"/>
                      </a:cubicBezTo>
                      <a:cubicBezTo>
                        <a:pt x="750129" y="0"/>
                        <a:pt x="772388" y="22271"/>
                        <a:pt x="772388" y="56062"/>
                      </a:cubicBezTo>
                      <a:cubicBezTo>
                        <a:pt x="772388" y="68734"/>
                        <a:pt x="772388" y="81406"/>
                        <a:pt x="772388" y="95613"/>
                      </a:cubicBezTo>
                      <a:cubicBezTo>
                        <a:pt x="782750" y="95613"/>
                        <a:pt x="793112" y="96381"/>
                        <a:pt x="803090" y="95613"/>
                      </a:cubicBezTo>
                      <a:cubicBezTo>
                        <a:pt x="833408" y="93309"/>
                        <a:pt x="858737" y="118652"/>
                        <a:pt x="857586" y="150523"/>
                      </a:cubicBezTo>
                      <a:cubicBezTo>
                        <a:pt x="856435" y="183162"/>
                        <a:pt x="857970" y="216185"/>
                        <a:pt x="856818" y="248824"/>
                      </a:cubicBezTo>
                      <a:cubicBezTo>
                        <a:pt x="856435" y="258808"/>
                        <a:pt x="851445" y="268792"/>
                        <a:pt x="849143" y="279159"/>
                      </a:cubicBezTo>
                      <a:cubicBezTo>
                        <a:pt x="848376" y="282231"/>
                        <a:pt x="848376" y="285303"/>
                        <a:pt x="849143" y="288375"/>
                      </a:cubicBezTo>
                      <a:cubicBezTo>
                        <a:pt x="851445" y="298359"/>
                        <a:pt x="856818" y="308343"/>
                        <a:pt x="856818" y="318710"/>
                      </a:cubicBezTo>
                      <a:cubicBezTo>
                        <a:pt x="857970" y="352501"/>
                        <a:pt x="857970" y="385908"/>
                        <a:pt x="856818" y="419699"/>
                      </a:cubicBezTo>
                      <a:cubicBezTo>
                        <a:pt x="856435" y="429683"/>
                        <a:pt x="851445" y="439283"/>
                        <a:pt x="849143" y="448882"/>
                      </a:cubicBezTo>
                      <a:cubicBezTo>
                        <a:pt x="848376" y="451954"/>
                        <a:pt x="848376" y="455794"/>
                        <a:pt x="849143" y="458866"/>
                      </a:cubicBezTo>
                      <a:cubicBezTo>
                        <a:pt x="851445" y="468850"/>
                        <a:pt x="856435" y="478449"/>
                        <a:pt x="856818" y="488049"/>
                      </a:cubicBezTo>
                      <a:cubicBezTo>
                        <a:pt x="857970" y="521840"/>
                        <a:pt x="857202" y="556015"/>
                        <a:pt x="857202" y="589806"/>
                      </a:cubicBezTo>
                      <a:cubicBezTo>
                        <a:pt x="857202" y="619757"/>
                        <a:pt x="835711" y="641260"/>
                        <a:pt x="806160" y="641260"/>
                      </a:cubicBezTo>
                      <a:cubicBezTo>
                        <a:pt x="795414" y="641260"/>
                        <a:pt x="784285" y="641260"/>
                        <a:pt x="772388" y="641260"/>
                      </a:cubicBezTo>
                      <a:cubicBezTo>
                        <a:pt x="772388" y="652780"/>
                        <a:pt x="772004" y="663916"/>
                        <a:pt x="772772" y="675051"/>
                      </a:cubicBezTo>
                      <a:cubicBezTo>
                        <a:pt x="772772" y="677355"/>
                        <a:pt x="775458" y="680043"/>
                        <a:pt x="777761" y="681963"/>
                      </a:cubicBezTo>
                      <a:cubicBezTo>
                        <a:pt x="808847" y="713450"/>
                        <a:pt x="839932" y="744937"/>
                        <a:pt x="871786" y="776040"/>
                      </a:cubicBezTo>
                      <a:cubicBezTo>
                        <a:pt x="887137" y="791016"/>
                        <a:pt x="901720" y="805991"/>
                        <a:pt x="907477" y="827495"/>
                      </a:cubicBezTo>
                      <a:cubicBezTo>
                        <a:pt x="907477" y="835942"/>
                        <a:pt x="907477" y="844006"/>
                        <a:pt x="907477" y="852454"/>
                      </a:cubicBezTo>
                      <a:cubicBezTo>
                        <a:pt x="906709" y="854374"/>
                        <a:pt x="905942" y="855910"/>
                        <a:pt x="905174" y="857830"/>
                      </a:cubicBezTo>
                      <a:cubicBezTo>
                        <a:pt x="898650" y="878181"/>
                        <a:pt x="885985" y="893541"/>
                        <a:pt x="866413" y="901988"/>
                      </a:cubicBezTo>
                      <a:cubicBezTo>
                        <a:pt x="861808" y="903908"/>
                        <a:pt x="857202" y="905444"/>
                        <a:pt x="852597" y="907364"/>
                      </a:cubicBezTo>
                      <a:cubicBezTo>
                        <a:pt x="844154" y="907364"/>
                        <a:pt x="836094" y="907364"/>
                        <a:pt x="827652" y="907364"/>
                      </a:cubicBezTo>
                      <a:cubicBezTo>
                        <a:pt x="804241" y="901604"/>
                        <a:pt x="788123" y="884325"/>
                        <a:pt x="771621" y="866662"/>
                      </a:cubicBezTo>
                      <a:cubicBezTo>
                        <a:pt x="765480" y="889317"/>
                        <a:pt x="750129" y="900836"/>
                        <a:pt x="730556" y="907364"/>
                      </a:cubicBezTo>
                      <a:cubicBezTo>
                        <a:pt x="519480" y="906980"/>
                        <a:pt x="309172" y="906980"/>
                        <a:pt x="99246" y="906980"/>
                      </a:cubicBezTo>
                      <a:close/>
                      <a:moveTo>
                        <a:pt x="557858" y="518768"/>
                      </a:moveTo>
                      <a:cubicBezTo>
                        <a:pt x="572825" y="484593"/>
                        <a:pt x="575511" y="450418"/>
                        <a:pt x="567068" y="415091"/>
                      </a:cubicBezTo>
                      <a:cubicBezTo>
                        <a:pt x="549031" y="341366"/>
                        <a:pt x="476114" y="285687"/>
                        <a:pt x="391683" y="297591"/>
                      </a:cubicBezTo>
                      <a:cubicBezTo>
                        <a:pt x="321069" y="307575"/>
                        <a:pt x="263119" y="366709"/>
                        <a:pt x="257362" y="436979"/>
                      </a:cubicBezTo>
                      <a:cubicBezTo>
                        <a:pt x="252373" y="498417"/>
                        <a:pt x="275016" y="548335"/>
                        <a:pt x="326057" y="584046"/>
                      </a:cubicBezTo>
                      <a:cubicBezTo>
                        <a:pt x="339489" y="593262"/>
                        <a:pt x="349852" y="604782"/>
                        <a:pt x="357527" y="619373"/>
                      </a:cubicBezTo>
                      <a:cubicBezTo>
                        <a:pt x="358678" y="622061"/>
                        <a:pt x="362900" y="624365"/>
                        <a:pt x="365970" y="624749"/>
                      </a:cubicBezTo>
                      <a:cubicBezTo>
                        <a:pt x="398207" y="625133"/>
                        <a:pt x="430061" y="624749"/>
                        <a:pt x="462297" y="625133"/>
                      </a:cubicBezTo>
                      <a:cubicBezTo>
                        <a:pt x="467287" y="625133"/>
                        <a:pt x="469589" y="623597"/>
                        <a:pt x="471508" y="619373"/>
                      </a:cubicBezTo>
                      <a:cubicBezTo>
                        <a:pt x="477648" y="605549"/>
                        <a:pt x="487627" y="594798"/>
                        <a:pt x="499908" y="586350"/>
                      </a:cubicBezTo>
                      <a:cubicBezTo>
                        <a:pt x="504897" y="582894"/>
                        <a:pt x="509502" y="578670"/>
                        <a:pt x="514875" y="575214"/>
                      </a:cubicBezTo>
                      <a:cubicBezTo>
                        <a:pt x="521783" y="570607"/>
                        <a:pt x="523318" y="565999"/>
                        <a:pt x="518713" y="558703"/>
                      </a:cubicBezTo>
                      <a:cubicBezTo>
                        <a:pt x="512956" y="549487"/>
                        <a:pt x="509118" y="539120"/>
                        <a:pt x="504129" y="529520"/>
                      </a:cubicBezTo>
                      <a:cubicBezTo>
                        <a:pt x="499908" y="521456"/>
                        <a:pt x="500675" y="514160"/>
                        <a:pt x="506816" y="507632"/>
                      </a:cubicBezTo>
                      <a:cubicBezTo>
                        <a:pt x="512572" y="501489"/>
                        <a:pt x="520248" y="500337"/>
                        <a:pt x="529458" y="504561"/>
                      </a:cubicBezTo>
                      <a:cubicBezTo>
                        <a:pt x="538285" y="508785"/>
                        <a:pt x="547496" y="513392"/>
                        <a:pt x="557858" y="518768"/>
                      </a:cubicBezTo>
                      <a:close/>
                      <a:moveTo>
                        <a:pt x="617343" y="660076"/>
                      </a:moveTo>
                      <a:cubicBezTo>
                        <a:pt x="671455" y="714218"/>
                        <a:pt x="726335" y="769129"/>
                        <a:pt x="780447" y="822887"/>
                      </a:cubicBezTo>
                      <a:cubicBezTo>
                        <a:pt x="794263" y="809063"/>
                        <a:pt x="809230" y="794088"/>
                        <a:pt x="822662" y="780264"/>
                      </a:cubicBezTo>
                      <a:cubicBezTo>
                        <a:pt x="768550" y="726122"/>
                        <a:pt x="714054" y="671596"/>
                        <a:pt x="659942" y="617453"/>
                      </a:cubicBezTo>
                      <a:cubicBezTo>
                        <a:pt x="645742" y="631661"/>
                        <a:pt x="631158" y="646252"/>
                        <a:pt x="617343" y="660076"/>
                      </a:cubicBezTo>
                      <a:close/>
                      <a:moveTo>
                        <a:pt x="363667" y="661228"/>
                      </a:moveTo>
                      <a:cubicBezTo>
                        <a:pt x="363667" y="674667"/>
                        <a:pt x="364051" y="687339"/>
                        <a:pt x="363667" y="700011"/>
                      </a:cubicBezTo>
                      <a:cubicBezTo>
                        <a:pt x="363667" y="705386"/>
                        <a:pt x="365586" y="708074"/>
                        <a:pt x="370191" y="710762"/>
                      </a:cubicBezTo>
                      <a:cubicBezTo>
                        <a:pt x="377867" y="715370"/>
                        <a:pt x="387078" y="720746"/>
                        <a:pt x="390532" y="728426"/>
                      </a:cubicBezTo>
                      <a:cubicBezTo>
                        <a:pt x="396672" y="741865"/>
                        <a:pt x="406266" y="743401"/>
                        <a:pt x="418547" y="742249"/>
                      </a:cubicBezTo>
                      <a:cubicBezTo>
                        <a:pt x="420466" y="741865"/>
                        <a:pt x="422769" y="743017"/>
                        <a:pt x="424688" y="742249"/>
                      </a:cubicBezTo>
                      <a:cubicBezTo>
                        <a:pt x="427758" y="741097"/>
                        <a:pt x="431595" y="739561"/>
                        <a:pt x="433131" y="736874"/>
                      </a:cubicBezTo>
                      <a:cubicBezTo>
                        <a:pt x="439271" y="725354"/>
                        <a:pt x="447714" y="716522"/>
                        <a:pt x="459611" y="710378"/>
                      </a:cubicBezTo>
                      <a:cubicBezTo>
                        <a:pt x="461914" y="709226"/>
                        <a:pt x="464600" y="707306"/>
                        <a:pt x="464984" y="705386"/>
                      </a:cubicBezTo>
                      <a:cubicBezTo>
                        <a:pt x="465368" y="690795"/>
                        <a:pt x="465368" y="676203"/>
                        <a:pt x="465368" y="661612"/>
                      </a:cubicBezTo>
                      <a:cubicBezTo>
                        <a:pt x="430061" y="661228"/>
                        <a:pt x="397440" y="661228"/>
                        <a:pt x="363667" y="661228"/>
                      </a:cubicBezTo>
                      <a:close/>
                      <a:moveTo>
                        <a:pt x="772772" y="265720"/>
                      </a:moveTo>
                      <a:cubicBezTo>
                        <a:pt x="784285" y="265720"/>
                        <a:pt x="795031" y="266104"/>
                        <a:pt x="805776" y="265720"/>
                      </a:cubicBezTo>
                      <a:cubicBezTo>
                        <a:pt x="814987" y="265336"/>
                        <a:pt x="821127" y="259960"/>
                        <a:pt x="821127" y="251128"/>
                      </a:cubicBezTo>
                      <a:cubicBezTo>
                        <a:pt x="821511" y="216185"/>
                        <a:pt x="821511" y="181626"/>
                        <a:pt x="821127" y="146684"/>
                      </a:cubicBezTo>
                      <a:cubicBezTo>
                        <a:pt x="821127" y="138236"/>
                        <a:pt x="815371" y="132476"/>
                        <a:pt x="807311" y="132092"/>
                      </a:cubicBezTo>
                      <a:cubicBezTo>
                        <a:pt x="795798" y="131708"/>
                        <a:pt x="784668" y="132092"/>
                        <a:pt x="772772" y="132092"/>
                      </a:cubicBezTo>
                      <a:cubicBezTo>
                        <a:pt x="772772" y="176635"/>
                        <a:pt x="772772" y="220793"/>
                        <a:pt x="772772" y="265720"/>
                      </a:cubicBezTo>
                      <a:close/>
                      <a:moveTo>
                        <a:pt x="772772" y="301431"/>
                      </a:moveTo>
                      <a:cubicBezTo>
                        <a:pt x="772772" y="346741"/>
                        <a:pt x="772772" y="391284"/>
                        <a:pt x="772772" y="435827"/>
                      </a:cubicBezTo>
                      <a:cubicBezTo>
                        <a:pt x="784285" y="435827"/>
                        <a:pt x="795031" y="436211"/>
                        <a:pt x="806160" y="435827"/>
                      </a:cubicBezTo>
                      <a:cubicBezTo>
                        <a:pt x="815371" y="435443"/>
                        <a:pt x="821511" y="429683"/>
                        <a:pt x="821511" y="420851"/>
                      </a:cubicBezTo>
                      <a:cubicBezTo>
                        <a:pt x="821895" y="385908"/>
                        <a:pt x="821895" y="351349"/>
                        <a:pt x="821511" y="316406"/>
                      </a:cubicBezTo>
                      <a:cubicBezTo>
                        <a:pt x="821511" y="307575"/>
                        <a:pt x="815371" y="301815"/>
                        <a:pt x="806160" y="301431"/>
                      </a:cubicBezTo>
                      <a:cubicBezTo>
                        <a:pt x="795031" y="301431"/>
                        <a:pt x="784285" y="301431"/>
                        <a:pt x="772772" y="301431"/>
                      </a:cubicBezTo>
                      <a:close/>
                      <a:moveTo>
                        <a:pt x="772772" y="605549"/>
                      </a:moveTo>
                      <a:cubicBezTo>
                        <a:pt x="784668" y="605549"/>
                        <a:pt x="795798" y="605934"/>
                        <a:pt x="806928" y="605549"/>
                      </a:cubicBezTo>
                      <a:cubicBezTo>
                        <a:pt x="815755" y="605165"/>
                        <a:pt x="820743" y="598638"/>
                        <a:pt x="821127" y="589422"/>
                      </a:cubicBezTo>
                      <a:cubicBezTo>
                        <a:pt x="821127" y="556015"/>
                        <a:pt x="821127" y="522224"/>
                        <a:pt x="821127" y="488817"/>
                      </a:cubicBezTo>
                      <a:cubicBezTo>
                        <a:pt x="821127" y="481137"/>
                        <a:pt x="817674" y="474226"/>
                        <a:pt x="809614" y="473458"/>
                      </a:cubicBezTo>
                      <a:cubicBezTo>
                        <a:pt x="797717" y="472306"/>
                        <a:pt x="785436" y="473074"/>
                        <a:pt x="772772" y="473074"/>
                      </a:cubicBezTo>
                      <a:cubicBezTo>
                        <a:pt x="772772" y="516848"/>
                        <a:pt x="772772" y="560623"/>
                        <a:pt x="772772" y="605549"/>
                      </a:cubicBezTo>
                      <a:close/>
                      <a:moveTo>
                        <a:pt x="807311" y="851686"/>
                      </a:moveTo>
                      <a:cubicBezTo>
                        <a:pt x="818057" y="863974"/>
                        <a:pt x="829570" y="875109"/>
                        <a:pt x="847991" y="869733"/>
                      </a:cubicBezTo>
                      <a:cubicBezTo>
                        <a:pt x="861424" y="865510"/>
                        <a:pt x="868715" y="855910"/>
                        <a:pt x="870251" y="842854"/>
                      </a:cubicBezTo>
                      <a:cubicBezTo>
                        <a:pt x="871786" y="827111"/>
                        <a:pt x="861424" y="817127"/>
                        <a:pt x="851062" y="808295"/>
                      </a:cubicBezTo>
                      <a:cubicBezTo>
                        <a:pt x="836094" y="822887"/>
                        <a:pt x="821895" y="836710"/>
                        <a:pt x="807311" y="851686"/>
                      </a:cubicBezTo>
                      <a:close/>
                      <a:moveTo>
                        <a:pt x="593549" y="628589"/>
                      </a:moveTo>
                      <a:cubicBezTo>
                        <a:pt x="605446" y="616685"/>
                        <a:pt x="616575" y="605549"/>
                        <a:pt x="627705" y="594030"/>
                      </a:cubicBezTo>
                      <a:cubicBezTo>
                        <a:pt x="606213" y="583278"/>
                        <a:pt x="584338" y="572143"/>
                        <a:pt x="562079" y="561391"/>
                      </a:cubicBezTo>
                      <a:cubicBezTo>
                        <a:pt x="561695" y="561775"/>
                        <a:pt x="560928" y="562543"/>
                        <a:pt x="560544" y="562927"/>
                      </a:cubicBezTo>
                      <a:cubicBezTo>
                        <a:pt x="571673" y="584814"/>
                        <a:pt x="582803" y="607085"/>
                        <a:pt x="593549" y="628589"/>
                      </a:cubicBezTo>
                      <a:close/>
                      <a:moveTo>
                        <a:pt x="56647" y="166267"/>
                      </a:moveTo>
                      <a:cubicBezTo>
                        <a:pt x="56647" y="154747"/>
                        <a:pt x="56647" y="143612"/>
                        <a:pt x="56647" y="132092"/>
                      </a:cubicBezTo>
                      <a:cubicBezTo>
                        <a:pt x="44367" y="131708"/>
                        <a:pt x="35540" y="139388"/>
                        <a:pt x="35924" y="149755"/>
                      </a:cubicBezTo>
                      <a:cubicBezTo>
                        <a:pt x="35924" y="159739"/>
                        <a:pt x="44367" y="166651"/>
                        <a:pt x="56647" y="166267"/>
                      </a:cubicBezTo>
                      <a:close/>
                      <a:moveTo>
                        <a:pt x="56264" y="776040"/>
                      </a:moveTo>
                      <a:cubicBezTo>
                        <a:pt x="56264" y="764137"/>
                        <a:pt x="56264" y="752617"/>
                        <a:pt x="56264" y="741097"/>
                      </a:cubicBezTo>
                      <a:cubicBezTo>
                        <a:pt x="43983" y="741481"/>
                        <a:pt x="36307" y="748009"/>
                        <a:pt x="35540" y="757993"/>
                      </a:cubicBezTo>
                      <a:cubicBezTo>
                        <a:pt x="35156" y="767593"/>
                        <a:pt x="42832" y="774888"/>
                        <a:pt x="56264" y="776040"/>
                      </a:cubicBezTo>
                      <a:close/>
                      <a:moveTo>
                        <a:pt x="56264" y="369013"/>
                      </a:moveTo>
                      <a:cubicBezTo>
                        <a:pt x="56264" y="357877"/>
                        <a:pt x="56264" y="346357"/>
                        <a:pt x="56264" y="335222"/>
                      </a:cubicBezTo>
                      <a:cubicBezTo>
                        <a:pt x="43599" y="334838"/>
                        <a:pt x="35540" y="342134"/>
                        <a:pt x="35924" y="352501"/>
                      </a:cubicBezTo>
                      <a:cubicBezTo>
                        <a:pt x="35924" y="362485"/>
                        <a:pt x="45518" y="371701"/>
                        <a:pt x="56264" y="369013"/>
                      </a:cubicBezTo>
                      <a:close/>
                      <a:moveTo>
                        <a:pt x="56647" y="538736"/>
                      </a:moveTo>
                      <a:cubicBezTo>
                        <a:pt x="43983" y="537968"/>
                        <a:pt x="35540" y="545263"/>
                        <a:pt x="35924" y="556015"/>
                      </a:cubicBezTo>
                      <a:cubicBezTo>
                        <a:pt x="36307" y="566767"/>
                        <a:pt x="44751" y="573295"/>
                        <a:pt x="56647" y="572143"/>
                      </a:cubicBezTo>
                      <a:cubicBezTo>
                        <a:pt x="56647" y="560623"/>
                        <a:pt x="56647" y="549487"/>
                        <a:pt x="56647" y="538736"/>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1257" name="Google Shape;1257;p35"/>
                <p:cNvSpPr/>
                <p:nvPr/>
              </p:nvSpPr>
              <p:spPr>
                <a:xfrm>
                  <a:off x="5953501" y="4163181"/>
                  <a:ext cx="65641" cy="35401"/>
                </a:xfrm>
                <a:custGeom>
                  <a:rect l="l" t="t" r="r" b="b"/>
                  <a:pathLst>
                    <a:path w="65641" h="35401" extrusionOk="0">
                      <a:moveTo>
                        <a:pt x="33005" y="171"/>
                      </a:moveTo>
                      <a:cubicBezTo>
                        <a:pt x="38378" y="171"/>
                        <a:pt x="43750" y="-213"/>
                        <a:pt x="48739" y="171"/>
                      </a:cubicBezTo>
                      <a:cubicBezTo>
                        <a:pt x="58717" y="555"/>
                        <a:pt x="65242" y="7466"/>
                        <a:pt x="65625" y="16682"/>
                      </a:cubicBezTo>
                      <a:cubicBezTo>
                        <a:pt x="66009" y="26666"/>
                        <a:pt x="59485" y="34730"/>
                        <a:pt x="49507" y="35114"/>
                      </a:cubicBezTo>
                      <a:cubicBezTo>
                        <a:pt x="38378" y="35498"/>
                        <a:pt x="27248" y="35498"/>
                        <a:pt x="16118" y="35114"/>
                      </a:cubicBezTo>
                      <a:cubicBezTo>
                        <a:pt x="6908" y="34730"/>
                        <a:pt x="0" y="26282"/>
                        <a:pt x="0" y="17450"/>
                      </a:cubicBezTo>
                      <a:cubicBezTo>
                        <a:pt x="384" y="8618"/>
                        <a:pt x="7291" y="939"/>
                        <a:pt x="16886" y="171"/>
                      </a:cubicBezTo>
                      <a:cubicBezTo>
                        <a:pt x="22259" y="-213"/>
                        <a:pt x="27632" y="171"/>
                        <a:pt x="33005" y="171"/>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1258" name="Google Shape;1258;p35"/>
                <p:cNvSpPr/>
                <p:nvPr/>
              </p:nvSpPr>
              <p:spPr>
                <a:xfrm>
                  <a:off x="5523843" y="4332476"/>
                  <a:ext cx="58547" cy="56694"/>
                </a:xfrm>
                <a:custGeom>
                  <a:rect l="l" t="t" r="r" b="b"/>
                  <a:pathLst>
                    <a:path w="58547" h="56694" extrusionOk="0">
                      <a:moveTo>
                        <a:pt x="58548" y="17109"/>
                      </a:moveTo>
                      <a:cubicBezTo>
                        <a:pt x="56245" y="29397"/>
                        <a:pt x="29381" y="57812"/>
                        <a:pt x="18635" y="56660"/>
                      </a:cubicBezTo>
                      <a:cubicBezTo>
                        <a:pt x="12878" y="55892"/>
                        <a:pt x="6738" y="51668"/>
                        <a:pt x="2900" y="47060"/>
                      </a:cubicBezTo>
                      <a:cubicBezTo>
                        <a:pt x="-1705" y="41301"/>
                        <a:pt x="-554" y="34005"/>
                        <a:pt x="4435" y="28245"/>
                      </a:cubicBezTo>
                      <a:cubicBezTo>
                        <a:pt x="12111" y="19797"/>
                        <a:pt x="19786" y="12118"/>
                        <a:pt x="28229" y="4438"/>
                      </a:cubicBezTo>
                      <a:cubicBezTo>
                        <a:pt x="33602" y="-554"/>
                        <a:pt x="40894" y="-1706"/>
                        <a:pt x="47034" y="2902"/>
                      </a:cubicBezTo>
                      <a:cubicBezTo>
                        <a:pt x="51640" y="6742"/>
                        <a:pt x="54710" y="12502"/>
                        <a:pt x="58548" y="17109"/>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1259" name="Google Shape;1259;p35"/>
                <p:cNvSpPr/>
                <p:nvPr/>
              </p:nvSpPr>
              <p:spPr>
                <a:xfrm>
                  <a:off x="5445750" y="4163159"/>
                  <a:ext cx="62204" cy="35518"/>
                </a:xfrm>
                <a:custGeom>
                  <a:rect l="l" t="t" r="r" b="b"/>
                  <a:pathLst>
                    <a:path w="62204" h="35518" extrusionOk="0">
                      <a:moveTo>
                        <a:pt x="30335" y="35519"/>
                      </a:moveTo>
                      <a:cubicBezTo>
                        <a:pt x="26114" y="35519"/>
                        <a:pt x="22276" y="35519"/>
                        <a:pt x="18054" y="35519"/>
                      </a:cubicBezTo>
                      <a:cubicBezTo>
                        <a:pt x="7309" y="35135"/>
                        <a:pt x="401" y="28607"/>
                        <a:pt x="17" y="19007"/>
                      </a:cubicBezTo>
                      <a:cubicBezTo>
                        <a:pt x="-367" y="9024"/>
                        <a:pt x="5774" y="1344"/>
                        <a:pt x="16135" y="576"/>
                      </a:cubicBezTo>
                      <a:cubicBezTo>
                        <a:pt x="26114" y="-192"/>
                        <a:pt x="36092" y="-192"/>
                        <a:pt x="46070" y="576"/>
                      </a:cubicBezTo>
                      <a:cubicBezTo>
                        <a:pt x="56048" y="1344"/>
                        <a:pt x="62572" y="9792"/>
                        <a:pt x="62188" y="19391"/>
                      </a:cubicBezTo>
                      <a:cubicBezTo>
                        <a:pt x="61421" y="28607"/>
                        <a:pt x="54513" y="35135"/>
                        <a:pt x="44535" y="35519"/>
                      </a:cubicBezTo>
                      <a:cubicBezTo>
                        <a:pt x="39546" y="35519"/>
                        <a:pt x="34940" y="35519"/>
                        <a:pt x="30335" y="35519"/>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1260" name="Google Shape;1260;p35"/>
                <p:cNvSpPr/>
                <p:nvPr/>
              </p:nvSpPr>
              <p:spPr>
                <a:xfrm>
                  <a:off x="5888622" y="3972297"/>
                  <a:ext cx="52247" cy="54354"/>
                </a:xfrm>
                <a:custGeom>
                  <a:rect l="l" t="t" r="r" b="b"/>
                  <a:pathLst>
                    <a:path w="52247" h="54354" extrusionOk="0">
                      <a:moveTo>
                        <a:pt x="13838" y="54355"/>
                      </a:moveTo>
                      <a:cubicBezTo>
                        <a:pt x="10000" y="51283"/>
                        <a:pt x="3092" y="48211"/>
                        <a:pt x="1173" y="43219"/>
                      </a:cubicBezTo>
                      <a:cubicBezTo>
                        <a:pt x="-746" y="38227"/>
                        <a:pt x="-362" y="29780"/>
                        <a:pt x="2708" y="25556"/>
                      </a:cubicBezTo>
                      <a:cubicBezTo>
                        <a:pt x="8465" y="17108"/>
                        <a:pt x="16524" y="10196"/>
                        <a:pt x="24199" y="3668"/>
                      </a:cubicBezTo>
                      <a:cubicBezTo>
                        <a:pt x="30724" y="-1707"/>
                        <a:pt x="39934" y="-940"/>
                        <a:pt x="46075" y="4436"/>
                      </a:cubicBezTo>
                      <a:cubicBezTo>
                        <a:pt x="52215" y="9812"/>
                        <a:pt x="54518" y="19796"/>
                        <a:pt x="49529" y="25940"/>
                      </a:cubicBezTo>
                      <a:cubicBezTo>
                        <a:pt x="42237" y="34771"/>
                        <a:pt x="33410" y="42835"/>
                        <a:pt x="24583" y="50899"/>
                      </a:cubicBezTo>
                      <a:cubicBezTo>
                        <a:pt x="22665" y="52819"/>
                        <a:pt x="19210" y="52819"/>
                        <a:pt x="13838" y="54355"/>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1261" name="Google Shape;1261;p35"/>
                <p:cNvSpPr/>
                <p:nvPr/>
              </p:nvSpPr>
              <p:spPr>
                <a:xfrm>
                  <a:off x="5523894" y="3973420"/>
                  <a:ext cx="55042" cy="51523"/>
                </a:xfrm>
                <a:custGeom>
                  <a:rect l="l" t="t" r="r" b="b"/>
                  <a:pathLst>
                    <a:path w="55042" h="51523" extrusionOk="0">
                      <a:moveTo>
                        <a:pt x="55043" y="36336"/>
                      </a:moveTo>
                      <a:cubicBezTo>
                        <a:pt x="51205" y="40944"/>
                        <a:pt x="48519" y="47856"/>
                        <a:pt x="43530" y="50160"/>
                      </a:cubicBezTo>
                      <a:cubicBezTo>
                        <a:pt x="38541" y="52464"/>
                        <a:pt x="30098" y="51696"/>
                        <a:pt x="25492" y="49008"/>
                      </a:cubicBezTo>
                      <a:cubicBezTo>
                        <a:pt x="17433" y="43632"/>
                        <a:pt x="10525" y="35568"/>
                        <a:pt x="4001" y="28272"/>
                      </a:cubicBezTo>
                      <a:cubicBezTo>
                        <a:pt x="-2139" y="20976"/>
                        <a:pt x="-988" y="10609"/>
                        <a:pt x="5920" y="4465"/>
                      </a:cubicBezTo>
                      <a:cubicBezTo>
                        <a:pt x="12444" y="-1295"/>
                        <a:pt x="22422" y="-1679"/>
                        <a:pt x="29330" y="4465"/>
                      </a:cubicBezTo>
                      <a:cubicBezTo>
                        <a:pt x="36238" y="10609"/>
                        <a:pt x="42762" y="17137"/>
                        <a:pt x="48519" y="24048"/>
                      </a:cubicBezTo>
                      <a:cubicBezTo>
                        <a:pt x="51205" y="26352"/>
                        <a:pt x="52357" y="30576"/>
                        <a:pt x="55043" y="36336"/>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1262" name="Google Shape;1262;p35"/>
                <p:cNvSpPr/>
                <p:nvPr/>
              </p:nvSpPr>
              <p:spPr>
                <a:xfrm>
                  <a:off x="5714409" y="3893791"/>
                  <a:ext cx="35595" cy="58763"/>
                </a:xfrm>
                <a:custGeom>
                  <a:rect l="l" t="t" r="r" b="b"/>
                  <a:pathLst>
                    <a:path w="35595" h="58763" extrusionOk="0">
                      <a:moveTo>
                        <a:pt x="384" y="28799"/>
                      </a:moveTo>
                      <a:cubicBezTo>
                        <a:pt x="384" y="25343"/>
                        <a:pt x="384" y="21887"/>
                        <a:pt x="384" y="18047"/>
                      </a:cubicBezTo>
                      <a:cubicBezTo>
                        <a:pt x="767" y="6912"/>
                        <a:pt x="7676" y="0"/>
                        <a:pt x="17654" y="0"/>
                      </a:cubicBezTo>
                      <a:cubicBezTo>
                        <a:pt x="27632" y="0"/>
                        <a:pt x="34923" y="6912"/>
                        <a:pt x="35307" y="18047"/>
                      </a:cubicBezTo>
                      <a:cubicBezTo>
                        <a:pt x="35691" y="25727"/>
                        <a:pt x="35691" y="33407"/>
                        <a:pt x="35307" y="41087"/>
                      </a:cubicBezTo>
                      <a:cubicBezTo>
                        <a:pt x="34923" y="51454"/>
                        <a:pt x="26481" y="59134"/>
                        <a:pt x="16886" y="58750"/>
                      </a:cubicBezTo>
                      <a:cubicBezTo>
                        <a:pt x="7292" y="58366"/>
                        <a:pt x="384" y="51070"/>
                        <a:pt x="0" y="40703"/>
                      </a:cubicBezTo>
                      <a:cubicBezTo>
                        <a:pt x="384" y="36479"/>
                        <a:pt x="384" y="32639"/>
                        <a:pt x="384" y="28799"/>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1263" name="Google Shape;1263;p35"/>
                <p:cNvSpPr/>
                <p:nvPr/>
              </p:nvSpPr>
              <p:spPr>
                <a:xfrm>
                  <a:off x="5714793" y="3727525"/>
                  <a:ext cx="35307" cy="35326"/>
                </a:xfrm>
                <a:custGeom>
                  <a:rect l="l" t="t" r="r" b="b"/>
                  <a:pathLst>
                    <a:path w="35307" h="35326" extrusionOk="0">
                      <a:moveTo>
                        <a:pt x="0" y="17279"/>
                      </a:moveTo>
                      <a:cubicBezTo>
                        <a:pt x="0" y="7680"/>
                        <a:pt x="7676" y="0"/>
                        <a:pt x="17270" y="0"/>
                      </a:cubicBezTo>
                      <a:cubicBezTo>
                        <a:pt x="27248" y="0"/>
                        <a:pt x="35308" y="8064"/>
                        <a:pt x="35308" y="17663"/>
                      </a:cubicBezTo>
                      <a:cubicBezTo>
                        <a:pt x="34923" y="27263"/>
                        <a:pt x="27248" y="34943"/>
                        <a:pt x="18038" y="35327"/>
                      </a:cubicBezTo>
                      <a:cubicBezTo>
                        <a:pt x="8059" y="35327"/>
                        <a:pt x="0" y="27263"/>
                        <a:pt x="0" y="17279"/>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1264" name="Google Shape;1264;p35"/>
                <p:cNvSpPr/>
                <p:nvPr/>
              </p:nvSpPr>
              <p:spPr>
                <a:xfrm>
                  <a:off x="5649294" y="4059440"/>
                  <a:ext cx="169845" cy="243571"/>
                </a:xfrm>
                <a:custGeom>
                  <a:rect l="l" t="t" r="r" b="b"/>
                  <a:pathLst>
                    <a:path w="169845" h="243571" extrusionOk="0">
                      <a:moveTo>
                        <a:pt x="48229" y="164197"/>
                      </a:moveTo>
                      <a:cubicBezTo>
                        <a:pt x="37867" y="164197"/>
                        <a:pt x="28656" y="164197"/>
                        <a:pt x="19446" y="164197"/>
                      </a:cubicBezTo>
                      <a:cubicBezTo>
                        <a:pt x="3327" y="163813"/>
                        <a:pt x="-5116" y="149606"/>
                        <a:pt x="3327" y="136166"/>
                      </a:cubicBezTo>
                      <a:cubicBezTo>
                        <a:pt x="29424" y="93927"/>
                        <a:pt x="55904" y="51689"/>
                        <a:pt x="82385" y="9450"/>
                      </a:cubicBezTo>
                      <a:cubicBezTo>
                        <a:pt x="87758" y="1002"/>
                        <a:pt x="95433" y="-1686"/>
                        <a:pt x="103876" y="1002"/>
                      </a:cubicBezTo>
                      <a:cubicBezTo>
                        <a:pt x="111552" y="3306"/>
                        <a:pt x="116541" y="10602"/>
                        <a:pt x="116925" y="20201"/>
                      </a:cubicBezTo>
                      <a:cubicBezTo>
                        <a:pt x="117308" y="37097"/>
                        <a:pt x="116925" y="53992"/>
                        <a:pt x="116925" y="70504"/>
                      </a:cubicBezTo>
                      <a:cubicBezTo>
                        <a:pt x="116925" y="73960"/>
                        <a:pt x="116925" y="77416"/>
                        <a:pt x="116925" y="82408"/>
                      </a:cubicBezTo>
                      <a:cubicBezTo>
                        <a:pt x="127286" y="82408"/>
                        <a:pt x="136881" y="82408"/>
                        <a:pt x="146475" y="82408"/>
                      </a:cubicBezTo>
                      <a:cubicBezTo>
                        <a:pt x="155302" y="82408"/>
                        <a:pt x="162978" y="83944"/>
                        <a:pt x="167583" y="92391"/>
                      </a:cubicBezTo>
                      <a:cubicBezTo>
                        <a:pt x="172188" y="100839"/>
                        <a:pt x="169118" y="108135"/>
                        <a:pt x="164129" y="115431"/>
                      </a:cubicBezTo>
                      <a:cubicBezTo>
                        <a:pt x="137265" y="154597"/>
                        <a:pt x="110401" y="193764"/>
                        <a:pt x="83536" y="232931"/>
                      </a:cubicBezTo>
                      <a:cubicBezTo>
                        <a:pt x="76245" y="243683"/>
                        <a:pt x="66266" y="246371"/>
                        <a:pt x="57056" y="240611"/>
                      </a:cubicBezTo>
                      <a:cubicBezTo>
                        <a:pt x="49764" y="236003"/>
                        <a:pt x="48229" y="228707"/>
                        <a:pt x="48229" y="220643"/>
                      </a:cubicBezTo>
                      <a:cubicBezTo>
                        <a:pt x="48229" y="202212"/>
                        <a:pt x="48229" y="183781"/>
                        <a:pt x="48229" y="164197"/>
                      </a:cubicBezTo>
                      <a:close/>
                      <a:moveTo>
                        <a:pt x="85071" y="166501"/>
                      </a:moveTo>
                      <a:cubicBezTo>
                        <a:pt x="96584" y="149989"/>
                        <a:pt x="106563" y="135014"/>
                        <a:pt x="116157" y="121574"/>
                      </a:cubicBezTo>
                      <a:cubicBezTo>
                        <a:pt x="105795" y="118887"/>
                        <a:pt x="92747" y="118887"/>
                        <a:pt x="86606" y="112359"/>
                      </a:cubicBezTo>
                      <a:cubicBezTo>
                        <a:pt x="80466" y="106215"/>
                        <a:pt x="80850" y="93543"/>
                        <a:pt x="78547" y="83560"/>
                      </a:cubicBezTo>
                      <a:cubicBezTo>
                        <a:pt x="69720" y="97767"/>
                        <a:pt x="60510" y="112743"/>
                        <a:pt x="50915" y="128102"/>
                      </a:cubicBezTo>
                      <a:cubicBezTo>
                        <a:pt x="75477" y="128870"/>
                        <a:pt x="84687" y="124646"/>
                        <a:pt x="85071" y="166501"/>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grpSp>
            <p:nvGrpSpPr>
              <p:cNvPr id="1265" name="Google Shape;1265;p35"/>
              <p:cNvGrpSpPr/>
              <p:nvPr/>
            </p:nvGrpSpPr>
            <p:grpSpPr>
              <a:xfrm>
                <a:off x="1304333" y="5488666"/>
                <a:ext cx="566267" cy="691349"/>
                <a:chOff x="5574516" y="3858678"/>
                <a:chExt cx="566267" cy="691349"/>
              </a:xfrm>
            </p:grpSpPr>
            <p:sp>
              <p:nvSpPr>
                <p:cNvPr id="1266" name="Google Shape;1266;p35"/>
                <p:cNvSpPr/>
                <p:nvPr/>
              </p:nvSpPr>
              <p:spPr>
                <a:xfrm>
                  <a:off x="5574516" y="4023123"/>
                  <a:ext cx="315322" cy="329150"/>
                </a:xfrm>
                <a:custGeom>
                  <a:rect l="l" t="t" r="r" b="b"/>
                  <a:pathLst>
                    <a:path w="315322" h="329150" extrusionOk="0">
                      <a:moveTo>
                        <a:pt x="301463" y="222785"/>
                      </a:moveTo>
                      <a:cubicBezTo>
                        <a:pt x="291101" y="217793"/>
                        <a:pt x="281891" y="213186"/>
                        <a:pt x="272680" y="208578"/>
                      </a:cubicBezTo>
                      <a:cubicBezTo>
                        <a:pt x="263469" y="204354"/>
                        <a:pt x="255794" y="205506"/>
                        <a:pt x="250037" y="211650"/>
                      </a:cubicBezTo>
                      <a:cubicBezTo>
                        <a:pt x="243897" y="218177"/>
                        <a:pt x="243513" y="225473"/>
                        <a:pt x="247351" y="233537"/>
                      </a:cubicBezTo>
                      <a:cubicBezTo>
                        <a:pt x="252340" y="243137"/>
                        <a:pt x="256561" y="253504"/>
                        <a:pt x="261934" y="262720"/>
                      </a:cubicBezTo>
                      <a:cubicBezTo>
                        <a:pt x="266540" y="270400"/>
                        <a:pt x="265004" y="275008"/>
                        <a:pt x="258097" y="279232"/>
                      </a:cubicBezTo>
                      <a:cubicBezTo>
                        <a:pt x="253107" y="282687"/>
                        <a:pt x="248118" y="286911"/>
                        <a:pt x="243129" y="290367"/>
                      </a:cubicBezTo>
                      <a:cubicBezTo>
                        <a:pt x="230848" y="298815"/>
                        <a:pt x="220870" y="309567"/>
                        <a:pt x="214730" y="323390"/>
                      </a:cubicBezTo>
                      <a:cubicBezTo>
                        <a:pt x="212811" y="327998"/>
                        <a:pt x="210125" y="329150"/>
                        <a:pt x="205519" y="329150"/>
                      </a:cubicBezTo>
                      <a:cubicBezTo>
                        <a:pt x="173282" y="328766"/>
                        <a:pt x="141429" y="329150"/>
                        <a:pt x="109192" y="328766"/>
                      </a:cubicBezTo>
                      <a:cubicBezTo>
                        <a:pt x="106121" y="328766"/>
                        <a:pt x="102284" y="326078"/>
                        <a:pt x="100749" y="323390"/>
                      </a:cubicBezTo>
                      <a:cubicBezTo>
                        <a:pt x="93073" y="308799"/>
                        <a:pt x="82711" y="297663"/>
                        <a:pt x="69279" y="288063"/>
                      </a:cubicBezTo>
                      <a:cubicBezTo>
                        <a:pt x="18621" y="251968"/>
                        <a:pt x="-4022" y="202434"/>
                        <a:pt x="583" y="140996"/>
                      </a:cubicBezTo>
                      <a:cubicBezTo>
                        <a:pt x="6340" y="70726"/>
                        <a:pt x="64290" y="11592"/>
                        <a:pt x="134905" y="1608"/>
                      </a:cubicBezTo>
                      <a:cubicBezTo>
                        <a:pt x="219335" y="-10296"/>
                        <a:pt x="292252" y="45383"/>
                        <a:pt x="310290" y="119108"/>
                      </a:cubicBezTo>
                      <a:cubicBezTo>
                        <a:pt x="319117" y="154435"/>
                        <a:pt x="316430" y="188610"/>
                        <a:pt x="301463" y="222785"/>
                      </a:cubicBezTo>
                      <a:close/>
                      <a:moveTo>
                        <a:pt x="123008" y="200514"/>
                      </a:moveTo>
                      <a:cubicBezTo>
                        <a:pt x="123008" y="220097"/>
                        <a:pt x="123008" y="238529"/>
                        <a:pt x="123008" y="256576"/>
                      </a:cubicBezTo>
                      <a:cubicBezTo>
                        <a:pt x="123008" y="264640"/>
                        <a:pt x="124543" y="271936"/>
                        <a:pt x="131835" y="276544"/>
                      </a:cubicBezTo>
                      <a:cubicBezTo>
                        <a:pt x="141045" y="282303"/>
                        <a:pt x="151023" y="279616"/>
                        <a:pt x="158315" y="268864"/>
                      </a:cubicBezTo>
                      <a:cubicBezTo>
                        <a:pt x="185179" y="229697"/>
                        <a:pt x="212044" y="190530"/>
                        <a:pt x="238908" y="151364"/>
                      </a:cubicBezTo>
                      <a:cubicBezTo>
                        <a:pt x="243897" y="144068"/>
                        <a:pt x="246967" y="137156"/>
                        <a:pt x="242362" y="128324"/>
                      </a:cubicBezTo>
                      <a:cubicBezTo>
                        <a:pt x="237756" y="119876"/>
                        <a:pt x="229697" y="118340"/>
                        <a:pt x="221254" y="118340"/>
                      </a:cubicBezTo>
                      <a:cubicBezTo>
                        <a:pt x="211660" y="118340"/>
                        <a:pt x="202065" y="118340"/>
                        <a:pt x="191703" y="118340"/>
                      </a:cubicBezTo>
                      <a:cubicBezTo>
                        <a:pt x="191703" y="113349"/>
                        <a:pt x="191703" y="109893"/>
                        <a:pt x="191703" y="106437"/>
                      </a:cubicBezTo>
                      <a:cubicBezTo>
                        <a:pt x="191703" y="89541"/>
                        <a:pt x="191703" y="72646"/>
                        <a:pt x="191703" y="56134"/>
                      </a:cubicBezTo>
                      <a:cubicBezTo>
                        <a:pt x="191703" y="46535"/>
                        <a:pt x="186330" y="39239"/>
                        <a:pt x="178655" y="36935"/>
                      </a:cubicBezTo>
                      <a:cubicBezTo>
                        <a:pt x="170212" y="34631"/>
                        <a:pt x="162537" y="36935"/>
                        <a:pt x="157164" y="45383"/>
                      </a:cubicBezTo>
                      <a:cubicBezTo>
                        <a:pt x="130683" y="87621"/>
                        <a:pt x="104203" y="129476"/>
                        <a:pt x="78106" y="172099"/>
                      </a:cubicBezTo>
                      <a:cubicBezTo>
                        <a:pt x="69663" y="185922"/>
                        <a:pt x="78106" y="200130"/>
                        <a:pt x="94224" y="200130"/>
                      </a:cubicBezTo>
                      <a:cubicBezTo>
                        <a:pt x="103435" y="200514"/>
                        <a:pt x="112262" y="200514"/>
                        <a:pt x="123008" y="200514"/>
                      </a:cubicBezTo>
                      <a:close/>
                    </a:path>
                  </a:pathLst>
                </a:custGeom>
                <a:solidFill>
                  <a:srgbClr val="69ADA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1267" name="Google Shape;1267;p35"/>
                <p:cNvSpPr/>
                <p:nvPr/>
              </p:nvSpPr>
              <p:spPr>
                <a:xfrm>
                  <a:off x="5935464" y="4344594"/>
                  <a:ext cx="205319" cy="205433"/>
                </a:xfrm>
                <a:custGeom>
                  <a:rect l="l" t="t" r="r" b="b"/>
                  <a:pathLst>
                    <a:path w="205319" h="205433" extrusionOk="0">
                      <a:moveTo>
                        <a:pt x="0" y="42623"/>
                      </a:moveTo>
                      <a:cubicBezTo>
                        <a:pt x="14200" y="28799"/>
                        <a:pt x="28783" y="14208"/>
                        <a:pt x="42599" y="0"/>
                      </a:cubicBezTo>
                      <a:cubicBezTo>
                        <a:pt x="96712" y="54142"/>
                        <a:pt x="151207" y="108669"/>
                        <a:pt x="205320" y="162811"/>
                      </a:cubicBezTo>
                      <a:cubicBezTo>
                        <a:pt x="191504" y="176635"/>
                        <a:pt x="176920" y="191226"/>
                        <a:pt x="163104" y="205434"/>
                      </a:cubicBezTo>
                      <a:cubicBezTo>
                        <a:pt x="108992" y="151675"/>
                        <a:pt x="54112" y="97149"/>
                        <a:pt x="0" y="42623"/>
                      </a:cubicBezTo>
                      <a:close/>
                    </a:path>
                  </a:pathLst>
                </a:custGeom>
                <a:solidFill>
                  <a:srgbClr val="69ADA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1268" name="Google Shape;1268;p35"/>
                <p:cNvSpPr/>
                <p:nvPr/>
              </p:nvSpPr>
              <p:spPr>
                <a:xfrm>
                  <a:off x="6090893" y="3858678"/>
                  <a:ext cx="48643" cy="134182"/>
                </a:xfrm>
                <a:custGeom>
                  <a:rect l="l" t="t" r="r" b="b"/>
                  <a:pathLst>
                    <a:path w="48643" h="134182" extrusionOk="0">
                      <a:moveTo>
                        <a:pt x="0" y="134183"/>
                      </a:moveTo>
                      <a:cubicBezTo>
                        <a:pt x="0" y="89256"/>
                        <a:pt x="0" y="45097"/>
                        <a:pt x="0" y="171"/>
                      </a:cubicBezTo>
                      <a:cubicBezTo>
                        <a:pt x="11897" y="171"/>
                        <a:pt x="23410" y="-213"/>
                        <a:pt x="34540" y="171"/>
                      </a:cubicBezTo>
                      <a:cubicBezTo>
                        <a:pt x="42599" y="555"/>
                        <a:pt x="47972" y="6698"/>
                        <a:pt x="48356" y="14762"/>
                      </a:cubicBezTo>
                      <a:cubicBezTo>
                        <a:pt x="48740" y="49705"/>
                        <a:pt x="48740" y="84264"/>
                        <a:pt x="48356" y="119207"/>
                      </a:cubicBezTo>
                      <a:cubicBezTo>
                        <a:pt x="48356" y="128039"/>
                        <a:pt x="42215" y="133799"/>
                        <a:pt x="33005" y="133799"/>
                      </a:cubicBezTo>
                      <a:cubicBezTo>
                        <a:pt x="22259" y="134183"/>
                        <a:pt x="11513" y="134183"/>
                        <a:pt x="0" y="134183"/>
                      </a:cubicBezTo>
                      <a:close/>
                    </a:path>
                  </a:pathLst>
                </a:custGeom>
                <a:solidFill>
                  <a:srgbClr val="69ADA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1269" name="Google Shape;1269;p35"/>
                <p:cNvSpPr/>
                <p:nvPr/>
              </p:nvSpPr>
              <p:spPr>
                <a:xfrm>
                  <a:off x="6090893" y="4028401"/>
                  <a:ext cx="49027" cy="134737"/>
                </a:xfrm>
                <a:custGeom>
                  <a:rect l="l" t="t" r="r" b="b"/>
                  <a:pathLst>
                    <a:path w="49027" h="134737" extrusionOk="0">
                      <a:moveTo>
                        <a:pt x="0" y="171"/>
                      </a:moveTo>
                      <a:cubicBezTo>
                        <a:pt x="11513" y="171"/>
                        <a:pt x="22259" y="-213"/>
                        <a:pt x="33389" y="171"/>
                      </a:cubicBezTo>
                      <a:cubicBezTo>
                        <a:pt x="42599" y="555"/>
                        <a:pt x="48740" y="6314"/>
                        <a:pt x="48740" y="15146"/>
                      </a:cubicBezTo>
                      <a:cubicBezTo>
                        <a:pt x="49123" y="50089"/>
                        <a:pt x="49123" y="84648"/>
                        <a:pt x="48740" y="119591"/>
                      </a:cubicBezTo>
                      <a:cubicBezTo>
                        <a:pt x="48740" y="128423"/>
                        <a:pt x="42599" y="134183"/>
                        <a:pt x="33389" y="134567"/>
                      </a:cubicBezTo>
                      <a:cubicBezTo>
                        <a:pt x="22643" y="134950"/>
                        <a:pt x="11513" y="134567"/>
                        <a:pt x="0" y="134567"/>
                      </a:cubicBezTo>
                      <a:cubicBezTo>
                        <a:pt x="0" y="90024"/>
                        <a:pt x="0" y="45481"/>
                        <a:pt x="0" y="171"/>
                      </a:cubicBezTo>
                      <a:close/>
                    </a:path>
                  </a:pathLst>
                </a:custGeom>
                <a:solidFill>
                  <a:srgbClr val="69ADA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1270" name="Google Shape;1270;p35"/>
                <p:cNvSpPr/>
                <p:nvPr/>
              </p:nvSpPr>
              <p:spPr>
                <a:xfrm>
                  <a:off x="6090893" y="4199579"/>
                  <a:ext cx="48355" cy="133206"/>
                </a:xfrm>
                <a:custGeom>
                  <a:rect l="l" t="t" r="r" b="b"/>
                  <a:pathLst>
                    <a:path w="48355" h="133206" extrusionOk="0">
                      <a:moveTo>
                        <a:pt x="0" y="133111"/>
                      </a:moveTo>
                      <a:cubicBezTo>
                        <a:pt x="0" y="88184"/>
                        <a:pt x="0" y="44793"/>
                        <a:pt x="0" y="251"/>
                      </a:cubicBezTo>
                      <a:cubicBezTo>
                        <a:pt x="12281" y="251"/>
                        <a:pt x="24562" y="-517"/>
                        <a:pt x="36842" y="635"/>
                      </a:cubicBezTo>
                      <a:cubicBezTo>
                        <a:pt x="44902" y="1403"/>
                        <a:pt x="48356" y="8315"/>
                        <a:pt x="48356" y="15994"/>
                      </a:cubicBezTo>
                      <a:cubicBezTo>
                        <a:pt x="48356" y="49401"/>
                        <a:pt x="48356" y="83192"/>
                        <a:pt x="48356" y="116599"/>
                      </a:cubicBezTo>
                      <a:cubicBezTo>
                        <a:pt x="48356" y="126199"/>
                        <a:pt x="42983" y="132343"/>
                        <a:pt x="34156" y="132727"/>
                      </a:cubicBezTo>
                      <a:cubicBezTo>
                        <a:pt x="23027" y="133495"/>
                        <a:pt x="11897" y="133111"/>
                        <a:pt x="0" y="133111"/>
                      </a:cubicBezTo>
                      <a:close/>
                    </a:path>
                  </a:pathLst>
                </a:custGeom>
                <a:solidFill>
                  <a:srgbClr val="69ADA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1271" name="Google Shape;1271;p35"/>
                <p:cNvSpPr/>
                <p:nvPr/>
              </p:nvSpPr>
              <p:spPr>
                <a:xfrm>
                  <a:off x="5699826" y="4143000"/>
                  <a:ext cx="65241" cy="82941"/>
                </a:xfrm>
                <a:custGeom>
                  <a:rect l="l" t="t" r="r" b="b"/>
                  <a:pathLst>
                    <a:path w="65241" h="82941" extrusionOk="0">
                      <a:moveTo>
                        <a:pt x="34540" y="82941"/>
                      </a:moveTo>
                      <a:cubicBezTo>
                        <a:pt x="34156" y="41087"/>
                        <a:pt x="24945" y="45311"/>
                        <a:pt x="0" y="44543"/>
                      </a:cubicBezTo>
                      <a:cubicBezTo>
                        <a:pt x="9594" y="29183"/>
                        <a:pt x="18805" y="14592"/>
                        <a:pt x="27632" y="0"/>
                      </a:cubicBezTo>
                      <a:cubicBezTo>
                        <a:pt x="29935" y="9984"/>
                        <a:pt x="29551" y="22655"/>
                        <a:pt x="35691" y="28799"/>
                      </a:cubicBezTo>
                      <a:cubicBezTo>
                        <a:pt x="41832" y="34943"/>
                        <a:pt x="54880" y="34943"/>
                        <a:pt x="65242" y="38015"/>
                      </a:cubicBezTo>
                      <a:cubicBezTo>
                        <a:pt x="56032" y="51454"/>
                        <a:pt x="46053" y="66430"/>
                        <a:pt x="34540" y="82941"/>
                      </a:cubicBezTo>
                      <a:close/>
                    </a:path>
                  </a:pathLst>
                </a:custGeom>
                <a:solidFill>
                  <a:srgbClr val="69ADA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grpSp>
      </p:grpSp>
      <p:grpSp>
        <p:nvGrpSpPr>
          <p:cNvPr id="1272" name="Google Shape;1272;p35"/>
          <p:cNvGrpSpPr/>
          <p:nvPr/>
        </p:nvGrpSpPr>
        <p:grpSpPr>
          <a:xfrm>
            <a:off x="6668969" y="3807331"/>
            <a:ext cx="750136" cy="750136"/>
            <a:chOff x="6770986" y="5699369"/>
            <a:chExt cx="750136" cy="750136"/>
          </a:xfrm>
        </p:grpSpPr>
        <p:sp>
          <p:nvSpPr>
            <p:cNvPr id="1273" name="Google Shape;1273;p35"/>
            <p:cNvSpPr/>
            <p:nvPr/>
          </p:nvSpPr>
          <p:spPr>
            <a:xfrm>
              <a:off x="6770986" y="5699369"/>
              <a:ext cx="750136" cy="750136"/>
            </a:xfrm>
            <a:prstGeom prst="ellipse">
              <a:avLst/>
            </a:prstGeom>
            <a:solidFill>
              <a:srgbClr val="69ADA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grpSp>
          <p:nvGrpSpPr>
            <p:cNvPr id="1274" name="Google Shape;1274;p35"/>
            <p:cNvGrpSpPr/>
            <p:nvPr/>
          </p:nvGrpSpPr>
          <p:grpSpPr>
            <a:xfrm>
              <a:off x="6927017" y="5844011"/>
              <a:ext cx="460179" cy="460852"/>
              <a:chOff x="5846399" y="5075944"/>
              <a:chExt cx="910778" cy="912109"/>
            </a:xfrm>
          </p:grpSpPr>
          <p:grpSp>
            <p:nvGrpSpPr>
              <p:cNvPr id="1275" name="Google Shape;1275;p35"/>
              <p:cNvGrpSpPr/>
              <p:nvPr/>
            </p:nvGrpSpPr>
            <p:grpSpPr>
              <a:xfrm>
                <a:off x="6118625" y="5123402"/>
                <a:ext cx="376897" cy="533617"/>
                <a:chOff x="2711364" y="4936062"/>
                <a:chExt cx="376897" cy="533617"/>
              </a:xfrm>
            </p:grpSpPr>
            <p:sp>
              <p:nvSpPr>
                <p:cNvPr id="1276" name="Google Shape;1276;p35"/>
                <p:cNvSpPr/>
                <p:nvPr/>
              </p:nvSpPr>
              <p:spPr>
                <a:xfrm>
                  <a:off x="2711364" y="4936062"/>
                  <a:ext cx="376897" cy="408053"/>
                </a:xfrm>
                <a:custGeom>
                  <a:rect l="l" t="t" r="r" b="b"/>
                  <a:pathLst>
                    <a:path w="376897" h="408053" extrusionOk="0">
                      <a:moveTo>
                        <a:pt x="125501" y="282489"/>
                      </a:moveTo>
                      <a:cubicBezTo>
                        <a:pt x="125501" y="325112"/>
                        <a:pt x="125501" y="365815"/>
                        <a:pt x="125501" y="407669"/>
                      </a:cubicBezTo>
                      <a:cubicBezTo>
                        <a:pt x="115522" y="407669"/>
                        <a:pt x="105544" y="407669"/>
                        <a:pt x="94415" y="407669"/>
                      </a:cubicBezTo>
                      <a:cubicBezTo>
                        <a:pt x="94799" y="367735"/>
                        <a:pt x="71005" y="338552"/>
                        <a:pt x="46827" y="310136"/>
                      </a:cubicBezTo>
                      <a:cubicBezTo>
                        <a:pt x="18044" y="275962"/>
                        <a:pt x="774" y="237947"/>
                        <a:pt x="6" y="192252"/>
                      </a:cubicBezTo>
                      <a:cubicBezTo>
                        <a:pt x="-761" y="94335"/>
                        <a:pt x="69086" y="13314"/>
                        <a:pt x="166181" y="1410"/>
                      </a:cubicBezTo>
                      <a:cubicBezTo>
                        <a:pt x="302805" y="-15102"/>
                        <a:pt x="411029" y="116222"/>
                        <a:pt x="366895" y="248314"/>
                      </a:cubicBezTo>
                      <a:cubicBezTo>
                        <a:pt x="360371" y="267898"/>
                        <a:pt x="346555" y="285177"/>
                        <a:pt x="335426" y="303225"/>
                      </a:cubicBezTo>
                      <a:cubicBezTo>
                        <a:pt x="331204" y="310136"/>
                        <a:pt x="325447" y="316280"/>
                        <a:pt x="320075" y="322424"/>
                      </a:cubicBezTo>
                      <a:cubicBezTo>
                        <a:pt x="299734" y="347383"/>
                        <a:pt x="282849" y="373879"/>
                        <a:pt x="282465" y="408053"/>
                      </a:cubicBezTo>
                      <a:cubicBezTo>
                        <a:pt x="272103" y="408053"/>
                        <a:pt x="262125" y="408053"/>
                        <a:pt x="251763" y="408053"/>
                      </a:cubicBezTo>
                      <a:cubicBezTo>
                        <a:pt x="251763" y="366583"/>
                        <a:pt x="251763" y="325496"/>
                        <a:pt x="251763" y="282873"/>
                      </a:cubicBezTo>
                      <a:cubicBezTo>
                        <a:pt x="256752" y="282873"/>
                        <a:pt x="261741" y="282873"/>
                        <a:pt x="267114" y="282873"/>
                      </a:cubicBezTo>
                      <a:cubicBezTo>
                        <a:pt x="293978" y="282105"/>
                        <a:pt x="314318" y="260986"/>
                        <a:pt x="313934" y="234875"/>
                      </a:cubicBezTo>
                      <a:cubicBezTo>
                        <a:pt x="313551" y="209531"/>
                        <a:pt x="292443" y="188796"/>
                        <a:pt x="267114" y="188796"/>
                      </a:cubicBezTo>
                      <a:cubicBezTo>
                        <a:pt x="241401" y="188796"/>
                        <a:pt x="220677" y="209148"/>
                        <a:pt x="219909" y="235259"/>
                      </a:cubicBezTo>
                      <a:cubicBezTo>
                        <a:pt x="219909" y="240250"/>
                        <a:pt x="219909" y="245243"/>
                        <a:pt x="219909" y="250618"/>
                      </a:cubicBezTo>
                      <a:cubicBezTo>
                        <a:pt x="199186" y="250618"/>
                        <a:pt x="178845" y="250618"/>
                        <a:pt x="156970" y="250618"/>
                      </a:cubicBezTo>
                      <a:cubicBezTo>
                        <a:pt x="156970" y="245626"/>
                        <a:pt x="156970" y="240250"/>
                        <a:pt x="156970" y="234491"/>
                      </a:cubicBezTo>
                      <a:cubicBezTo>
                        <a:pt x="155819" y="208379"/>
                        <a:pt x="135095" y="188028"/>
                        <a:pt x="109382" y="188412"/>
                      </a:cubicBezTo>
                      <a:cubicBezTo>
                        <a:pt x="84053" y="188796"/>
                        <a:pt x="63329" y="209531"/>
                        <a:pt x="62945" y="234875"/>
                      </a:cubicBezTo>
                      <a:cubicBezTo>
                        <a:pt x="62562" y="260602"/>
                        <a:pt x="82902" y="281721"/>
                        <a:pt x="108998" y="282489"/>
                      </a:cubicBezTo>
                      <a:cubicBezTo>
                        <a:pt x="114371" y="282873"/>
                        <a:pt x="119360" y="282489"/>
                        <a:pt x="125501" y="282489"/>
                      </a:cubicBezTo>
                      <a:close/>
                    </a:path>
                  </a:pathLst>
                </a:custGeom>
                <a:solidFill>
                  <a:srgbClr val="69ADA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1277" name="Google Shape;1277;p35"/>
                <p:cNvSpPr/>
                <p:nvPr/>
              </p:nvSpPr>
              <p:spPr>
                <a:xfrm>
                  <a:off x="2869101" y="5218935"/>
                  <a:ext cx="61404" cy="124796"/>
                </a:xfrm>
                <a:custGeom>
                  <a:rect l="l" t="t" r="r" b="b"/>
                  <a:pathLst>
                    <a:path w="61404" h="124796" extrusionOk="0">
                      <a:moveTo>
                        <a:pt x="0" y="0"/>
                      </a:moveTo>
                      <a:cubicBezTo>
                        <a:pt x="20724" y="0"/>
                        <a:pt x="40680" y="0"/>
                        <a:pt x="61404" y="0"/>
                      </a:cubicBezTo>
                      <a:cubicBezTo>
                        <a:pt x="61404" y="41471"/>
                        <a:pt x="61404" y="82941"/>
                        <a:pt x="61404" y="124796"/>
                      </a:cubicBezTo>
                      <a:cubicBezTo>
                        <a:pt x="41448" y="124796"/>
                        <a:pt x="21108" y="124796"/>
                        <a:pt x="0" y="124796"/>
                      </a:cubicBezTo>
                      <a:cubicBezTo>
                        <a:pt x="0" y="83326"/>
                        <a:pt x="0" y="42239"/>
                        <a:pt x="0" y="0"/>
                      </a:cubicBezTo>
                      <a:close/>
                    </a:path>
                  </a:pathLst>
                </a:custGeom>
                <a:solidFill>
                  <a:srgbClr val="69ADA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1278" name="Google Shape;1278;p35"/>
                <p:cNvSpPr/>
                <p:nvPr/>
              </p:nvSpPr>
              <p:spPr>
                <a:xfrm>
                  <a:off x="2837632" y="5376370"/>
                  <a:ext cx="124342" cy="30334"/>
                </a:xfrm>
                <a:custGeom>
                  <a:rect l="l" t="t" r="r" b="b"/>
                  <a:pathLst>
                    <a:path w="124342" h="30334" extrusionOk="0">
                      <a:moveTo>
                        <a:pt x="0" y="0"/>
                      </a:moveTo>
                      <a:cubicBezTo>
                        <a:pt x="41448" y="0"/>
                        <a:pt x="82512" y="0"/>
                        <a:pt x="124343" y="0"/>
                      </a:cubicBezTo>
                      <a:cubicBezTo>
                        <a:pt x="124343" y="9984"/>
                        <a:pt x="124343" y="19967"/>
                        <a:pt x="124343" y="30335"/>
                      </a:cubicBezTo>
                      <a:cubicBezTo>
                        <a:pt x="83279" y="30335"/>
                        <a:pt x="41831" y="30335"/>
                        <a:pt x="0" y="30335"/>
                      </a:cubicBezTo>
                      <a:cubicBezTo>
                        <a:pt x="0" y="20351"/>
                        <a:pt x="0" y="10752"/>
                        <a:pt x="0"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1279" name="Google Shape;1279;p35"/>
                <p:cNvSpPr/>
                <p:nvPr/>
              </p:nvSpPr>
              <p:spPr>
                <a:xfrm>
                  <a:off x="2857588" y="5439344"/>
                  <a:ext cx="84814" cy="30335"/>
                </a:xfrm>
                <a:custGeom>
                  <a:rect l="l" t="t" r="r" b="b"/>
                  <a:pathLst>
                    <a:path w="84814" h="30335" extrusionOk="0">
                      <a:moveTo>
                        <a:pt x="84814" y="0"/>
                      </a:moveTo>
                      <a:cubicBezTo>
                        <a:pt x="82128" y="10368"/>
                        <a:pt x="79825" y="19967"/>
                        <a:pt x="77523" y="30335"/>
                      </a:cubicBezTo>
                      <a:cubicBezTo>
                        <a:pt x="54496" y="30335"/>
                        <a:pt x="31854" y="30335"/>
                        <a:pt x="7676" y="30335"/>
                      </a:cubicBezTo>
                      <a:cubicBezTo>
                        <a:pt x="5373" y="20735"/>
                        <a:pt x="2686" y="10752"/>
                        <a:pt x="0" y="0"/>
                      </a:cubicBezTo>
                      <a:cubicBezTo>
                        <a:pt x="28016" y="0"/>
                        <a:pt x="55647" y="0"/>
                        <a:pt x="84814"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1280" name="Google Shape;1280;p35"/>
                <p:cNvSpPr/>
                <p:nvPr/>
              </p:nvSpPr>
              <p:spPr>
                <a:xfrm>
                  <a:off x="2805762" y="5155943"/>
                  <a:ext cx="31444" cy="31291"/>
                </a:xfrm>
                <a:custGeom>
                  <a:rect l="l" t="t" r="r" b="b"/>
                  <a:pathLst>
                    <a:path w="31444" h="31291" extrusionOk="0">
                      <a:moveTo>
                        <a:pt x="31103" y="31121"/>
                      </a:moveTo>
                      <a:cubicBezTo>
                        <a:pt x="24579" y="31121"/>
                        <a:pt x="19206" y="31505"/>
                        <a:pt x="14217" y="31121"/>
                      </a:cubicBezTo>
                      <a:cubicBezTo>
                        <a:pt x="5774" y="30353"/>
                        <a:pt x="-367" y="23442"/>
                        <a:pt x="17" y="15378"/>
                      </a:cubicBezTo>
                      <a:cubicBezTo>
                        <a:pt x="17" y="7314"/>
                        <a:pt x="6925" y="402"/>
                        <a:pt x="14984" y="18"/>
                      </a:cubicBezTo>
                      <a:cubicBezTo>
                        <a:pt x="23044" y="-366"/>
                        <a:pt x="30335" y="5394"/>
                        <a:pt x="31103" y="13842"/>
                      </a:cubicBezTo>
                      <a:cubicBezTo>
                        <a:pt x="31871" y="19218"/>
                        <a:pt x="31103" y="24977"/>
                        <a:pt x="31103" y="31121"/>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1281" name="Google Shape;1281;p35"/>
                <p:cNvSpPr/>
                <p:nvPr/>
              </p:nvSpPr>
              <p:spPr>
                <a:xfrm>
                  <a:off x="2962572" y="5155944"/>
                  <a:ext cx="31274" cy="31504"/>
                </a:xfrm>
                <a:custGeom>
                  <a:rect l="l" t="t" r="r" b="b"/>
                  <a:pathLst>
                    <a:path w="31274" h="31504" extrusionOk="0">
                      <a:moveTo>
                        <a:pt x="171" y="31504"/>
                      </a:moveTo>
                      <a:cubicBezTo>
                        <a:pt x="171" y="24976"/>
                        <a:pt x="-213" y="19601"/>
                        <a:pt x="171" y="14225"/>
                      </a:cubicBezTo>
                      <a:cubicBezTo>
                        <a:pt x="938" y="5777"/>
                        <a:pt x="7846" y="-367"/>
                        <a:pt x="15905" y="17"/>
                      </a:cubicBezTo>
                      <a:cubicBezTo>
                        <a:pt x="23965" y="17"/>
                        <a:pt x="30873" y="6929"/>
                        <a:pt x="31256" y="14993"/>
                      </a:cubicBezTo>
                      <a:cubicBezTo>
                        <a:pt x="31640" y="23056"/>
                        <a:pt x="25883" y="29968"/>
                        <a:pt x="17440" y="31120"/>
                      </a:cubicBezTo>
                      <a:cubicBezTo>
                        <a:pt x="15905" y="31504"/>
                        <a:pt x="14370" y="31120"/>
                        <a:pt x="12451" y="31120"/>
                      </a:cubicBezTo>
                      <a:cubicBezTo>
                        <a:pt x="8997" y="31504"/>
                        <a:pt x="5160" y="31504"/>
                        <a:pt x="171" y="31504"/>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grpSp>
            <p:nvGrpSpPr>
              <p:cNvPr id="1282" name="Google Shape;1282;p35"/>
              <p:cNvGrpSpPr/>
              <p:nvPr/>
            </p:nvGrpSpPr>
            <p:grpSpPr>
              <a:xfrm>
                <a:off x="5846399" y="5075944"/>
                <a:ext cx="910778" cy="912109"/>
                <a:chOff x="2444246" y="4903928"/>
                <a:chExt cx="910778" cy="912109"/>
              </a:xfrm>
            </p:grpSpPr>
            <p:sp>
              <p:nvSpPr>
                <p:cNvPr id="1283" name="Google Shape;1283;p35"/>
                <p:cNvSpPr/>
                <p:nvPr/>
              </p:nvSpPr>
              <p:spPr>
                <a:xfrm>
                  <a:off x="2679955" y="4903928"/>
                  <a:ext cx="440062" cy="597910"/>
                </a:xfrm>
                <a:custGeom>
                  <a:rect l="l" t="t" r="r" b="b"/>
                  <a:pathLst>
                    <a:path w="440062" h="597910" extrusionOk="0">
                      <a:moveTo>
                        <a:pt x="314257" y="472826"/>
                      </a:moveTo>
                      <a:cubicBezTo>
                        <a:pt x="314257" y="483194"/>
                        <a:pt x="314257" y="493177"/>
                        <a:pt x="314257" y="502777"/>
                      </a:cubicBezTo>
                      <a:cubicBezTo>
                        <a:pt x="314257" y="513145"/>
                        <a:pt x="309652" y="521592"/>
                        <a:pt x="301592" y="528504"/>
                      </a:cubicBezTo>
                      <a:cubicBezTo>
                        <a:pt x="298138" y="531576"/>
                        <a:pt x="295452" y="535800"/>
                        <a:pt x="293917" y="540024"/>
                      </a:cubicBezTo>
                      <a:cubicBezTo>
                        <a:pt x="290463" y="550775"/>
                        <a:pt x="288160" y="562295"/>
                        <a:pt x="285090" y="573047"/>
                      </a:cubicBezTo>
                      <a:cubicBezTo>
                        <a:pt x="280485" y="588790"/>
                        <a:pt x="269739" y="597238"/>
                        <a:pt x="253621" y="597622"/>
                      </a:cubicBezTo>
                      <a:cubicBezTo>
                        <a:pt x="230978" y="598006"/>
                        <a:pt x="208335" y="598006"/>
                        <a:pt x="186076" y="597622"/>
                      </a:cubicBezTo>
                      <a:cubicBezTo>
                        <a:pt x="169957" y="597622"/>
                        <a:pt x="159212" y="588790"/>
                        <a:pt x="154606" y="573431"/>
                      </a:cubicBezTo>
                      <a:cubicBezTo>
                        <a:pt x="152688" y="566903"/>
                        <a:pt x="151153" y="560375"/>
                        <a:pt x="149617" y="553463"/>
                      </a:cubicBezTo>
                      <a:cubicBezTo>
                        <a:pt x="146931" y="542328"/>
                        <a:pt x="144628" y="531960"/>
                        <a:pt x="134650" y="523896"/>
                      </a:cubicBezTo>
                      <a:cubicBezTo>
                        <a:pt x="129277" y="519673"/>
                        <a:pt x="127358" y="509689"/>
                        <a:pt x="126207" y="502009"/>
                      </a:cubicBezTo>
                      <a:cubicBezTo>
                        <a:pt x="124672" y="492409"/>
                        <a:pt x="125823" y="482426"/>
                        <a:pt x="125823" y="472826"/>
                      </a:cubicBezTo>
                      <a:cubicBezTo>
                        <a:pt x="102413" y="467066"/>
                        <a:pt x="95889" y="459002"/>
                        <a:pt x="94354" y="435195"/>
                      </a:cubicBezTo>
                      <a:cubicBezTo>
                        <a:pt x="93202" y="414460"/>
                        <a:pt x="82841" y="397948"/>
                        <a:pt x="70560" y="382205"/>
                      </a:cubicBezTo>
                      <a:cubicBezTo>
                        <a:pt x="62500" y="371837"/>
                        <a:pt x="54441" y="361469"/>
                        <a:pt x="45998" y="351486"/>
                      </a:cubicBezTo>
                      <a:cubicBezTo>
                        <a:pt x="-33059" y="256257"/>
                        <a:pt x="-8114" y="102661"/>
                        <a:pt x="104716" y="32775"/>
                      </a:cubicBezTo>
                      <a:cubicBezTo>
                        <a:pt x="238653" y="-49782"/>
                        <a:pt x="414806" y="31623"/>
                        <a:pt x="437449" y="187523"/>
                      </a:cubicBezTo>
                      <a:cubicBezTo>
                        <a:pt x="447043" y="252033"/>
                        <a:pt x="430157" y="309247"/>
                        <a:pt x="387942" y="359165"/>
                      </a:cubicBezTo>
                      <a:cubicBezTo>
                        <a:pt x="377580" y="371453"/>
                        <a:pt x="366834" y="384125"/>
                        <a:pt x="358391" y="398332"/>
                      </a:cubicBezTo>
                      <a:cubicBezTo>
                        <a:pt x="351867" y="409468"/>
                        <a:pt x="347645" y="422139"/>
                        <a:pt x="345727" y="434811"/>
                      </a:cubicBezTo>
                      <a:cubicBezTo>
                        <a:pt x="343040" y="459002"/>
                        <a:pt x="337667" y="467066"/>
                        <a:pt x="314257" y="472826"/>
                      </a:cubicBezTo>
                      <a:close/>
                      <a:moveTo>
                        <a:pt x="156909" y="314623"/>
                      </a:moveTo>
                      <a:cubicBezTo>
                        <a:pt x="150769" y="314623"/>
                        <a:pt x="145780" y="314623"/>
                        <a:pt x="140407" y="314623"/>
                      </a:cubicBezTo>
                      <a:cubicBezTo>
                        <a:pt x="114310" y="313855"/>
                        <a:pt x="93970" y="292736"/>
                        <a:pt x="94354" y="267008"/>
                      </a:cubicBezTo>
                      <a:cubicBezTo>
                        <a:pt x="94738" y="241665"/>
                        <a:pt x="115462" y="220930"/>
                        <a:pt x="140791" y="220546"/>
                      </a:cubicBezTo>
                      <a:cubicBezTo>
                        <a:pt x="166504" y="220162"/>
                        <a:pt x="187611" y="240513"/>
                        <a:pt x="188379" y="266624"/>
                      </a:cubicBezTo>
                      <a:cubicBezTo>
                        <a:pt x="188762" y="272000"/>
                        <a:pt x="188379" y="277376"/>
                        <a:pt x="188379" y="282752"/>
                      </a:cubicBezTo>
                      <a:cubicBezTo>
                        <a:pt x="210254" y="282752"/>
                        <a:pt x="230594" y="282752"/>
                        <a:pt x="251318" y="282752"/>
                      </a:cubicBezTo>
                      <a:cubicBezTo>
                        <a:pt x="251318" y="276992"/>
                        <a:pt x="251318" y="272000"/>
                        <a:pt x="251318" y="267392"/>
                      </a:cubicBezTo>
                      <a:cubicBezTo>
                        <a:pt x="252085" y="241281"/>
                        <a:pt x="272809" y="220930"/>
                        <a:pt x="298522" y="220930"/>
                      </a:cubicBezTo>
                      <a:cubicBezTo>
                        <a:pt x="323851" y="220930"/>
                        <a:pt x="344959" y="241665"/>
                        <a:pt x="345343" y="267008"/>
                      </a:cubicBezTo>
                      <a:cubicBezTo>
                        <a:pt x="345727" y="293119"/>
                        <a:pt x="325386" y="314239"/>
                        <a:pt x="298522" y="315007"/>
                      </a:cubicBezTo>
                      <a:cubicBezTo>
                        <a:pt x="293533" y="315007"/>
                        <a:pt x="288160" y="315007"/>
                        <a:pt x="283171" y="315007"/>
                      </a:cubicBezTo>
                      <a:cubicBezTo>
                        <a:pt x="283171" y="357629"/>
                        <a:pt x="283171" y="399100"/>
                        <a:pt x="283171" y="440187"/>
                      </a:cubicBezTo>
                      <a:cubicBezTo>
                        <a:pt x="293533" y="440187"/>
                        <a:pt x="303127" y="440187"/>
                        <a:pt x="313873" y="440187"/>
                      </a:cubicBezTo>
                      <a:cubicBezTo>
                        <a:pt x="313873" y="406012"/>
                        <a:pt x="330759" y="379517"/>
                        <a:pt x="351483" y="354558"/>
                      </a:cubicBezTo>
                      <a:cubicBezTo>
                        <a:pt x="356856" y="348414"/>
                        <a:pt x="362612" y="342270"/>
                        <a:pt x="366834" y="335358"/>
                      </a:cubicBezTo>
                      <a:cubicBezTo>
                        <a:pt x="377963" y="317311"/>
                        <a:pt x="391780" y="300031"/>
                        <a:pt x="398304" y="280448"/>
                      </a:cubicBezTo>
                      <a:cubicBezTo>
                        <a:pt x="442822" y="148356"/>
                        <a:pt x="334213" y="17032"/>
                        <a:pt x="197589" y="33543"/>
                      </a:cubicBezTo>
                      <a:cubicBezTo>
                        <a:pt x="100494" y="45447"/>
                        <a:pt x="30647" y="126468"/>
                        <a:pt x="31415" y="224385"/>
                      </a:cubicBezTo>
                      <a:cubicBezTo>
                        <a:pt x="31798" y="269696"/>
                        <a:pt x="49068" y="308095"/>
                        <a:pt x="78235" y="342270"/>
                      </a:cubicBezTo>
                      <a:cubicBezTo>
                        <a:pt x="102413" y="370685"/>
                        <a:pt x="126207" y="399868"/>
                        <a:pt x="125823" y="439803"/>
                      </a:cubicBezTo>
                      <a:cubicBezTo>
                        <a:pt x="136953" y="439803"/>
                        <a:pt x="146931" y="439803"/>
                        <a:pt x="156909" y="439803"/>
                      </a:cubicBezTo>
                      <a:cubicBezTo>
                        <a:pt x="156909" y="397948"/>
                        <a:pt x="156909" y="357246"/>
                        <a:pt x="156909" y="314623"/>
                      </a:cubicBezTo>
                      <a:close/>
                      <a:moveTo>
                        <a:pt x="189146" y="315007"/>
                      </a:moveTo>
                      <a:cubicBezTo>
                        <a:pt x="189146" y="357246"/>
                        <a:pt x="189146" y="398332"/>
                        <a:pt x="189146" y="439803"/>
                      </a:cubicBezTo>
                      <a:cubicBezTo>
                        <a:pt x="210254" y="439803"/>
                        <a:pt x="230594" y="439803"/>
                        <a:pt x="250550" y="439803"/>
                      </a:cubicBezTo>
                      <a:cubicBezTo>
                        <a:pt x="250550" y="397948"/>
                        <a:pt x="250550" y="356478"/>
                        <a:pt x="250550" y="315007"/>
                      </a:cubicBezTo>
                      <a:cubicBezTo>
                        <a:pt x="229826" y="315007"/>
                        <a:pt x="209870" y="315007"/>
                        <a:pt x="189146" y="315007"/>
                      </a:cubicBezTo>
                      <a:close/>
                      <a:moveTo>
                        <a:pt x="157677" y="472442"/>
                      </a:moveTo>
                      <a:cubicBezTo>
                        <a:pt x="157677" y="483194"/>
                        <a:pt x="157677" y="492793"/>
                        <a:pt x="157677" y="502777"/>
                      </a:cubicBezTo>
                      <a:cubicBezTo>
                        <a:pt x="199508" y="502777"/>
                        <a:pt x="240956" y="502777"/>
                        <a:pt x="282020" y="502777"/>
                      </a:cubicBezTo>
                      <a:cubicBezTo>
                        <a:pt x="282020" y="492409"/>
                        <a:pt x="282020" y="482426"/>
                        <a:pt x="282020" y="472442"/>
                      </a:cubicBezTo>
                      <a:cubicBezTo>
                        <a:pt x="240188" y="472442"/>
                        <a:pt x="199124" y="472442"/>
                        <a:pt x="157677" y="472442"/>
                      </a:cubicBezTo>
                      <a:close/>
                      <a:moveTo>
                        <a:pt x="262447" y="535416"/>
                      </a:moveTo>
                      <a:cubicBezTo>
                        <a:pt x="233280" y="535416"/>
                        <a:pt x="206032" y="535416"/>
                        <a:pt x="177633" y="535416"/>
                      </a:cubicBezTo>
                      <a:cubicBezTo>
                        <a:pt x="180319" y="546168"/>
                        <a:pt x="183006" y="556151"/>
                        <a:pt x="185308" y="565751"/>
                      </a:cubicBezTo>
                      <a:cubicBezTo>
                        <a:pt x="209486" y="565751"/>
                        <a:pt x="232129" y="565751"/>
                        <a:pt x="255155" y="565751"/>
                      </a:cubicBezTo>
                      <a:cubicBezTo>
                        <a:pt x="257458" y="555383"/>
                        <a:pt x="259761" y="545784"/>
                        <a:pt x="262447" y="535416"/>
                      </a:cubicBezTo>
                      <a:close/>
                      <a:moveTo>
                        <a:pt x="156909" y="283136"/>
                      </a:moveTo>
                      <a:cubicBezTo>
                        <a:pt x="156909" y="276608"/>
                        <a:pt x="157293" y="271232"/>
                        <a:pt x="156909" y="265856"/>
                      </a:cubicBezTo>
                      <a:cubicBezTo>
                        <a:pt x="156142" y="257409"/>
                        <a:pt x="148850" y="251649"/>
                        <a:pt x="140791" y="252033"/>
                      </a:cubicBezTo>
                      <a:cubicBezTo>
                        <a:pt x="132731" y="252417"/>
                        <a:pt x="126207" y="259329"/>
                        <a:pt x="125823" y="267392"/>
                      </a:cubicBezTo>
                      <a:cubicBezTo>
                        <a:pt x="125823" y="275456"/>
                        <a:pt x="131580" y="282368"/>
                        <a:pt x="140023" y="283136"/>
                      </a:cubicBezTo>
                      <a:cubicBezTo>
                        <a:pt x="145396" y="283520"/>
                        <a:pt x="150385" y="283136"/>
                        <a:pt x="156909" y="283136"/>
                      </a:cubicBezTo>
                      <a:close/>
                      <a:moveTo>
                        <a:pt x="282787" y="283520"/>
                      </a:moveTo>
                      <a:cubicBezTo>
                        <a:pt x="287393" y="283520"/>
                        <a:pt x="291230" y="283520"/>
                        <a:pt x="295068" y="283520"/>
                      </a:cubicBezTo>
                      <a:cubicBezTo>
                        <a:pt x="296603" y="283520"/>
                        <a:pt x="298522" y="283520"/>
                        <a:pt x="300057" y="283520"/>
                      </a:cubicBezTo>
                      <a:cubicBezTo>
                        <a:pt x="308500" y="282368"/>
                        <a:pt x="314257" y="275456"/>
                        <a:pt x="313873" y="267392"/>
                      </a:cubicBezTo>
                      <a:cubicBezTo>
                        <a:pt x="313489" y="259329"/>
                        <a:pt x="306581" y="252801"/>
                        <a:pt x="298522" y="252417"/>
                      </a:cubicBezTo>
                      <a:cubicBezTo>
                        <a:pt x="290463" y="252417"/>
                        <a:pt x="283555" y="258177"/>
                        <a:pt x="282787" y="266624"/>
                      </a:cubicBezTo>
                      <a:cubicBezTo>
                        <a:pt x="282404" y="271232"/>
                        <a:pt x="282787" y="276608"/>
                        <a:pt x="282787" y="28352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1284" name="Google Shape;1284;p35"/>
                <p:cNvSpPr/>
                <p:nvPr/>
              </p:nvSpPr>
              <p:spPr>
                <a:xfrm>
                  <a:off x="2962679" y="5486092"/>
                  <a:ext cx="314009" cy="329945"/>
                </a:xfrm>
                <a:custGeom>
                  <a:rect l="l" t="t" r="r" b="b"/>
                  <a:pathLst>
                    <a:path w="314009" h="329945" extrusionOk="0">
                      <a:moveTo>
                        <a:pt x="98310" y="168286"/>
                      </a:moveTo>
                      <a:cubicBezTo>
                        <a:pt x="47268" y="122207"/>
                        <a:pt x="57630" y="59617"/>
                        <a:pt x="90635" y="27362"/>
                      </a:cubicBezTo>
                      <a:cubicBezTo>
                        <a:pt x="127093" y="-8733"/>
                        <a:pt x="185427" y="-9117"/>
                        <a:pt x="222653" y="26210"/>
                      </a:cubicBezTo>
                      <a:cubicBezTo>
                        <a:pt x="257193" y="59233"/>
                        <a:pt x="266787" y="122975"/>
                        <a:pt x="218048" y="167134"/>
                      </a:cubicBezTo>
                      <a:cubicBezTo>
                        <a:pt x="232631" y="177118"/>
                        <a:pt x="248750" y="186333"/>
                        <a:pt x="262182" y="198237"/>
                      </a:cubicBezTo>
                      <a:cubicBezTo>
                        <a:pt x="295954" y="227804"/>
                        <a:pt x="312457" y="265819"/>
                        <a:pt x="313992" y="310746"/>
                      </a:cubicBezTo>
                      <a:cubicBezTo>
                        <a:pt x="314376" y="324185"/>
                        <a:pt x="308619" y="329945"/>
                        <a:pt x="295187" y="329945"/>
                      </a:cubicBezTo>
                      <a:cubicBezTo>
                        <a:pt x="203081" y="329945"/>
                        <a:pt x="111359" y="329945"/>
                        <a:pt x="19253" y="329945"/>
                      </a:cubicBezTo>
                      <a:cubicBezTo>
                        <a:pt x="5437" y="329945"/>
                        <a:pt x="-704" y="324185"/>
                        <a:pt x="64" y="309978"/>
                      </a:cubicBezTo>
                      <a:cubicBezTo>
                        <a:pt x="3518" y="247003"/>
                        <a:pt x="33452" y="201309"/>
                        <a:pt x="89483" y="172510"/>
                      </a:cubicBezTo>
                      <a:cubicBezTo>
                        <a:pt x="92170" y="170974"/>
                        <a:pt x="94856" y="169822"/>
                        <a:pt x="98310" y="168286"/>
                      </a:cubicBezTo>
                      <a:close/>
                      <a:moveTo>
                        <a:pt x="280220" y="297690"/>
                      </a:moveTo>
                      <a:cubicBezTo>
                        <a:pt x="279068" y="253147"/>
                        <a:pt x="233399" y="185565"/>
                        <a:pt x="151655" y="188253"/>
                      </a:cubicBezTo>
                      <a:cubicBezTo>
                        <a:pt x="91402" y="190173"/>
                        <a:pt x="29231" y="247388"/>
                        <a:pt x="33836" y="297306"/>
                      </a:cubicBezTo>
                      <a:cubicBezTo>
                        <a:pt x="94856" y="297306"/>
                        <a:pt x="155493" y="297306"/>
                        <a:pt x="219583" y="297306"/>
                      </a:cubicBezTo>
                      <a:cubicBezTo>
                        <a:pt x="213059" y="286938"/>
                        <a:pt x="208070" y="278491"/>
                        <a:pt x="202313" y="270427"/>
                      </a:cubicBezTo>
                      <a:cubicBezTo>
                        <a:pt x="195405" y="260827"/>
                        <a:pt x="194638" y="252379"/>
                        <a:pt x="201929" y="246236"/>
                      </a:cubicBezTo>
                      <a:cubicBezTo>
                        <a:pt x="208838" y="240092"/>
                        <a:pt x="218048" y="241628"/>
                        <a:pt x="226107" y="250076"/>
                      </a:cubicBezTo>
                      <a:cubicBezTo>
                        <a:pt x="238772" y="263515"/>
                        <a:pt x="246064" y="279642"/>
                        <a:pt x="249901" y="297690"/>
                      </a:cubicBezTo>
                      <a:cubicBezTo>
                        <a:pt x="260263" y="297690"/>
                        <a:pt x="270242" y="297690"/>
                        <a:pt x="280220" y="297690"/>
                      </a:cubicBezTo>
                      <a:close/>
                      <a:moveTo>
                        <a:pt x="219967" y="93792"/>
                      </a:moveTo>
                      <a:cubicBezTo>
                        <a:pt x="219967" y="59233"/>
                        <a:pt x="191568" y="30818"/>
                        <a:pt x="156644" y="31202"/>
                      </a:cubicBezTo>
                      <a:cubicBezTo>
                        <a:pt x="122488" y="31202"/>
                        <a:pt x="94472" y="59617"/>
                        <a:pt x="94089" y="93792"/>
                      </a:cubicBezTo>
                      <a:cubicBezTo>
                        <a:pt x="94089" y="128735"/>
                        <a:pt x="122104" y="156766"/>
                        <a:pt x="156644" y="157150"/>
                      </a:cubicBezTo>
                      <a:cubicBezTo>
                        <a:pt x="191568" y="157150"/>
                        <a:pt x="219967" y="128735"/>
                        <a:pt x="219967" y="93792"/>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1285" name="Google Shape;1285;p35"/>
                <p:cNvSpPr/>
                <p:nvPr/>
              </p:nvSpPr>
              <p:spPr>
                <a:xfrm>
                  <a:off x="2522873" y="5485743"/>
                  <a:ext cx="314009" cy="329909"/>
                </a:xfrm>
                <a:custGeom>
                  <a:rect l="l" t="t" r="r" b="b"/>
                  <a:pathLst>
                    <a:path w="314009" h="329909" extrusionOk="0">
                      <a:moveTo>
                        <a:pt x="98310" y="168634"/>
                      </a:moveTo>
                      <a:cubicBezTo>
                        <a:pt x="48036" y="123708"/>
                        <a:pt x="57246" y="61118"/>
                        <a:pt x="89867" y="28095"/>
                      </a:cubicBezTo>
                      <a:cubicBezTo>
                        <a:pt x="126326" y="-8384"/>
                        <a:pt x="184276" y="-9536"/>
                        <a:pt x="221886" y="25791"/>
                      </a:cubicBezTo>
                      <a:cubicBezTo>
                        <a:pt x="256426" y="58046"/>
                        <a:pt x="267171" y="122940"/>
                        <a:pt x="216129" y="168634"/>
                      </a:cubicBezTo>
                      <a:cubicBezTo>
                        <a:pt x="239923" y="179002"/>
                        <a:pt x="260647" y="193594"/>
                        <a:pt x="277149" y="213561"/>
                      </a:cubicBezTo>
                      <a:cubicBezTo>
                        <a:pt x="300560" y="241592"/>
                        <a:pt x="312840" y="274231"/>
                        <a:pt x="313992" y="310710"/>
                      </a:cubicBezTo>
                      <a:cubicBezTo>
                        <a:pt x="314375" y="323766"/>
                        <a:pt x="308619" y="329909"/>
                        <a:pt x="295187" y="329909"/>
                      </a:cubicBezTo>
                      <a:cubicBezTo>
                        <a:pt x="203081" y="329909"/>
                        <a:pt x="111359" y="329909"/>
                        <a:pt x="19253" y="329909"/>
                      </a:cubicBezTo>
                      <a:cubicBezTo>
                        <a:pt x="5437" y="329909"/>
                        <a:pt x="-704" y="324150"/>
                        <a:pt x="64" y="309942"/>
                      </a:cubicBezTo>
                      <a:cubicBezTo>
                        <a:pt x="3902" y="246968"/>
                        <a:pt x="33836" y="201273"/>
                        <a:pt x="89867" y="172474"/>
                      </a:cubicBezTo>
                      <a:cubicBezTo>
                        <a:pt x="92554" y="171322"/>
                        <a:pt x="95240" y="170170"/>
                        <a:pt x="98310" y="168634"/>
                      </a:cubicBezTo>
                      <a:close/>
                      <a:moveTo>
                        <a:pt x="94472" y="298038"/>
                      </a:moveTo>
                      <a:cubicBezTo>
                        <a:pt x="159330" y="298038"/>
                        <a:pt x="219967" y="298038"/>
                        <a:pt x="280987" y="298038"/>
                      </a:cubicBezTo>
                      <a:cubicBezTo>
                        <a:pt x="279068" y="251960"/>
                        <a:pt x="233783" y="187834"/>
                        <a:pt x="155876" y="188602"/>
                      </a:cubicBezTo>
                      <a:cubicBezTo>
                        <a:pt x="78738" y="189370"/>
                        <a:pt x="35371" y="254264"/>
                        <a:pt x="34220" y="298038"/>
                      </a:cubicBezTo>
                      <a:cubicBezTo>
                        <a:pt x="44198" y="298038"/>
                        <a:pt x="54176" y="298038"/>
                        <a:pt x="64154" y="298038"/>
                      </a:cubicBezTo>
                      <a:cubicBezTo>
                        <a:pt x="71446" y="273079"/>
                        <a:pt x="77203" y="261944"/>
                        <a:pt x="88716" y="250424"/>
                      </a:cubicBezTo>
                      <a:cubicBezTo>
                        <a:pt x="91402" y="247736"/>
                        <a:pt x="94472" y="245048"/>
                        <a:pt x="98310" y="243896"/>
                      </a:cubicBezTo>
                      <a:cubicBezTo>
                        <a:pt x="105218" y="241976"/>
                        <a:pt x="111359" y="243896"/>
                        <a:pt x="115580" y="250040"/>
                      </a:cubicBezTo>
                      <a:cubicBezTo>
                        <a:pt x="119801" y="256568"/>
                        <a:pt x="119034" y="262711"/>
                        <a:pt x="114429" y="269239"/>
                      </a:cubicBezTo>
                      <a:cubicBezTo>
                        <a:pt x="107137" y="278071"/>
                        <a:pt x="101764" y="287287"/>
                        <a:pt x="94472" y="298038"/>
                      </a:cubicBezTo>
                      <a:close/>
                      <a:moveTo>
                        <a:pt x="157412" y="31551"/>
                      </a:moveTo>
                      <a:cubicBezTo>
                        <a:pt x="122488" y="31551"/>
                        <a:pt x="94089" y="59582"/>
                        <a:pt x="94472" y="94141"/>
                      </a:cubicBezTo>
                      <a:cubicBezTo>
                        <a:pt x="94472" y="129084"/>
                        <a:pt x="122872" y="157115"/>
                        <a:pt x="157412" y="157115"/>
                      </a:cubicBezTo>
                      <a:cubicBezTo>
                        <a:pt x="191567" y="157115"/>
                        <a:pt x="219967" y="129084"/>
                        <a:pt x="219967" y="94909"/>
                      </a:cubicBezTo>
                      <a:cubicBezTo>
                        <a:pt x="220351" y="59966"/>
                        <a:pt x="192335" y="31551"/>
                        <a:pt x="157412" y="31551"/>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1286" name="Google Shape;1286;p35"/>
                <p:cNvSpPr/>
                <p:nvPr/>
              </p:nvSpPr>
              <p:spPr>
                <a:xfrm>
                  <a:off x="2444246" y="5234238"/>
                  <a:ext cx="219597" cy="220082"/>
                </a:xfrm>
                <a:custGeom>
                  <a:rect l="l" t="t" r="r" b="b"/>
                  <a:pathLst>
                    <a:path w="219597" h="220082" extrusionOk="0">
                      <a:moveTo>
                        <a:pt x="157748" y="105269"/>
                      </a:moveTo>
                      <a:cubicBezTo>
                        <a:pt x="185764" y="119861"/>
                        <a:pt x="205720" y="141364"/>
                        <a:pt x="214547" y="171700"/>
                      </a:cubicBezTo>
                      <a:cubicBezTo>
                        <a:pt x="217617" y="181683"/>
                        <a:pt x="218769" y="192051"/>
                        <a:pt x="219536" y="202419"/>
                      </a:cubicBezTo>
                      <a:cubicBezTo>
                        <a:pt x="220304" y="213170"/>
                        <a:pt x="213779" y="219698"/>
                        <a:pt x="203034" y="220082"/>
                      </a:cubicBezTo>
                      <a:cubicBezTo>
                        <a:pt x="140862" y="220082"/>
                        <a:pt x="78691" y="220082"/>
                        <a:pt x="16519" y="220082"/>
                      </a:cubicBezTo>
                      <a:cubicBezTo>
                        <a:pt x="5774" y="220082"/>
                        <a:pt x="-367" y="213554"/>
                        <a:pt x="17" y="202419"/>
                      </a:cubicBezTo>
                      <a:cubicBezTo>
                        <a:pt x="1552" y="163636"/>
                        <a:pt x="18438" y="133685"/>
                        <a:pt x="50675" y="112181"/>
                      </a:cubicBezTo>
                      <a:cubicBezTo>
                        <a:pt x="52594" y="111029"/>
                        <a:pt x="54513" y="109877"/>
                        <a:pt x="56432" y="108725"/>
                      </a:cubicBezTo>
                      <a:cubicBezTo>
                        <a:pt x="58351" y="107573"/>
                        <a:pt x="60269" y="106422"/>
                        <a:pt x="62188" y="105269"/>
                      </a:cubicBezTo>
                      <a:cubicBezTo>
                        <a:pt x="40697" y="68791"/>
                        <a:pt x="43000" y="37688"/>
                        <a:pt x="68329" y="15416"/>
                      </a:cubicBezTo>
                      <a:cubicBezTo>
                        <a:pt x="91355" y="-4551"/>
                        <a:pt x="125895" y="-5319"/>
                        <a:pt x="149689" y="14264"/>
                      </a:cubicBezTo>
                      <a:cubicBezTo>
                        <a:pt x="176554" y="35768"/>
                        <a:pt x="179240" y="66871"/>
                        <a:pt x="157748" y="105269"/>
                      </a:cubicBezTo>
                      <a:close/>
                      <a:moveTo>
                        <a:pt x="186148" y="188211"/>
                      </a:moveTo>
                      <a:cubicBezTo>
                        <a:pt x="180391" y="151732"/>
                        <a:pt x="145084" y="124085"/>
                        <a:pt x="105939" y="126005"/>
                      </a:cubicBezTo>
                      <a:cubicBezTo>
                        <a:pt x="70631" y="127541"/>
                        <a:pt x="36092" y="157492"/>
                        <a:pt x="34557" y="188211"/>
                      </a:cubicBezTo>
                      <a:cubicBezTo>
                        <a:pt x="85215" y="188211"/>
                        <a:pt x="135490" y="188211"/>
                        <a:pt x="186148" y="188211"/>
                      </a:cubicBezTo>
                      <a:close/>
                      <a:moveTo>
                        <a:pt x="141630" y="63415"/>
                      </a:moveTo>
                      <a:cubicBezTo>
                        <a:pt x="141630" y="46135"/>
                        <a:pt x="127814" y="31928"/>
                        <a:pt x="110928" y="31928"/>
                      </a:cubicBezTo>
                      <a:cubicBezTo>
                        <a:pt x="93274" y="31544"/>
                        <a:pt x="79075" y="46135"/>
                        <a:pt x="79075" y="63415"/>
                      </a:cubicBezTo>
                      <a:cubicBezTo>
                        <a:pt x="79075" y="80310"/>
                        <a:pt x="93274" y="94518"/>
                        <a:pt x="110544" y="94518"/>
                      </a:cubicBezTo>
                      <a:cubicBezTo>
                        <a:pt x="127430" y="94518"/>
                        <a:pt x="141246" y="80310"/>
                        <a:pt x="141630" y="63415"/>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1287" name="Google Shape;1287;p35"/>
                <p:cNvSpPr/>
                <p:nvPr/>
              </p:nvSpPr>
              <p:spPr>
                <a:xfrm>
                  <a:off x="3135377" y="5234295"/>
                  <a:ext cx="219647" cy="220409"/>
                </a:xfrm>
                <a:custGeom>
                  <a:rect l="l" t="t" r="r" b="b"/>
                  <a:pathLst>
                    <a:path w="219647" h="220409" extrusionOk="0">
                      <a:moveTo>
                        <a:pt x="62236" y="105213"/>
                      </a:moveTo>
                      <a:cubicBezTo>
                        <a:pt x="40744" y="67966"/>
                        <a:pt x="43431" y="36479"/>
                        <a:pt x="69143" y="14975"/>
                      </a:cubicBezTo>
                      <a:cubicBezTo>
                        <a:pt x="92554" y="-4992"/>
                        <a:pt x="126710" y="-4992"/>
                        <a:pt x="150504" y="14975"/>
                      </a:cubicBezTo>
                      <a:cubicBezTo>
                        <a:pt x="176600" y="36863"/>
                        <a:pt x="178903" y="68350"/>
                        <a:pt x="157795" y="104829"/>
                      </a:cubicBezTo>
                      <a:cubicBezTo>
                        <a:pt x="165855" y="110589"/>
                        <a:pt x="174298" y="115580"/>
                        <a:pt x="181590" y="121724"/>
                      </a:cubicBezTo>
                      <a:cubicBezTo>
                        <a:pt x="205767" y="142460"/>
                        <a:pt x="218048" y="168955"/>
                        <a:pt x="219583" y="200826"/>
                      </a:cubicBezTo>
                      <a:cubicBezTo>
                        <a:pt x="220351" y="214265"/>
                        <a:pt x="214210" y="220409"/>
                        <a:pt x="201162" y="220409"/>
                      </a:cubicBezTo>
                      <a:cubicBezTo>
                        <a:pt x="140142" y="220409"/>
                        <a:pt x="79505" y="220409"/>
                        <a:pt x="18485" y="220409"/>
                      </a:cubicBezTo>
                      <a:cubicBezTo>
                        <a:pt x="5437" y="220409"/>
                        <a:pt x="-704" y="214265"/>
                        <a:pt x="64" y="200826"/>
                      </a:cubicBezTo>
                      <a:cubicBezTo>
                        <a:pt x="1983" y="162811"/>
                        <a:pt x="18869" y="133628"/>
                        <a:pt x="50722" y="112509"/>
                      </a:cubicBezTo>
                      <a:cubicBezTo>
                        <a:pt x="54560" y="109437"/>
                        <a:pt x="58398" y="107517"/>
                        <a:pt x="62236" y="105213"/>
                      </a:cubicBezTo>
                      <a:close/>
                      <a:moveTo>
                        <a:pt x="186195" y="188154"/>
                      </a:moveTo>
                      <a:cubicBezTo>
                        <a:pt x="180822" y="151675"/>
                        <a:pt x="145515" y="124412"/>
                        <a:pt x="105986" y="125948"/>
                      </a:cubicBezTo>
                      <a:cubicBezTo>
                        <a:pt x="71062" y="127484"/>
                        <a:pt x="36523" y="157051"/>
                        <a:pt x="34604" y="188154"/>
                      </a:cubicBezTo>
                      <a:cubicBezTo>
                        <a:pt x="84878" y="188154"/>
                        <a:pt x="135537" y="188154"/>
                        <a:pt x="186195" y="188154"/>
                      </a:cubicBezTo>
                      <a:close/>
                      <a:moveTo>
                        <a:pt x="141293" y="62590"/>
                      </a:moveTo>
                      <a:cubicBezTo>
                        <a:pt x="140909" y="45311"/>
                        <a:pt x="126710" y="31487"/>
                        <a:pt x="109824" y="31487"/>
                      </a:cubicBezTo>
                      <a:cubicBezTo>
                        <a:pt x="92170" y="31487"/>
                        <a:pt x="78354" y="46079"/>
                        <a:pt x="78738" y="63742"/>
                      </a:cubicBezTo>
                      <a:cubicBezTo>
                        <a:pt x="79122" y="80638"/>
                        <a:pt x="93705" y="94461"/>
                        <a:pt x="110591" y="94077"/>
                      </a:cubicBezTo>
                      <a:cubicBezTo>
                        <a:pt x="127861" y="94077"/>
                        <a:pt x="141677" y="79870"/>
                        <a:pt x="141293" y="6259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1288" name="Google Shape;1288;p35"/>
                <p:cNvSpPr/>
                <p:nvPr/>
              </p:nvSpPr>
              <p:spPr>
                <a:xfrm>
                  <a:off x="2837244" y="5533037"/>
                  <a:ext cx="125498" cy="125948"/>
                </a:xfrm>
                <a:custGeom>
                  <a:rect l="l" t="t" r="r" b="b"/>
                  <a:pathLst>
                    <a:path w="125498" h="125948" extrusionOk="0">
                      <a:moveTo>
                        <a:pt x="62559" y="0"/>
                      </a:moveTo>
                      <a:cubicBezTo>
                        <a:pt x="97483" y="0"/>
                        <a:pt x="125498" y="28031"/>
                        <a:pt x="125498" y="62974"/>
                      </a:cubicBezTo>
                      <a:cubicBezTo>
                        <a:pt x="125498" y="97533"/>
                        <a:pt x="97099" y="125948"/>
                        <a:pt x="62559" y="125948"/>
                      </a:cubicBezTo>
                      <a:cubicBezTo>
                        <a:pt x="28403" y="125948"/>
                        <a:pt x="388" y="97917"/>
                        <a:pt x="4" y="63742"/>
                      </a:cubicBezTo>
                      <a:cubicBezTo>
                        <a:pt x="-380" y="28415"/>
                        <a:pt x="27636" y="0"/>
                        <a:pt x="62559" y="0"/>
                      </a:cubicBezTo>
                      <a:close/>
                      <a:moveTo>
                        <a:pt x="62559" y="31487"/>
                      </a:moveTo>
                      <a:cubicBezTo>
                        <a:pt x="45289" y="31487"/>
                        <a:pt x="31473" y="45695"/>
                        <a:pt x="31473" y="62974"/>
                      </a:cubicBezTo>
                      <a:cubicBezTo>
                        <a:pt x="31473" y="80638"/>
                        <a:pt x="46057" y="94845"/>
                        <a:pt x="63327" y="94461"/>
                      </a:cubicBezTo>
                      <a:cubicBezTo>
                        <a:pt x="80213" y="94077"/>
                        <a:pt x="94413" y="79870"/>
                        <a:pt x="94029" y="62590"/>
                      </a:cubicBezTo>
                      <a:cubicBezTo>
                        <a:pt x="93645" y="45311"/>
                        <a:pt x="79829" y="31487"/>
                        <a:pt x="62559" y="31487"/>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1289" name="Google Shape;1289;p35"/>
                <p:cNvSpPr/>
                <p:nvPr/>
              </p:nvSpPr>
              <p:spPr>
                <a:xfrm>
                  <a:off x="2459992" y="5485801"/>
                  <a:ext cx="94419" cy="94102"/>
                </a:xfrm>
                <a:custGeom>
                  <a:rect l="l" t="t" r="r" b="b"/>
                  <a:pathLst>
                    <a:path w="94419" h="94102" extrusionOk="0">
                      <a:moveTo>
                        <a:pt x="94414" y="48388"/>
                      </a:moveTo>
                      <a:cubicBezTo>
                        <a:pt x="94030" y="73731"/>
                        <a:pt x="72155" y="94850"/>
                        <a:pt x="46442" y="94082"/>
                      </a:cubicBezTo>
                      <a:cubicBezTo>
                        <a:pt x="20345" y="93698"/>
                        <a:pt x="-378" y="71811"/>
                        <a:pt x="5" y="45700"/>
                      </a:cubicBezTo>
                      <a:cubicBezTo>
                        <a:pt x="773" y="19973"/>
                        <a:pt x="22264" y="-379"/>
                        <a:pt x="47977" y="5"/>
                      </a:cubicBezTo>
                      <a:cubicBezTo>
                        <a:pt x="74074" y="389"/>
                        <a:pt x="94798" y="22277"/>
                        <a:pt x="94414" y="48388"/>
                      </a:cubicBezTo>
                      <a:close/>
                      <a:moveTo>
                        <a:pt x="62944" y="47236"/>
                      </a:moveTo>
                      <a:cubicBezTo>
                        <a:pt x="62944" y="38788"/>
                        <a:pt x="56036" y="31492"/>
                        <a:pt x="47593" y="31492"/>
                      </a:cubicBezTo>
                      <a:cubicBezTo>
                        <a:pt x="39150" y="31108"/>
                        <a:pt x="31859" y="38020"/>
                        <a:pt x="31475" y="46468"/>
                      </a:cubicBezTo>
                      <a:cubicBezTo>
                        <a:pt x="31091" y="55300"/>
                        <a:pt x="38383" y="62979"/>
                        <a:pt x="47210" y="62979"/>
                      </a:cubicBezTo>
                      <a:cubicBezTo>
                        <a:pt x="55653" y="62595"/>
                        <a:pt x="62944" y="55684"/>
                        <a:pt x="62944" y="47236"/>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1290" name="Google Shape;1290;p35"/>
                <p:cNvSpPr/>
                <p:nvPr/>
              </p:nvSpPr>
              <p:spPr>
                <a:xfrm>
                  <a:off x="3245585" y="5485802"/>
                  <a:ext cx="94408" cy="94087"/>
                </a:xfrm>
                <a:custGeom>
                  <a:rect l="l" t="t" r="r" b="b"/>
                  <a:pathLst>
                    <a:path w="94408" h="94087" extrusionOk="0">
                      <a:moveTo>
                        <a:pt x="0" y="46852"/>
                      </a:moveTo>
                      <a:cubicBezTo>
                        <a:pt x="0" y="20740"/>
                        <a:pt x="21491" y="-379"/>
                        <a:pt x="47972" y="5"/>
                      </a:cubicBezTo>
                      <a:cubicBezTo>
                        <a:pt x="73301" y="389"/>
                        <a:pt x="94409" y="21893"/>
                        <a:pt x="94409" y="47236"/>
                      </a:cubicBezTo>
                      <a:cubicBezTo>
                        <a:pt x="94025" y="73347"/>
                        <a:pt x="72533" y="94466"/>
                        <a:pt x="46437" y="94082"/>
                      </a:cubicBezTo>
                      <a:cubicBezTo>
                        <a:pt x="20724" y="93698"/>
                        <a:pt x="0" y="72579"/>
                        <a:pt x="0" y="46852"/>
                      </a:cubicBezTo>
                      <a:close/>
                      <a:moveTo>
                        <a:pt x="46821" y="31492"/>
                      </a:moveTo>
                      <a:cubicBezTo>
                        <a:pt x="38378" y="31492"/>
                        <a:pt x="31470" y="38404"/>
                        <a:pt x="31086" y="46852"/>
                      </a:cubicBezTo>
                      <a:cubicBezTo>
                        <a:pt x="31086" y="55299"/>
                        <a:pt x="37994" y="62595"/>
                        <a:pt x="46437" y="62595"/>
                      </a:cubicBezTo>
                      <a:cubicBezTo>
                        <a:pt x="55263" y="62979"/>
                        <a:pt x="62555" y="55299"/>
                        <a:pt x="62555" y="46468"/>
                      </a:cubicBezTo>
                      <a:cubicBezTo>
                        <a:pt x="62555" y="38404"/>
                        <a:pt x="55263" y="31492"/>
                        <a:pt x="46821" y="31492"/>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1291" name="Google Shape;1291;p35"/>
                <p:cNvSpPr/>
                <p:nvPr/>
              </p:nvSpPr>
              <p:spPr>
                <a:xfrm>
                  <a:off x="2523320" y="5014653"/>
                  <a:ext cx="94030" cy="94077"/>
                </a:xfrm>
                <a:custGeom>
                  <a:rect l="l" t="t" r="r" b="b"/>
                  <a:pathLst>
                    <a:path w="94030" h="94077" extrusionOk="0">
                      <a:moveTo>
                        <a:pt x="94025" y="46462"/>
                      </a:moveTo>
                      <a:cubicBezTo>
                        <a:pt x="94409" y="72574"/>
                        <a:pt x="73301" y="94077"/>
                        <a:pt x="47204" y="94077"/>
                      </a:cubicBezTo>
                      <a:cubicBezTo>
                        <a:pt x="21491" y="94077"/>
                        <a:pt x="384" y="72958"/>
                        <a:pt x="0" y="47615"/>
                      </a:cubicBezTo>
                      <a:cubicBezTo>
                        <a:pt x="0" y="21503"/>
                        <a:pt x="21108" y="0"/>
                        <a:pt x="46821" y="0"/>
                      </a:cubicBezTo>
                      <a:cubicBezTo>
                        <a:pt x="72534" y="0"/>
                        <a:pt x="93641" y="20735"/>
                        <a:pt x="94025" y="46462"/>
                      </a:cubicBezTo>
                      <a:close/>
                      <a:moveTo>
                        <a:pt x="62555" y="47231"/>
                      </a:moveTo>
                      <a:cubicBezTo>
                        <a:pt x="62555" y="38783"/>
                        <a:pt x="56031" y="31487"/>
                        <a:pt x="47588" y="31487"/>
                      </a:cubicBezTo>
                      <a:cubicBezTo>
                        <a:pt x="38761" y="31103"/>
                        <a:pt x="31470" y="38399"/>
                        <a:pt x="31470" y="47231"/>
                      </a:cubicBezTo>
                      <a:cubicBezTo>
                        <a:pt x="31470" y="55678"/>
                        <a:pt x="38761" y="62590"/>
                        <a:pt x="47204" y="62590"/>
                      </a:cubicBezTo>
                      <a:cubicBezTo>
                        <a:pt x="55264" y="62590"/>
                        <a:pt x="62172" y="55678"/>
                        <a:pt x="62555" y="47231"/>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1292" name="Google Shape;1292;p35"/>
                <p:cNvSpPr/>
                <p:nvPr/>
              </p:nvSpPr>
              <p:spPr>
                <a:xfrm>
                  <a:off x="3182646" y="5014648"/>
                  <a:ext cx="94030" cy="94466"/>
                </a:xfrm>
                <a:custGeom>
                  <a:rect l="l" t="t" r="r" b="b"/>
                  <a:pathLst>
                    <a:path w="94030" h="94466" extrusionOk="0">
                      <a:moveTo>
                        <a:pt x="47204" y="5"/>
                      </a:moveTo>
                      <a:cubicBezTo>
                        <a:pt x="73301" y="5"/>
                        <a:pt x="94409" y="21892"/>
                        <a:pt x="94025" y="48004"/>
                      </a:cubicBezTo>
                      <a:cubicBezTo>
                        <a:pt x="93641" y="73731"/>
                        <a:pt x="72534" y="94466"/>
                        <a:pt x="46821" y="94466"/>
                      </a:cubicBezTo>
                      <a:cubicBezTo>
                        <a:pt x="21108" y="94466"/>
                        <a:pt x="0" y="73347"/>
                        <a:pt x="0" y="47620"/>
                      </a:cubicBezTo>
                      <a:cubicBezTo>
                        <a:pt x="0" y="21124"/>
                        <a:pt x="21108" y="-379"/>
                        <a:pt x="47204" y="5"/>
                      </a:cubicBezTo>
                      <a:close/>
                      <a:moveTo>
                        <a:pt x="62555" y="46852"/>
                      </a:moveTo>
                      <a:cubicBezTo>
                        <a:pt x="62555" y="38404"/>
                        <a:pt x="55647" y="31492"/>
                        <a:pt x="47204" y="31492"/>
                      </a:cubicBezTo>
                      <a:cubicBezTo>
                        <a:pt x="38378" y="31492"/>
                        <a:pt x="31086" y="38788"/>
                        <a:pt x="31470" y="47620"/>
                      </a:cubicBezTo>
                      <a:cubicBezTo>
                        <a:pt x="31853" y="56067"/>
                        <a:pt x="39145" y="62979"/>
                        <a:pt x="47588" y="62595"/>
                      </a:cubicBezTo>
                      <a:cubicBezTo>
                        <a:pt x="56031" y="62211"/>
                        <a:pt x="62939" y="55299"/>
                        <a:pt x="62555" y="46852"/>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grpSp>
      </p:grpSp>
      <p:sp>
        <p:nvSpPr>
          <p:cNvPr id="1293" name="Google Shape;1293;p35"/>
          <p:cNvSpPr txBox="1"/>
          <p:nvPr/>
        </p:nvSpPr>
        <p:spPr>
          <a:xfrm>
            <a:off x="3004001" y="5495638"/>
            <a:ext cx="4456040" cy="40688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4B4B4B"/>
              </a:buClr>
              <a:buSzPts val="1400"/>
              <a:buFont typeface="Arial"/>
              <a:buNone/>
            </a:pPr>
            <a:r>
              <a:rPr lang="en-US" sz="1400">
                <a:solidFill>
                  <a:srgbClr val="4B4B4B"/>
                </a:solidFill>
                <a:latin typeface="Verdana"/>
                <a:ea typeface="Verdana"/>
                <a:cs typeface="Verdana"/>
                <a:sym typeface="Verdana"/>
              </a:rPr>
              <a:t>Esperienze di immersione culturale</a:t>
            </a:r>
            <a:endParaRPr/>
          </a:p>
        </p:txBody>
      </p:sp>
      <p:sp>
        <p:nvSpPr>
          <p:cNvPr id="1294" name="Google Shape;1294;p35"/>
          <p:cNvSpPr txBox="1"/>
          <p:nvPr/>
        </p:nvSpPr>
        <p:spPr>
          <a:xfrm>
            <a:off x="3004001" y="5843422"/>
            <a:ext cx="4027514" cy="40688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4B4B4B"/>
              </a:buClr>
              <a:buSzPts val="1400"/>
              <a:buFont typeface="Arial"/>
              <a:buNone/>
            </a:pPr>
            <a:r>
              <a:rPr lang="en-US" sz="1400">
                <a:solidFill>
                  <a:srgbClr val="4B4B4B"/>
                </a:solidFill>
                <a:latin typeface="Verdana"/>
                <a:ea typeface="Verdana"/>
                <a:cs typeface="Verdana"/>
                <a:sym typeface="Verdana"/>
              </a:rPr>
              <a:t>Tour culturali della comunità</a:t>
            </a:r>
            <a:endParaRPr/>
          </a:p>
          <a:p>
            <a:pPr marL="518236" marR="0" lvl="0" indent="-429336" algn="l" rtl="0">
              <a:lnSpc>
                <a:spcPct val="100000"/>
              </a:lnSpc>
              <a:spcBef>
                <a:spcPts val="2267"/>
              </a:spcBef>
              <a:spcAft>
                <a:spcPts val="0"/>
              </a:spcAft>
              <a:buClr>
                <a:srgbClr val="011E3B"/>
              </a:buClr>
              <a:buSzPts val="1400"/>
              <a:buFont typeface="Arial"/>
              <a:buNone/>
            </a:pPr>
            <a:r>
              <a:t/>
            </a:r>
            <a:endParaRPr sz="1400">
              <a:solidFill>
                <a:srgbClr val="4B4B4B"/>
              </a:solidFill>
              <a:latin typeface="Verdana"/>
              <a:ea typeface="Verdana"/>
              <a:cs typeface="Verdana"/>
              <a:sym typeface="Verdana"/>
            </a:endParaRPr>
          </a:p>
        </p:txBody>
      </p:sp>
      <p:sp>
        <p:nvSpPr>
          <p:cNvPr id="1295" name="Google Shape;1295;p35"/>
          <p:cNvSpPr/>
          <p:nvPr/>
        </p:nvSpPr>
        <p:spPr>
          <a:xfrm>
            <a:off x="2452256" y="4832325"/>
            <a:ext cx="5107420" cy="531962"/>
          </a:xfrm>
          <a:prstGeom prst="rect">
            <a:avLst/>
          </a:prstGeom>
          <a:solidFill>
            <a:srgbClr val="F1692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1296" name="Google Shape;1296;p35"/>
          <p:cNvSpPr txBox="1"/>
          <p:nvPr/>
        </p:nvSpPr>
        <p:spPr>
          <a:xfrm>
            <a:off x="2630903" y="4927806"/>
            <a:ext cx="4829138" cy="722327"/>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lt1"/>
              </a:buClr>
              <a:buSzPts val="1600"/>
              <a:buFont typeface="Arial"/>
              <a:buNone/>
            </a:pPr>
            <a:r>
              <a:rPr lang="en-US" sz="1600" b="1">
                <a:solidFill>
                  <a:schemeClr val="lt1"/>
                </a:solidFill>
                <a:latin typeface="Verdana"/>
                <a:ea typeface="Verdana"/>
                <a:cs typeface="Verdana"/>
                <a:sym typeface="Verdana"/>
              </a:rPr>
              <a:t>Tema 2: Cultura e patrimonio </a:t>
            </a:r>
            <a:r>
              <a:rPr lang="en-US" sz="1600" i="1">
                <a:solidFill>
                  <a:schemeClr val="lt1"/>
                </a:solidFill>
                <a:latin typeface="Verdana"/>
                <a:ea typeface="Verdana"/>
                <a:cs typeface="Verdana"/>
                <a:sym typeface="Verdana"/>
              </a:rPr>
              <a:t>(2 idee)</a:t>
            </a:r>
            <a:endParaRPr sz="1600" b="1">
              <a:solidFill>
                <a:schemeClr val="lt1"/>
              </a:solidFill>
              <a:latin typeface="Verdana"/>
              <a:ea typeface="Verdana"/>
              <a:cs typeface="Verdana"/>
              <a:sym typeface="Verdana"/>
            </a:endParaRPr>
          </a:p>
        </p:txBody>
      </p:sp>
      <p:sp>
        <p:nvSpPr>
          <p:cNvPr id="1297" name="Google Shape;1297;p35"/>
          <p:cNvSpPr txBox="1"/>
          <p:nvPr/>
        </p:nvSpPr>
        <p:spPr>
          <a:xfrm>
            <a:off x="2626354" y="5486983"/>
            <a:ext cx="412383" cy="40688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11E3B"/>
              </a:buClr>
              <a:buSzPts val="1400"/>
              <a:buFont typeface="Arial"/>
              <a:buNone/>
            </a:pPr>
            <a:r>
              <a:rPr lang="en-US" sz="1400">
                <a:solidFill>
                  <a:srgbClr val="011E3B"/>
                </a:solidFill>
                <a:latin typeface="Verdana"/>
                <a:ea typeface="Verdana"/>
                <a:cs typeface="Verdana"/>
                <a:sym typeface="Verdana"/>
              </a:rPr>
              <a:t>1</a:t>
            </a:r>
            <a:endParaRPr/>
          </a:p>
        </p:txBody>
      </p:sp>
      <p:sp>
        <p:nvSpPr>
          <p:cNvPr id="1298" name="Google Shape;1298;p35"/>
          <p:cNvSpPr txBox="1"/>
          <p:nvPr/>
        </p:nvSpPr>
        <p:spPr>
          <a:xfrm>
            <a:off x="2626354" y="5831660"/>
            <a:ext cx="412383" cy="40688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11E3B"/>
              </a:buClr>
              <a:buSzPts val="1400"/>
              <a:buFont typeface="Arial"/>
              <a:buNone/>
            </a:pPr>
            <a:r>
              <a:rPr lang="en-US" sz="1400">
                <a:solidFill>
                  <a:srgbClr val="011E3B"/>
                </a:solidFill>
                <a:latin typeface="Verdana"/>
                <a:ea typeface="Verdana"/>
                <a:cs typeface="Verdana"/>
                <a:sym typeface="Verdana"/>
              </a:rPr>
              <a:t>2</a:t>
            </a:r>
            <a:endParaRPr/>
          </a:p>
        </p:txBody>
      </p:sp>
      <p:sp>
        <p:nvSpPr>
          <p:cNvPr id="1299" name="Google Shape;1299;p35"/>
          <p:cNvSpPr/>
          <p:nvPr/>
        </p:nvSpPr>
        <p:spPr>
          <a:xfrm>
            <a:off x="-107566" y="7072605"/>
            <a:ext cx="6306844" cy="531962"/>
          </a:xfrm>
          <a:prstGeom prst="rect">
            <a:avLst/>
          </a:prstGeom>
          <a:solidFill>
            <a:srgbClr val="8AC03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1300" name="Google Shape;1300;p35"/>
          <p:cNvSpPr txBox="1"/>
          <p:nvPr/>
        </p:nvSpPr>
        <p:spPr>
          <a:xfrm>
            <a:off x="539769" y="7697831"/>
            <a:ext cx="412383" cy="40688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11E3B"/>
              </a:buClr>
              <a:buSzPts val="1400"/>
              <a:buFont typeface="Arial"/>
              <a:buNone/>
            </a:pPr>
            <a:r>
              <a:rPr lang="en-US" sz="1400">
                <a:solidFill>
                  <a:srgbClr val="011E3B"/>
                </a:solidFill>
                <a:latin typeface="Verdana"/>
                <a:ea typeface="Verdana"/>
                <a:cs typeface="Verdana"/>
                <a:sym typeface="Verdana"/>
              </a:rPr>
              <a:t>1</a:t>
            </a:r>
            <a:endParaRPr/>
          </a:p>
        </p:txBody>
      </p:sp>
      <p:sp>
        <p:nvSpPr>
          <p:cNvPr id="1301" name="Google Shape;1301;p35"/>
          <p:cNvSpPr txBox="1"/>
          <p:nvPr/>
        </p:nvSpPr>
        <p:spPr>
          <a:xfrm>
            <a:off x="1154379" y="7729443"/>
            <a:ext cx="5169589" cy="40688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11E3B"/>
              </a:buClr>
              <a:buSzPts val="1400"/>
              <a:buFont typeface="Arial"/>
              <a:buNone/>
            </a:pPr>
            <a:r>
              <a:rPr lang="en-US" sz="1400">
                <a:solidFill>
                  <a:srgbClr val="011E3B"/>
                </a:solidFill>
                <a:latin typeface="Verdana"/>
                <a:ea typeface="Verdana"/>
                <a:cs typeface="Verdana"/>
                <a:sym typeface="Verdana"/>
              </a:rPr>
              <a:t>Tour ecologici incentrati sulla comunità </a:t>
            </a:r>
            <a:endParaRPr/>
          </a:p>
        </p:txBody>
      </p:sp>
      <p:sp>
        <p:nvSpPr>
          <p:cNvPr id="1302" name="Google Shape;1302;p35"/>
          <p:cNvSpPr txBox="1"/>
          <p:nvPr/>
        </p:nvSpPr>
        <p:spPr>
          <a:xfrm>
            <a:off x="539769" y="8042508"/>
            <a:ext cx="412383" cy="40688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11E3B"/>
              </a:buClr>
              <a:buSzPts val="1400"/>
              <a:buFont typeface="Arial"/>
              <a:buNone/>
            </a:pPr>
            <a:r>
              <a:rPr lang="en-US" sz="1400">
                <a:solidFill>
                  <a:srgbClr val="011E3B"/>
                </a:solidFill>
                <a:latin typeface="Verdana"/>
                <a:ea typeface="Verdana"/>
                <a:cs typeface="Verdana"/>
                <a:sym typeface="Verdana"/>
              </a:rPr>
              <a:t>2</a:t>
            </a:r>
            <a:endParaRPr/>
          </a:p>
        </p:txBody>
      </p:sp>
      <p:sp>
        <p:nvSpPr>
          <p:cNvPr id="1303" name="Google Shape;1303;p35"/>
          <p:cNvSpPr txBox="1"/>
          <p:nvPr/>
        </p:nvSpPr>
        <p:spPr>
          <a:xfrm>
            <a:off x="1154380" y="8083745"/>
            <a:ext cx="5044898" cy="40688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11E3B"/>
              </a:buClr>
              <a:buSzPts val="1400"/>
              <a:buFont typeface="Arial"/>
              <a:buNone/>
            </a:pPr>
            <a:r>
              <a:rPr lang="en-US" sz="1400">
                <a:solidFill>
                  <a:srgbClr val="011E3B"/>
                </a:solidFill>
                <a:latin typeface="Verdana"/>
                <a:ea typeface="Verdana"/>
                <a:cs typeface="Verdana"/>
                <a:sym typeface="Verdana"/>
              </a:rPr>
              <a:t>Alloggio ecologico locale</a:t>
            </a:r>
            <a:endParaRPr/>
          </a:p>
          <a:p>
            <a:pPr marL="0" marR="0" lvl="0" indent="0" algn="l" rtl="0">
              <a:lnSpc>
                <a:spcPct val="100000"/>
              </a:lnSpc>
              <a:spcBef>
                <a:spcPts val="2267"/>
              </a:spcBef>
              <a:spcAft>
                <a:spcPts val="0"/>
              </a:spcAft>
              <a:buClr>
                <a:srgbClr val="011E3B"/>
              </a:buClr>
              <a:buSzPts val="1400"/>
              <a:buFont typeface="Arial"/>
              <a:buNone/>
            </a:pPr>
            <a:r>
              <a:t/>
            </a:r>
            <a:endParaRPr sz="1400">
              <a:solidFill>
                <a:srgbClr val="011E3B"/>
              </a:solidFill>
              <a:latin typeface="Verdana"/>
              <a:ea typeface="Verdana"/>
              <a:cs typeface="Verdana"/>
              <a:sym typeface="Verdana"/>
            </a:endParaRPr>
          </a:p>
        </p:txBody>
      </p:sp>
      <p:sp>
        <p:nvSpPr>
          <p:cNvPr id="1304" name="Google Shape;1304;p35"/>
          <p:cNvSpPr txBox="1"/>
          <p:nvPr/>
        </p:nvSpPr>
        <p:spPr>
          <a:xfrm>
            <a:off x="539769" y="8429166"/>
            <a:ext cx="412383" cy="40688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11E3B"/>
              </a:buClr>
              <a:buSzPts val="1400"/>
              <a:buFont typeface="Arial"/>
              <a:buNone/>
            </a:pPr>
            <a:r>
              <a:rPr lang="en-US" sz="1400">
                <a:solidFill>
                  <a:srgbClr val="011E3B"/>
                </a:solidFill>
                <a:latin typeface="Verdana"/>
                <a:ea typeface="Verdana"/>
                <a:cs typeface="Verdana"/>
                <a:sym typeface="Verdana"/>
              </a:rPr>
              <a:t>3</a:t>
            </a:r>
            <a:endParaRPr/>
          </a:p>
        </p:txBody>
      </p:sp>
      <p:sp>
        <p:nvSpPr>
          <p:cNvPr id="1305" name="Google Shape;1305;p35"/>
          <p:cNvSpPr txBox="1"/>
          <p:nvPr/>
        </p:nvSpPr>
        <p:spPr>
          <a:xfrm>
            <a:off x="1154380" y="8438599"/>
            <a:ext cx="4396170" cy="40688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11E3B"/>
              </a:buClr>
              <a:buSzPts val="1400"/>
              <a:buFont typeface="Arial"/>
              <a:buNone/>
            </a:pPr>
            <a:r>
              <a:rPr lang="en-US" sz="1400">
                <a:solidFill>
                  <a:srgbClr val="011E3B"/>
                </a:solidFill>
                <a:latin typeface="Verdana"/>
                <a:ea typeface="Verdana"/>
                <a:cs typeface="Verdana"/>
                <a:sym typeface="Verdana"/>
              </a:rPr>
              <a:t>Laboratori di competenze digitali per i giovani</a:t>
            </a:r>
            <a:endParaRPr/>
          </a:p>
          <a:p>
            <a:pPr marL="0" marR="0" lvl="0" indent="0" algn="l" rtl="0">
              <a:lnSpc>
                <a:spcPct val="100000"/>
              </a:lnSpc>
              <a:spcBef>
                <a:spcPts val="2267"/>
              </a:spcBef>
              <a:spcAft>
                <a:spcPts val="0"/>
              </a:spcAft>
              <a:buClr>
                <a:srgbClr val="011E3B"/>
              </a:buClr>
              <a:buSzPts val="1400"/>
              <a:buFont typeface="Arial"/>
              <a:buNone/>
            </a:pPr>
            <a:r>
              <a:t/>
            </a:r>
            <a:endParaRPr sz="1400">
              <a:solidFill>
                <a:srgbClr val="011E3B"/>
              </a:solidFill>
              <a:latin typeface="Verdana"/>
              <a:ea typeface="Verdana"/>
              <a:cs typeface="Verdana"/>
              <a:sym typeface="Verdana"/>
            </a:endParaRPr>
          </a:p>
        </p:txBody>
      </p:sp>
      <p:sp>
        <p:nvSpPr>
          <p:cNvPr id="1306" name="Google Shape;1306;p35"/>
          <p:cNvSpPr txBox="1"/>
          <p:nvPr/>
        </p:nvSpPr>
        <p:spPr>
          <a:xfrm>
            <a:off x="539769" y="8811012"/>
            <a:ext cx="412383" cy="40688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11E3B"/>
              </a:buClr>
              <a:buSzPts val="1400"/>
              <a:buFont typeface="Arial"/>
              <a:buNone/>
            </a:pPr>
            <a:r>
              <a:rPr lang="en-US" sz="1400">
                <a:solidFill>
                  <a:srgbClr val="011E3B"/>
                </a:solidFill>
                <a:latin typeface="Verdana"/>
                <a:ea typeface="Verdana"/>
                <a:cs typeface="Verdana"/>
                <a:sym typeface="Verdana"/>
              </a:rPr>
              <a:t>4</a:t>
            </a:r>
            <a:endParaRPr/>
          </a:p>
        </p:txBody>
      </p:sp>
      <p:sp>
        <p:nvSpPr>
          <p:cNvPr id="1307" name="Google Shape;1307;p35"/>
          <p:cNvSpPr txBox="1"/>
          <p:nvPr/>
        </p:nvSpPr>
        <p:spPr>
          <a:xfrm>
            <a:off x="1154380" y="8830070"/>
            <a:ext cx="4906352" cy="40688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11E3B"/>
              </a:buClr>
              <a:buSzPts val="1400"/>
              <a:buFont typeface="Arial"/>
              <a:buNone/>
            </a:pPr>
            <a:r>
              <a:rPr lang="en-US" sz="1400">
                <a:solidFill>
                  <a:srgbClr val="011E3B"/>
                </a:solidFill>
                <a:latin typeface="Verdana"/>
                <a:ea typeface="Verdana"/>
                <a:cs typeface="Verdana"/>
                <a:sym typeface="Verdana"/>
              </a:rPr>
              <a:t>Storytelling digitale per le cause locali</a:t>
            </a:r>
            <a:endParaRPr/>
          </a:p>
        </p:txBody>
      </p:sp>
      <p:sp>
        <p:nvSpPr>
          <p:cNvPr id="1308" name="Google Shape;1308;p35"/>
          <p:cNvSpPr txBox="1"/>
          <p:nvPr/>
        </p:nvSpPr>
        <p:spPr>
          <a:xfrm>
            <a:off x="539769" y="9178420"/>
            <a:ext cx="412383" cy="40688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11E3B"/>
              </a:buClr>
              <a:buSzPts val="1400"/>
              <a:buFont typeface="Arial"/>
              <a:buNone/>
            </a:pPr>
            <a:r>
              <a:rPr lang="en-US" sz="1400">
                <a:solidFill>
                  <a:srgbClr val="011E3B"/>
                </a:solidFill>
                <a:latin typeface="Verdana"/>
                <a:ea typeface="Verdana"/>
                <a:cs typeface="Verdana"/>
                <a:sym typeface="Verdana"/>
              </a:rPr>
              <a:t>5</a:t>
            </a:r>
            <a:endParaRPr sz="1400">
              <a:solidFill>
                <a:srgbClr val="011E3B"/>
              </a:solidFill>
              <a:latin typeface="Verdana"/>
              <a:ea typeface="Verdana"/>
              <a:cs typeface="Verdana"/>
              <a:sym typeface="Verdana"/>
            </a:endParaRPr>
          </a:p>
        </p:txBody>
      </p:sp>
      <p:sp>
        <p:nvSpPr>
          <p:cNvPr id="1309" name="Google Shape;1309;p35"/>
          <p:cNvSpPr txBox="1"/>
          <p:nvPr/>
        </p:nvSpPr>
        <p:spPr>
          <a:xfrm>
            <a:off x="1154379" y="9207103"/>
            <a:ext cx="4906353" cy="40688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11E3B"/>
              </a:buClr>
              <a:buSzPts val="1400"/>
              <a:buFont typeface="Arial"/>
              <a:buNone/>
            </a:pPr>
            <a:r>
              <a:rPr lang="en-US" sz="1400">
                <a:solidFill>
                  <a:srgbClr val="011E3B"/>
                </a:solidFill>
                <a:latin typeface="Verdana"/>
                <a:ea typeface="Verdana"/>
                <a:cs typeface="Verdana"/>
                <a:sym typeface="Verdana"/>
              </a:rPr>
              <a:t>Sviluppare un tour interattivo di ecoturismo e benessere </a:t>
            </a:r>
            <a:endParaRPr/>
          </a:p>
        </p:txBody>
      </p:sp>
      <p:sp>
        <p:nvSpPr>
          <p:cNvPr id="1310" name="Google Shape;1310;p35"/>
          <p:cNvSpPr txBox="1"/>
          <p:nvPr/>
        </p:nvSpPr>
        <p:spPr>
          <a:xfrm>
            <a:off x="490448" y="6974008"/>
            <a:ext cx="5570284" cy="722327"/>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lt1"/>
              </a:buClr>
              <a:buSzPts val="1600"/>
              <a:buFont typeface="Arial"/>
              <a:buNone/>
            </a:pPr>
            <a:r>
              <a:rPr lang="en-US" sz="1600" b="1">
                <a:solidFill>
                  <a:schemeClr val="lt1"/>
                </a:solidFill>
                <a:latin typeface="Verdana"/>
                <a:ea typeface="Verdana"/>
                <a:cs typeface="Verdana"/>
                <a:sym typeface="Verdana"/>
              </a:rPr>
              <a:t>Tema 3: Ecoturismo </a:t>
            </a:r>
            <a:r>
              <a:rPr lang="en-US" sz="1600" i="1">
                <a:solidFill>
                  <a:schemeClr val="lt1"/>
                </a:solidFill>
                <a:latin typeface="Verdana"/>
                <a:ea typeface="Verdana"/>
                <a:cs typeface="Verdana"/>
                <a:sym typeface="Verdana"/>
              </a:rPr>
              <a:t>(5 idee)</a:t>
            </a:r>
            <a:endParaRPr sz="1600" b="1">
              <a:solidFill>
                <a:schemeClr val="lt1"/>
              </a:solidFill>
              <a:latin typeface="Verdana"/>
              <a:ea typeface="Verdana"/>
              <a:cs typeface="Verdana"/>
              <a:sym typeface="Verdana"/>
            </a:endParaRPr>
          </a:p>
        </p:txBody>
      </p:sp>
      <p:cxnSp>
        <p:nvCxnSpPr>
          <p:cNvPr id="1311" name="Google Shape;1311;p35"/>
          <p:cNvCxnSpPr/>
          <p:nvPr/>
        </p:nvCxnSpPr>
        <p:spPr>
          <a:xfrm>
            <a:off x="3611711" y="9713077"/>
            <a:ext cx="3288633" cy="0"/>
          </a:xfrm>
          <a:prstGeom prst="straightConnector1">
            <a:avLst/>
          </a:prstGeom>
          <a:noFill/>
          <a:ln w="28575" cap="flat" cmpd="sng">
            <a:solidFill>
              <a:srgbClr val="8AC03B"/>
            </a:solidFill>
            <a:prstDash val="solid"/>
            <a:miter lim="800000"/>
            <a:headEnd type="none" w="sm" len="sm"/>
            <a:tailEnd type="none" w="sm" len="sm"/>
          </a:ln>
        </p:spPr>
      </p:cxnSp>
      <p:grpSp>
        <p:nvGrpSpPr>
          <p:cNvPr id="1312" name="Google Shape;1312;p35"/>
          <p:cNvGrpSpPr/>
          <p:nvPr/>
        </p:nvGrpSpPr>
        <p:grpSpPr>
          <a:xfrm>
            <a:off x="6580719" y="9290150"/>
            <a:ext cx="750136" cy="750136"/>
            <a:chOff x="6770986" y="5699369"/>
            <a:chExt cx="750136" cy="750136"/>
          </a:xfrm>
        </p:grpSpPr>
        <p:sp>
          <p:nvSpPr>
            <p:cNvPr id="1313" name="Google Shape;1313;p35"/>
            <p:cNvSpPr/>
            <p:nvPr/>
          </p:nvSpPr>
          <p:spPr>
            <a:xfrm>
              <a:off x="6770986" y="5699369"/>
              <a:ext cx="750136" cy="750136"/>
            </a:xfrm>
            <a:prstGeom prst="ellipse">
              <a:avLst/>
            </a:prstGeom>
            <a:solidFill>
              <a:srgbClr val="8AC03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grpSp>
          <p:nvGrpSpPr>
            <p:cNvPr id="1314" name="Google Shape;1314;p35"/>
            <p:cNvGrpSpPr/>
            <p:nvPr/>
          </p:nvGrpSpPr>
          <p:grpSpPr>
            <a:xfrm>
              <a:off x="6927017" y="5844011"/>
              <a:ext cx="460179" cy="460852"/>
              <a:chOff x="5846399" y="5075944"/>
              <a:chExt cx="910778" cy="912109"/>
            </a:xfrm>
          </p:grpSpPr>
          <p:grpSp>
            <p:nvGrpSpPr>
              <p:cNvPr id="1315" name="Google Shape;1315;p35"/>
              <p:cNvGrpSpPr/>
              <p:nvPr/>
            </p:nvGrpSpPr>
            <p:grpSpPr>
              <a:xfrm>
                <a:off x="6118625" y="5123402"/>
                <a:ext cx="376897" cy="533617"/>
                <a:chOff x="2711364" y="4936062"/>
                <a:chExt cx="376897" cy="533617"/>
              </a:xfrm>
            </p:grpSpPr>
            <p:sp>
              <p:nvSpPr>
                <p:cNvPr id="1316" name="Google Shape;1316;p35"/>
                <p:cNvSpPr/>
                <p:nvPr/>
              </p:nvSpPr>
              <p:spPr>
                <a:xfrm>
                  <a:off x="2711364" y="4936062"/>
                  <a:ext cx="376897" cy="408053"/>
                </a:xfrm>
                <a:custGeom>
                  <a:rect l="l" t="t" r="r" b="b"/>
                  <a:pathLst>
                    <a:path w="376897" h="408053" extrusionOk="0">
                      <a:moveTo>
                        <a:pt x="125501" y="282489"/>
                      </a:moveTo>
                      <a:cubicBezTo>
                        <a:pt x="125501" y="325112"/>
                        <a:pt x="125501" y="365815"/>
                        <a:pt x="125501" y="407669"/>
                      </a:cubicBezTo>
                      <a:cubicBezTo>
                        <a:pt x="115522" y="407669"/>
                        <a:pt x="105544" y="407669"/>
                        <a:pt x="94415" y="407669"/>
                      </a:cubicBezTo>
                      <a:cubicBezTo>
                        <a:pt x="94799" y="367735"/>
                        <a:pt x="71005" y="338552"/>
                        <a:pt x="46827" y="310136"/>
                      </a:cubicBezTo>
                      <a:cubicBezTo>
                        <a:pt x="18044" y="275962"/>
                        <a:pt x="774" y="237947"/>
                        <a:pt x="6" y="192252"/>
                      </a:cubicBezTo>
                      <a:cubicBezTo>
                        <a:pt x="-761" y="94335"/>
                        <a:pt x="69086" y="13314"/>
                        <a:pt x="166181" y="1410"/>
                      </a:cubicBezTo>
                      <a:cubicBezTo>
                        <a:pt x="302805" y="-15102"/>
                        <a:pt x="411029" y="116222"/>
                        <a:pt x="366895" y="248314"/>
                      </a:cubicBezTo>
                      <a:cubicBezTo>
                        <a:pt x="360371" y="267898"/>
                        <a:pt x="346555" y="285177"/>
                        <a:pt x="335426" y="303225"/>
                      </a:cubicBezTo>
                      <a:cubicBezTo>
                        <a:pt x="331204" y="310136"/>
                        <a:pt x="325447" y="316280"/>
                        <a:pt x="320075" y="322424"/>
                      </a:cubicBezTo>
                      <a:cubicBezTo>
                        <a:pt x="299734" y="347383"/>
                        <a:pt x="282849" y="373879"/>
                        <a:pt x="282465" y="408053"/>
                      </a:cubicBezTo>
                      <a:cubicBezTo>
                        <a:pt x="272103" y="408053"/>
                        <a:pt x="262125" y="408053"/>
                        <a:pt x="251763" y="408053"/>
                      </a:cubicBezTo>
                      <a:cubicBezTo>
                        <a:pt x="251763" y="366583"/>
                        <a:pt x="251763" y="325496"/>
                        <a:pt x="251763" y="282873"/>
                      </a:cubicBezTo>
                      <a:cubicBezTo>
                        <a:pt x="256752" y="282873"/>
                        <a:pt x="261741" y="282873"/>
                        <a:pt x="267114" y="282873"/>
                      </a:cubicBezTo>
                      <a:cubicBezTo>
                        <a:pt x="293978" y="282105"/>
                        <a:pt x="314318" y="260986"/>
                        <a:pt x="313934" y="234875"/>
                      </a:cubicBezTo>
                      <a:cubicBezTo>
                        <a:pt x="313551" y="209531"/>
                        <a:pt x="292443" y="188796"/>
                        <a:pt x="267114" y="188796"/>
                      </a:cubicBezTo>
                      <a:cubicBezTo>
                        <a:pt x="241401" y="188796"/>
                        <a:pt x="220677" y="209148"/>
                        <a:pt x="219909" y="235259"/>
                      </a:cubicBezTo>
                      <a:cubicBezTo>
                        <a:pt x="219909" y="240250"/>
                        <a:pt x="219909" y="245243"/>
                        <a:pt x="219909" y="250618"/>
                      </a:cubicBezTo>
                      <a:cubicBezTo>
                        <a:pt x="199186" y="250618"/>
                        <a:pt x="178845" y="250618"/>
                        <a:pt x="156970" y="250618"/>
                      </a:cubicBezTo>
                      <a:cubicBezTo>
                        <a:pt x="156970" y="245626"/>
                        <a:pt x="156970" y="240250"/>
                        <a:pt x="156970" y="234491"/>
                      </a:cubicBezTo>
                      <a:cubicBezTo>
                        <a:pt x="155819" y="208379"/>
                        <a:pt x="135095" y="188028"/>
                        <a:pt x="109382" y="188412"/>
                      </a:cubicBezTo>
                      <a:cubicBezTo>
                        <a:pt x="84053" y="188796"/>
                        <a:pt x="63329" y="209531"/>
                        <a:pt x="62945" y="234875"/>
                      </a:cubicBezTo>
                      <a:cubicBezTo>
                        <a:pt x="62562" y="260602"/>
                        <a:pt x="82902" y="281721"/>
                        <a:pt x="108998" y="282489"/>
                      </a:cubicBezTo>
                      <a:cubicBezTo>
                        <a:pt x="114371" y="282873"/>
                        <a:pt x="119360" y="282489"/>
                        <a:pt x="125501" y="282489"/>
                      </a:cubicBezTo>
                      <a:close/>
                    </a:path>
                  </a:pathLst>
                </a:custGeom>
                <a:solidFill>
                  <a:srgbClr val="69ADA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1317" name="Google Shape;1317;p35"/>
                <p:cNvSpPr/>
                <p:nvPr/>
              </p:nvSpPr>
              <p:spPr>
                <a:xfrm>
                  <a:off x="2869101" y="5218935"/>
                  <a:ext cx="61404" cy="124796"/>
                </a:xfrm>
                <a:custGeom>
                  <a:rect l="l" t="t" r="r" b="b"/>
                  <a:pathLst>
                    <a:path w="61404" h="124796" extrusionOk="0">
                      <a:moveTo>
                        <a:pt x="0" y="0"/>
                      </a:moveTo>
                      <a:cubicBezTo>
                        <a:pt x="20724" y="0"/>
                        <a:pt x="40680" y="0"/>
                        <a:pt x="61404" y="0"/>
                      </a:cubicBezTo>
                      <a:cubicBezTo>
                        <a:pt x="61404" y="41471"/>
                        <a:pt x="61404" y="82941"/>
                        <a:pt x="61404" y="124796"/>
                      </a:cubicBezTo>
                      <a:cubicBezTo>
                        <a:pt x="41448" y="124796"/>
                        <a:pt x="21108" y="124796"/>
                        <a:pt x="0" y="124796"/>
                      </a:cubicBezTo>
                      <a:cubicBezTo>
                        <a:pt x="0" y="83326"/>
                        <a:pt x="0" y="42239"/>
                        <a:pt x="0" y="0"/>
                      </a:cubicBezTo>
                      <a:close/>
                    </a:path>
                  </a:pathLst>
                </a:custGeom>
                <a:solidFill>
                  <a:srgbClr val="69ADA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1318" name="Google Shape;1318;p35"/>
                <p:cNvSpPr/>
                <p:nvPr/>
              </p:nvSpPr>
              <p:spPr>
                <a:xfrm>
                  <a:off x="2837632" y="5376370"/>
                  <a:ext cx="124342" cy="30334"/>
                </a:xfrm>
                <a:custGeom>
                  <a:rect l="l" t="t" r="r" b="b"/>
                  <a:pathLst>
                    <a:path w="124342" h="30334" extrusionOk="0">
                      <a:moveTo>
                        <a:pt x="0" y="0"/>
                      </a:moveTo>
                      <a:cubicBezTo>
                        <a:pt x="41448" y="0"/>
                        <a:pt x="82512" y="0"/>
                        <a:pt x="124343" y="0"/>
                      </a:cubicBezTo>
                      <a:cubicBezTo>
                        <a:pt x="124343" y="9984"/>
                        <a:pt x="124343" y="19967"/>
                        <a:pt x="124343" y="30335"/>
                      </a:cubicBezTo>
                      <a:cubicBezTo>
                        <a:pt x="83279" y="30335"/>
                        <a:pt x="41831" y="30335"/>
                        <a:pt x="0" y="30335"/>
                      </a:cubicBezTo>
                      <a:cubicBezTo>
                        <a:pt x="0" y="20351"/>
                        <a:pt x="0" y="10752"/>
                        <a:pt x="0"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1319" name="Google Shape;1319;p35"/>
                <p:cNvSpPr/>
                <p:nvPr/>
              </p:nvSpPr>
              <p:spPr>
                <a:xfrm>
                  <a:off x="2857588" y="5439344"/>
                  <a:ext cx="84814" cy="30335"/>
                </a:xfrm>
                <a:custGeom>
                  <a:rect l="l" t="t" r="r" b="b"/>
                  <a:pathLst>
                    <a:path w="84814" h="30335" extrusionOk="0">
                      <a:moveTo>
                        <a:pt x="84814" y="0"/>
                      </a:moveTo>
                      <a:cubicBezTo>
                        <a:pt x="82128" y="10368"/>
                        <a:pt x="79825" y="19967"/>
                        <a:pt x="77523" y="30335"/>
                      </a:cubicBezTo>
                      <a:cubicBezTo>
                        <a:pt x="54496" y="30335"/>
                        <a:pt x="31854" y="30335"/>
                        <a:pt x="7676" y="30335"/>
                      </a:cubicBezTo>
                      <a:cubicBezTo>
                        <a:pt x="5373" y="20735"/>
                        <a:pt x="2686" y="10752"/>
                        <a:pt x="0" y="0"/>
                      </a:cubicBezTo>
                      <a:cubicBezTo>
                        <a:pt x="28016" y="0"/>
                        <a:pt x="55647" y="0"/>
                        <a:pt x="84814"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1320" name="Google Shape;1320;p35"/>
                <p:cNvSpPr/>
                <p:nvPr/>
              </p:nvSpPr>
              <p:spPr>
                <a:xfrm>
                  <a:off x="2805762" y="5155943"/>
                  <a:ext cx="31444" cy="31291"/>
                </a:xfrm>
                <a:custGeom>
                  <a:rect l="l" t="t" r="r" b="b"/>
                  <a:pathLst>
                    <a:path w="31444" h="31291" extrusionOk="0">
                      <a:moveTo>
                        <a:pt x="31103" y="31121"/>
                      </a:moveTo>
                      <a:cubicBezTo>
                        <a:pt x="24579" y="31121"/>
                        <a:pt x="19206" y="31505"/>
                        <a:pt x="14217" y="31121"/>
                      </a:cubicBezTo>
                      <a:cubicBezTo>
                        <a:pt x="5774" y="30353"/>
                        <a:pt x="-367" y="23442"/>
                        <a:pt x="17" y="15378"/>
                      </a:cubicBezTo>
                      <a:cubicBezTo>
                        <a:pt x="17" y="7314"/>
                        <a:pt x="6925" y="402"/>
                        <a:pt x="14984" y="18"/>
                      </a:cubicBezTo>
                      <a:cubicBezTo>
                        <a:pt x="23044" y="-366"/>
                        <a:pt x="30335" y="5394"/>
                        <a:pt x="31103" y="13842"/>
                      </a:cubicBezTo>
                      <a:cubicBezTo>
                        <a:pt x="31871" y="19218"/>
                        <a:pt x="31103" y="24977"/>
                        <a:pt x="31103" y="31121"/>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1321" name="Google Shape;1321;p35"/>
                <p:cNvSpPr/>
                <p:nvPr/>
              </p:nvSpPr>
              <p:spPr>
                <a:xfrm>
                  <a:off x="2962572" y="5155944"/>
                  <a:ext cx="31274" cy="31504"/>
                </a:xfrm>
                <a:custGeom>
                  <a:rect l="l" t="t" r="r" b="b"/>
                  <a:pathLst>
                    <a:path w="31274" h="31504" extrusionOk="0">
                      <a:moveTo>
                        <a:pt x="171" y="31504"/>
                      </a:moveTo>
                      <a:cubicBezTo>
                        <a:pt x="171" y="24976"/>
                        <a:pt x="-213" y="19601"/>
                        <a:pt x="171" y="14225"/>
                      </a:cubicBezTo>
                      <a:cubicBezTo>
                        <a:pt x="938" y="5777"/>
                        <a:pt x="7846" y="-367"/>
                        <a:pt x="15905" y="17"/>
                      </a:cubicBezTo>
                      <a:cubicBezTo>
                        <a:pt x="23965" y="17"/>
                        <a:pt x="30873" y="6929"/>
                        <a:pt x="31256" y="14993"/>
                      </a:cubicBezTo>
                      <a:cubicBezTo>
                        <a:pt x="31640" y="23056"/>
                        <a:pt x="25883" y="29968"/>
                        <a:pt x="17440" y="31120"/>
                      </a:cubicBezTo>
                      <a:cubicBezTo>
                        <a:pt x="15905" y="31504"/>
                        <a:pt x="14370" y="31120"/>
                        <a:pt x="12451" y="31120"/>
                      </a:cubicBezTo>
                      <a:cubicBezTo>
                        <a:pt x="8997" y="31504"/>
                        <a:pt x="5160" y="31504"/>
                        <a:pt x="171" y="31504"/>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grpSp>
            <p:nvGrpSpPr>
              <p:cNvPr id="1322" name="Google Shape;1322;p35"/>
              <p:cNvGrpSpPr/>
              <p:nvPr/>
            </p:nvGrpSpPr>
            <p:grpSpPr>
              <a:xfrm>
                <a:off x="5846399" y="5075944"/>
                <a:ext cx="910778" cy="912109"/>
                <a:chOff x="2444246" y="4903928"/>
                <a:chExt cx="910778" cy="912109"/>
              </a:xfrm>
            </p:grpSpPr>
            <p:sp>
              <p:nvSpPr>
                <p:cNvPr id="1323" name="Google Shape;1323;p35"/>
                <p:cNvSpPr/>
                <p:nvPr/>
              </p:nvSpPr>
              <p:spPr>
                <a:xfrm>
                  <a:off x="2679955" y="4903928"/>
                  <a:ext cx="440062" cy="597910"/>
                </a:xfrm>
                <a:custGeom>
                  <a:rect l="l" t="t" r="r" b="b"/>
                  <a:pathLst>
                    <a:path w="440062" h="597910" extrusionOk="0">
                      <a:moveTo>
                        <a:pt x="314257" y="472826"/>
                      </a:moveTo>
                      <a:cubicBezTo>
                        <a:pt x="314257" y="483194"/>
                        <a:pt x="314257" y="493177"/>
                        <a:pt x="314257" y="502777"/>
                      </a:cubicBezTo>
                      <a:cubicBezTo>
                        <a:pt x="314257" y="513145"/>
                        <a:pt x="309652" y="521592"/>
                        <a:pt x="301592" y="528504"/>
                      </a:cubicBezTo>
                      <a:cubicBezTo>
                        <a:pt x="298138" y="531576"/>
                        <a:pt x="295452" y="535800"/>
                        <a:pt x="293917" y="540024"/>
                      </a:cubicBezTo>
                      <a:cubicBezTo>
                        <a:pt x="290463" y="550775"/>
                        <a:pt x="288160" y="562295"/>
                        <a:pt x="285090" y="573047"/>
                      </a:cubicBezTo>
                      <a:cubicBezTo>
                        <a:pt x="280485" y="588790"/>
                        <a:pt x="269739" y="597238"/>
                        <a:pt x="253621" y="597622"/>
                      </a:cubicBezTo>
                      <a:cubicBezTo>
                        <a:pt x="230978" y="598006"/>
                        <a:pt x="208335" y="598006"/>
                        <a:pt x="186076" y="597622"/>
                      </a:cubicBezTo>
                      <a:cubicBezTo>
                        <a:pt x="169957" y="597622"/>
                        <a:pt x="159212" y="588790"/>
                        <a:pt x="154606" y="573431"/>
                      </a:cubicBezTo>
                      <a:cubicBezTo>
                        <a:pt x="152688" y="566903"/>
                        <a:pt x="151153" y="560375"/>
                        <a:pt x="149617" y="553463"/>
                      </a:cubicBezTo>
                      <a:cubicBezTo>
                        <a:pt x="146931" y="542328"/>
                        <a:pt x="144628" y="531960"/>
                        <a:pt x="134650" y="523896"/>
                      </a:cubicBezTo>
                      <a:cubicBezTo>
                        <a:pt x="129277" y="519673"/>
                        <a:pt x="127358" y="509689"/>
                        <a:pt x="126207" y="502009"/>
                      </a:cubicBezTo>
                      <a:cubicBezTo>
                        <a:pt x="124672" y="492409"/>
                        <a:pt x="125823" y="482426"/>
                        <a:pt x="125823" y="472826"/>
                      </a:cubicBezTo>
                      <a:cubicBezTo>
                        <a:pt x="102413" y="467066"/>
                        <a:pt x="95889" y="459002"/>
                        <a:pt x="94354" y="435195"/>
                      </a:cubicBezTo>
                      <a:cubicBezTo>
                        <a:pt x="93202" y="414460"/>
                        <a:pt x="82841" y="397948"/>
                        <a:pt x="70560" y="382205"/>
                      </a:cubicBezTo>
                      <a:cubicBezTo>
                        <a:pt x="62500" y="371837"/>
                        <a:pt x="54441" y="361469"/>
                        <a:pt x="45998" y="351486"/>
                      </a:cubicBezTo>
                      <a:cubicBezTo>
                        <a:pt x="-33059" y="256257"/>
                        <a:pt x="-8114" y="102661"/>
                        <a:pt x="104716" y="32775"/>
                      </a:cubicBezTo>
                      <a:cubicBezTo>
                        <a:pt x="238653" y="-49782"/>
                        <a:pt x="414806" y="31623"/>
                        <a:pt x="437449" y="187523"/>
                      </a:cubicBezTo>
                      <a:cubicBezTo>
                        <a:pt x="447043" y="252033"/>
                        <a:pt x="430157" y="309247"/>
                        <a:pt x="387942" y="359165"/>
                      </a:cubicBezTo>
                      <a:cubicBezTo>
                        <a:pt x="377580" y="371453"/>
                        <a:pt x="366834" y="384125"/>
                        <a:pt x="358391" y="398332"/>
                      </a:cubicBezTo>
                      <a:cubicBezTo>
                        <a:pt x="351867" y="409468"/>
                        <a:pt x="347645" y="422139"/>
                        <a:pt x="345727" y="434811"/>
                      </a:cubicBezTo>
                      <a:cubicBezTo>
                        <a:pt x="343040" y="459002"/>
                        <a:pt x="337667" y="467066"/>
                        <a:pt x="314257" y="472826"/>
                      </a:cubicBezTo>
                      <a:close/>
                      <a:moveTo>
                        <a:pt x="156909" y="314623"/>
                      </a:moveTo>
                      <a:cubicBezTo>
                        <a:pt x="150769" y="314623"/>
                        <a:pt x="145780" y="314623"/>
                        <a:pt x="140407" y="314623"/>
                      </a:cubicBezTo>
                      <a:cubicBezTo>
                        <a:pt x="114310" y="313855"/>
                        <a:pt x="93970" y="292736"/>
                        <a:pt x="94354" y="267008"/>
                      </a:cubicBezTo>
                      <a:cubicBezTo>
                        <a:pt x="94738" y="241665"/>
                        <a:pt x="115462" y="220930"/>
                        <a:pt x="140791" y="220546"/>
                      </a:cubicBezTo>
                      <a:cubicBezTo>
                        <a:pt x="166504" y="220162"/>
                        <a:pt x="187611" y="240513"/>
                        <a:pt x="188379" y="266624"/>
                      </a:cubicBezTo>
                      <a:cubicBezTo>
                        <a:pt x="188762" y="272000"/>
                        <a:pt x="188379" y="277376"/>
                        <a:pt x="188379" y="282752"/>
                      </a:cubicBezTo>
                      <a:cubicBezTo>
                        <a:pt x="210254" y="282752"/>
                        <a:pt x="230594" y="282752"/>
                        <a:pt x="251318" y="282752"/>
                      </a:cubicBezTo>
                      <a:cubicBezTo>
                        <a:pt x="251318" y="276992"/>
                        <a:pt x="251318" y="272000"/>
                        <a:pt x="251318" y="267392"/>
                      </a:cubicBezTo>
                      <a:cubicBezTo>
                        <a:pt x="252085" y="241281"/>
                        <a:pt x="272809" y="220930"/>
                        <a:pt x="298522" y="220930"/>
                      </a:cubicBezTo>
                      <a:cubicBezTo>
                        <a:pt x="323851" y="220930"/>
                        <a:pt x="344959" y="241665"/>
                        <a:pt x="345343" y="267008"/>
                      </a:cubicBezTo>
                      <a:cubicBezTo>
                        <a:pt x="345727" y="293119"/>
                        <a:pt x="325386" y="314239"/>
                        <a:pt x="298522" y="315007"/>
                      </a:cubicBezTo>
                      <a:cubicBezTo>
                        <a:pt x="293533" y="315007"/>
                        <a:pt x="288160" y="315007"/>
                        <a:pt x="283171" y="315007"/>
                      </a:cubicBezTo>
                      <a:cubicBezTo>
                        <a:pt x="283171" y="357629"/>
                        <a:pt x="283171" y="399100"/>
                        <a:pt x="283171" y="440187"/>
                      </a:cubicBezTo>
                      <a:cubicBezTo>
                        <a:pt x="293533" y="440187"/>
                        <a:pt x="303127" y="440187"/>
                        <a:pt x="313873" y="440187"/>
                      </a:cubicBezTo>
                      <a:cubicBezTo>
                        <a:pt x="313873" y="406012"/>
                        <a:pt x="330759" y="379517"/>
                        <a:pt x="351483" y="354558"/>
                      </a:cubicBezTo>
                      <a:cubicBezTo>
                        <a:pt x="356856" y="348414"/>
                        <a:pt x="362612" y="342270"/>
                        <a:pt x="366834" y="335358"/>
                      </a:cubicBezTo>
                      <a:cubicBezTo>
                        <a:pt x="377963" y="317311"/>
                        <a:pt x="391780" y="300031"/>
                        <a:pt x="398304" y="280448"/>
                      </a:cubicBezTo>
                      <a:cubicBezTo>
                        <a:pt x="442822" y="148356"/>
                        <a:pt x="334213" y="17032"/>
                        <a:pt x="197589" y="33543"/>
                      </a:cubicBezTo>
                      <a:cubicBezTo>
                        <a:pt x="100494" y="45447"/>
                        <a:pt x="30647" y="126468"/>
                        <a:pt x="31415" y="224385"/>
                      </a:cubicBezTo>
                      <a:cubicBezTo>
                        <a:pt x="31798" y="269696"/>
                        <a:pt x="49068" y="308095"/>
                        <a:pt x="78235" y="342270"/>
                      </a:cubicBezTo>
                      <a:cubicBezTo>
                        <a:pt x="102413" y="370685"/>
                        <a:pt x="126207" y="399868"/>
                        <a:pt x="125823" y="439803"/>
                      </a:cubicBezTo>
                      <a:cubicBezTo>
                        <a:pt x="136953" y="439803"/>
                        <a:pt x="146931" y="439803"/>
                        <a:pt x="156909" y="439803"/>
                      </a:cubicBezTo>
                      <a:cubicBezTo>
                        <a:pt x="156909" y="397948"/>
                        <a:pt x="156909" y="357246"/>
                        <a:pt x="156909" y="314623"/>
                      </a:cubicBezTo>
                      <a:close/>
                      <a:moveTo>
                        <a:pt x="189146" y="315007"/>
                      </a:moveTo>
                      <a:cubicBezTo>
                        <a:pt x="189146" y="357246"/>
                        <a:pt x="189146" y="398332"/>
                        <a:pt x="189146" y="439803"/>
                      </a:cubicBezTo>
                      <a:cubicBezTo>
                        <a:pt x="210254" y="439803"/>
                        <a:pt x="230594" y="439803"/>
                        <a:pt x="250550" y="439803"/>
                      </a:cubicBezTo>
                      <a:cubicBezTo>
                        <a:pt x="250550" y="397948"/>
                        <a:pt x="250550" y="356478"/>
                        <a:pt x="250550" y="315007"/>
                      </a:cubicBezTo>
                      <a:cubicBezTo>
                        <a:pt x="229826" y="315007"/>
                        <a:pt x="209870" y="315007"/>
                        <a:pt x="189146" y="315007"/>
                      </a:cubicBezTo>
                      <a:close/>
                      <a:moveTo>
                        <a:pt x="157677" y="472442"/>
                      </a:moveTo>
                      <a:cubicBezTo>
                        <a:pt x="157677" y="483194"/>
                        <a:pt x="157677" y="492793"/>
                        <a:pt x="157677" y="502777"/>
                      </a:cubicBezTo>
                      <a:cubicBezTo>
                        <a:pt x="199508" y="502777"/>
                        <a:pt x="240956" y="502777"/>
                        <a:pt x="282020" y="502777"/>
                      </a:cubicBezTo>
                      <a:cubicBezTo>
                        <a:pt x="282020" y="492409"/>
                        <a:pt x="282020" y="482426"/>
                        <a:pt x="282020" y="472442"/>
                      </a:cubicBezTo>
                      <a:cubicBezTo>
                        <a:pt x="240188" y="472442"/>
                        <a:pt x="199124" y="472442"/>
                        <a:pt x="157677" y="472442"/>
                      </a:cubicBezTo>
                      <a:close/>
                      <a:moveTo>
                        <a:pt x="262447" y="535416"/>
                      </a:moveTo>
                      <a:cubicBezTo>
                        <a:pt x="233280" y="535416"/>
                        <a:pt x="206032" y="535416"/>
                        <a:pt x="177633" y="535416"/>
                      </a:cubicBezTo>
                      <a:cubicBezTo>
                        <a:pt x="180319" y="546168"/>
                        <a:pt x="183006" y="556151"/>
                        <a:pt x="185308" y="565751"/>
                      </a:cubicBezTo>
                      <a:cubicBezTo>
                        <a:pt x="209486" y="565751"/>
                        <a:pt x="232129" y="565751"/>
                        <a:pt x="255155" y="565751"/>
                      </a:cubicBezTo>
                      <a:cubicBezTo>
                        <a:pt x="257458" y="555383"/>
                        <a:pt x="259761" y="545784"/>
                        <a:pt x="262447" y="535416"/>
                      </a:cubicBezTo>
                      <a:close/>
                      <a:moveTo>
                        <a:pt x="156909" y="283136"/>
                      </a:moveTo>
                      <a:cubicBezTo>
                        <a:pt x="156909" y="276608"/>
                        <a:pt x="157293" y="271232"/>
                        <a:pt x="156909" y="265856"/>
                      </a:cubicBezTo>
                      <a:cubicBezTo>
                        <a:pt x="156142" y="257409"/>
                        <a:pt x="148850" y="251649"/>
                        <a:pt x="140791" y="252033"/>
                      </a:cubicBezTo>
                      <a:cubicBezTo>
                        <a:pt x="132731" y="252417"/>
                        <a:pt x="126207" y="259329"/>
                        <a:pt x="125823" y="267392"/>
                      </a:cubicBezTo>
                      <a:cubicBezTo>
                        <a:pt x="125823" y="275456"/>
                        <a:pt x="131580" y="282368"/>
                        <a:pt x="140023" y="283136"/>
                      </a:cubicBezTo>
                      <a:cubicBezTo>
                        <a:pt x="145396" y="283520"/>
                        <a:pt x="150385" y="283136"/>
                        <a:pt x="156909" y="283136"/>
                      </a:cubicBezTo>
                      <a:close/>
                      <a:moveTo>
                        <a:pt x="282787" y="283520"/>
                      </a:moveTo>
                      <a:cubicBezTo>
                        <a:pt x="287393" y="283520"/>
                        <a:pt x="291230" y="283520"/>
                        <a:pt x="295068" y="283520"/>
                      </a:cubicBezTo>
                      <a:cubicBezTo>
                        <a:pt x="296603" y="283520"/>
                        <a:pt x="298522" y="283520"/>
                        <a:pt x="300057" y="283520"/>
                      </a:cubicBezTo>
                      <a:cubicBezTo>
                        <a:pt x="308500" y="282368"/>
                        <a:pt x="314257" y="275456"/>
                        <a:pt x="313873" y="267392"/>
                      </a:cubicBezTo>
                      <a:cubicBezTo>
                        <a:pt x="313489" y="259329"/>
                        <a:pt x="306581" y="252801"/>
                        <a:pt x="298522" y="252417"/>
                      </a:cubicBezTo>
                      <a:cubicBezTo>
                        <a:pt x="290463" y="252417"/>
                        <a:pt x="283555" y="258177"/>
                        <a:pt x="282787" y="266624"/>
                      </a:cubicBezTo>
                      <a:cubicBezTo>
                        <a:pt x="282404" y="271232"/>
                        <a:pt x="282787" y="276608"/>
                        <a:pt x="282787" y="28352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1324" name="Google Shape;1324;p35"/>
                <p:cNvSpPr/>
                <p:nvPr/>
              </p:nvSpPr>
              <p:spPr>
                <a:xfrm>
                  <a:off x="2962679" y="5486092"/>
                  <a:ext cx="314009" cy="329945"/>
                </a:xfrm>
                <a:custGeom>
                  <a:rect l="l" t="t" r="r" b="b"/>
                  <a:pathLst>
                    <a:path w="314009" h="329945" extrusionOk="0">
                      <a:moveTo>
                        <a:pt x="98310" y="168286"/>
                      </a:moveTo>
                      <a:cubicBezTo>
                        <a:pt x="47268" y="122207"/>
                        <a:pt x="57630" y="59617"/>
                        <a:pt x="90635" y="27362"/>
                      </a:cubicBezTo>
                      <a:cubicBezTo>
                        <a:pt x="127093" y="-8733"/>
                        <a:pt x="185427" y="-9117"/>
                        <a:pt x="222653" y="26210"/>
                      </a:cubicBezTo>
                      <a:cubicBezTo>
                        <a:pt x="257193" y="59233"/>
                        <a:pt x="266787" y="122975"/>
                        <a:pt x="218048" y="167134"/>
                      </a:cubicBezTo>
                      <a:cubicBezTo>
                        <a:pt x="232631" y="177118"/>
                        <a:pt x="248750" y="186333"/>
                        <a:pt x="262182" y="198237"/>
                      </a:cubicBezTo>
                      <a:cubicBezTo>
                        <a:pt x="295954" y="227804"/>
                        <a:pt x="312457" y="265819"/>
                        <a:pt x="313992" y="310746"/>
                      </a:cubicBezTo>
                      <a:cubicBezTo>
                        <a:pt x="314376" y="324185"/>
                        <a:pt x="308619" y="329945"/>
                        <a:pt x="295187" y="329945"/>
                      </a:cubicBezTo>
                      <a:cubicBezTo>
                        <a:pt x="203081" y="329945"/>
                        <a:pt x="111359" y="329945"/>
                        <a:pt x="19253" y="329945"/>
                      </a:cubicBezTo>
                      <a:cubicBezTo>
                        <a:pt x="5437" y="329945"/>
                        <a:pt x="-704" y="324185"/>
                        <a:pt x="64" y="309978"/>
                      </a:cubicBezTo>
                      <a:cubicBezTo>
                        <a:pt x="3518" y="247003"/>
                        <a:pt x="33452" y="201309"/>
                        <a:pt x="89483" y="172510"/>
                      </a:cubicBezTo>
                      <a:cubicBezTo>
                        <a:pt x="92170" y="170974"/>
                        <a:pt x="94856" y="169822"/>
                        <a:pt x="98310" y="168286"/>
                      </a:cubicBezTo>
                      <a:close/>
                      <a:moveTo>
                        <a:pt x="280220" y="297690"/>
                      </a:moveTo>
                      <a:cubicBezTo>
                        <a:pt x="279068" y="253147"/>
                        <a:pt x="233399" y="185565"/>
                        <a:pt x="151655" y="188253"/>
                      </a:cubicBezTo>
                      <a:cubicBezTo>
                        <a:pt x="91402" y="190173"/>
                        <a:pt x="29231" y="247388"/>
                        <a:pt x="33836" y="297306"/>
                      </a:cubicBezTo>
                      <a:cubicBezTo>
                        <a:pt x="94856" y="297306"/>
                        <a:pt x="155493" y="297306"/>
                        <a:pt x="219583" y="297306"/>
                      </a:cubicBezTo>
                      <a:cubicBezTo>
                        <a:pt x="213059" y="286938"/>
                        <a:pt x="208070" y="278491"/>
                        <a:pt x="202313" y="270427"/>
                      </a:cubicBezTo>
                      <a:cubicBezTo>
                        <a:pt x="195405" y="260827"/>
                        <a:pt x="194638" y="252379"/>
                        <a:pt x="201929" y="246236"/>
                      </a:cubicBezTo>
                      <a:cubicBezTo>
                        <a:pt x="208838" y="240092"/>
                        <a:pt x="218048" y="241628"/>
                        <a:pt x="226107" y="250076"/>
                      </a:cubicBezTo>
                      <a:cubicBezTo>
                        <a:pt x="238772" y="263515"/>
                        <a:pt x="246064" y="279642"/>
                        <a:pt x="249901" y="297690"/>
                      </a:cubicBezTo>
                      <a:cubicBezTo>
                        <a:pt x="260263" y="297690"/>
                        <a:pt x="270242" y="297690"/>
                        <a:pt x="280220" y="297690"/>
                      </a:cubicBezTo>
                      <a:close/>
                      <a:moveTo>
                        <a:pt x="219967" y="93792"/>
                      </a:moveTo>
                      <a:cubicBezTo>
                        <a:pt x="219967" y="59233"/>
                        <a:pt x="191568" y="30818"/>
                        <a:pt x="156644" y="31202"/>
                      </a:cubicBezTo>
                      <a:cubicBezTo>
                        <a:pt x="122488" y="31202"/>
                        <a:pt x="94472" y="59617"/>
                        <a:pt x="94089" y="93792"/>
                      </a:cubicBezTo>
                      <a:cubicBezTo>
                        <a:pt x="94089" y="128735"/>
                        <a:pt x="122104" y="156766"/>
                        <a:pt x="156644" y="157150"/>
                      </a:cubicBezTo>
                      <a:cubicBezTo>
                        <a:pt x="191568" y="157150"/>
                        <a:pt x="219967" y="128735"/>
                        <a:pt x="219967" y="93792"/>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1325" name="Google Shape;1325;p35"/>
                <p:cNvSpPr/>
                <p:nvPr/>
              </p:nvSpPr>
              <p:spPr>
                <a:xfrm>
                  <a:off x="2522873" y="5485743"/>
                  <a:ext cx="314009" cy="329909"/>
                </a:xfrm>
                <a:custGeom>
                  <a:rect l="l" t="t" r="r" b="b"/>
                  <a:pathLst>
                    <a:path w="314009" h="329909" extrusionOk="0">
                      <a:moveTo>
                        <a:pt x="98310" y="168634"/>
                      </a:moveTo>
                      <a:cubicBezTo>
                        <a:pt x="48036" y="123708"/>
                        <a:pt x="57246" y="61118"/>
                        <a:pt x="89867" y="28095"/>
                      </a:cubicBezTo>
                      <a:cubicBezTo>
                        <a:pt x="126326" y="-8384"/>
                        <a:pt x="184276" y="-9536"/>
                        <a:pt x="221886" y="25791"/>
                      </a:cubicBezTo>
                      <a:cubicBezTo>
                        <a:pt x="256426" y="58046"/>
                        <a:pt x="267171" y="122940"/>
                        <a:pt x="216129" y="168634"/>
                      </a:cubicBezTo>
                      <a:cubicBezTo>
                        <a:pt x="239923" y="179002"/>
                        <a:pt x="260647" y="193594"/>
                        <a:pt x="277149" y="213561"/>
                      </a:cubicBezTo>
                      <a:cubicBezTo>
                        <a:pt x="300560" y="241592"/>
                        <a:pt x="312840" y="274231"/>
                        <a:pt x="313992" y="310710"/>
                      </a:cubicBezTo>
                      <a:cubicBezTo>
                        <a:pt x="314375" y="323766"/>
                        <a:pt x="308619" y="329909"/>
                        <a:pt x="295187" y="329909"/>
                      </a:cubicBezTo>
                      <a:cubicBezTo>
                        <a:pt x="203081" y="329909"/>
                        <a:pt x="111359" y="329909"/>
                        <a:pt x="19253" y="329909"/>
                      </a:cubicBezTo>
                      <a:cubicBezTo>
                        <a:pt x="5437" y="329909"/>
                        <a:pt x="-704" y="324150"/>
                        <a:pt x="64" y="309942"/>
                      </a:cubicBezTo>
                      <a:cubicBezTo>
                        <a:pt x="3902" y="246968"/>
                        <a:pt x="33836" y="201273"/>
                        <a:pt x="89867" y="172474"/>
                      </a:cubicBezTo>
                      <a:cubicBezTo>
                        <a:pt x="92554" y="171322"/>
                        <a:pt x="95240" y="170170"/>
                        <a:pt x="98310" y="168634"/>
                      </a:cubicBezTo>
                      <a:close/>
                      <a:moveTo>
                        <a:pt x="94472" y="298038"/>
                      </a:moveTo>
                      <a:cubicBezTo>
                        <a:pt x="159330" y="298038"/>
                        <a:pt x="219967" y="298038"/>
                        <a:pt x="280987" y="298038"/>
                      </a:cubicBezTo>
                      <a:cubicBezTo>
                        <a:pt x="279068" y="251960"/>
                        <a:pt x="233783" y="187834"/>
                        <a:pt x="155876" y="188602"/>
                      </a:cubicBezTo>
                      <a:cubicBezTo>
                        <a:pt x="78738" y="189370"/>
                        <a:pt x="35371" y="254264"/>
                        <a:pt x="34220" y="298038"/>
                      </a:cubicBezTo>
                      <a:cubicBezTo>
                        <a:pt x="44198" y="298038"/>
                        <a:pt x="54176" y="298038"/>
                        <a:pt x="64154" y="298038"/>
                      </a:cubicBezTo>
                      <a:cubicBezTo>
                        <a:pt x="71446" y="273079"/>
                        <a:pt x="77203" y="261944"/>
                        <a:pt x="88716" y="250424"/>
                      </a:cubicBezTo>
                      <a:cubicBezTo>
                        <a:pt x="91402" y="247736"/>
                        <a:pt x="94472" y="245048"/>
                        <a:pt x="98310" y="243896"/>
                      </a:cubicBezTo>
                      <a:cubicBezTo>
                        <a:pt x="105218" y="241976"/>
                        <a:pt x="111359" y="243896"/>
                        <a:pt x="115580" y="250040"/>
                      </a:cubicBezTo>
                      <a:cubicBezTo>
                        <a:pt x="119801" y="256568"/>
                        <a:pt x="119034" y="262711"/>
                        <a:pt x="114429" y="269239"/>
                      </a:cubicBezTo>
                      <a:cubicBezTo>
                        <a:pt x="107137" y="278071"/>
                        <a:pt x="101764" y="287287"/>
                        <a:pt x="94472" y="298038"/>
                      </a:cubicBezTo>
                      <a:close/>
                      <a:moveTo>
                        <a:pt x="157412" y="31551"/>
                      </a:moveTo>
                      <a:cubicBezTo>
                        <a:pt x="122488" y="31551"/>
                        <a:pt x="94089" y="59582"/>
                        <a:pt x="94472" y="94141"/>
                      </a:cubicBezTo>
                      <a:cubicBezTo>
                        <a:pt x="94472" y="129084"/>
                        <a:pt x="122872" y="157115"/>
                        <a:pt x="157412" y="157115"/>
                      </a:cubicBezTo>
                      <a:cubicBezTo>
                        <a:pt x="191567" y="157115"/>
                        <a:pt x="219967" y="129084"/>
                        <a:pt x="219967" y="94909"/>
                      </a:cubicBezTo>
                      <a:cubicBezTo>
                        <a:pt x="220351" y="59966"/>
                        <a:pt x="192335" y="31551"/>
                        <a:pt x="157412" y="31551"/>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1326" name="Google Shape;1326;p35"/>
                <p:cNvSpPr/>
                <p:nvPr/>
              </p:nvSpPr>
              <p:spPr>
                <a:xfrm>
                  <a:off x="2444246" y="5234238"/>
                  <a:ext cx="219597" cy="220082"/>
                </a:xfrm>
                <a:custGeom>
                  <a:rect l="l" t="t" r="r" b="b"/>
                  <a:pathLst>
                    <a:path w="219597" h="220082" extrusionOk="0">
                      <a:moveTo>
                        <a:pt x="157748" y="105269"/>
                      </a:moveTo>
                      <a:cubicBezTo>
                        <a:pt x="185764" y="119861"/>
                        <a:pt x="205720" y="141364"/>
                        <a:pt x="214547" y="171700"/>
                      </a:cubicBezTo>
                      <a:cubicBezTo>
                        <a:pt x="217617" y="181683"/>
                        <a:pt x="218769" y="192051"/>
                        <a:pt x="219536" y="202419"/>
                      </a:cubicBezTo>
                      <a:cubicBezTo>
                        <a:pt x="220304" y="213170"/>
                        <a:pt x="213779" y="219698"/>
                        <a:pt x="203034" y="220082"/>
                      </a:cubicBezTo>
                      <a:cubicBezTo>
                        <a:pt x="140862" y="220082"/>
                        <a:pt x="78691" y="220082"/>
                        <a:pt x="16519" y="220082"/>
                      </a:cubicBezTo>
                      <a:cubicBezTo>
                        <a:pt x="5774" y="220082"/>
                        <a:pt x="-367" y="213554"/>
                        <a:pt x="17" y="202419"/>
                      </a:cubicBezTo>
                      <a:cubicBezTo>
                        <a:pt x="1552" y="163636"/>
                        <a:pt x="18438" y="133685"/>
                        <a:pt x="50675" y="112181"/>
                      </a:cubicBezTo>
                      <a:cubicBezTo>
                        <a:pt x="52594" y="111029"/>
                        <a:pt x="54513" y="109877"/>
                        <a:pt x="56432" y="108725"/>
                      </a:cubicBezTo>
                      <a:cubicBezTo>
                        <a:pt x="58351" y="107573"/>
                        <a:pt x="60269" y="106422"/>
                        <a:pt x="62188" y="105269"/>
                      </a:cubicBezTo>
                      <a:cubicBezTo>
                        <a:pt x="40697" y="68791"/>
                        <a:pt x="43000" y="37688"/>
                        <a:pt x="68329" y="15416"/>
                      </a:cubicBezTo>
                      <a:cubicBezTo>
                        <a:pt x="91355" y="-4551"/>
                        <a:pt x="125895" y="-5319"/>
                        <a:pt x="149689" y="14264"/>
                      </a:cubicBezTo>
                      <a:cubicBezTo>
                        <a:pt x="176554" y="35768"/>
                        <a:pt x="179240" y="66871"/>
                        <a:pt x="157748" y="105269"/>
                      </a:cubicBezTo>
                      <a:close/>
                      <a:moveTo>
                        <a:pt x="186148" y="188211"/>
                      </a:moveTo>
                      <a:cubicBezTo>
                        <a:pt x="180391" y="151732"/>
                        <a:pt x="145084" y="124085"/>
                        <a:pt x="105939" y="126005"/>
                      </a:cubicBezTo>
                      <a:cubicBezTo>
                        <a:pt x="70631" y="127541"/>
                        <a:pt x="36092" y="157492"/>
                        <a:pt x="34557" y="188211"/>
                      </a:cubicBezTo>
                      <a:cubicBezTo>
                        <a:pt x="85215" y="188211"/>
                        <a:pt x="135490" y="188211"/>
                        <a:pt x="186148" y="188211"/>
                      </a:cubicBezTo>
                      <a:close/>
                      <a:moveTo>
                        <a:pt x="141630" y="63415"/>
                      </a:moveTo>
                      <a:cubicBezTo>
                        <a:pt x="141630" y="46135"/>
                        <a:pt x="127814" y="31928"/>
                        <a:pt x="110928" y="31928"/>
                      </a:cubicBezTo>
                      <a:cubicBezTo>
                        <a:pt x="93274" y="31544"/>
                        <a:pt x="79075" y="46135"/>
                        <a:pt x="79075" y="63415"/>
                      </a:cubicBezTo>
                      <a:cubicBezTo>
                        <a:pt x="79075" y="80310"/>
                        <a:pt x="93274" y="94518"/>
                        <a:pt x="110544" y="94518"/>
                      </a:cubicBezTo>
                      <a:cubicBezTo>
                        <a:pt x="127430" y="94518"/>
                        <a:pt x="141246" y="80310"/>
                        <a:pt x="141630" y="63415"/>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1327" name="Google Shape;1327;p35"/>
                <p:cNvSpPr/>
                <p:nvPr/>
              </p:nvSpPr>
              <p:spPr>
                <a:xfrm>
                  <a:off x="3135377" y="5234295"/>
                  <a:ext cx="219647" cy="220409"/>
                </a:xfrm>
                <a:custGeom>
                  <a:rect l="l" t="t" r="r" b="b"/>
                  <a:pathLst>
                    <a:path w="219647" h="220409" extrusionOk="0">
                      <a:moveTo>
                        <a:pt x="62236" y="105213"/>
                      </a:moveTo>
                      <a:cubicBezTo>
                        <a:pt x="40744" y="67966"/>
                        <a:pt x="43431" y="36479"/>
                        <a:pt x="69143" y="14975"/>
                      </a:cubicBezTo>
                      <a:cubicBezTo>
                        <a:pt x="92554" y="-4992"/>
                        <a:pt x="126710" y="-4992"/>
                        <a:pt x="150504" y="14975"/>
                      </a:cubicBezTo>
                      <a:cubicBezTo>
                        <a:pt x="176600" y="36863"/>
                        <a:pt x="178903" y="68350"/>
                        <a:pt x="157795" y="104829"/>
                      </a:cubicBezTo>
                      <a:cubicBezTo>
                        <a:pt x="165855" y="110589"/>
                        <a:pt x="174298" y="115580"/>
                        <a:pt x="181590" y="121724"/>
                      </a:cubicBezTo>
                      <a:cubicBezTo>
                        <a:pt x="205767" y="142460"/>
                        <a:pt x="218048" y="168955"/>
                        <a:pt x="219583" y="200826"/>
                      </a:cubicBezTo>
                      <a:cubicBezTo>
                        <a:pt x="220351" y="214265"/>
                        <a:pt x="214210" y="220409"/>
                        <a:pt x="201162" y="220409"/>
                      </a:cubicBezTo>
                      <a:cubicBezTo>
                        <a:pt x="140142" y="220409"/>
                        <a:pt x="79505" y="220409"/>
                        <a:pt x="18485" y="220409"/>
                      </a:cubicBezTo>
                      <a:cubicBezTo>
                        <a:pt x="5437" y="220409"/>
                        <a:pt x="-704" y="214265"/>
                        <a:pt x="64" y="200826"/>
                      </a:cubicBezTo>
                      <a:cubicBezTo>
                        <a:pt x="1983" y="162811"/>
                        <a:pt x="18869" y="133628"/>
                        <a:pt x="50722" y="112509"/>
                      </a:cubicBezTo>
                      <a:cubicBezTo>
                        <a:pt x="54560" y="109437"/>
                        <a:pt x="58398" y="107517"/>
                        <a:pt x="62236" y="105213"/>
                      </a:cubicBezTo>
                      <a:close/>
                      <a:moveTo>
                        <a:pt x="186195" y="188154"/>
                      </a:moveTo>
                      <a:cubicBezTo>
                        <a:pt x="180822" y="151675"/>
                        <a:pt x="145515" y="124412"/>
                        <a:pt x="105986" y="125948"/>
                      </a:cubicBezTo>
                      <a:cubicBezTo>
                        <a:pt x="71062" y="127484"/>
                        <a:pt x="36523" y="157051"/>
                        <a:pt x="34604" y="188154"/>
                      </a:cubicBezTo>
                      <a:cubicBezTo>
                        <a:pt x="84878" y="188154"/>
                        <a:pt x="135537" y="188154"/>
                        <a:pt x="186195" y="188154"/>
                      </a:cubicBezTo>
                      <a:close/>
                      <a:moveTo>
                        <a:pt x="141293" y="62590"/>
                      </a:moveTo>
                      <a:cubicBezTo>
                        <a:pt x="140909" y="45311"/>
                        <a:pt x="126710" y="31487"/>
                        <a:pt x="109824" y="31487"/>
                      </a:cubicBezTo>
                      <a:cubicBezTo>
                        <a:pt x="92170" y="31487"/>
                        <a:pt x="78354" y="46079"/>
                        <a:pt x="78738" y="63742"/>
                      </a:cubicBezTo>
                      <a:cubicBezTo>
                        <a:pt x="79122" y="80638"/>
                        <a:pt x="93705" y="94461"/>
                        <a:pt x="110591" y="94077"/>
                      </a:cubicBezTo>
                      <a:cubicBezTo>
                        <a:pt x="127861" y="94077"/>
                        <a:pt x="141677" y="79870"/>
                        <a:pt x="141293" y="6259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1328" name="Google Shape;1328;p35"/>
                <p:cNvSpPr/>
                <p:nvPr/>
              </p:nvSpPr>
              <p:spPr>
                <a:xfrm>
                  <a:off x="2837244" y="5533037"/>
                  <a:ext cx="125498" cy="125948"/>
                </a:xfrm>
                <a:custGeom>
                  <a:rect l="l" t="t" r="r" b="b"/>
                  <a:pathLst>
                    <a:path w="125498" h="125948" extrusionOk="0">
                      <a:moveTo>
                        <a:pt x="62559" y="0"/>
                      </a:moveTo>
                      <a:cubicBezTo>
                        <a:pt x="97483" y="0"/>
                        <a:pt x="125498" y="28031"/>
                        <a:pt x="125498" y="62974"/>
                      </a:cubicBezTo>
                      <a:cubicBezTo>
                        <a:pt x="125498" y="97533"/>
                        <a:pt x="97099" y="125948"/>
                        <a:pt x="62559" y="125948"/>
                      </a:cubicBezTo>
                      <a:cubicBezTo>
                        <a:pt x="28403" y="125948"/>
                        <a:pt x="388" y="97917"/>
                        <a:pt x="4" y="63742"/>
                      </a:cubicBezTo>
                      <a:cubicBezTo>
                        <a:pt x="-380" y="28415"/>
                        <a:pt x="27636" y="0"/>
                        <a:pt x="62559" y="0"/>
                      </a:cubicBezTo>
                      <a:close/>
                      <a:moveTo>
                        <a:pt x="62559" y="31487"/>
                      </a:moveTo>
                      <a:cubicBezTo>
                        <a:pt x="45289" y="31487"/>
                        <a:pt x="31473" y="45695"/>
                        <a:pt x="31473" y="62974"/>
                      </a:cubicBezTo>
                      <a:cubicBezTo>
                        <a:pt x="31473" y="80638"/>
                        <a:pt x="46057" y="94845"/>
                        <a:pt x="63327" y="94461"/>
                      </a:cubicBezTo>
                      <a:cubicBezTo>
                        <a:pt x="80213" y="94077"/>
                        <a:pt x="94413" y="79870"/>
                        <a:pt x="94029" y="62590"/>
                      </a:cubicBezTo>
                      <a:cubicBezTo>
                        <a:pt x="93645" y="45311"/>
                        <a:pt x="79829" y="31487"/>
                        <a:pt x="62559" y="31487"/>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1329" name="Google Shape;1329;p35"/>
                <p:cNvSpPr/>
                <p:nvPr/>
              </p:nvSpPr>
              <p:spPr>
                <a:xfrm>
                  <a:off x="2459992" y="5485801"/>
                  <a:ext cx="94419" cy="94102"/>
                </a:xfrm>
                <a:custGeom>
                  <a:rect l="l" t="t" r="r" b="b"/>
                  <a:pathLst>
                    <a:path w="94419" h="94102" extrusionOk="0">
                      <a:moveTo>
                        <a:pt x="94414" y="48388"/>
                      </a:moveTo>
                      <a:cubicBezTo>
                        <a:pt x="94030" y="73731"/>
                        <a:pt x="72155" y="94850"/>
                        <a:pt x="46442" y="94082"/>
                      </a:cubicBezTo>
                      <a:cubicBezTo>
                        <a:pt x="20345" y="93698"/>
                        <a:pt x="-378" y="71811"/>
                        <a:pt x="5" y="45700"/>
                      </a:cubicBezTo>
                      <a:cubicBezTo>
                        <a:pt x="773" y="19973"/>
                        <a:pt x="22264" y="-379"/>
                        <a:pt x="47977" y="5"/>
                      </a:cubicBezTo>
                      <a:cubicBezTo>
                        <a:pt x="74074" y="389"/>
                        <a:pt x="94798" y="22277"/>
                        <a:pt x="94414" y="48388"/>
                      </a:cubicBezTo>
                      <a:close/>
                      <a:moveTo>
                        <a:pt x="62944" y="47236"/>
                      </a:moveTo>
                      <a:cubicBezTo>
                        <a:pt x="62944" y="38788"/>
                        <a:pt x="56036" y="31492"/>
                        <a:pt x="47593" y="31492"/>
                      </a:cubicBezTo>
                      <a:cubicBezTo>
                        <a:pt x="39150" y="31108"/>
                        <a:pt x="31859" y="38020"/>
                        <a:pt x="31475" y="46468"/>
                      </a:cubicBezTo>
                      <a:cubicBezTo>
                        <a:pt x="31091" y="55300"/>
                        <a:pt x="38383" y="62979"/>
                        <a:pt x="47210" y="62979"/>
                      </a:cubicBezTo>
                      <a:cubicBezTo>
                        <a:pt x="55653" y="62595"/>
                        <a:pt x="62944" y="55684"/>
                        <a:pt x="62944" y="47236"/>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1330" name="Google Shape;1330;p35"/>
                <p:cNvSpPr/>
                <p:nvPr/>
              </p:nvSpPr>
              <p:spPr>
                <a:xfrm>
                  <a:off x="3245585" y="5485802"/>
                  <a:ext cx="94408" cy="94087"/>
                </a:xfrm>
                <a:custGeom>
                  <a:rect l="l" t="t" r="r" b="b"/>
                  <a:pathLst>
                    <a:path w="94408" h="94087" extrusionOk="0">
                      <a:moveTo>
                        <a:pt x="0" y="46852"/>
                      </a:moveTo>
                      <a:cubicBezTo>
                        <a:pt x="0" y="20740"/>
                        <a:pt x="21491" y="-379"/>
                        <a:pt x="47972" y="5"/>
                      </a:cubicBezTo>
                      <a:cubicBezTo>
                        <a:pt x="73301" y="389"/>
                        <a:pt x="94409" y="21893"/>
                        <a:pt x="94409" y="47236"/>
                      </a:cubicBezTo>
                      <a:cubicBezTo>
                        <a:pt x="94025" y="73347"/>
                        <a:pt x="72533" y="94466"/>
                        <a:pt x="46437" y="94082"/>
                      </a:cubicBezTo>
                      <a:cubicBezTo>
                        <a:pt x="20724" y="93698"/>
                        <a:pt x="0" y="72579"/>
                        <a:pt x="0" y="46852"/>
                      </a:cubicBezTo>
                      <a:close/>
                      <a:moveTo>
                        <a:pt x="46821" y="31492"/>
                      </a:moveTo>
                      <a:cubicBezTo>
                        <a:pt x="38378" y="31492"/>
                        <a:pt x="31470" y="38404"/>
                        <a:pt x="31086" y="46852"/>
                      </a:cubicBezTo>
                      <a:cubicBezTo>
                        <a:pt x="31086" y="55299"/>
                        <a:pt x="37994" y="62595"/>
                        <a:pt x="46437" y="62595"/>
                      </a:cubicBezTo>
                      <a:cubicBezTo>
                        <a:pt x="55263" y="62979"/>
                        <a:pt x="62555" y="55299"/>
                        <a:pt x="62555" y="46468"/>
                      </a:cubicBezTo>
                      <a:cubicBezTo>
                        <a:pt x="62555" y="38404"/>
                        <a:pt x="55263" y="31492"/>
                        <a:pt x="46821" y="31492"/>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1331" name="Google Shape;1331;p35"/>
                <p:cNvSpPr/>
                <p:nvPr/>
              </p:nvSpPr>
              <p:spPr>
                <a:xfrm>
                  <a:off x="2523320" y="5014653"/>
                  <a:ext cx="94030" cy="94077"/>
                </a:xfrm>
                <a:custGeom>
                  <a:rect l="l" t="t" r="r" b="b"/>
                  <a:pathLst>
                    <a:path w="94030" h="94077" extrusionOk="0">
                      <a:moveTo>
                        <a:pt x="94025" y="46462"/>
                      </a:moveTo>
                      <a:cubicBezTo>
                        <a:pt x="94409" y="72574"/>
                        <a:pt x="73301" y="94077"/>
                        <a:pt x="47204" y="94077"/>
                      </a:cubicBezTo>
                      <a:cubicBezTo>
                        <a:pt x="21491" y="94077"/>
                        <a:pt x="384" y="72958"/>
                        <a:pt x="0" y="47615"/>
                      </a:cubicBezTo>
                      <a:cubicBezTo>
                        <a:pt x="0" y="21503"/>
                        <a:pt x="21108" y="0"/>
                        <a:pt x="46821" y="0"/>
                      </a:cubicBezTo>
                      <a:cubicBezTo>
                        <a:pt x="72534" y="0"/>
                        <a:pt x="93641" y="20735"/>
                        <a:pt x="94025" y="46462"/>
                      </a:cubicBezTo>
                      <a:close/>
                      <a:moveTo>
                        <a:pt x="62555" y="47231"/>
                      </a:moveTo>
                      <a:cubicBezTo>
                        <a:pt x="62555" y="38783"/>
                        <a:pt x="56031" y="31487"/>
                        <a:pt x="47588" y="31487"/>
                      </a:cubicBezTo>
                      <a:cubicBezTo>
                        <a:pt x="38761" y="31103"/>
                        <a:pt x="31470" y="38399"/>
                        <a:pt x="31470" y="47231"/>
                      </a:cubicBezTo>
                      <a:cubicBezTo>
                        <a:pt x="31470" y="55678"/>
                        <a:pt x="38761" y="62590"/>
                        <a:pt x="47204" y="62590"/>
                      </a:cubicBezTo>
                      <a:cubicBezTo>
                        <a:pt x="55264" y="62590"/>
                        <a:pt x="62172" y="55678"/>
                        <a:pt x="62555" y="47231"/>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1332" name="Google Shape;1332;p35"/>
                <p:cNvSpPr/>
                <p:nvPr/>
              </p:nvSpPr>
              <p:spPr>
                <a:xfrm>
                  <a:off x="3182646" y="5014648"/>
                  <a:ext cx="94030" cy="94466"/>
                </a:xfrm>
                <a:custGeom>
                  <a:rect l="l" t="t" r="r" b="b"/>
                  <a:pathLst>
                    <a:path w="94030" h="94466" extrusionOk="0">
                      <a:moveTo>
                        <a:pt x="47204" y="5"/>
                      </a:moveTo>
                      <a:cubicBezTo>
                        <a:pt x="73301" y="5"/>
                        <a:pt x="94409" y="21892"/>
                        <a:pt x="94025" y="48004"/>
                      </a:cubicBezTo>
                      <a:cubicBezTo>
                        <a:pt x="93641" y="73731"/>
                        <a:pt x="72534" y="94466"/>
                        <a:pt x="46821" y="94466"/>
                      </a:cubicBezTo>
                      <a:cubicBezTo>
                        <a:pt x="21108" y="94466"/>
                        <a:pt x="0" y="73347"/>
                        <a:pt x="0" y="47620"/>
                      </a:cubicBezTo>
                      <a:cubicBezTo>
                        <a:pt x="0" y="21124"/>
                        <a:pt x="21108" y="-379"/>
                        <a:pt x="47204" y="5"/>
                      </a:cubicBezTo>
                      <a:close/>
                      <a:moveTo>
                        <a:pt x="62555" y="46852"/>
                      </a:moveTo>
                      <a:cubicBezTo>
                        <a:pt x="62555" y="38404"/>
                        <a:pt x="55647" y="31492"/>
                        <a:pt x="47204" y="31492"/>
                      </a:cubicBezTo>
                      <a:cubicBezTo>
                        <a:pt x="38378" y="31492"/>
                        <a:pt x="31086" y="38788"/>
                        <a:pt x="31470" y="47620"/>
                      </a:cubicBezTo>
                      <a:cubicBezTo>
                        <a:pt x="31853" y="56067"/>
                        <a:pt x="39145" y="62979"/>
                        <a:pt x="47588" y="62595"/>
                      </a:cubicBezTo>
                      <a:cubicBezTo>
                        <a:pt x="56031" y="62211"/>
                        <a:pt x="62939" y="55299"/>
                        <a:pt x="62555" y="46852"/>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grpSp>
      </p:grpSp>
      <p:sp>
        <p:nvSpPr>
          <p:cNvPr id="1333" name="Google Shape;1333;p35"/>
          <p:cNvSpPr txBox="1"/>
          <p:nvPr/>
        </p:nvSpPr>
        <p:spPr>
          <a:xfrm>
            <a:off x="302839" y="250441"/>
            <a:ext cx="5956470" cy="665144"/>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lt1"/>
              </a:buClr>
              <a:buSzPts val="2800"/>
              <a:buFont typeface="Arial"/>
              <a:buNone/>
            </a:pPr>
            <a:r>
              <a:rPr lang="en-US" sz="2800" b="1" i="0">
                <a:solidFill>
                  <a:schemeClr val="lt1"/>
                </a:solidFill>
                <a:latin typeface="Verdana"/>
                <a:ea typeface="Verdana"/>
                <a:cs typeface="Verdana"/>
                <a:sym typeface="Verdana"/>
              </a:rPr>
              <a:t>Sezione 3: Fase 3</a:t>
            </a:r>
            <a:endParaRPr/>
          </a:p>
        </p:txBody>
      </p:sp>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37" name="Shape 1337"/>
        <p:cNvGrpSpPr/>
        <p:nvPr/>
      </p:nvGrpSpPr>
      <p:grpSpPr>
        <a:xfrm>
          <a:off x="0" y="0"/>
          <a:ext cx="0" cy="0"/>
          <a:chOff x="0" y="0"/>
          <a:chExt cx="0" cy="0"/>
        </a:xfrm>
      </p:grpSpPr>
      <p:sp>
        <p:nvSpPr>
          <p:cNvPr id="1338" name="Google Shape;1338;p36"/>
          <p:cNvSpPr/>
          <p:nvPr/>
        </p:nvSpPr>
        <p:spPr>
          <a:xfrm>
            <a:off x="-19316" y="1589786"/>
            <a:ext cx="6931860" cy="531962"/>
          </a:xfrm>
          <a:prstGeom prst="rect">
            <a:avLst/>
          </a:prstGeom>
          <a:solidFill>
            <a:srgbClr val="69ADA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1339" name="Google Shape;1339;p36"/>
          <p:cNvSpPr txBox="1"/>
          <p:nvPr/>
        </p:nvSpPr>
        <p:spPr>
          <a:xfrm>
            <a:off x="628019" y="2215012"/>
            <a:ext cx="412383" cy="40688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11E3B"/>
              </a:buClr>
              <a:buSzPts val="1400"/>
              <a:buFont typeface="Arial"/>
              <a:buNone/>
            </a:pPr>
            <a:r>
              <a:rPr lang="en-US" sz="1400">
                <a:solidFill>
                  <a:srgbClr val="011E3B"/>
                </a:solidFill>
                <a:latin typeface="Verdana"/>
                <a:ea typeface="Verdana"/>
                <a:cs typeface="Verdana"/>
                <a:sym typeface="Verdana"/>
              </a:rPr>
              <a:t>1</a:t>
            </a:r>
            <a:endParaRPr/>
          </a:p>
        </p:txBody>
      </p:sp>
      <p:sp>
        <p:nvSpPr>
          <p:cNvPr id="1340" name="Google Shape;1340;p36"/>
          <p:cNvSpPr txBox="1"/>
          <p:nvPr/>
        </p:nvSpPr>
        <p:spPr>
          <a:xfrm>
            <a:off x="1242629" y="2246624"/>
            <a:ext cx="5169589" cy="40688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11E3B"/>
              </a:buClr>
              <a:buSzPts val="1400"/>
              <a:buFont typeface="Arial"/>
              <a:buNone/>
            </a:pPr>
            <a:r>
              <a:rPr lang="en-US" sz="1400">
                <a:solidFill>
                  <a:srgbClr val="011E3B"/>
                </a:solidFill>
                <a:latin typeface="Verdana"/>
                <a:ea typeface="Verdana"/>
                <a:cs typeface="Verdana"/>
                <a:sym typeface="Verdana"/>
              </a:rPr>
              <a:t>Tour a piedi dell'arte di strada</a:t>
            </a:r>
            <a:endParaRPr/>
          </a:p>
        </p:txBody>
      </p:sp>
      <p:sp>
        <p:nvSpPr>
          <p:cNvPr id="1341" name="Google Shape;1341;p36"/>
          <p:cNvSpPr txBox="1"/>
          <p:nvPr/>
        </p:nvSpPr>
        <p:spPr>
          <a:xfrm>
            <a:off x="628019" y="2559689"/>
            <a:ext cx="412383" cy="40688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11E3B"/>
              </a:buClr>
              <a:buSzPts val="1400"/>
              <a:buFont typeface="Arial"/>
              <a:buNone/>
            </a:pPr>
            <a:r>
              <a:rPr lang="en-US" sz="1400">
                <a:solidFill>
                  <a:srgbClr val="011E3B"/>
                </a:solidFill>
                <a:latin typeface="Verdana"/>
                <a:ea typeface="Verdana"/>
                <a:cs typeface="Verdana"/>
                <a:sym typeface="Verdana"/>
              </a:rPr>
              <a:t>2</a:t>
            </a:r>
            <a:endParaRPr/>
          </a:p>
        </p:txBody>
      </p:sp>
      <p:sp>
        <p:nvSpPr>
          <p:cNvPr id="1342" name="Google Shape;1342;p36"/>
          <p:cNvSpPr txBox="1"/>
          <p:nvPr/>
        </p:nvSpPr>
        <p:spPr>
          <a:xfrm>
            <a:off x="1242630" y="2600926"/>
            <a:ext cx="5624550" cy="40688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11E3B"/>
              </a:buClr>
              <a:buSzPts val="1400"/>
              <a:buFont typeface="Arial"/>
              <a:buNone/>
            </a:pPr>
            <a:r>
              <a:rPr lang="en-US" sz="1400">
                <a:solidFill>
                  <a:srgbClr val="011E3B"/>
                </a:solidFill>
                <a:latin typeface="Verdana"/>
                <a:ea typeface="Verdana"/>
                <a:cs typeface="Verdana"/>
                <a:sym typeface="Verdana"/>
              </a:rPr>
              <a:t>Eventi d'arte e graffiti</a:t>
            </a:r>
            <a:endParaRPr/>
          </a:p>
          <a:p>
            <a:pPr marL="0" marR="0" lvl="0" indent="0" algn="l" rtl="0">
              <a:lnSpc>
                <a:spcPct val="100000"/>
              </a:lnSpc>
              <a:spcBef>
                <a:spcPts val="2267"/>
              </a:spcBef>
              <a:spcAft>
                <a:spcPts val="0"/>
              </a:spcAft>
              <a:buClr>
                <a:srgbClr val="011E3B"/>
              </a:buClr>
              <a:buSzPts val="1400"/>
              <a:buFont typeface="Arial"/>
              <a:buNone/>
            </a:pPr>
            <a:r>
              <a:t/>
            </a:r>
            <a:endParaRPr sz="1400">
              <a:solidFill>
                <a:srgbClr val="011E3B"/>
              </a:solidFill>
              <a:latin typeface="Verdana"/>
              <a:ea typeface="Verdana"/>
              <a:cs typeface="Verdana"/>
              <a:sym typeface="Verdana"/>
            </a:endParaRPr>
          </a:p>
        </p:txBody>
      </p:sp>
      <p:sp>
        <p:nvSpPr>
          <p:cNvPr id="1343" name="Google Shape;1343;p36"/>
          <p:cNvSpPr txBox="1"/>
          <p:nvPr/>
        </p:nvSpPr>
        <p:spPr>
          <a:xfrm>
            <a:off x="578697" y="1491189"/>
            <a:ext cx="5833521" cy="722327"/>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lt1"/>
              </a:buClr>
              <a:buSzPts val="1600"/>
              <a:buFont typeface="Arial"/>
              <a:buNone/>
            </a:pPr>
            <a:r>
              <a:rPr lang="en-US" sz="1600" b="1">
                <a:solidFill>
                  <a:schemeClr val="lt1"/>
                </a:solidFill>
                <a:latin typeface="Verdana"/>
                <a:ea typeface="Verdana"/>
                <a:cs typeface="Verdana"/>
                <a:sym typeface="Verdana"/>
              </a:rPr>
              <a:t>Tema 4: Arte di strada (</a:t>
            </a:r>
            <a:r>
              <a:rPr lang="en-US" sz="1600" i="1">
                <a:solidFill>
                  <a:schemeClr val="lt1"/>
                </a:solidFill>
                <a:latin typeface="Verdana"/>
                <a:ea typeface="Verdana"/>
                <a:cs typeface="Verdana"/>
                <a:sym typeface="Verdana"/>
              </a:rPr>
              <a:t>2 idee)</a:t>
            </a:r>
            <a:endParaRPr sz="1600" b="1">
              <a:solidFill>
                <a:schemeClr val="lt1"/>
              </a:solidFill>
              <a:latin typeface="Verdana"/>
              <a:ea typeface="Verdana"/>
              <a:cs typeface="Verdana"/>
              <a:sym typeface="Verdana"/>
            </a:endParaRPr>
          </a:p>
        </p:txBody>
      </p:sp>
      <p:cxnSp>
        <p:nvCxnSpPr>
          <p:cNvPr id="1344" name="Google Shape;1344;p36"/>
          <p:cNvCxnSpPr/>
          <p:nvPr/>
        </p:nvCxnSpPr>
        <p:spPr>
          <a:xfrm>
            <a:off x="3720286" y="2843505"/>
            <a:ext cx="3288633" cy="0"/>
          </a:xfrm>
          <a:prstGeom prst="straightConnector1">
            <a:avLst/>
          </a:prstGeom>
          <a:noFill/>
          <a:ln w="28575" cap="flat" cmpd="sng">
            <a:solidFill>
              <a:srgbClr val="69ADAD"/>
            </a:solidFill>
            <a:prstDash val="solid"/>
            <a:miter lim="800000"/>
            <a:headEnd type="none" w="sm" len="sm"/>
            <a:tailEnd type="none" w="sm" len="sm"/>
          </a:ln>
        </p:spPr>
      </p:cxnSp>
      <p:grpSp>
        <p:nvGrpSpPr>
          <p:cNvPr id="1345" name="Google Shape;1345;p36"/>
          <p:cNvGrpSpPr/>
          <p:nvPr/>
        </p:nvGrpSpPr>
        <p:grpSpPr>
          <a:xfrm>
            <a:off x="6689294" y="2420578"/>
            <a:ext cx="750136" cy="750136"/>
            <a:chOff x="6770986" y="5699369"/>
            <a:chExt cx="750136" cy="750136"/>
          </a:xfrm>
        </p:grpSpPr>
        <p:sp>
          <p:nvSpPr>
            <p:cNvPr id="1346" name="Google Shape;1346;p36"/>
            <p:cNvSpPr/>
            <p:nvPr/>
          </p:nvSpPr>
          <p:spPr>
            <a:xfrm>
              <a:off x="6770986" y="5699369"/>
              <a:ext cx="750136" cy="750136"/>
            </a:xfrm>
            <a:prstGeom prst="ellipse">
              <a:avLst/>
            </a:prstGeom>
            <a:solidFill>
              <a:srgbClr val="69ADA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grpSp>
          <p:nvGrpSpPr>
            <p:cNvPr id="1347" name="Google Shape;1347;p36"/>
            <p:cNvGrpSpPr/>
            <p:nvPr/>
          </p:nvGrpSpPr>
          <p:grpSpPr>
            <a:xfrm>
              <a:off x="6927017" y="5844011"/>
              <a:ext cx="460179" cy="460852"/>
              <a:chOff x="5846399" y="5075944"/>
              <a:chExt cx="910778" cy="912109"/>
            </a:xfrm>
          </p:grpSpPr>
          <p:grpSp>
            <p:nvGrpSpPr>
              <p:cNvPr id="1348" name="Google Shape;1348;p36"/>
              <p:cNvGrpSpPr/>
              <p:nvPr/>
            </p:nvGrpSpPr>
            <p:grpSpPr>
              <a:xfrm>
                <a:off x="6118625" y="5123402"/>
                <a:ext cx="376897" cy="533617"/>
                <a:chOff x="2711364" y="4936062"/>
                <a:chExt cx="376897" cy="533617"/>
              </a:xfrm>
            </p:grpSpPr>
            <p:sp>
              <p:nvSpPr>
                <p:cNvPr id="1349" name="Google Shape;1349;p36"/>
                <p:cNvSpPr/>
                <p:nvPr/>
              </p:nvSpPr>
              <p:spPr>
                <a:xfrm>
                  <a:off x="2711364" y="4936062"/>
                  <a:ext cx="376897" cy="408053"/>
                </a:xfrm>
                <a:custGeom>
                  <a:rect l="l" t="t" r="r" b="b"/>
                  <a:pathLst>
                    <a:path w="376897" h="408053" extrusionOk="0">
                      <a:moveTo>
                        <a:pt x="125501" y="282489"/>
                      </a:moveTo>
                      <a:cubicBezTo>
                        <a:pt x="125501" y="325112"/>
                        <a:pt x="125501" y="365815"/>
                        <a:pt x="125501" y="407669"/>
                      </a:cubicBezTo>
                      <a:cubicBezTo>
                        <a:pt x="115522" y="407669"/>
                        <a:pt x="105544" y="407669"/>
                        <a:pt x="94415" y="407669"/>
                      </a:cubicBezTo>
                      <a:cubicBezTo>
                        <a:pt x="94799" y="367735"/>
                        <a:pt x="71005" y="338552"/>
                        <a:pt x="46827" y="310136"/>
                      </a:cubicBezTo>
                      <a:cubicBezTo>
                        <a:pt x="18044" y="275962"/>
                        <a:pt x="774" y="237947"/>
                        <a:pt x="6" y="192252"/>
                      </a:cubicBezTo>
                      <a:cubicBezTo>
                        <a:pt x="-761" y="94335"/>
                        <a:pt x="69086" y="13314"/>
                        <a:pt x="166181" y="1410"/>
                      </a:cubicBezTo>
                      <a:cubicBezTo>
                        <a:pt x="302805" y="-15102"/>
                        <a:pt x="411029" y="116222"/>
                        <a:pt x="366895" y="248314"/>
                      </a:cubicBezTo>
                      <a:cubicBezTo>
                        <a:pt x="360371" y="267898"/>
                        <a:pt x="346555" y="285177"/>
                        <a:pt x="335426" y="303225"/>
                      </a:cubicBezTo>
                      <a:cubicBezTo>
                        <a:pt x="331204" y="310136"/>
                        <a:pt x="325447" y="316280"/>
                        <a:pt x="320075" y="322424"/>
                      </a:cubicBezTo>
                      <a:cubicBezTo>
                        <a:pt x="299734" y="347383"/>
                        <a:pt x="282849" y="373879"/>
                        <a:pt x="282465" y="408053"/>
                      </a:cubicBezTo>
                      <a:cubicBezTo>
                        <a:pt x="272103" y="408053"/>
                        <a:pt x="262125" y="408053"/>
                        <a:pt x="251763" y="408053"/>
                      </a:cubicBezTo>
                      <a:cubicBezTo>
                        <a:pt x="251763" y="366583"/>
                        <a:pt x="251763" y="325496"/>
                        <a:pt x="251763" y="282873"/>
                      </a:cubicBezTo>
                      <a:cubicBezTo>
                        <a:pt x="256752" y="282873"/>
                        <a:pt x="261741" y="282873"/>
                        <a:pt x="267114" y="282873"/>
                      </a:cubicBezTo>
                      <a:cubicBezTo>
                        <a:pt x="293978" y="282105"/>
                        <a:pt x="314318" y="260986"/>
                        <a:pt x="313934" y="234875"/>
                      </a:cubicBezTo>
                      <a:cubicBezTo>
                        <a:pt x="313551" y="209531"/>
                        <a:pt x="292443" y="188796"/>
                        <a:pt x="267114" y="188796"/>
                      </a:cubicBezTo>
                      <a:cubicBezTo>
                        <a:pt x="241401" y="188796"/>
                        <a:pt x="220677" y="209148"/>
                        <a:pt x="219909" y="235259"/>
                      </a:cubicBezTo>
                      <a:cubicBezTo>
                        <a:pt x="219909" y="240250"/>
                        <a:pt x="219909" y="245243"/>
                        <a:pt x="219909" y="250618"/>
                      </a:cubicBezTo>
                      <a:cubicBezTo>
                        <a:pt x="199186" y="250618"/>
                        <a:pt x="178845" y="250618"/>
                        <a:pt x="156970" y="250618"/>
                      </a:cubicBezTo>
                      <a:cubicBezTo>
                        <a:pt x="156970" y="245626"/>
                        <a:pt x="156970" y="240250"/>
                        <a:pt x="156970" y="234491"/>
                      </a:cubicBezTo>
                      <a:cubicBezTo>
                        <a:pt x="155819" y="208379"/>
                        <a:pt x="135095" y="188028"/>
                        <a:pt x="109382" y="188412"/>
                      </a:cubicBezTo>
                      <a:cubicBezTo>
                        <a:pt x="84053" y="188796"/>
                        <a:pt x="63329" y="209531"/>
                        <a:pt x="62945" y="234875"/>
                      </a:cubicBezTo>
                      <a:cubicBezTo>
                        <a:pt x="62562" y="260602"/>
                        <a:pt x="82902" y="281721"/>
                        <a:pt x="108998" y="282489"/>
                      </a:cubicBezTo>
                      <a:cubicBezTo>
                        <a:pt x="114371" y="282873"/>
                        <a:pt x="119360" y="282489"/>
                        <a:pt x="125501" y="282489"/>
                      </a:cubicBezTo>
                      <a:close/>
                    </a:path>
                  </a:pathLst>
                </a:custGeom>
                <a:solidFill>
                  <a:srgbClr val="69ADA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1350" name="Google Shape;1350;p36"/>
                <p:cNvSpPr/>
                <p:nvPr/>
              </p:nvSpPr>
              <p:spPr>
                <a:xfrm>
                  <a:off x="2869101" y="5218935"/>
                  <a:ext cx="61404" cy="124796"/>
                </a:xfrm>
                <a:custGeom>
                  <a:rect l="l" t="t" r="r" b="b"/>
                  <a:pathLst>
                    <a:path w="61404" h="124796" extrusionOk="0">
                      <a:moveTo>
                        <a:pt x="0" y="0"/>
                      </a:moveTo>
                      <a:cubicBezTo>
                        <a:pt x="20724" y="0"/>
                        <a:pt x="40680" y="0"/>
                        <a:pt x="61404" y="0"/>
                      </a:cubicBezTo>
                      <a:cubicBezTo>
                        <a:pt x="61404" y="41471"/>
                        <a:pt x="61404" y="82941"/>
                        <a:pt x="61404" y="124796"/>
                      </a:cubicBezTo>
                      <a:cubicBezTo>
                        <a:pt x="41448" y="124796"/>
                        <a:pt x="21108" y="124796"/>
                        <a:pt x="0" y="124796"/>
                      </a:cubicBezTo>
                      <a:cubicBezTo>
                        <a:pt x="0" y="83326"/>
                        <a:pt x="0" y="42239"/>
                        <a:pt x="0" y="0"/>
                      </a:cubicBezTo>
                      <a:close/>
                    </a:path>
                  </a:pathLst>
                </a:custGeom>
                <a:solidFill>
                  <a:srgbClr val="69ADA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1351" name="Google Shape;1351;p36"/>
                <p:cNvSpPr/>
                <p:nvPr/>
              </p:nvSpPr>
              <p:spPr>
                <a:xfrm>
                  <a:off x="2837632" y="5376370"/>
                  <a:ext cx="124342" cy="30334"/>
                </a:xfrm>
                <a:custGeom>
                  <a:rect l="l" t="t" r="r" b="b"/>
                  <a:pathLst>
                    <a:path w="124342" h="30334" extrusionOk="0">
                      <a:moveTo>
                        <a:pt x="0" y="0"/>
                      </a:moveTo>
                      <a:cubicBezTo>
                        <a:pt x="41448" y="0"/>
                        <a:pt x="82512" y="0"/>
                        <a:pt x="124343" y="0"/>
                      </a:cubicBezTo>
                      <a:cubicBezTo>
                        <a:pt x="124343" y="9984"/>
                        <a:pt x="124343" y="19967"/>
                        <a:pt x="124343" y="30335"/>
                      </a:cubicBezTo>
                      <a:cubicBezTo>
                        <a:pt x="83279" y="30335"/>
                        <a:pt x="41831" y="30335"/>
                        <a:pt x="0" y="30335"/>
                      </a:cubicBezTo>
                      <a:cubicBezTo>
                        <a:pt x="0" y="20351"/>
                        <a:pt x="0" y="10752"/>
                        <a:pt x="0"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1352" name="Google Shape;1352;p36"/>
                <p:cNvSpPr/>
                <p:nvPr/>
              </p:nvSpPr>
              <p:spPr>
                <a:xfrm>
                  <a:off x="2857588" y="5439344"/>
                  <a:ext cx="84814" cy="30335"/>
                </a:xfrm>
                <a:custGeom>
                  <a:rect l="l" t="t" r="r" b="b"/>
                  <a:pathLst>
                    <a:path w="84814" h="30335" extrusionOk="0">
                      <a:moveTo>
                        <a:pt x="84814" y="0"/>
                      </a:moveTo>
                      <a:cubicBezTo>
                        <a:pt x="82128" y="10368"/>
                        <a:pt x="79825" y="19967"/>
                        <a:pt x="77523" y="30335"/>
                      </a:cubicBezTo>
                      <a:cubicBezTo>
                        <a:pt x="54496" y="30335"/>
                        <a:pt x="31854" y="30335"/>
                        <a:pt x="7676" y="30335"/>
                      </a:cubicBezTo>
                      <a:cubicBezTo>
                        <a:pt x="5373" y="20735"/>
                        <a:pt x="2686" y="10752"/>
                        <a:pt x="0" y="0"/>
                      </a:cubicBezTo>
                      <a:cubicBezTo>
                        <a:pt x="28016" y="0"/>
                        <a:pt x="55647" y="0"/>
                        <a:pt x="84814"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1353" name="Google Shape;1353;p36"/>
                <p:cNvSpPr/>
                <p:nvPr/>
              </p:nvSpPr>
              <p:spPr>
                <a:xfrm>
                  <a:off x="2805762" y="5155943"/>
                  <a:ext cx="31444" cy="31291"/>
                </a:xfrm>
                <a:custGeom>
                  <a:rect l="l" t="t" r="r" b="b"/>
                  <a:pathLst>
                    <a:path w="31444" h="31291" extrusionOk="0">
                      <a:moveTo>
                        <a:pt x="31103" y="31121"/>
                      </a:moveTo>
                      <a:cubicBezTo>
                        <a:pt x="24579" y="31121"/>
                        <a:pt x="19206" y="31505"/>
                        <a:pt x="14217" y="31121"/>
                      </a:cubicBezTo>
                      <a:cubicBezTo>
                        <a:pt x="5774" y="30353"/>
                        <a:pt x="-367" y="23442"/>
                        <a:pt x="17" y="15378"/>
                      </a:cubicBezTo>
                      <a:cubicBezTo>
                        <a:pt x="17" y="7314"/>
                        <a:pt x="6925" y="402"/>
                        <a:pt x="14984" y="18"/>
                      </a:cubicBezTo>
                      <a:cubicBezTo>
                        <a:pt x="23044" y="-366"/>
                        <a:pt x="30335" y="5394"/>
                        <a:pt x="31103" y="13842"/>
                      </a:cubicBezTo>
                      <a:cubicBezTo>
                        <a:pt x="31871" y="19218"/>
                        <a:pt x="31103" y="24977"/>
                        <a:pt x="31103" y="31121"/>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1354" name="Google Shape;1354;p36"/>
                <p:cNvSpPr/>
                <p:nvPr/>
              </p:nvSpPr>
              <p:spPr>
                <a:xfrm>
                  <a:off x="2962572" y="5155944"/>
                  <a:ext cx="31274" cy="31504"/>
                </a:xfrm>
                <a:custGeom>
                  <a:rect l="l" t="t" r="r" b="b"/>
                  <a:pathLst>
                    <a:path w="31274" h="31504" extrusionOk="0">
                      <a:moveTo>
                        <a:pt x="171" y="31504"/>
                      </a:moveTo>
                      <a:cubicBezTo>
                        <a:pt x="171" y="24976"/>
                        <a:pt x="-213" y="19601"/>
                        <a:pt x="171" y="14225"/>
                      </a:cubicBezTo>
                      <a:cubicBezTo>
                        <a:pt x="938" y="5777"/>
                        <a:pt x="7846" y="-367"/>
                        <a:pt x="15905" y="17"/>
                      </a:cubicBezTo>
                      <a:cubicBezTo>
                        <a:pt x="23965" y="17"/>
                        <a:pt x="30873" y="6929"/>
                        <a:pt x="31256" y="14993"/>
                      </a:cubicBezTo>
                      <a:cubicBezTo>
                        <a:pt x="31640" y="23056"/>
                        <a:pt x="25883" y="29968"/>
                        <a:pt x="17440" y="31120"/>
                      </a:cubicBezTo>
                      <a:cubicBezTo>
                        <a:pt x="15905" y="31504"/>
                        <a:pt x="14370" y="31120"/>
                        <a:pt x="12451" y="31120"/>
                      </a:cubicBezTo>
                      <a:cubicBezTo>
                        <a:pt x="8997" y="31504"/>
                        <a:pt x="5160" y="31504"/>
                        <a:pt x="171" y="31504"/>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grpSp>
            <p:nvGrpSpPr>
              <p:cNvPr id="1355" name="Google Shape;1355;p36"/>
              <p:cNvGrpSpPr/>
              <p:nvPr/>
            </p:nvGrpSpPr>
            <p:grpSpPr>
              <a:xfrm>
                <a:off x="5846399" y="5075944"/>
                <a:ext cx="910778" cy="912109"/>
                <a:chOff x="2444246" y="4903928"/>
                <a:chExt cx="910778" cy="912109"/>
              </a:xfrm>
            </p:grpSpPr>
            <p:sp>
              <p:nvSpPr>
                <p:cNvPr id="1356" name="Google Shape;1356;p36"/>
                <p:cNvSpPr/>
                <p:nvPr/>
              </p:nvSpPr>
              <p:spPr>
                <a:xfrm>
                  <a:off x="2679955" y="4903928"/>
                  <a:ext cx="440062" cy="597910"/>
                </a:xfrm>
                <a:custGeom>
                  <a:rect l="l" t="t" r="r" b="b"/>
                  <a:pathLst>
                    <a:path w="440062" h="597910" extrusionOk="0">
                      <a:moveTo>
                        <a:pt x="314257" y="472826"/>
                      </a:moveTo>
                      <a:cubicBezTo>
                        <a:pt x="314257" y="483194"/>
                        <a:pt x="314257" y="493177"/>
                        <a:pt x="314257" y="502777"/>
                      </a:cubicBezTo>
                      <a:cubicBezTo>
                        <a:pt x="314257" y="513145"/>
                        <a:pt x="309652" y="521592"/>
                        <a:pt x="301592" y="528504"/>
                      </a:cubicBezTo>
                      <a:cubicBezTo>
                        <a:pt x="298138" y="531576"/>
                        <a:pt x="295452" y="535800"/>
                        <a:pt x="293917" y="540024"/>
                      </a:cubicBezTo>
                      <a:cubicBezTo>
                        <a:pt x="290463" y="550775"/>
                        <a:pt x="288160" y="562295"/>
                        <a:pt x="285090" y="573047"/>
                      </a:cubicBezTo>
                      <a:cubicBezTo>
                        <a:pt x="280485" y="588790"/>
                        <a:pt x="269739" y="597238"/>
                        <a:pt x="253621" y="597622"/>
                      </a:cubicBezTo>
                      <a:cubicBezTo>
                        <a:pt x="230978" y="598006"/>
                        <a:pt x="208335" y="598006"/>
                        <a:pt x="186076" y="597622"/>
                      </a:cubicBezTo>
                      <a:cubicBezTo>
                        <a:pt x="169957" y="597622"/>
                        <a:pt x="159212" y="588790"/>
                        <a:pt x="154606" y="573431"/>
                      </a:cubicBezTo>
                      <a:cubicBezTo>
                        <a:pt x="152688" y="566903"/>
                        <a:pt x="151153" y="560375"/>
                        <a:pt x="149617" y="553463"/>
                      </a:cubicBezTo>
                      <a:cubicBezTo>
                        <a:pt x="146931" y="542328"/>
                        <a:pt x="144628" y="531960"/>
                        <a:pt x="134650" y="523896"/>
                      </a:cubicBezTo>
                      <a:cubicBezTo>
                        <a:pt x="129277" y="519673"/>
                        <a:pt x="127358" y="509689"/>
                        <a:pt x="126207" y="502009"/>
                      </a:cubicBezTo>
                      <a:cubicBezTo>
                        <a:pt x="124672" y="492409"/>
                        <a:pt x="125823" y="482426"/>
                        <a:pt x="125823" y="472826"/>
                      </a:cubicBezTo>
                      <a:cubicBezTo>
                        <a:pt x="102413" y="467066"/>
                        <a:pt x="95889" y="459002"/>
                        <a:pt x="94354" y="435195"/>
                      </a:cubicBezTo>
                      <a:cubicBezTo>
                        <a:pt x="93202" y="414460"/>
                        <a:pt x="82841" y="397948"/>
                        <a:pt x="70560" y="382205"/>
                      </a:cubicBezTo>
                      <a:cubicBezTo>
                        <a:pt x="62500" y="371837"/>
                        <a:pt x="54441" y="361469"/>
                        <a:pt x="45998" y="351486"/>
                      </a:cubicBezTo>
                      <a:cubicBezTo>
                        <a:pt x="-33059" y="256257"/>
                        <a:pt x="-8114" y="102661"/>
                        <a:pt x="104716" y="32775"/>
                      </a:cubicBezTo>
                      <a:cubicBezTo>
                        <a:pt x="238653" y="-49782"/>
                        <a:pt x="414806" y="31623"/>
                        <a:pt x="437449" y="187523"/>
                      </a:cubicBezTo>
                      <a:cubicBezTo>
                        <a:pt x="447043" y="252033"/>
                        <a:pt x="430157" y="309247"/>
                        <a:pt x="387942" y="359165"/>
                      </a:cubicBezTo>
                      <a:cubicBezTo>
                        <a:pt x="377580" y="371453"/>
                        <a:pt x="366834" y="384125"/>
                        <a:pt x="358391" y="398332"/>
                      </a:cubicBezTo>
                      <a:cubicBezTo>
                        <a:pt x="351867" y="409468"/>
                        <a:pt x="347645" y="422139"/>
                        <a:pt x="345727" y="434811"/>
                      </a:cubicBezTo>
                      <a:cubicBezTo>
                        <a:pt x="343040" y="459002"/>
                        <a:pt x="337667" y="467066"/>
                        <a:pt x="314257" y="472826"/>
                      </a:cubicBezTo>
                      <a:close/>
                      <a:moveTo>
                        <a:pt x="156909" y="314623"/>
                      </a:moveTo>
                      <a:cubicBezTo>
                        <a:pt x="150769" y="314623"/>
                        <a:pt x="145780" y="314623"/>
                        <a:pt x="140407" y="314623"/>
                      </a:cubicBezTo>
                      <a:cubicBezTo>
                        <a:pt x="114310" y="313855"/>
                        <a:pt x="93970" y="292736"/>
                        <a:pt x="94354" y="267008"/>
                      </a:cubicBezTo>
                      <a:cubicBezTo>
                        <a:pt x="94738" y="241665"/>
                        <a:pt x="115462" y="220930"/>
                        <a:pt x="140791" y="220546"/>
                      </a:cubicBezTo>
                      <a:cubicBezTo>
                        <a:pt x="166504" y="220162"/>
                        <a:pt x="187611" y="240513"/>
                        <a:pt x="188379" y="266624"/>
                      </a:cubicBezTo>
                      <a:cubicBezTo>
                        <a:pt x="188762" y="272000"/>
                        <a:pt x="188379" y="277376"/>
                        <a:pt x="188379" y="282752"/>
                      </a:cubicBezTo>
                      <a:cubicBezTo>
                        <a:pt x="210254" y="282752"/>
                        <a:pt x="230594" y="282752"/>
                        <a:pt x="251318" y="282752"/>
                      </a:cubicBezTo>
                      <a:cubicBezTo>
                        <a:pt x="251318" y="276992"/>
                        <a:pt x="251318" y="272000"/>
                        <a:pt x="251318" y="267392"/>
                      </a:cubicBezTo>
                      <a:cubicBezTo>
                        <a:pt x="252085" y="241281"/>
                        <a:pt x="272809" y="220930"/>
                        <a:pt x="298522" y="220930"/>
                      </a:cubicBezTo>
                      <a:cubicBezTo>
                        <a:pt x="323851" y="220930"/>
                        <a:pt x="344959" y="241665"/>
                        <a:pt x="345343" y="267008"/>
                      </a:cubicBezTo>
                      <a:cubicBezTo>
                        <a:pt x="345727" y="293119"/>
                        <a:pt x="325386" y="314239"/>
                        <a:pt x="298522" y="315007"/>
                      </a:cubicBezTo>
                      <a:cubicBezTo>
                        <a:pt x="293533" y="315007"/>
                        <a:pt x="288160" y="315007"/>
                        <a:pt x="283171" y="315007"/>
                      </a:cubicBezTo>
                      <a:cubicBezTo>
                        <a:pt x="283171" y="357629"/>
                        <a:pt x="283171" y="399100"/>
                        <a:pt x="283171" y="440187"/>
                      </a:cubicBezTo>
                      <a:cubicBezTo>
                        <a:pt x="293533" y="440187"/>
                        <a:pt x="303127" y="440187"/>
                        <a:pt x="313873" y="440187"/>
                      </a:cubicBezTo>
                      <a:cubicBezTo>
                        <a:pt x="313873" y="406012"/>
                        <a:pt x="330759" y="379517"/>
                        <a:pt x="351483" y="354558"/>
                      </a:cubicBezTo>
                      <a:cubicBezTo>
                        <a:pt x="356856" y="348414"/>
                        <a:pt x="362612" y="342270"/>
                        <a:pt x="366834" y="335358"/>
                      </a:cubicBezTo>
                      <a:cubicBezTo>
                        <a:pt x="377963" y="317311"/>
                        <a:pt x="391780" y="300031"/>
                        <a:pt x="398304" y="280448"/>
                      </a:cubicBezTo>
                      <a:cubicBezTo>
                        <a:pt x="442822" y="148356"/>
                        <a:pt x="334213" y="17032"/>
                        <a:pt x="197589" y="33543"/>
                      </a:cubicBezTo>
                      <a:cubicBezTo>
                        <a:pt x="100494" y="45447"/>
                        <a:pt x="30647" y="126468"/>
                        <a:pt x="31415" y="224385"/>
                      </a:cubicBezTo>
                      <a:cubicBezTo>
                        <a:pt x="31798" y="269696"/>
                        <a:pt x="49068" y="308095"/>
                        <a:pt x="78235" y="342270"/>
                      </a:cubicBezTo>
                      <a:cubicBezTo>
                        <a:pt x="102413" y="370685"/>
                        <a:pt x="126207" y="399868"/>
                        <a:pt x="125823" y="439803"/>
                      </a:cubicBezTo>
                      <a:cubicBezTo>
                        <a:pt x="136953" y="439803"/>
                        <a:pt x="146931" y="439803"/>
                        <a:pt x="156909" y="439803"/>
                      </a:cubicBezTo>
                      <a:cubicBezTo>
                        <a:pt x="156909" y="397948"/>
                        <a:pt x="156909" y="357246"/>
                        <a:pt x="156909" y="314623"/>
                      </a:cubicBezTo>
                      <a:close/>
                      <a:moveTo>
                        <a:pt x="189146" y="315007"/>
                      </a:moveTo>
                      <a:cubicBezTo>
                        <a:pt x="189146" y="357246"/>
                        <a:pt x="189146" y="398332"/>
                        <a:pt x="189146" y="439803"/>
                      </a:cubicBezTo>
                      <a:cubicBezTo>
                        <a:pt x="210254" y="439803"/>
                        <a:pt x="230594" y="439803"/>
                        <a:pt x="250550" y="439803"/>
                      </a:cubicBezTo>
                      <a:cubicBezTo>
                        <a:pt x="250550" y="397948"/>
                        <a:pt x="250550" y="356478"/>
                        <a:pt x="250550" y="315007"/>
                      </a:cubicBezTo>
                      <a:cubicBezTo>
                        <a:pt x="229826" y="315007"/>
                        <a:pt x="209870" y="315007"/>
                        <a:pt x="189146" y="315007"/>
                      </a:cubicBezTo>
                      <a:close/>
                      <a:moveTo>
                        <a:pt x="157677" y="472442"/>
                      </a:moveTo>
                      <a:cubicBezTo>
                        <a:pt x="157677" y="483194"/>
                        <a:pt x="157677" y="492793"/>
                        <a:pt x="157677" y="502777"/>
                      </a:cubicBezTo>
                      <a:cubicBezTo>
                        <a:pt x="199508" y="502777"/>
                        <a:pt x="240956" y="502777"/>
                        <a:pt x="282020" y="502777"/>
                      </a:cubicBezTo>
                      <a:cubicBezTo>
                        <a:pt x="282020" y="492409"/>
                        <a:pt x="282020" y="482426"/>
                        <a:pt x="282020" y="472442"/>
                      </a:cubicBezTo>
                      <a:cubicBezTo>
                        <a:pt x="240188" y="472442"/>
                        <a:pt x="199124" y="472442"/>
                        <a:pt x="157677" y="472442"/>
                      </a:cubicBezTo>
                      <a:close/>
                      <a:moveTo>
                        <a:pt x="262447" y="535416"/>
                      </a:moveTo>
                      <a:cubicBezTo>
                        <a:pt x="233280" y="535416"/>
                        <a:pt x="206032" y="535416"/>
                        <a:pt x="177633" y="535416"/>
                      </a:cubicBezTo>
                      <a:cubicBezTo>
                        <a:pt x="180319" y="546168"/>
                        <a:pt x="183006" y="556151"/>
                        <a:pt x="185308" y="565751"/>
                      </a:cubicBezTo>
                      <a:cubicBezTo>
                        <a:pt x="209486" y="565751"/>
                        <a:pt x="232129" y="565751"/>
                        <a:pt x="255155" y="565751"/>
                      </a:cubicBezTo>
                      <a:cubicBezTo>
                        <a:pt x="257458" y="555383"/>
                        <a:pt x="259761" y="545784"/>
                        <a:pt x="262447" y="535416"/>
                      </a:cubicBezTo>
                      <a:close/>
                      <a:moveTo>
                        <a:pt x="156909" y="283136"/>
                      </a:moveTo>
                      <a:cubicBezTo>
                        <a:pt x="156909" y="276608"/>
                        <a:pt x="157293" y="271232"/>
                        <a:pt x="156909" y="265856"/>
                      </a:cubicBezTo>
                      <a:cubicBezTo>
                        <a:pt x="156142" y="257409"/>
                        <a:pt x="148850" y="251649"/>
                        <a:pt x="140791" y="252033"/>
                      </a:cubicBezTo>
                      <a:cubicBezTo>
                        <a:pt x="132731" y="252417"/>
                        <a:pt x="126207" y="259329"/>
                        <a:pt x="125823" y="267392"/>
                      </a:cubicBezTo>
                      <a:cubicBezTo>
                        <a:pt x="125823" y="275456"/>
                        <a:pt x="131580" y="282368"/>
                        <a:pt x="140023" y="283136"/>
                      </a:cubicBezTo>
                      <a:cubicBezTo>
                        <a:pt x="145396" y="283520"/>
                        <a:pt x="150385" y="283136"/>
                        <a:pt x="156909" y="283136"/>
                      </a:cubicBezTo>
                      <a:close/>
                      <a:moveTo>
                        <a:pt x="282787" y="283520"/>
                      </a:moveTo>
                      <a:cubicBezTo>
                        <a:pt x="287393" y="283520"/>
                        <a:pt x="291230" y="283520"/>
                        <a:pt x="295068" y="283520"/>
                      </a:cubicBezTo>
                      <a:cubicBezTo>
                        <a:pt x="296603" y="283520"/>
                        <a:pt x="298522" y="283520"/>
                        <a:pt x="300057" y="283520"/>
                      </a:cubicBezTo>
                      <a:cubicBezTo>
                        <a:pt x="308500" y="282368"/>
                        <a:pt x="314257" y="275456"/>
                        <a:pt x="313873" y="267392"/>
                      </a:cubicBezTo>
                      <a:cubicBezTo>
                        <a:pt x="313489" y="259329"/>
                        <a:pt x="306581" y="252801"/>
                        <a:pt x="298522" y="252417"/>
                      </a:cubicBezTo>
                      <a:cubicBezTo>
                        <a:pt x="290463" y="252417"/>
                        <a:pt x="283555" y="258177"/>
                        <a:pt x="282787" y="266624"/>
                      </a:cubicBezTo>
                      <a:cubicBezTo>
                        <a:pt x="282404" y="271232"/>
                        <a:pt x="282787" y="276608"/>
                        <a:pt x="282787" y="28352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1357" name="Google Shape;1357;p36"/>
                <p:cNvSpPr/>
                <p:nvPr/>
              </p:nvSpPr>
              <p:spPr>
                <a:xfrm>
                  <a:off x="2962679" y="5486092"/>
                  <a:ext cx="314009" cy="329945"/>
                </a:xfrm>
                <a:custGeom>
                  <a:rect l="l" t="t" r="r" b="b"/>
                  <a:pathLst>
                    <a:path w="314009" h="329945" extrusionOk="0">
                      <a:moveTo>
                        <a:pt x="98310" y="168286"/>
                      </a:moveTo>
                      <a:cubicBezTo>
                        <a:pt x="47268" y="122207"/>
                        <a:pt x="57630" y="59617"/>
                        <a:pt x="90635" y="27362"/>
                      </a:cubicBezTo>
                      <a:cubicBezTo>
                        <a:pt x="127093" y="-8733"/>
                        <a:pt x="185427" y="-9117"/>
                        <a:pt x="222653" y="26210"/>
                      </a:cubicBezTo>
                      <a:cubicBezTo>
                        <a:pt x="257193" y="59233"/>
                        <a:pt x="266787" y="122975"/>
                        <a:pt x="218048" y="167134"/>
                      </a:cubicBezTo>
                      <a:cubicBezTo>
                        <a:pt x="232631" y="177118"/>
                        <a:pt x="248750" y="186333"/>
                        <a:pt x="262182" y="198237"/>
                      </a:cubicBezTo>
                      <a:cubicBezTo>
                        <a:pt x="295954" y="227804"/>
                        <a:pt x="312457" y="265819"/>
                        <a:pt x="313992" y="310746"/>
                      </a:cubicBezTo>
                      <a:cubicBezTo>
                        <a:pt x="314376" y="324185"/>
                        <a:pt x="308619" y="329945"/>
                        <a:pt x="295187" y="329945"/>
                      </a:cubicBezTo>
                      <a:cubicBezTo>
                        <a:pt x="203081" y="329945"/>
                        <a:pt x="111359" y="329945"/>
                        <a:pt x="19253" y="329945"/>
                      </a:cubicBezTo>
                      <a:cubicBezTo>
                        <a:pt x="5437" y="329945"/>
                        <a:pt x="-704" y="324185"/>
                        <a:pt x="64" y="309978"/>
                      </a:cubicBezTo>
                      <a:cubicBezTo>
                        <a:pt x="3518" y="247003"/>
                        <a:pt x="33452" y="201309"/>
                        <a:pt x="89483" y="172510"/>
                      </a:cubicBezTo>
                      <a:cubicBezTo>
                        <a:pt x="92170" y="170974"/>
                        <a:pt x="94856" y="169822"/>
                        <a:pt x="98310" y="168286"/>
                      </a:cubicBezTo>
                      <a:close/>
                      <a:moveTo>
                        <a:pt x="280220" y="297690"/>
                      </a:moveTo>
                      <a:cubicBezTo>
                        <a:pt x="279068" y="253147"/>
                        <a:pt x="233399" y="185565"/>
                        <a:pt x="151655" y="188253"/>
                      </a:cubicBezTo>
                      <a:cubicBezTo>
                        <a:pt x="91402" y="190173"/>
                        <a:pt x="29231" y="247388"/>
                        <a:pt x="33836" y="297306"/>
                      </a:cubicBezTo>
                      <a:cubicBezTo>
                        <a:pt x="94856" y="297306"/>
                        <a:pt x="155493" y="297306"/>
                        <a:pt x="219583" y="297306"/>
                      </a:cubicBezTo>
                      <a:cubicBezTo>
                        <a:pt x="213059" y="286938"/>
                        <a:pt x="208070" y="278491"/>
                        <a:pt x="202313" y="270427"/>
                      </a:cubicBezTo>
                      <a:cubicBezTo>
                        <a:pt x="195405" y="260827"/>
                        <a:pt x="194638" y="252379"/>
                        <a:pt x="201929" y="246236"/>
                      </a:cubicBezTo>
                      <a:cubicBezTo>
                        <a:pt x="208838" y="240092"/>
                        <a:pt x="218048" y="241628"/>
                        <a:pt x="226107" y="250076"/>
                      </a:cubicBezTo>
                      <a:cubicBezTo>
                        <a:pt x="238772" y="263515"/>
                        <a:pt x="246064" y="279642"/>
                        <a:pt x="249901" y="297690"/>
                      </a:cubicBezTo>
                      <a:cubicBezTo>
                        <a:pt x="260263" y="297690"/>
                        <a:pt x="270242" y="297690"/>
                        <a:pt x="280220" y="297690"/>
                      </a:cubicBezTo>
                      <a:close/>
                      <a:moveTo>
                        <a:pt x="219967" y="93792"/>
                      </a:moveTo>
                      <a:cubicBezTo>
                        <a:pt x="219967" y="59233"/>
                        <a:pt x="191568" y="30818"/>
                        <a:pt x="156644" y="31202"/>
                      </a:cubicBezTo>
                      <a:cubicBezTo>
                        <a:pt x="122488" y="31202"/>
                        <a:pt x="94472" y="59617"/>
                        <a:pt x="94089" y="93792"/>
                      </a:cubicBezTo>
                      <a:cubicBezTo>
                        <a:pt x="94089" y="128735"/>
                        <a:pt x="122104" y="156766"/>
                        <a:pt x="156644" y="157150"/>
                      </a:cubicBezTo>
                      <a:cubicBezTo>
                        <a:pt x="191568" y="157150"/>
                        <a:pt x="219967" y="128735"/>
                        <a:pt x="219967" y="93792"/>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1358" name="Google Shape;1358;p36"/>
                <p:cNvSpPr/>
                <p:nvPr/>
              </p:nvSpPr>
              <p:spPr>
                <a:xfrm>
                  <a:off x="2522873" y="5485743"/>
                  <a:ext cx="314009" cy="329909"/>
                </a:xfrm>
                <a:custGeom>
                  <a:rect l="l" t="t" r="r" b="b"/>
                  <a:pathLst>
                    <a:path w="314009" h="329909" extrusionOk="0">
                      <a:moveTo>
                        <a:pt x="98310" y="168634"/>
                      </a:moveTo>
                      <a:cubicBezTo>
                        <a:pt x="48036" y="123708"/>
                        <a:pt x="57246" y="61118"/>
                        <a:pt x="89867" y="28095"/>
                      </a:cubicBezTo>
                      <a:cubicBezTo>
                        <a:pt x="126326" y="-8384"/>
                        <a:pt x="184276" y="-9536"/>
                        <a:pt x="221886" y="25791"/>
                      </a:cubicBezTo>
                      <a:cubicBezTo>
                        <a:pt x="256426" y="58046"/>
                        <a:pt x="267171" y="122940"/>
                        <a:pt x="216129" y="168634"/>
                      </a:cubicBezTo>
                      <a:cubicBezTo>
                        <a:pt x="239923" y="179002"/>
                        <a:pt x="260647" y="193594"/>
                        <a:pt x="277149" y="213561"/>
                      </a:cubicBezTo>
                      <a:cubicBezTo>
                        <a:pt x="300560" y="241592"/>
                        <a:pt x="312840" y="274231"/>
                        <a:pt x="313992" y="310710"/>
                      </a:cubicBezTo>
                      <a:cubicBezTo>
                        <a:pt x="314375" y="323766"/>
                        <a:pt x="308619" y="329909"/>
                        <a:pt x="295187" y="329909"/>
                      </a:cubicBezTo>
                      <a:cubicBezTo>
                        <a:pt x="203081" y="329909"/>
                        <a:pt x="111359" y="329909"/>
                        <a:pt x="19253" y="329909"/>
                      </a:cubicBezTo>
                      <a:cubicBezTo>
                        <a:pt x="5437" y="329909"/>
                        <a:pt x="-704" y="324150"/>
                        <a:pt x="64" y="309942"/>
                      </a:cubicBezTo>
                      <a:cubicBezTo>
                        <a:pt x="3902" y="246968"/>
                        <a:pt x="33836" y="201273"/>
                        <a:pt x="89867" y="172474"/>
                      </a:cubicBezTo>
                      <a:cubicBezTo>
                        <a:pt x="92554" y="171322"/>
                        <a:pt x="95240" y="170170"/>
                        <a:pt x="98310" y="168634"/>
                      </a:cubicBezTo>
                      <a:close/>
                      <a:moveTo>
                        <a:pt x="94472" y="298038"/>
                      </a:moveTo>
                      <a:cubicBezTo>
                        <a:pt x="159330" y="298038"/>
                        <a:pt x="219967" y="298038"/>
                        <a:pt x="280987" y="298038"/>
                      </a:cubicBezTo>
                      <a:cubicBezTo>
                        <a:pt x="279068" y="251960"/>
                        <a:pt x="233783" y="187834"/>
                        <a:pt x="155876" y="188602"/>
                      </a:cubicBezTo>
                      <a:cubicBezTo>
                        <a:pt x="78738" y="189370"/>
                        <a:pt x="35371" y="254264"/>
                        <a:pt x="34220" y="298038"/>
                      </a:cubicBezTo>
                      <a:cubicBezTo>
                        <a:pt x="44198" y="298038"/>
                        <a:pt x="54176" y="298038"/>
                        <a:pt x="64154" y="298038"/>
                      </a:cubicBezTo>
                      <a:cubicBezTo>
                        <a:pt x="71446" y="273079"/>
                        <a:pt x="77203" y="261944"/>
                        <a:pt x="88716" y="250424"/>
                      </a:cubicBezTo>
                      <a:cubicBezTo>
                        <a:pt x="91402" y="247736"/>
                        <a:pt x="94472" y="245048"/>
                        <a:pt x="98310" y="243896"/>
                      </a:cubicBezTo>
                      <a:cubicBezTo>
                        <a:pt x="105218" y="241976"/>
                        <a:pt x="111359" y="243896"/>
                        <a:pt x="115580" y="250040"/>
                      </a:cubicBezTo>
                      <a:cubicBezTo>
                        <a:pt x="119801" y="256568"/>
                        <a:pt x="119034" y="262711"/>
                        <a:pt x="114429" y="269239"/>
                      </a:cubicBezTo>
                      <a:cubicBezTo>
                        <a:pt x="107137" y="278071"/>
                        <a:pt x="101764" y="287287"/>
                        <a:pt x="94472" y="298038"/>
                      </a:cubicBezTo>
                      <a:close/>
                      <a:moveTo>
                        <a:pt x="157412" y="31551"/>
                      </a:moveTo>
                      <a:cubicBezTo>
                        <a:pt x="122488" y="31551"/>
                        <a:pt x="94089" y="59582"/>
                        <a:pt x="94472" y="94141"/>
                      </a:cubicBezTo>
                      <a:cubicBezTo>
                        <a:pt x="94472" y="129084"/>
                        <a:pt x="122872" y="157115"/>
                        <a:pt x="157412" y="157115"/>
                      </a:cubicBezTo>
                      <a:cubicBezTo>
                        <a:pt x="191567" y="157115"/>
                        <a:pt x="219967" y="129084"/>
                        <a:pt x="219967" y="94909"/>
                      </a:cubicBezTo>
                      <a:cubicBezTo>
                        <a:pt x="220351" y="59966"/>
                        <a:pt x="192335" y="31551"/>
                        <a:pt x="157412" y="31551"/>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1359" name="Google Shape;1359;p36"/>
                <p:cNvSpPr/>
                <p:nvPr/>
              </p:nvSpPr>
              <p:spPr>
                <a:xfrm>
                  <a:off x="2444246" y="5234238"/>
                  <a:ext cx="219597" cy="220082"/>
                </a:xfrm>
                <a:custGeom>
                  <a:rect l="l" t="t" r="r" b="b"/>
                  <a:pathLst>
                    <a:path w="219597" h="220082" extrusionOk="0">
                      <a:moveTo>
                        <a:pt x="157748" y="105269"/>
                      </a:moveTo>
                      <a:cubicBezTo>
                        <a:pt x="185764" y="119861"/>
                        <a:pt x="205720" y="141364"/>
                        <a:pt x="214547" y="171700"/>
                      </a:cubicBezTo>
                      <a:cubicBezTo>
                        <a:pt x="217617" y="181683"/>
                        <a:pt x="218769" y="192051"/>
                        <a:pt x="219536" y="202419"/>
                      </a:cubicBezTo>
                      <a:cubicBezTo>
                        <a:pt x="220304" y="213170"/>
                        <a:pt x="213779" y="219698"/>
                        <a:pt x="203034" y="220082"/>
                      </a:cubicBezTo>
                      <a:cubicBezTo>
                        <a:pt x="140862" y="220082"/>
                        <a:pt x="78691" y="220082"/>
                        <a:pt x="16519" y="220082"/>
                      </a:cubicBezTo>
                      <a:cubicBezTo>
                        <a:pt x="5774" y="220082"/>
                        <a:pt x="-367" y="213554"/>
                        <a:pt x="17" y="202419"/>
                      </a:cubicBezTo>
                      <a:cubicBezTo>
                        <a:pt x="1552" y="163636"/>
                        <a:pt x="18438" y="133685"/>
                        <a:pt x="50675" y="112181"/>
                      </a:cubicBezTo>
                      <a:cubicBezTo>
                        <a:pt x="52594" y="111029"/>
                        <a:pt x="54513" y="109877"/>
                        <a:pt x="56432" y="108725"/>
                      </a:cubicBezTo>
                      <a:cubicBezTo>
                        <a:pt x="58351" y="107573"/>
                        <a:pt x="60269" y="106422"/>
                        <a:pt x="62188" y="105269"/>
                      </a:cubicBezTo>
                      <a:cubicBezTo>
                        <a:pt x="40697" y="68791"/>
                        <a:pt x="43000" y="37688"/>
                        <a:pt x="68329" y="15416"/>
                      </a:cubicBezTo>
                      <a:cubicBezTo>
                        <a:pt x="91355" y="-4551"/>
                        <a:pt x="125895" y="-5319"/>
                        <a:pt x="149689" y="14264"/>
                      </a:cubicBezTo>
                      <a:cubicBezTo>
                        <a:pt x="176554" y="35768"/>
                        <a:pt x="179240" y="66871"/>
                        <a:pt x="157748" y="105269"/>
                      </a:cubicBezTo>
                      <a:close/>
                      <a:moveTo>
                        <a:pt x="186148" y="188211"/>
                      </a:moveTo>
                      <a:cubicBezTo>
                        <a:pt x="180391" y="151732"/>
                        <a:pt x="145084" y="124085"/>
                        <a:pt x="105939" y="126005"/>
                      </a:cubicBezTo>
                      <a:cubicBezTo>
                        <a:pt x="70631" y="127541"/>
                        <a:pt x="36092" y="157492"/>
                        <a:pt x="34557" y="188211"/>
                      </a:cubicBezTo>
                      <a:cubicBezTo>
                        <a:pt x="85215" y="188211"/>
                        <a:pt x="135490" y="188211"/>
                        <a:pt x="186148" y="188211"/>
                      </a:cubicBezTo>
                      <a:close/>
                      <a:moveTo>
                        <a:pt x="141630" y="63415"/>
                      </a:moveTo>
                      <a:cubicBezTo>
                        <a:pt x="141630" y="46135"/>
                        <a:pt x="127814" y="31928"/>
                        <a:pt x="110928" y="31928"/>
                      </a:cubicBezTo>
                      <a:cubicBezTo>
                        <a:pt x="93274" y="31544"/>
                        <a:pt x="79075" y="46135"/>
                        <a:pt x="79075" y="63415"/>
                      </a:cubicBezTo>
                      <a:cubicBezTo>
                        <a:pt x="79075" y="80310"/>
                        <a:pt x="93274" y="94518"/>
                        <a:pt x="110544" y="94518"/>
                      </a:cubicBezTo>
                      <a:cubicBezTo>
                        <a:pt x="127430" y="94518"/>
                        <a:pt x="141246" y="80310"/>
                        <a:pt x="141630" y="63415"/>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1360" name="Google Shape;1360;p36"/>
                <p:cNvSpPr/>
                <p:nvPr/>
              </p:nvSpPr>
              <p:spPr>
                <a:xfrm>
                  <a:off x="3135377" y="5234295"/>
                  <a:ext cx="219647" cy="220409"/>
                </a:xfrm>
                <a:custGeom>
                  <a:rect l="l" t="t" r="r" b="b"/>
                  <a:pathLst>
                    <a:path w="219647" h="220409" extrusionOk="0">
                      <a:moveTo>
                        <a:pt x="62236" y="105213"/>
                      </a:moveTo>
                      <a:cubicBezTo>
                        <a:pt x="40744" y="67966"/>
                        <a:pt x="43431" y="36479"/>
                        <a:pt x="69143" y="14975"/>
                      </a:cubicBezTo>
                      <a:cubicBezTo>
                        <a:pt x="92554" y="-4992"/>
                        <a:pt x="126710" y="-4992"/>
                        <a:pt x="150504" y="14975"/>
                      </a:cubicBezTo>
                      <a:cubicBezTo>
                        <a:pt x="176600" y="36863"/>
                        <a:pt x="178903" y="68350"/>
                        <a:pt x="157795" y="104829"/>
                      </a:cubicBezTo>
                      <a:cubicBezTo>
                        <a:pt x="165855" y="110589"/>
                        <a:pt x="174298" y="115580"/>
                        <a:pt x="181590" y="121724"/>
                      </a:cubicBezTo>
                      <a:cubicBezTo>
                        <a:pt x="205767" y="142460"/>
                        <a:pt x="218048" y="168955"/>
                        <a:pt x="219583" y="200826"/>
                      </a:cubicBezTo>
                      <a:cubicBezTo>
                        <a:pt x="220351" y="214265"/>
                        <a:pt x="214210" y="220409"/>
                        <a:pt x="201162" y="220409"/>
                      </a:cubicBezTo>
                      <a:cubicBezTo>
                        <a:pt x="140142" y="220409"/>
                        <a:pt x="79505" y="220409"/>
                        <a:pt x="18485" y="220409"/>
                      </a:cubicBezTo>
                      <a:cubicBezTo>
                        <a:pt x="5437" y="220409"/>
                        <a:pt x="-704" y="214265"/>
                        <a:pt x="64" y="200826"/>
                      </a:cubicBezTo>
                      <a:cubicBezTo>
                        <a:pt x="1983" y="162811"/>
                        <a:pt x="18869" y="133628"/>
                        <a:pt x="50722" y="112509"/>
                      </a:cubicBezTo>
                      <a:cubicBezTo>
                        <a:pt x="54560" y="109437"/>
                        <a:pt x="58398" y="107517"/>
                        <a:pt x="62236" y="105213"/>
                      </a:cubicBezTo>
                      <a:close/>
                      <a:moveTo>
                        <a:pt x="186195" y="188154"/>
                      </a:moveTo>
                      <a:cubicBezTo>
                        <a:pt x="180822" y="151675"/>
                        <a:pt x="145515" y="124412"/>
                        <a:pt x="105986" y="125948"/>
                      </a:cubicBezTo>
                      <a:cubicBezTo>
                        <a:pt x="71062" y="127484"/>
                        <a:pt x="36523" y="157051"/>
                        <a:pt x="34604" y="188154"/>
                      </a:cubicBezTo>
                      <a:cubicBezTo>
                        <a:pt x="84878" y="188154"/>
                        <a:pt x="135537" y="188154"/>
                        <a:pt x="186195" y="188154"/>
                      </a:cubicBezTo>
                      <a:close/>
                      <a:moveTo>
                        <a:pt x="141293" y="62590"/>
                      </a:moveTo>
                      <a:cubicBezTo>
                        <a:pt x="140909" y="45311"/>
                        <a:pt x="126710" y="31487"/>
                        <a:pt x="109824" y="31487"/>
                      </a:cubicBezTo>
                      <a:cubicBezTo>
                        <a:pt x="92170" y="31487"/>
                        <a:pt x="78354" y="46079"/>
                        <a:pt x="78738" y="63742"/>
                      </a:cubicBezTo>
                      <a:cubicBezTo>
                        <a:pt x="79122" y="80638"/>
                        <a:pt x="93705" y="94461"/>
                        <a:pt x="110591" y="94077"/>
                      </a:cubicBezTo>
                      <a:cubicBezTo>
                        <a:pt x="127861" y="94077"/>
                        <a:pt x="141677" y="79870"/>
                        <a:pt x="141293" y="6259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1361" name="Google Shape;1361;p36"/>
                <p:cNvSpPr/>
                <p:nvPr/>
              </p:nvSpPr>
              <p:spPr>
                <a:xfrm>
                  <a:off x="2837244" y="5533037"/>
                  <a:ext cx="125498" cy="125948"/>
                </a:xfrm>
                <a:custGeom>
                  <a:rect l="l" t="t" r="r" b="b"/>
                  <a:pathLst>
                    <a:path w="125498" h="125948" extrusionOk="0">
                      <a:moveTo>
                        <a:pt x="62559" y="0"/>
                      </a:moveTo>
                      <a:cubicBezTo>
                        <a:pt x="97483" y="0"/>
                        <a:pt x="125498" y="28031"/>
                        <a:pt x="125498" y="62974"/>
                      </a:cubicBezTo>
                      <a:cubicBezTo>
                        <a:pt x="125498" y="97533"/>
                        <a:pt x="97099" y="125948"/>
                        <a:pt x="62559" y="125948"/>
                      </a:cubicBezTo>
                      <a:cubicBezTo>
                        <a:pt x="28403" y="125948"/>
                        <a:pt x="388" y="97917"/>
                        <a:pt x="4" y="63742"/>
                      </a:cubicBezTo>
                      <a:cubicBezTo>
                        <a:pt x="-380" y="28415"/>
                        <a:pt x="27636" y="0"/>
                        <a:pt x="62559" y="0"/>
                      </a:cubicBezTo>
                      <a:close/>
                      <a:moveTo>
                        <a:pt x="62559" y="31487"/>
                      </a:moveTo>
                      <a:cubicBezTo>
                        <a:pt x="45289" y="31487"/>
                        <a:pt x="31473" y="45695"/>
                        <a:pt x="31473" y="62974"/>
                      </a:cubicBezTo>
                      <a:cubicBezTo>
                        <a:pt x="31473" y="80638"/>
                        <a:pt x="46057" y="94845"/>
                        <a:pt x="63327" y="94461"/>
                      </a:cubicBezTo>
                      <a:cubicBezTo>
                        <a:pt x="80213" y="94077"/>
                        <a:pt x="94413" y="79870"/>
                        <a:pt x="94029" y="62590"/>
                      </a:cubicBezTo>
                      <a:cubicBezTo>
                        <a:pt x="93645" y="45311"/>
                        <a:pt x="79829" y="31487"/>
                        <a:pt x="62559" y="31487"/>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1362" name="Google Shape;1362;p36"/>
                <p:cNvSpPr/>
                <p:nvPr/>
              </p:nvSpPr>
              <p:spPr>
                <a:xfrm>
                  <a:off x="2459992" y="5485801"/>
                  <a:ext cx="94419" cy="94102"/>
                </a:xfrm>
                <a:custGeom>
                  <a:rect l="l" t="t" r="r" b="b"/>
                  <a:pathLst>
                    <a:path w="94419" h="94102" extrusionOk="0">
                      <a:moveTo>
                        <a:pt x="94414" y="48388"/>
                      </a:moveTo>
                      <a:cubicBezTo>
                        <a:pt x="94030" y="73731"/>
                        <a:pt x="72155" y="94850"/>
                        <a:pt x="46442" y="94082"/>
                      </a:cubicBezTo>
                      <a:cubicBezTo>
                        <a:pt x="20345" y="93698"/>
                        <a:pt x="-378" y="71811"/>
                        <a:pt x="5" y="45700"/>
                      </a:cubicBezTo>
                      <a:cubicBezTo>
                        <a:pt x="773" y="19973"/>
                        <a:pt x="22264" y="-379"/>
                        <a:pt x="47977" y="5"/>
                      </a:cubicBezTo>
                      <a:cubicBezTo>
                        <a:pt x="74074" y="389"/>
                        <a:pt x="94798" y="22277"/>
                        <a:pt x="94414" y="48388"/>
                      </a:cubicBezTo>
                      <a:close/>
                      <a:moveTo>
                        <a:pt x="62944" y="47236"/>
                      </a:moveTo>
                      <a:cubicBezTo>
                        <a:pt x="62944" y="38788"/>
                        <a:pt x="56036" y="31492"/>
                        <a:pt x="47593" y="31492"/>
                      </a:cubicBezTo>
                      <a:cubicBezTo>
                        <a:pt x="39150" y="31108"/>
                        <a:pt x="31859" y="38020"/>
                        <a:pt x="31475" y="46468"/>
                      </a:cubicBezTo>
                      <a:cubicBezTo>
                        <a:pt x="31091" y="55300"/>
                        <a:pt x="38383" y="62979"/>
                        <a:pt x="47210" y="62979"/>
                      </a:cubicBezTo>
                      <a:cubicBezTo>
                        <a:pt x="55653" y="62595"/>
                        <a:pt x="62944" y="55684"/>
                        <a:pt x="62944" y="47236"/>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1363" name="Google Shape;1363;p36"/>
                <p:cNvSpPr/>
                <p:nvPr/>
              </p:nvSpPr>
              <p:spPr>
                <a:xfrm>
                  <a:off x="3245585" y="5485802"/>
                  <a:ext cx="94408" cy="94087"/>
                </a:xfrm>
                <a:custGeom>
                  <a:rect l="l" t="t" r="r" b="b"/>
                  <a:pathLst>
                    <a:path w="94408" h="94087" extrusionOk="0">
                      <a:moveTo>
                        <a:pt x="0" y="46852"/>
                      </a:moveTo>
                      <a:cubicBezTo>
                        <a:pt x="0" y="20740"/>
                        <a:pt x="21491" y="-379"/>
                        <a:pt x="47972" y="5"/>
                      </a:cubicBezTo>
                      <a:cubicBezTo>
                        <a:pt x="73301" y="389"/>
                        <a:pt x="94409" y="21893"/>
                        <a:pt x="94409" y="47236"/>
                      </a:cubicBezTo>
                      <a:cubicBezTo>
                        <a:pt x="94025" y="73347"/>
                        <a:pt x="72533" y="94466"/>
                        <a:pt x="46437" y="94082"/>
                      </a:cubicBezTo>
                      <a:cubicBezTo>
                        <a:pt x="20724" y="93698"/>
                        <a:pt x="0" y="72579"/>
                        <a:pt x="0" y="46852"/>
                      </a:cubicBezTo>
                      <a:close/>
                      <a:moveTo>
                        <a:pt x="46821" y="31492"/>
                      </a:moveTo>
                      <a:cubicBezTo>
                        <a:pt x="38378" y="31492"/>
                        <a:pt x="31470" y="38404"/>
                        <a:pt x="31086" y="46852"/>
                      </a:cubicBezTo>
                      <a:cubicBezTo>
                        <a:pt x="31086" y="55299"/>
                        <a:pt x="37994" y="62595"/>
                        <a:pt x="46437" y="62595"/>
                      </a:cubicBezTo>
                      <a:cubicBezTo>
                        <a:pt x="55263" y="62979"/>
                        <a:pt x="62555" y="55299"/>
                        <a:pt x="62555" y="46468"/>
                      </a:cubicBezTo>
                      <a:cubicBezTo>
                        <a:pt x="62555" y="38404"/>
                        <a:pt x="55263" y="31492"/>
                        <a:pt x="46821" y="31492"/>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1364" name="Google Shape;1364;p36"/>
                <p:cNvSpPr/>
                <p:nvPr/>
              </p:nvSpPr>
              <p:spPr>
                <a:xfrm>
                  <a:off x="2523320" y="5014653"/>
                  <a:ext cx="94030" cy="94077"/>
                </a:xfrm>
                <a:custGeom>
                  <a:rect l="l" t="t" r="r" b="b"/>
                  <a:pathLst>
                    <a:path w="94030" h="94077" extrusionOk="0">
                      <a:moveTo>
                        <a:pt x="94025" y="46462"/>
                      </a:moveTo>
                      <a:cubicBezTo>
                        <a:pt x="94409" y="72574"/>
                        <a:pt x="73301" y="94077"/>
                        <a:pt x="47204" y="94077"/>
                      </a:cubicBezTo>
                      <a:cubicBezTo>
                        <a:pt x="21491" y="94077"/>
                        <a:pt x="384" y="72958"/>
                        <a:pt x="0" y="47615"/>
                      </a:cubicBezTo>
                      <a:cubicBezTo>
                        <a:pt x="0" y="21503"/>
                        <a:pt x="21108" y="0"/>
                        <a:pt x="46821" y="0"/>
                      </a:cubicBezTo>
                      <a:cubicBezTo>
                        <a:pt x="72534" y="0"/>
                        <a:pt x="93641" y="20735"/>
                        <a:pt x="94025" y="46462"/>
                      </a:cubicBezTo>
                      <a:close/>
                      <a:moveTo>
                        <a:pt x="62555" y="47231"/>
                      </a:moveTo>
                      <a:cubicBezTo>
                        <a:pt x="62555" y="38783"/>
                        <a:pt x="56031" y="31487"/>
                        <a:pt x="47588" y="31487"/>
                      </a:cubicBezTo>
                      <a:cubicBezTo>
                        <a:pt x="38761" y="31103"/>
                        <a:pt x="31470" y="38399"/>
                        <a:pt x="31470" y="47231"/>
                      </a:cubicBezTo>
                      <a:cubicBezTo>
                        <a:pt x="31470" y="55678"/>
                        <a:pt x="38761" y="62590"/>
                        <a:pt x="47204" y="62590"/>
                      </a:cubicBezTo>
                      <a:cubicBezTo>
                        <a:pt x="55264" y="62590"/>
                        <a:pt x="62172" y="55678"/>
                        <a:pt x="62555" y="47231"/>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1365" name="Google Shape;1365;p36"/>
                <p:cNvSpPr/>
                <p:nvPr/>
              </p:nvSpPr>
              <p:spPr>
                <a:xfrm>
                  <a:off x="3182646" y="5014648"/>
                  <a:ext cx="94030" cy="94466"/>
                </a:xfrm>
                <a:custGeom>
                  <a:rect l="l" t="t" r="r" b="b"/>
                  <a:pathLst>
                    <a:path w="94030" h="94466" extrusionOk="0">
                      <a:moveTo>
                        <a:pt x="47204" y="5"/>
                      </a:moveTo>
                      <a:cubicBezTo>
                        <a:pt x="73301" y="5"/>
                        <a:pt x="94409" y="21892"/>
                        <a:pt x="94025" y="48004"/>
                      </a:cubicBezTo>
                      <a:cubicBezTo>
                        <a:pt x="93641" y="73731"/>
                        <a:pt x="72534" y="94466"/>
                        <a:pt x="46821" y="94466"/>
                      </a:cubicBezTo>
                      <a:cubicBezTo>
                        <a:pt x="21108" y="94466"/>
                        <a:pt x="0" y="73347"/>
                        <a:pt x="0" y="47620"/>
                      </a:cubicBezTo>
                      <a:cubicBezTo>
                        <a:pt x="0" y="21124"/>
                        <a:pt x="21108" y="-379"/>
                        <a:pt x="47204" y="5"/>
                      </a:cubicBezTo>
                      <a:close/>
                      <a:moveTo>
                        <a:pt x="62555" y="46852"/>
                      </a:moveTo>
                      <a:cubicBezTo>
                        <a:pt x="62555" y="38404"/>
                        <a:pt x="55647" y="31492"/>
                        <a:pt x="47204" y="31492"/>
                      </a:cubicBezTo>
                      <a:cubicBezTo>
                        <a:pt x="38378" y="31492"/>
                        <a:pt x="31086" y="38788"/>
                        <a:pt x="31470" y="47620"/>
                      </a:cubicBezTo>
                      <a:cubicBezTo>
                        <a:pt x="31853" y="56067"/>
                        <a:pt x="39145" y="62979"/>
                        <a:pt x="47588" y="62595"/>
                      </a:cubicBezTo>
                      <a:cubicBezTo>
                        <a:pt x="56031" y="62211"/>
                        <a:pt x="62939" y="55299"/>
                        <a:pt x="62555" y="46852"/>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grpSp>
      </p:grpSp>
      <p:sp>
        <p:nvSpPr>
          <p:cNvPr id="1366" name="Google Shape;1366;p36"/>
          <p:cNvSpPr/>
          <p:nvPr/>
        </p:nvSpPr>
        <p:spPr>
          <a:xfrm>
            <a:off x="2036620" y="3351516"/>
            <a:ext cx="5603776" cy="531962"/>
          </a:xfrm>
          <a:prstGeom prst="rect">
            <a:avLst/>
          </a:prstGeom>
          <a:solidFill>
            <a:srgbClr val="F1692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1367" name="Google Shape;1367;p36"/>
          <p:cNvSpPr txBox="1"/>
          <p:nvPr/>
        </p:nvSpPr>
        <p:spPr>
          <a:xfrm>
            <a:off x="2212401" y="3459346"/>
            <a:ext cx="5388838" cy="722327"/>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lt1"/>
              </a:buClr>
              <a:buSzPts val="1600"/>
              <a:buFont typeface="Arial"/>
              <a:buNone/>
            </a:pPr>
            <a:r>
              <a:rPr lang="en-US" sz="1600" b="1">
                <a:solidFill>
                  <a:schemeClr val="lt1"/>
                </a:solidFill>
                <a:latin typeface="Verdana"/>
                <a:ea typeface="Verdana"/>
                <a:cs typeface="Verdana"/>
                <a:sym typeface="Verdana"/>
              </a:rPr>
              <a:t>Tema 5: Sport e avventura </a:t>
            </a:r>
            <a:r>
              <a:rPr lang="en-US" sz="1600" i="1">
                <a:solidFill>
                  <a:schemeClr val="lt1"/>
                </a:solidFill>
                <a:latin typeface="Verdana"/>
                <a:ea typeface="Verdana"/>
                <a:cs typeface="Verdana"/>
                <a:sym typeface="Verdana"/>
              </a:rPr>
              <a:t>(6 idee)</a:t>
            </a:r>
            <a:endParaRPr sz="1600" b="1">
              <a:solidFill>
                <a:schemeClr val="lt1"/>
              </a:solidFill>
              <a:latin typeface="Verdana"/>
              <a:ea typeface="Verdana"/>
              <a:cs typeface="Verdana"/>
              <a:sym typeface="Verdana"/>
            </a:endParaRPr>
          </a:p>
        </p:txBody>
      </p:sp>
      <p:sp>
        <p:nvSpPr>
          <p:cNvPr id="1368" name="Google Shape;1368;p36"/>
          <p:cNvSpPr txBox="1"/>
          <p:nvPr/>
        </p:nvSpPr>
        <p:spPr>
          <a:xfrm>
            <a:off x="302839" y="864288"/>
            <a:ext cx="5956470" cy="665144"/>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lt1"/>
              </a:buClr>
              <a:buSzPts val="2000"/>
              <a:buFont typeface="Arial"/>
              <a:buNone/>
            </a:pPr>
            <a:r>
              <a:rPr lang="en-US" sz="2000" b="0" i="0">
                <a:solidFill>
                  <a:schemeClr val="lt1"/>
                </a:solidFill>
                <a:latin typeface="Verdana"/>
                <a:ea typeface="Verdana"/>
                <a:cs typeface="Verdana"/>
                <a:sym typeface="Verdana"/>
              </a:rPr>
              <a:t>PROVARE le idee (7 temi)</a:t>
            </a:r>
            <a:endParaRPr/>
          </a:p>
        </p:txBody>
      </p:sp>
      <p:sp>
        <p:nvSpPr>
          <p:cNvPr id="1369" name="Google Shape;1369;p36"/>
          <p:cNvSpPr txBox="1"/>
          <p:nvPr/>
        </p:nvSpPr>
        <p:spPr>
          <a:xfrm>
            <a:off x="302839" y="250441"/>
            <a:ext cx="5956470" cy="665144"/>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lt1"/>
              </a:buClr>
              <a:buSzPts val="2800"/>
              <a:buFont typeface="Arial"/>
              <a:buNone/>
            </a:pPr>
            <a:r>
              <a:rPr lang="en-US" sz="2800" b="1" i="0">
                <a:solidFill>
                  <a:schemeClr val="lt1"/>
                </a:solidFill>
                <a:latin typeface="Verdana"/>
                <a:ea typeface="Verdana"/>
                <a:cs typeface="Verdana"/>
                <a:sym typeface="Verdana"/>
              </a:rPr>
              <a:t>Sezione 3: Fase 3</a:t>
            </a:r>
            <a:endParaRPr/>
          </a:p>
        </p:txBody>
      </p:sp>
      <p:sp>
        <p:nvSpPr>
          <p:cNvPr id="1370" name="Google Shape;1370;p36"/>
          <p:cNvSpPr/>
          <p:nvPr/>
        </p:nvSpPr>
        <p:spPr>
          <a:xfrm>
            <a:off x="0" y="7134412"/>
            <a:ext cx="6931860" cy="531962"/>
          </a:xfrm>
          <a:prstGeom prst="rect">
            <a:avLst/>
          </a:prstGeom>
          <a:solidFill>
            <a:srgbClr val="8AC03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1371" name="Google Shape;1371;p36"/>
          <p:cNvSpPr txBox="1"/>
          <p:nvPr/>
        </p:nvSpPr>
        <p:spPr>
          <a:xfrm>
            <a:off x="647335" y="7759638"/>
            <a:ext cx="412383" cy="40688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11E3B"/>
              </a:buClr>
              <a:buSzPts val="1400"/>
              <a:buFont typeface="Arial"/>
              <a:buNone/>
            </a:pPr>
            <a:r>
              <a:rPr lang="en-US" sz="1400">
                <a:solidFill>
                  <a:srgbClr val="011E3B"/>
                </a:solidFill>
                <a:latin typeface="Verdana"/>
                <a:ea typeface="Verdana"/>
                <a:cs typeface="Verdana"/>
                <a:sym typeface="Verdana"/>
              </a:rPr>
              <a:t>1</a:t>
            </a:r>
            <a:endParaRPr/>
          </a:p>
        </p:txBody>
      </p:sp>
      <p:sp>
        <p:nvSpPr>
          <p:cNvPr id="1372" name="Google Shape;1372;p36"/>
          <p:cNvSpPr txBox="1"/>
          <p:nvPr/>
        </p:nvSpPr>
        <p:spPr>
          <a:xfrm>
            <a:off x="1261945" y="7791250"/>
            <a:ext cx="5169589" cy="40688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11E3B"/>
              </a:buClr>
              <a:buSzPts val="1400"/>
              <a:buFont typeface="Arial"/>
              <a:buNone/>
            </a:pPr>
            <a:r>
              <a:rPr lang="en-US" sz="1400">
                <a:solidFill>
                  <a:srgbClr val="011E3B"/>
                </a:solidFill>
                <a:latin typeface="Verdana"/>
                <a:ea typeface="Verdana"/>
                <a:cs typeface="Verdana"/>
                <a:sym typeface="Verdana"/>
              </a:rPr>
              <a:t>Programmi e workshop per la comunità</a:t>
            </a:r>
            <a:endParaRPr/>
          </a:p>
        </p:txBody>
      </p:sp>
      <p:sp>
        <p:nvSpPr>
          <p:cNvPr id="1373" name="Google Shape;1373;p36"/>
          <p:cNvSpPr txBox="1"/>
          <p:nvPr/>
        </p:nvSpPr>
        <p:spPr>
          <a:xfrm>
            <a:off x="647335" y="8104315"/>
            <a:ext cx="412383" cy="40688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11E3B"/>
              </a:buClr>
              <a:buSzPts val="1400"/>
              <a:buFont typeface="Arial"/>
              <a:buNone/>
            </a:pPr>
            <a:r>
              <a:rPr lang="en-US" sz="1400">
                <a:solidFill>
                  <a:srgbClr val="011E3B"/>
                </a:solidFill>
                <a:latin typeface="Verdana"/>
                <a:ea typeface="Verdana"/>
                <a:cs typeface="Verdana"/>
                <a:sym typeface="Verdana"/>
              </a:rPr>
              <a:t>2</a:t>
            </a:r>
            <a:endParaRPr/>
          </a:p>
        </p:txBody>
      </p:sp>
      <p:sp>
        <p:nvSpPr>
          <p:cNvPr id="1374" name="Google Shape;1374;p36"/>
          <p:cNvSpPr txBox="1"/>
          <p:nvPr/>
        </p:nvSpPr>
        <p:spPr>
          <a:xfrm>
            <a:off x="1261946" y="8145552"/>
            <a:ext cx="5624550" cy="40688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11E3B"/>
              </a:buClr>
              <a:buSzPts val="1400"/>
              <a:buFont typeface="Arial"/>
              <a:buNone/>
            </a:pPr>
            <a:r>
              <a:rPr lang="en-US" sz="1400">
                <a:solidFill>
                  <a:srgbClr val="011E3B"/>
                </a:solidFill>
                <a:latin typeface="Verdana"/>
                <a:ea typeface="Verdana"/>
                <a:cs typeface="Verdana"/>
                <a:sym typeface="Verdana"/>
              </a:rPr>
              <a:t>Attività comunitarie ed esercizio fisico</a:t>
            </a:r>
            <a:endParaRPr/>
          </a:p>
          <a:p>
            <a:pPr marL="0" marR="0" lvl="0" indent="0" algn="l" rtl="0">
              <a:lnSpc>
                <a:spcPct val="100000"/>
              </a:lnSpc>
              <a:spcBef>
                <a:spcPts val="2267"/>
              </a:spcBef>
              <a:spcAft>
                <a:spcPts val="0"/>
              </a:spcAft>
              <a:buClr>
                <a:srgbClr val="011E3B"/>
              </a:buClr>
              <a:buSzPts val="1400"/>
              <a:buFont typeface="Arial"/>
              <a:buNone/>
            </a:pPr>
            <a:r>
              <a:t/>
            </a:r>
            <a:endParaRPr sz="1400">
              <a:solidFill>
                <a:srgbClr val="011E3B"/>
              </a:solidFill>
              <a:latin typeface="Verdana"/>
              <a:ea typeface="Verdana"/>
              <a:cs typeface="Verdana"/>
              <a:sym typeface="Verdana"/>
            </a:endParaRPr>
          </a:p>
        </p:txBody>
      </p:sp>
      <p:sp>
        <p:nvSpPr>
          <p:cNvPr id="1375" name="Google Shape;1375;p36"/>
          <p:cNvSpPr txBox="1"/>
          <p:nvPr/>
        </p:nvSpPr>
        <p:spPr>
          <a:xfrm>
            <a:off x="647335" y="8490973"/>
            <a:ext cx="412383" cy="40688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11E3B"/>
              </a:buClr>
              <a:buSzPts val="1400"/>
              <a:buFont typeface="Arial"/>
              <a:buNone/>
            </a:pPr>
            <a:r>
              <a:rPr lang="en-US" sz="1400">
                <a:solidFill>
                  <a:srgbClr val="011E3B"/>
                </a:solidFill>
                <a:latin typeface="Verdana"/>
                <a:ea typeface="Verdana"/>
                <a:cs typeface="Verdana"/>
                <a:sym typeface="Verdana"/>
              </a:rPr>
              <a:t>3</a:t>
            </a:r>
            <a:endParaRPr/>
          </a:p>
        </p:txBody>
      </p:sp>
      <p:sp>
        <p:nvSpPr>
          <p:cNvPr id="1376" name="Google Shape;1376;p36"/>
          <p:cNvSpPr txBox="1"/>
          <p:nvPr/>
        </p:nvSpPr>
        <p:spPr>
          <a:xfrm>
            <a:off x="1261945" y="8500406"/>
            <a:ext cx="5522423" cy="40688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11E3B"/>
              </a:buClr>
              <a:buSzPts val="1400"/>
              <a:buFont typeface="Arial"/>
              <a:buNone/>
            </a:pPr>
            <a:r>
              <a:rPr lang="en-US" sz="1400">
                <a:solidFill>
                  <a:srgbClr val="011E3B"/>
                </a:solidFill>
                <a:latin typeface="Verdana"/>
                <a:ea typeface="Verdana"/>
                <a:cs typeface="Verdana"/>
                <a:sym typeface="Verdana"/>
              </a:rPr>
              <a:t>Laboratori di mindfulness e connessione con la natura</a:t>
            </a:r>
            <a:endParaRPr/>
          </a:p>
          <a:p>
            <a:pPr marL="0" marR="0" lvl="0" indent="0" algn="l" rtl="0">
              <a:lnSpc>
                <a:spcPct val="100000"/>
              </a:lnSpc>
              <a:spcBef>
                <a:spcPts val="2267"/>
              </a:spcBef>
              <a:spcAft>
                <a:spcPts val="0"/>
              </a:spcAft>
              <a:buClr>
                <a:srgbClr val="011E3B"/>
              </a:buClr>
              <a:buSzPts val="1400"/>
              <a:buFont typeface="Arial"/>
              <a:buNone/>
            </a:pPr>
            <a:r>
              <a:t/>
            </a:r>
            <a:endParaRPr sz="1400">
              <a:solidFill>
                <a:srgbClr val="011E3B"/>
              </a:solidFill>
              <a:latin typeface="Verdana"/>
              <a:ea typeface="Verdana"/>
              <a:cs typeface="Verdana"/>
              <a:sym typeface="Verdana"/>
            </a:endParaRPr>
          </a:p>
        </p:txBody>
      </p:sp>
      <p:sp>
        <p:nvSpPr>
          <p:cNvPr id="1377" name="Google Shape;1377;p36"/>
          <p:cNvSpPr txBox="1"/>
          <p:nvPr/>
        </p:nvSpPr>
        <p:spPr>
          <a:xfrm>
            <a:off x="647335" y="8872819"/>
            <a:ext cx="412383" cy="40688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11E3B"/>
              </a:buClr>
              <a:buSzPts val="1400"/>
              <a:buFont typeface="Arial"/>
              <a:buNone/>
            </a:pPr>
            <a:r>
              <a:rPr lang="en-US" sz="1400">
                <a:solidFill>
                  <a:srgbClr val="011E3B"/>
                </a:solidFill>
                <a:latin typeface="Verdana"/>
                <a:ea typeface="Verdana"/>
                <a:cs typeface="Verdana"/>
                <a:sym typeface="Verdana"/>
              </a:rPr>
              <a:t>4</a:t>
            </a:r>
            <a:endParaRPr/>
          </a:p>
        </p:txBody>
      </p:sp>
      <p:sp>
        <p:nvSpPr>
          <p:cNvPr id="1378" name="Google Shape;1378;p36"/>
          <p:cNvSpPr txBox="1"/>
          <p:nvPr/>
        </p:nvSpPr>
        <p:spPr>
          <a:xfrm>
            <a:off x="1261946" y="8891877"/>
            <a:ext cx="5515442" cy="40688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11E3B"/>
              </a:buClr>
              <a:buSzPts val="1400"/>
              <a:buFont typeface="Arial"/>
              <a:buNone/>
            </a:pPr>
            <a:r>
              <a:rPr lang="en-US" sz="1400">
                <a:solidFill>
                  <a:srgbClr val="011E3B"/>
                </a:solidFill>
                <a:latin typeface="Verdana"/>
                <a:ea typeface="Verdana"/>
                <a:cs typeface="Verdana"/>
                <a:sym typeface="Verdana"/>
              </a:rPr>
              <a:t>Creazione di risorse per la salute mentale</a:t>
            </a:r>
            <a:endParaRPr/>
          </a:p>
        </p:txBody>
      </p:sp>
      <p:sp>
        <p:nvSpPr>
          <p:cNvPr id="1379" name="Google Shape;1379;p36"/>
          <p:cNvSpPr txBox="1"/>
          <p:nvPr/>
        </p:nvSpPr>
        <p:spPr>
          <a:xfrm>
            <a:off x="647335" y="9240227"/>
            <a:ext cx="412383" cy="40688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11E3B"/>
              </a:buClr>
              <a:buSzPts val="1400"/>
              <a:buFont typeface="Arial"/>
              <a:buNone/>
            </a:pPr>
            <a:r>
              <a:rPr lang="en-US" sz="1400">
                <a:solidFill>
                  <a:srgbClr val="011E3B"/>
                </a:solidFill>
                <a:latin typeface="Verdana"/>
                <a:ea typeface="Verdana"/>
                <a:cs typeface="Verdana"/>
                <a:sym typeface="Verdana"/>
              </a:rPr>
              <a:t>5</a:t>
            </a:r>
            <a:endParaRPr sz="1400">
              <a:solidFill>
                <a:srgbClr val="011E3B"/>
              </a:solidFill>
              <a:latin typeface="Verdana"/>
              <a:ea typeface="Verdana"/>
              <a:cs typeface="Verdana"/>
              <a:sym typeface="Verdana"/>
            </a:endParaRPr>
          </a:p>
        </p:txBody>
      </p:sp>
      <p:sp>
        <p:nvSpPr>
          <p:cNvPr id="1380" name="Google Shape;1380;p36"/>
          <p:cNvSpPr txBox="1"/>
          <p:nvPr/>
        </p:nvSpPr>
        <p:spPr>
          <a:xfrm>
            <a:off x="1261945" y="9268910"/>
            <a:ext cx="5717671" cy="40688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11E3B"/>
              </a:buClr>
              <a:buSzPts val="1400"/>
              <a:buFont typeface="Arial"/>
              <a:buNone/>
            </a:pPr>
            <a:r>
              <a:rPr lang="en-US" sz="1400">
                <a:solidFill>
                  <a:srgbClr val="011E3B"/>
                </a:solidFill>
                <a:latin typeface="Verdana"/>
                <a:ea typeface="Verdana"/>
                <a:cs typeface="Verdana"/>
                <a:sym typeface="Verdana"/>
              </a:rPr>
              <a:t>Iniziative di benessere nell'orto comunitario</a:t>
            </a:r>
            <a:endParaRPr/>
          </a:p>
        </p:txBody>
      </p:sp>
      <p:sp>
        <p:nvSpPr>
          <p:cNvPr id="1381" name="Google Shape;1381;p36"/>
          <p:cNvSpPr txBox="1"/>
          <p:nvPr/>
        </p:nvSpPr>
        <p:spPr>
          <a:xfrm>
            <a:off x="598013" y="7035815"/>
            <a:ext cx="5833521" cy="722327"/>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lt1"/>
              </a:buClr>
              <a:buSzPts val="1600"/>
              <a:buFont typeface="Arial"/>
              <a:buNone/>
            </a:pPr>
            <a:r>
              <a:rPr lang="en-US" sz="1600" b="1">
                <a:solidFill>
                  <a:schemeClr val="lt1"/>
                </a:solidFill>
                <a:latin typeface="Verdana"/>
                <a:ea typeface="Verdana"/>
                <a:cs typeface="Verdana"/>
                <a:sym typeface="Verdana"/>
              </a:rPr>
              <a:t>Tema 6: Salute e benessere </a:t>
            </a:r>
            <a:r>
              <a:rPr lang="en-US" sz="1600" i="1">
                <a:solidFill>
                  <a:schemeClr val="lt1"/>
                </a:solidFill>
                <a:latin typeface="Verdana"/>
                <a:ea typeface="Verdana"/>
                <a:cs typeface="Verdana"/>
                <a:sym typeface="Verdana"/>
              </a:rPr>
              <a:t>(7 idee)</a:t>
            </a:r>
            <a:endParaRPr sz="1600" b="1">
              <a:solidFill>
                <a:schemeClr val="lt1"/>
              </a:solidFill>
              <a:latin typeface="Verdana"/>
              <a:ea typeface="Verdana"/>
              <a:cs typeface="Verdana"/>
              <a:sym typeface="Verdana"/>
            </a:endParaRPr>
          </a:p>
        </p:txBody>
      </p:sp>
      <p:sp>
        <p:nvSpPr>
          <p:cNvPr id="1382" name="Google Shape;1382;p36"/>
          <p:cNvSpPr txBox="1"/>
          <p:nvPr/>
        </p:nvSpPr>
        <p:spPr>
          <a:xfrm>
            <a:off x="1342264" y="4078288"/>
            <a:ext cx="3075170" cy="40688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lt1"/>
              </a:buClr>
              <a:buSzPts val="1400"/>
              <a:buFont typeface="Arial"/>
              <a:buNone/>
            </a:pPr>
            <a:r>
              <a:rPr lang="en-US" sz="1400" b="0" i="0">
                <a:solidFill>
                  <a:schemeClr val="lt1"/>
                </a:solidFill>
                <a:latin typeface="Verdana"/>
                <a:ea typeface="Verdana"/>
                <a:cs typeface="Verdana"/>
                <a:sym typeface="Verdana"/>
              </a:rPr>
              <a:t>Strumenti digitali</a:t>
            </a:r>
            <a:endParaRPr/>
          </a:p>
        </p:txBody>
      </p:sp>
      <p:cxnSp>
        <p:nvCxnSpPr>
          <p:cNvPr id="1383" name="Google Shape;1383;p36"/>
          <p:cNvCxnSpPr/>
          <p:nvPr/>
        </p:nvCxnSpPr>
        <p:spPr>
          <a:xfrm>
            <a:off x="3691663" y="6783208"/>
            <a:ext cx="3288633" cy="0"/>
          </a:xfrm>
          <a:prstGeom prst="straightConnector1">
            <a:avLst/>
          </a:prstGeom>
          <a:noFill/>
          <a:ln w="28575" cap="flat" cmpd="sng">
            <a:solidFill>
              <a:srgbClr val="F16924"/>
            </a:solidFill>
            <a:prstDash val="solid"/>
            <a:miter lim="800000"/>
            <a:headEnd type="none" w="sm" len="sm"/>
            <a:tailEnd type="none" w="sm" len="sm"/>
          </a:ln>
        </p:spPr>
      </p:cxnSp>
      <p:grpSp>
        <p:nvGrpSpPr>
          <p:cNvPr id="1384" name="Google Shape;1384;p36"/>
          <p:cNvGrpSpPr/>
          <p:nvPr/>
        </p:nvGrpSpPr>
        <p:grpSpPr>
          <a:xfrm>
            <a:off x="6660671" y="6349240"/>
            <a:ext cx="750136" cy="750136"/>
            <a:chOff x="7559675" y="1928896"/>
            <a:chExt cx="750136" cy="750136"/>
          </a:xfrm>
        </p:grpSpPr>
        <p:sp>
          <p:nvSpPr>
            <p:cNvPr id="1385" name="Google Shape;1385;p36"/>
            <p:cNvSpPr/>
            <p:nvPr/>
          </p:nvSpPr>
          <p:spPr>
            <a:xfrm>
              <a:off x="7559675" y="1928896"/>
              <a:ext cx="750136" cy="750136"/>
            </a:xfrm>
            <a:prstGeom prst="ellipse">
              <a:avLst/>
            </a:prstGeom>
            <a:solidFill>
              <a:srgbClr val="F1692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grpSp>
          <p:nvGrpSpPr>
            <p:cNvPr id="1386" name="Google Shape;1386;p36"/>
            <p:cNvGrpSpPr/>
            <p:nvPr/>
          </p:nvGrpSpPr>
          <p:grpSpPr>
            <a:xfrm>
              <a:off x="7683372" y="2028561"/>
              <a:ext cx="526805" cy="526741"/>
              <a:chOff x="1042830" y="5367345"/>
              <a:chExt cx="907476" cy="907364"/>
            </a:xfrm>
          </p:grpSpPr>
          <p:grpSp>
            <p:nvGrpSpPr>
              <p:cNvPr id="1387" name="Google Shape;1387;p36"/>
              <p:cNvGrpSpPr/>
              <p:nvPr/>
            </p:nvGrpSpPr>
            <p:grpSpPr>
              <a:xfrm>
                <a:off x="1042830" y="5367345"/>
                <a:ext cx="907476" cy="907364"/>
                <a:chOff x="5318121" y="3727141"/>
                <a:chExt cx="907476" cy="907364"/>
              </a:xfrm>
            </p:grpSpPr>
            <p:sp>
              <p:nvSpPr>
                <p:cNvPr id="1388" name="Google Shape;1388;p36"/>
                <p:cNvSpPr/>
                <p:nvPr/>
              </p:nvSpPr>
              <p:spPr>
                <a:xfrm>
                  <a:off x="5318121" y="3727141"/>
                  <a:ext cx="907476" cy="907364"/>
                </a:xfrm>
                <a:custGeom>
                  <a:rect l="l" t="t" r="r" b="b"/>
                  <a:pathLst>
                    <a:path w="907476" h="907364" extrusionOk="0">
                      <a:moveTo>
                        <a:pt x="99246" y="906980"/>
                      </a:moveTo>
                      <a:cubicBezTo>
                        <a:pt x="95025" y="905060"/>
                        <a:pt x="90420" y="903908"/>
                        <a:pt x="86582" y="901604"/>
                      </a:cubicBezTo>
                      <a:cubicBezTo>
                        <a:pt x="67777" y="891621"/>
                        <a:pt x="57415" y="876261"/>
                        <a:pt x="57031" y="854758"/>
                      </a:cubicBezTo>
                      <a:cubicBezTo>
                        <a:pt x="56647" y="840550"/>
                        <a:pt x="57031" y="826343"/>
                        <a:pt x="57031" y="811751"/>
                      </a:cubicBezTo>
                      <a:cubicBezTo>
                        <a:pt x="38610" y="811751"/>
                        <a:pt x="23259" y="805607"/>
                        <a:pt x="11746" y="791400"/>
                      </a:cubicBezTo>
                      <a:cubicBezTo>
                        <a:pt x="3303" y="780648"/>
                        <a:pt x="-535" y="767977"/>
                        <a:pt x="233" y="754153"/>
                      </a:cubicBezTo>
                      <a:cubicBezTo>
                        <a:pt x="1767" y="726890"/>
                        <a:pt x="22491" y="708074"/>
                        <a:pt x="56264" y="704619"/>
                      </a:cubicBezTo>
                      <a:cubicBezTo>
                        <a:pt x="56264" y="673131"/>
                        <a:pt x="56264" y="641260"/>
                        <a:pt x="56264" y="609773"/>
                      </a:cubicBezTo>
                      <a:cubicBezTo>
                        <a:pt x="14816" y="600174"/>
                        <a:pt x="-2070" y="582126"/>
                        <a:pt x="233" y="549871"/>
                      </a:cubicBezTo>
                      <a:cubicBezTo>
                        <a:pt x="2152" y="522992"/>
                        <a:pt x="23643" y="504561"/>
                        <a:pt x="56264" y="501489"/>
                      </a:cubicBezTo>
                      <a:cubicBezTo>
                        <a:pt x="56264" y="470002"/>
                        <a:pt x="56264" y="438131"/>
                        <a:pt x="56264" y="406644"/>
                      </a:cubicBezTo>
                      <a:cubicBezTo>
                        <a:pt x="20573" y="400500"/>
                        <a:pt x="1384" y="383220"/>
                        <a:pt x="233" y="355957"/>
                      </a:cubicBezTo>
                      <a:cubicBezTo>
                        <a:pt x="-919" y="324086"/>
                        <a:pt x="14816" y="307575"/>
                        <a:pt x="56264" y="297975"/>
                      </a:cubicBezTo>
                      <a:cubicBezTo>
                        <a:pt x="56264" y="266488"/>
                        <a:pt x="56264" y="235001"/>
                        <a:pt x="56264" y="202746"/>
                      </a:cubicBezTo>
                      <a:cubicBezTo>
                        <a:pt x="37842" y="202746"/>
                        <a:pt x="21724" y="196218"/>
                        <a:pt x="10594" y="180858"/>
                      </a:cubicBezTo>
                      <a:cubicBezTo>
                        <a:pt x="2152" y="169723"/>
                        <a:pt x="-919" y="157051"/>
                        <a:pt x="233" y="143228"/>
                      </a:cubicBezTo>
                      <a:cubicBezTo>
                        <a:pt x="2535" y="116732"/>
                        <a:pt x="23643" y="97917"/>
                        <a:pt x="56647" y="95229"/>
                      </a:cubicBezTo>
                      <a:cubicBezTo>
                        <a:pt x="56647" y="82174"/>
                        <a:pt x="56647" y="69118"/>
                        <a:pt x="56647" y="55678"/>
                      </a:cubicBezTo>
                      <a:cubicBezTo>
                        <a:pt x="56647" y="22655"/>
                        <a:pt x="78907" y="0"/>
                        <a:pt x="111911" y="0"/>
                      </a:cubicBezTo>
                      <a:cubicBezTo>
                        <a:pt x="187898" y="0"/>
                        <a:pt x="263502" y="0"/>
                        <a:pt x="339489" y="0"/>
                      </a:cubicBezTo>
                      <a:cubicBezTo>
                        <a:pt x="353306" y="0"/>
                        <a:pt x="361365" y="6912"/>
                        <a:pt x="360981" y="17663"/>
                      </a:cubicBezTo>
                      <a:cubicBezTo>
                        <a:pt x="360597" y="28799"/>
                        <a:pt x="352538" y="35327"/>
                        <a:pt x="339106" y="35327"/>
                      </a:cubicBezTo>
                      <a:cubicBezTo>
                        <a:pt x="264653" y="35327"/>
                        <a:pt x="189817" y="35327"/>
                        <a:pt x="115365" y="35327"/>
                      </a:cubicBezTo>
                      <a:cubicBezTo>
                        <a:pt x="98479" y="35327"/>
                        <a:pt x="92339" y="41471"/>
                        <a:pt x="92339" y="57982"/>
                      </a:cubicBezTo>
                      <a:cubicBezTo>
                        <a:pt x="92339" y="70270"/>
                        <a:pt x="92339" y="82557"/>
                        <a:pt x="92339" y="95229"/>
                      </a:cubicBezTo>
                      <a:cubicBezTo>
                        <a:pt x="112679" y="95613"/>
                        <a:pt x="129565" y="102141"/>
                        <a:pt x="139543" y="119420"/>
                      </a:cubicBezTo>
                      <a:cubicBezTo>
                        <a:pt x="144532" y="127868"/>
                        <a:pt x="147218" y="137852"/>
                        <a:pt x="148753" y="147452"/>
                      </a:cubicBezTo>
                      <a:cubicBezTo>
                        <a:pt x="150289" y="157819"/>
                        <a:pt x="141845" y="165883"/>
                        <a:pt x="132251" y="166267"/>
                      </a:cubicBezTo>
                      <a:cubicBezTo>
                        <a:pt x="123041" y="166651"/>
                        <a:pt x="115365" y="159739"/>
                        <a:pt x="113830" y="149755"/>
                      </a:cubicBezTo>
                      <a:cubicBezTo>
                        <a:pt x="111911" y="136316"/>
                        <a:pt x="105771" y="130556"/>
                        <a:pt x="93106" y="131708"/>
                      </a:cubicBezTo>
                      <a:cubicBezTo>
                        <a:pt x="93106" y="187002"/>
                        <a:pt x="93106" y="242297"/>
                        <a:pt x="93106" y="298743"/>
                      </a:cubicBezTo>
                      <a:cubicBezTo>
                        <a:pt x="109609" y="298743"/>
                        <a:pt x="123808" y="303735"/>
                        <a:pt x="135321" y="316022"/>
                      </a:cubicBezTo>
                      <a:cubicBezTo>
                        <a:pt x="144148" y="325622"/>
                        <a:pt x="148753" y="336758"/>
                        <a:pt x="149521" y="349429"/>
                      </a:cubicBezTo>
                      <a:cubicBezTo>
                        <a:pt x="149905" y="360565"/>
                        <a:pt x="142997" y="369013"/>
                        <a:pt x="132635" y="369397"/>
                      </a:cubicBezTo>
                      <a:cubicBezTo>
                        <a:pt x="123041" y="370165"/>
                        <a:pt x="115365" y="362869"/>
                        <a:pt x="114214" y="351733"/>
                      </a:cubicBezTo>
                      <a:cubicBezTo>
                        <a:pt x="112679" y="339062"/>
                        <a:pt x="106155" y="333686"/>
                        <a:pt x="93106" y="334838"/>
                      </a:cubicBezTo>
                      <a:cubicBezTo>
                        <a:pt x="93106" y="389748"/>
                        <a:pt x="93106" y="445042"/>
                        <a:pt x="93106" y="500721"/>
                      </a:cubicBezTo>
                      <a:cubicBezTo>
                        <a:pt x="98863" y="501873"/>
                        <a:pt x="105003" y="501873"/>
                        <a:pt x="110376" y="503793"/>
                      </a:cubicBezTo>
                      <a:cubicBezTo>
                        <a:pt x="132635" y="510704"/>
                        <a:pt x="145299" y="526064"/>
                        <a:pt x="149137" y="548719"/>
                      </a:cubicBezTo>
                      <a:cubicBezTo>
                        <a:pt x="151056" y="561007"/>
                        <a:pt x="144916" y="570607"/>
                        <a:pt x="134938" y="572143"/>
                      </a:cubicBezTo>
                      <a:cubicBezTo>
                        <a:pt x="123424" y="573679"/>
                        <a:pt x="116133" y="567535"/>
                        <a:pt x="114214" y="553711"/>
                      </a:cubicBezTo>
                      <a:cubicBezTo>
                        <a:pt x="112679" y="542959"/>
                        <a:pt x="106155" y="537584"/>
                        <a:pt x="93490" y="537584"/>
                      </a:cubicBezTo>
                      <a:cubicBezTo>
                        <a:pt x="93490" y="592878"/>
                        <a:pt x="93490" y="648556"/>
                        <a:pt x="93490" y="704235"/>
                      </a:cubicBezTo>
                      <a:cubicBezTo>
                        <a:pt x="98863" y="705002"/>
                        <a:pt x="104236" y="705770"/>
                        <a:pt x="109609" y="706922"/>
                      </a:cubicBezTo>
                      <a:cubicBezTo>
                        <a:pt x="131100" y="711914"/>
                        <a:pt x="147602" y="731498"/>
                        <a:pt x="149521" y="753385"/>
                      </a:cubicBezTo>
                      <a:cubicBezTo>
                        <a:pt x="150672" y="765673"/>
                        <a:pt x="144148" y="774888"/>
                        <a:pt x="133402" y="775656"/>
                      </a:cubicBezTo>
                      <a:cubicBezTo>
                        <a:pt x="123424" y="776424"/>
                        <a:pt x="115749" y="769513"/>
                        <a:pt x="114214" y="757225"/>
                      </a:cubicBezTo>
                      <a:cubicBezTo>
                        <a:pt x="112679" y="746473"/>
                        <a:pt x="106155" y="740713"/>
                        <a:pt x="93490" y="740713"/>
                      </a:cubicBezTo>
                      <a:cubicBezTo>
                        <a:pt x="93490" y="743017"/>
                        <a:pt x="93106" y="745705"/>
                        <a:pt x="93106" y="748393"/>
                      </a:cubicBezTo>
                      <a:cubicBezTo>
                        <a:pt x="93106" y="782184"/>
                        <a:pt x="93106" y="816359"/>
                        <a:pt x="93106" y="850150"/>
                      </a:cubicBezTo>
                      <a:cubicBezTo>
                        <a:pt x="93106" y="865126"/>
                        <a:pt x="99630" y="871653"/>
                        <a:pt x="114597" y="871653"/>
                      </a:cubicBezTo>
                      <a:cubicBezTo>
                        <a:pt x="314928" y="871653"/>
                        <a:pt x="515259" y="871653"/>
                        <a:pt x="715589" y="871653"/>
                      </a:cubicBezTo>
                      <a:cubicBezTo>
                        <a:pt x="730940" y="871653"/>
                        <a:pt x="736697" y="865126"/>
                        <a:pt x="737848" y="849382"/>
                      </a:cubicBezTo>
                      <a:cubicBezTo>
                        <a:pt x="738615" y="836710"/>
                        <a:pt x="734394" y="828263"/>
                        <a:pt x="725568" y="819431"/>
                      </a:cubicBezTo>
                      <a:cubicBezTo>
                        <a:pt x="677596" y="772584"/>
                        <a:pt x="630775" y="724970"/>
                        <a:pt x="583571" y="677355"/>
                      </a:cubicBezTo>
                      <a:cubicBezTo>
                        <a:pt x="578965" y="672747"/>
                        <a:pt x="574744" y="666988"/>
                        <a:pt x="571673" y="661228"/>
                      </a:cubicBezTo>
                      <a:cubicBezTo>
                        <a:pt x="561312" y="641644"/>
                        <a:pt x="551717" y="621677"/>
                        <a:pt x="540971" y="600174"/>
                      </a:cubicBezTo>
                      <a:cubicBezTo>
                        <a:pt x="529842" y="609773"/>
                        <a:pt x="518329" y="617453"/>
                        <a:pt x="509502" y="627821"/>
                      </a:cubicBezTo>
                      <a:cubicBezTo>
                        <a:pt x="504513" y="633581"/>
                        <a:pt x="502210" y="643180"/>
                        <a:pt x="501826" y="651244"/>
                      </a:cubicBezTo>
                      <a:cubicBezTo>
                        <a:pt x="500675" y="673515"/>
                        <a:pt x="501443" y="696171"/>
                        <a:pt x="501443" y="718442"/>
                      </a:cubicBezTo>
                      <a:cubicBezTo>
                        <a:pt x="501443" y="733034"/>
                        <a:pt x="496454" y="738409"/>
                        <a:pt x="481870" y="740329"/>
                      </a:cubicBezTo>
                      <a:cubicBezTo>
                        <a:pt x="472276" y="741865"/>
                        <a:pt x="466135" y="747625"/>
                        <a:pt x="464600" y="757609"/>
                      </a:cubicBezTo>
                      <a:cubicBezTo>
                        <a:pt x="461914" y="773352"/>
                        <a:pt x="456925" y="777576"/>
                        <a:pt x="440806" y="777576"/>
                      </a:cubicBezTo>
                      <a:cubicBezTo>
                        <a:pt x="422769" y="777576"/>
                        <a:pt x="404731" y="777576"/>
                        <a:pt x="386694" y="777576"/>
                      </a:cubicBezTo>
                      <a:cubicBezTo>
                        <a:pt x="373262" y="777576"/>
                        <a:pt x="367505" y="772200"/>
                        <a:pt x="365586" y="758761"/>
                      </a:cubicBezTo>
                      <a:cubicBezTo>
                        <a:pt x="364051" y="748009"/>
                        <a:pt x="357911" y="741865"/>
                        <a:pt x="347549" y="740329"/>
                      </a:cubicBezTo>
                      <a:cubicBezTo>
                        <a:pt x="334501" y="738793"/>
                        <a:pt x="328744" y="732650"/>
                        <a:pt x="328744" y="719594"/>
                      </a:cubicBezTo>
                      <a:cubicBezTo>
                        <a:pt x="328744" y="697707"/>
                        <a:pt x="328360" y="675819"/>
                        <a:pt x="328744" y="653932"/>
                      </a:cubicBezTo>
                      <a:cubicBezTo>
                        <a:pt x="329128" y="636653"/>
                        <a:pt x="321836" y="624365"/>
                        <a:pt x="308404" y="615149"/>
                      </a:cubicBezTo>
                      <a:cubicBezTo>
                        <a:pt x="282691" y="597486"/>
                        <a:pt x="261583" y="575598"/>
                        <a:pt x="246232" y="548335"/>
                      </a:cubicBezTo>
                      <a:cubicBezTo>
                        <a:pt x="180607" y="432371"/>
                        <a:pt x="251221" y="283767"/>
                        <a:pt x="382473" y="262264"/>
                      </a:cubicBezTo>
                      <a:cubicBezTo>
                        <a:pt x="488011" y="244601"/>
                        <a:pt x="588176" y="315638"/>
                        <a:pt x="605829" y="420851"/>
                      </a:cubicBezTo>
                      <a:cubicBezTo>
                        <a:pt x="612354" y="460018"/>
                        <a:pt x="607365" y="497649"/>
                        <a:pt x="590862" y="534896"/>
                      </a:cubicBezTo>
                      <a:cubicBezTo>
                        <a:pt x="593933" y="536816"/>
                        <a:pt x="597003" y="538736"/>
                        <a:pt x="600073" y="539887"/>
                      </a:cubicBezTo>
                      <a:cubicBezTo>
                        <a:pt x="650347" y="559855"/>
                        <a:pt x="692562" y="590574"/>
                        <a:pt x="727486" y="632045"/>
                      </a:cubicBezTo>
                      <a:cubicBezTo>
                        <a:pt x="729789" y="635117"/>
                        <a:pt x="732475" y="637804"/>
                        <a:pt x="736313" y="642412"/>
                      </a:cubicBezTo>
                      <a:cubicBezTo>
                        <a:pt x="736697" y="637804"/>
                        <a:pt x="737464" y="635885"/>
                        <a:pt x="737464" y="633581"/>
                      </a:cubicBezTo>
                      <a:cubicBezTo>
                        <a:pt x="737464" y="441203"/>
                        <a:pt x="737464" y="248824"/>
                        <a:pt x="737464" y="56062"/>
                      </a:cubicBezTo>
                      <a:cubicBezTo>
                        <a:pt x="737464" y="41855"/>
                        <a:pt x="730556" y="35327"/>
                        <a:pt x="715973" y="35327"/>
                      </a:cubicBezTo>
                      <a:cubicBezTo>
                        <a:pt x="640369" y="35327"/>
                        <a:pt x="564766" y="35327"/>
                        <a:pt x="489546" y="35327"/>
                      </a:cubicBezTo>
                      <a:cubicBezTo>
                        <a:pt x="476497" y="35327"/>
                        <a:pt x="468822" y="28799"/>
                        <a:pt x="468438" y="18047"/>
                      </a:cubicBezTo>
                      <a:cubicBezTo>
                        <a:pt x="468054" y="8448"/>
                        <a:pt x="474962" y="1152"/>
                        <a:pt x="484173" y="0"/>
                      </a:cubicBezTo>
                      <a:cubicBezTo>
                        <a:pt x="486092" y="0"/>
                        <a:pt x="488394" y="0"/>
                        <a:pt x="490313" y="0"/>
                      </a:cubicBezTo>
                      <a:cubicBezTo>
                        <a:pt x="565917" y="0"/>
                        <a:pt x="641521" y="0"/>
                        <a:pt x="716741" y="0"/>
                      </a:cubicBezTo>
                      <a:cubicBezTo>
                        <a:pt x="750129" y="0"/>
                        <a:pt x="772388" y="22271"/>
                        <a:pt x="772388" y="56062"/>
                      </a:cubicBezTo>
                      <a:cubicBezTo>
                        <a:pt x="772388" y="68734"/>
                        <a:pt x="772388" y="81406"/>
                        <a:pt x="772388" y="95613"/>
                      </a:cubicBezTo>
                      <a:cubicBezTo>
                        <a:pt x="782750" y="95613"/>
                        <a:pt x="793112" y="96381"/>
                        <a:pt x="803090" y="95613"/>
                      </a:cubicBezTo>
                      <a:cubicBezTo>
                        <a:pt x="833408" y="93309"/>
                        <a:pt x="858737" y="118652"/>
                        <a:pt x="857586" y="150523"/>
                      </a:cubicBezTo>
                      <a:cubicBezTo>
                        <a:pt x="856435" y="183162"/>
                        <a:pt x="857970" y="216185"/>
                        <a:pt x="856818" y="248824"/>
                      </a:cubicBezTo>
                      <a:cubicBezTo>
                        <a:pt x="856435" y="258808"/>
                        <a:pt x="851445" y="268792"/>
                        <a:pt x="849143" y="279159"/>
                      </a:cubicBezTo>
                      <a:cubicBezTo>
                        <a:pt x="848376" y="282231"/>
                        <a:pt x="848376" y="285303"/>
                        <a:pt x="849143" y="288375"/>
                      </a:cubicBezTo>
                      <a:cubicBezTo>
                        <a:pt x="851445" y="298359"/>
                        <a:pt x="856818" y="308343"/>
                        <a:pt x="856818" y="318710"/>
                      </a:cubicBezTo>
                      <a:cubicBezTo>
                        <a:pt x="857970" y="352501"/>
                        <a:pt x="857970" y="385908"/>
                        <a:pt x="856818" y="419699"/>
                      </a:cubicBezTo>
                      <a:cubicBezTo>
                        <a:pt x="856435" y="429683"/>
                        <a:pt x="851445" y="439283"/>
                        <a:pt x="849143" y="448882"/>
                      </a:cubicBezTo>
                      <a:cubicBezTo>
                        <a:pt x="848376" y="451954"/>
                        <a:pt x="848376" y="455794"/>
                        <a:pt x="849143" y="458866"/>
                      </a:cubicBezTo>
                      <a:cubicBezTo>
                        <a:pt x="851445" y="468850"/>
                        <a:pt x="856435" y="478449"/>
                        <a:pt x="856818" y="488049"/>
                      </a:cubicBezTo>
                      <a:cubicBezTo>
                        <a:pt x="857970" y="521840"/>
                        <a:pt x="857202" y="556015"/>
                        <a:pt x="857202" y="589806"/>
                      </a:cubicBezTo>
                      <a:cubicBezTo>
                        <a:pt x="857202" y="619757"/>
                        <a:pt x="835711" y="641260"/>
                        <a:pt x="806160" y="641260"/>
                      </a:cubicBezTo>
                      <a:cubicBezTo>
                        <a:pt x="795414" y="641260"/>
                        <a:pt x="784285" y="641260"/>
                        <a:pt x="772388" y="641260"/>
                      </a:cubicBezTo>
                      <a:cubicBezTo>
                        <a:pt x="772388" y="652780"/>
                        <a:pt x="772004" y="663916"/>
                        <a:pt x="772772" y="675051"/>
                      </a:cubicBezTo>
                      <a:cubicBezTo>
                        <a:pt x="772772" y="677355"/>
                        <a:pt x="775458" y="680043"/>
                        <a:pt x="777761" y="681963"/>
                      </a:cubicBezTo>
                      <a:cubicBezTo>
                        <a:pt x="808847" y="713450"/>
                        <a:pt x="839932" y="744937"/>
                        <a:pt x="871786" y="776040"/>
                      </a:cubicBezTo>
                      <a:cubicBezTo>
                        <a:pt x="887137" y="791016"/>
                        <a:pt x="901720" y="805991"/>
                        <a:pt x="907477" y="827495"/>
                      </a:cubicBezTo>
                      <a:cubicBezTo>
                        <a:pt x="907477" y="835942"/>
                        <a:pt x="907477" y="844006"/>
                        <a:pt x="907477" y="852454"/>
                      </a:cubicBezTo>
                      <a:cubicBezTo>
                        <a:pt x="906709" y="854374"/>
                        <a:pt x="905942" y="855910"/>
                        <a:pt x="905174" y="857830"/>
                      </a:cubicBezTo>
                      <a:cubicBezTo>
                        <a:pt x="898650" y="878181"/>
                        <a:pt x="885985" y="893541"/>
                        <a:pt x="866413" y="901988"/>
                      </a:cubicBezTo>
                      <a:cubicBezTo>
                        <a:pt x="861808" y="903908"/>
                        <a:pt x="857202" y="905444"/>
                        <a:pt x="852597" y="907364"/>
                      </a:cubicBezTo>
                      <a:cubicBezTo>
                        <a:pt x="844154" y="907364"/>
                        <a:pt x="836094" y="907364"/>
                        <a:pt x="827652" y="907364"/>
                      </a:cubicBezTo>
                      <a:cubicBezTo>
                        <a:pt x="804241" y="901604"/>
                        <a:pt x="788123" y="884325"/>
                        <a:pt x="771621" y="866662"/>
                      </a:cubicBezTo>
                      <a:cubicBezTo>
                        <a:pt x="765480" y="889317"/>
                        <a:pt x="750129" y="900836"/>
                        <a:pt x="730556" y="907364"/>
                      </a:cubicBezTo>
                      <a:cubicBezTo>
                        <a:pt x="519480" y="906980"/>
                        <a:pt x="309172" y="906980"/>
                        <a:pt x="99246" y="906980"/>
                      </a:cubicBezTo>
                      <a:close/>
                      <a:moveTo>
                        <a:pt x="557858" y="518768"/>
                      </a:moveTo>
                      <a:cubicBezTo>
                        <a:pt x="572825" y="484593"/>
                        <a:pt x="575511" y="450418"/>
                        <a:pt x="567068" y="415091"/>
                      </a:cubicBezTo>
                      <a:cubicBezTo>
                        <a:pt x="549031" y="341366"/>
                        <a:pt x="476114" y="285687"/>
                        <a:pt x="391683" y="297591"/>
                      </a:cubicBezTo>
                      <a:cubicBezTo>
                        <a:pt x="321069" y="307575"/>
                        <a:pt x="263119" y="366709"/>
                        <a:pt x="257362" y="436979"/>
                      </a:cubicBezTo>
                      <a:cubicBezTo>
                        <a:pt x="252373" y="498417"/>
                        <a:pt x="275016" y="548335"/>
                        <a:pt x="326057" y="584046"/>
                      </a:cubicBezTo>
                      <a:cubicBezTo>
                        <a:pt x="339489" y="593262"/>
                        <a:pt x="349852" y="604782"/>
                        <a:pt x="357527" y="619373"/>
                      </a:cubicBezTo>
                      <a:cubicBezTo>
                        <a:pt x="358678" y="622061"/>
                        <a:pt x="362900" y="624365"/>
                        <a:pt x="365970" y="624749"/>
                      </a:cubicBezTo>
                      <a:cubicBezTo>
                        <a:pt x="398207" y="625133"/>
                        <a:pt x="430061" y="624749"/>
                        <a:pt x="462297" y="625133"/>
                      </a:cubicBezTo>
                      <a:cubicBezTo>
                        <a:pt x="467287" y="625133"/>
                        <a:pt x="469589" y="623597"/>
                        <a:pt x="471508" y="619373"/>
                      </a:cubicBezTo>
                      <a:cubicBezTo>
                        <a:pt x="477648" y="605549"/>
                        <a:pt x="487627" y="594798"/>
                        <a:pt x="499908" y="586350"/>
                      </a:cubicBezTo>
                      <a:cubicBezTo>
                        <a:pt x="504897" y="582894"/>
                        <a:pt x="509502" y="578670"/>
                        <a:pt x="514875" y="575214"/>
                      </a:cubicBezTo>
                      <a:cubicBezTo>
                        <a:pt x="521783" y="570607"/>
                        <a:pt x="523318" y="565999"/>
                        <a:pt x="518713" y="558703"/>
                      </a:cubicBezTo>
                      <a:cubicBezTo>
                        <a:pt x="512956" y="549487"/>
                        <a:pt x="509118" y="539120"/>
                        <a:pt x="504129" y="529520"/>
                      </a:cubicBezTo>
                      <a:cubicBezTo>
                        <a:pt x="499908" y="521456"/>
                        <a:pt x="500675" y="514160"/>
                        <a:pt x="506816" y="507632"/>
                      </a:cubicBezTo>
                      <a:cubicBezTo>
                        <a:pt x="512572" y="501489"/>
                        <a:pt x="520248" y="500337"/>
                        <a:pt x="529458" y="504561"/>
                      </a:cubicBezTo>
                      <a:cubicBezTo>
                        <a:pt x="538285" y="508785"/>
                        <a:pt x="547496" y="513392"/>
                        <a:pt x="557858" y="518768"/>
                      </a:cubicBezTo>
                      <a:close/>
                      <a:moveTo>
                        <a:pt x="617343" y="660076"/>
                      </a:moveTo>
                      <a:cubicBezTo>
                        <a:pt x="671455" y="714218"/>
                        <a:pt x="726335" y="769129"/>
                        <a:pt x="780447" y="822887"/>
                      </a:cubicBezTo>
                      <a:cubicBezTo>
                        <a:pt x="794263" y="809063"/>
                        <a:pt x="809230" y="794088"/>
                        <a:pt x="822662" y="780264"/>
                      </a:cubicBezTo>
                      <a:cubicBezTo>
                        <a:pt x="768550" y="726122"/>
                        <a:pt x="714054" y="671596"/>
                        <a:pt x="659942" y="617453"/>
                      </a:cubicBezTo>
                      <a:cubicBezTo>
                        <a:pt x="645742" y="631661"/>
                        <a:pt x="631158" y="646252"/>
                        <a:pt x="617343" y="660076"/>
                      </a:cubicBezTo>
                      <a:close/>
                      <a:moveTo>
                        <a:pt x="363667" y="661228"/>
                      </a:moveTo>
                      <a:cubicBezTo>
                        <a:pt x="363667" y="674667"/>
                        <a:pt x="364051" y="687339"/>
                        <a:pt x="363667" y="700011"/>
                      </a:cubicBezTo>
                      <a:cubicBezTo>
                        <a:pt x="363667" y="705386"/>
                        <a:pt x="365586" y="708074"/>
                        <a:pt x="370191" y="710762"/>
                      </a:cubicBezTo>
                      <a:cubicBezTo>
                        <a:pt x="377867" y="715370"/>
                        <a:pt x="387078" y="720746"/>
                        <a:pt x="390532" y="728426"/>
                      </a:cubicBezTo>
                      <a:cubicBezTo>
                        <a:pt x="396672" y="741865"/>
                        <a:pt x="406266" y="743401"/>
                        <a:pt x="418547" y="742249"/>
                      </a:cubicBezTo>
                      <a:cubicBezTo>
                        <a:pt x="420466" y="741865"/>
                        <a:pt x="422769" y="743017"/>
                        <a:pt x="424688" y="742249"/>
                      </a:cubicBezTo>
                      <a:cubicBezTo>
                        <a:pt x="427758" y="741097"/>
                        <a:pt x="431595" y="739561"/>
                        <a:pt x="433131" y="736874"/>
                      </a:cubicBezTo>
                      <a:cubicBezTo>
                        <a:pt x="439271" y="725354"/>
                        <a:pt x="447714" y="716522"/>
                        <a:pt x="459611" y="710378"/>
                      </a:cubicBezTo>
                      <a:cubicBezTo>
                        <a:pt x="461914" y="709226"/>
                        <a:pt x="464600" y="707306"/>
                        <a:pt x="464984" y="705386"/>
                      </a:cubicBezTo>
                      <a:cubicBezTo>
                        <a:pt x="465368" y="690795"/>
                        <a:pt x="465368" y="676203"/>
                        <a:pt x="465368" y="661612"/>
                      </a:cubicBezTo>
                      <a:cubicBezTo>
                        <a:pt x="430061" y="661228"/>
                        <a:pt x="397440" y="661228"/>
                        <a:pt x="363667" y="661228"/>
                      </a:cubicBezTo>
                      <a:close/>
                      <a:moveTo>
                        <a:pt x="772772" y="265720"/>
                      </a:moveTo>
                      <a:cubicBezTo>
                        <a:pt x="784285" y="265720"/>
                        <a:pt x="795031" y="266104"/>
                        <a:pt x="805776" y="265720"/>
                      </a:cubicBezTo>
                      <a:cubicBezTo>
                        <a:pt x="814987" y="265336"/>
                        <a:pt x="821127" y="259960"/>
                        <a:pt x="821127" y="251128"/>
                      </a:cubicBezTo>
                      <a:cubicBezTo>
                        <a:pt x="821511" y="216185"/>
                        <a:pt x="821511" y="181626"/>
                        <a:pt x="821127" y="146684"/>
                      </a:cubicBezTo>
                      <a:cubicBezTo>
                        <a:pt x="821127" y="138236"/>
                        <a:pt x="815371" y="132476"/>
                        <a:pt x="807311" y="132092"/>
                      </a:cubicBezTo>
                      <a:cubicBezTo>
                        <a:pt x="795798" y="131708"/>
                        <a:pt x="784668" y="132092"/>
                        <a:pt x="772772" y="132092"/>
                      </a:cubicBezTo>
                      <a:cubicBezTo>
                        <a:pt x="772772" y="176635"/>
                        <a:pt x="772772" y="220793"/>
                        <a:pt x="772772" y="265720"/>
                      </a:cubicBezTo>
                      <a:close/>
                      <a:moveTo>
                        <a:pt x="772772" y="301431"/>
                      </a:moveTo>
                      <a:cubicBezTo>
                        <a:pt x="772772" y="346741"/>
                        <a:pt x="772772" y="391284"/>
                        <a:pt x="772772" y="435827"/>
                      </a:cubicBezTo>
                      <a:cubicBezTo>
                        <a:pt x="784285" y="435827"/>
                        <a:pt x="795031" y="436211"/>
                        <a:pt x="806160" y="435827"/>
                      </a:cubicBezTo>
                      <a:cubicBezTo>
                        <a:pt x="815371" y="435443"/>
                        <a:pt x="821511" y="429683"/>
                        <a:pt x="821511" y="420851"/>
                      </a:cubicBezTo>
                      <a:cubicBezTo>
                        <a:pt x="821895" y="385908"/>
                        <a:pt x="821895" y="351349"/>
                        <a:pt x="821511" y="316406"/>
                      </a:cubicBezTo>
                      <a:cubicBezTo>
                        <a:pt x="821511" y="307575"/>
                        <a:pt x="815371" y="301815"/>
                        <a:pt x="806160" y="301431"/>
                      </a:cubicBezTo>
                      <a:cubicBezTo>
                        <a:pt x="795031" y="301431"/>
                        <a:pt x="784285" y="301431"/>
                        <a:pt x="772772" y="301431"/>
                      </a:cubicBezTo>
                      <a:close/>
                      <a:moveTo>
                        <a:pt x="772772" y="605549"/>
                      </a:moveTo>
                      <a:cubicBezTo>
                        <a:pt x="784668" y="605549"/>
                        <a:pt x="795798" y="605934"/>
                        <a:pt x="806928" y="605549"/>
                      </a:cubicBezTo>
                      <a:cubicBezTo>
                        <a:pt x="815755" y="605165"/>
                        <a:pt x="820743" y="598638"/>
                        <a:pt x="821127" y="589422"/>
                      </a:cubicBezTo>
                      <a:cubicBezTo>
                        <a:pt x="821127" y="556015"/>
                        <a:pt x="821127" y="522224"/>
                        <a:pt x="821127" y="488817"/>
                      </a:cubicBezTo>
                      <a:cubicBezTo>
                        <a:pt x="821127" y="481137"/>
                        <a:pt x="817674" y="474226"/>
                        <a:pt x="809614" y="473458"/>
                      </a:cubicBezTo>
                      <a:cubicBezTo>
                        <a:pt x="797717" y="472306"/>
                        <a:pt x="785436" y="473074"/>
                        <a:pt x="772772" y="473074"/>
                      </a:cubicBezTo>
                      <a:cubicBezTo>
                        <a:pt x="772772" y="516848"/>
                        <a:pt x="772772" y="560623"/>
                        <a:pt x="772772" y="605549"/>
                      </a:cubicBezTo>
                      <a:close/>
                      <a:moveTo>
                        <a:pt x="807311" y="851686"/>
                      </a:moveTo>
                      <a:cubicBezTo>
                        <a:pt x="818057" y="863974"/>
                        <a:pt x="829570" y="875109"/>
                        <a:pt x="847991" y="869733"/>
                      </a:cubicBezTo>
                      <a:cubicBezTo>
                        <a:pt x="861424" y="865510"/>
                        <a:pt x="868715" y="855910"/>
                        <a:pt x="870251" y="842854"/>
                      </a:cubicBezTo>
                      <a:cubicBezTo>
                        <a:pt x="871786" y="827111"/>
                        <a:pt x="861424" y="817127"/>
                        <a:pt x="851062" y="808295"/>
                      </a:cubicBezTo>
                      <a:cubicBezTo>
                        <a:pt x="836094" y="822887"/>
                        <a:pt x="821895" y="836710"/>
                        <a:pt x="807311" y="851686"/>
                      </a:cubicBezTo>
                      <a:close/>
                      <a:moveTo>
                        <a:pt x="593549" y="628589"/>
                      </a:moveTo>
                      <a:cubicBezTo>
                        <a:pt x="605446" y="616685"/>
                        <a:pt x="616575" y="605549"/>
                        <a:pt x="627705" y="594030"/>
                      </a:cubicBezTo>
                      <a:cubicBezTo>
                        <a:pt x="606213" y="583278"/>
                        <a:pt x="584338" y="572143"/>
                        <a:pt x="562079" y="561391"/>
                      </a:cubicBezTo>
                      <a:cubicBezTo>
                        <a:pt x="561695" y="561775"/>
                        <a:pt x="560928" y="562543"/>
                        <a:pt x="560544" y="562927"/>
                      </a:cubicBezTo>
                      <a:cubicBezTo>
                        <a:pt x="571673" y="584814"/>
                        <a:pt x="582803" y="607085"/>
                        <a:pt x="593549" y="628589"/>
                      </a:cubicBezTo>
                      <a:close/>
                      <a:moveTo>
                        <a:pt x="56647" y="166267"/>
                      </a:moveTo>
                      <a:cubicBezTo>
                        <a:pt x="56647" y="154747"/>
                        <a:pt x="56647" y="143612"/>
                        <a:pt x="56647" y="132092"/>
                      </a:cubicBezTo>
                      <a:cubicBezTo>
                        <a:pt x="44367" y="131708"/>
                        <a:pt x="35540" y="139388"/>
                        <a:pt x="35924" y="149755"/>
                      </a:cubicBezTo>
                      <a:cubicBezTo>
                        <a:pt x="35924" y="159739"/>
                        <a:pt x="44367" y="166651"/>
                        <a:pt x="56647" y="166267"/>
                      </a:cubicBezTo>
                      <a:close/>
                      <a:moveTo>
                        <a:pt x="56264" y="776040"/>
                      </a:moveTo>
                      <a:cubicBezTo>
                        <a:pt x="56264" y="764137"/>
                        <a:pt x="56264" y="752617"/>
                        <a:pt x="56264" y="741097"/>
                      </a:cubicBezTo>
                      <a:cubicBezTo>
                        <a:pt x="43983" y="741481"/>
                        <a:pt x="36307" y="748009"/>
                        <a:pt x="35540" y="757993"/>
                      </a:cubicBezTo>
                      <a:cubicBezTo>
                        <a:pt x="35156" y="767593"/>
                        <a:pt x="42832" y="774888"/>
                        <a:pt x="56264" y="776040"/>
                      </a:cubicBezTo>
                      <a:close/>
                      <a:moveTo>
                        <a:pt x="56264" y="369013"/>
                      </a:moveTo>
                      <a:cubicBezTo>
                        <a:pt x="56264" y="357877"/>
                        <a:pt x="56264" y="346357"/>
                        <a:pt x="56264" y="335222"/>
                      </a:cubicBezTo>
                      <a:cubicBezTo>
                        <a:pt x="43599" y="334838"/>
                        <a:pt x="35540" y="342134"/>
                        <a:pt x="35924" y="352501"/>
                      </a:cubicBezTo>
                      <a:cubicBezTo>
                        <a:pt x="35924" y="362485"/>
                        <a:pt x="45518" y="371701"/>
                        <a:pt x="56264" y="369013"/>
                      </a:cubicBezTo>
                      <a:close/>
                      <a:moveTo>
                        <a:pt x="56647" y="538736"/>
                      </a:moveTo>
                      <a:cubicBezTo>
                        <a:pt x="43983" y="537968"/>
                        <a:pt x="35540" y="545263"/>
                        <a:pt x="35924" y="556015"/>
                      </a:cubicBezTo>
                      <a:cubicBezTo>
                        <a:pt x="36307" y="566767"/>
                        <a:pt x="44751" y="573295"/>
                        <a:pt x="56647" y="572143"/>
                      </a:cubicBezTo>
                      <a:cubicBezTo>
                        <a:pt x="56647" y="560623"/>
                        <a:pt x="56647" y="549487"/>
                        <a:pt x="56647" y="538736"/>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1389" name="Google Shape;1389;p36"/>
                <p:cNvSpPr/>
                <p:nvPr/>
              </p:nvSpPr>
              <p:spPr>
                <a:xfrm>
                  <a:off x="5953501" y="4163181"/>
                  <a:ext cx="65641" cy="35401"/>
                </a:xfrm>
                <a:custGeom>
                  <a:rect l="l" t="t" r="r" b="b"/>
                  <a:pathLst>
                    <a:path w="65641" h="35401" extrusionOk="0">
                      <a:moveTo>
                        <a:pt x="33005" y="171"/>
                      </a:moveTo>
                      <a:cubicBezTo>
                        <a:pt x="38378" y="171"/>
                        <a:pt x="43750" y="-213"/>
                        <a:pt x="48739" y="171"/>
                      </a:cubicBezTo>
                      <a:cubicBezTo>
                        <a:pt x="58717" y="555"/>
                        <a:pt x="65242" y="7466"/>
                        <a:pt x="65625" y="16682"/>
                      </a:cubicBezTo>
                      <a:cubicBezTo>
                        <a:pt x="66009" y="26666"/>
                        <a:pt x="59485" y="34730"/>
                        <a:pt x="49507" y="35114"/>
                      </a:cubicBezTo>
                      <a:cubicBezTo>
                        <a:pt x="38378" y="35498"/>
                        <a:pt x="27248" y="35498"/>
                        <a:pt x="16118" y="35114"/>
                      </a:cubicBezTo>
                      <a:cubicBezTo>
                        <a:pt x="6908" y="34730"/>
                        <a:pt x="0" y="26282"/>
                        <a:pt x="0" y="17450"/>
                      </a:cubicBezTo>
                      <a:cubicBezTo>
                        <a:pt x="384" y="8618"/>
                        <a:pt x="7291" y="939"/>
                        <a:pt x="16886" y="171"/>
                      </a:cubicBezTo>
                      <a:cubicBezTo>
                        <a:pt x="22259" y="-213"/>
                        <a:pt x="27632" y="171"/>
                        <a:pt x="33005" y="171"/>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1390" name="Google Shape;1390;p36"/>
                <p:cNvSpPr/>
                <p:nvPr/>
              </p:nvSpPr>
              <p:spPr>
                <a:xfrm>
                  <a:off x="5523843" y="4332476"/>
                  <a:ext cx="58547" cy="56694"/>
                </a:xfrm>
                <a:custGeom>
                  <a:rect l="l" t="t" r="r" b="b"/>
                  <a:pathLst>
                    <a:path w="58547" h="56694" extrusionOk="0">
                      <a:moveTo>
                        <a:pt x="58548" y="17109"/>
                      </a:moveTo>
                      <a:cubicBezTo>
                        <a:pt x="56245" y="29397"/>
                        <a:pt x="29381" y="57812"/>
                        <a:pt x="18635" y="56660"/>
                      </a:cubicBezTo>
                      <a:cubicBezTo>
                        <a:pt x="12878" y="55892"/>
                        <a:pt x="6738" y="51668"/>
                        <a:pt x="2900" y="47060"/>
                      </a:cubicBezTo>
                      <a:cubicBezTo>
                        <a:pt x="-1705" y="41301"/>
                        <a:pt x="-554" y="34005"/>
                        <a:pt x="4435" y="28245"/>
                      </a:cubicBezTo>
                      <a:cubicBezTo>
                        <a:pt x="12111" y="19797"/>
                        <a:pt x="19786" y="12118"/>
                        <a:pt x="28229" y="4438"/>
                      </a:cubicBezTo>
                      <a:cubicBezTo>
                        <a:pt x="33602" y="-554"/>
                        <a:pt x="40894" y="-1706"/>
                        <a:pt x="47034" y="2902"/>
                      </a:cubicBezTo>
                      <a:cubicBezTo>
                        <a:pt x="51640" y="6742"/>
                        <a:pt x="54710" y="12502"/>
                        <a:pt x="58548" y="17109"/>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1391" name="Google Shape;1391;p36"/>
                <p:cNvSpPr/>
                <p:nvPr/>
              </p:nvSpPr>
              <p:spPr>
                <a:xfrm>
                  <a:off x="5445750" y="4163159"/>
                  <a:ext cx="62204" cy="35518"/>
                </a:xfrm>
                <a:custGeom>
                  <a:rect l="l" t="t" r="r" b="b"/>
                  <a:pathLst>
                    <a:path w="62204" h="35518" extrusionOk="0">
                      <a:moveTo>
                        <a:pt x="30335" y="35519"/>
                      </a:moveTo>
                      <a:cubicBezTo>
                        <a:pt x="26114" y="35519"/>
                        <a:pt x="22276" y="35519"/>
                        <a:pt x="18054" y="35519"/>
                      </a:cubicBezTo>
                      <a:cubicBezTo>
                        <a:pt x="7309" y="35135"/>
                        <a:pt x="401" y="28607"/>
                        <a:pt x="17" y="19007"/>
                      </a:cubicBezTo>
                      <a:cubicBezTo>
                        <a:pt x="-367" y="9024"/>
                        <a:pt x="5774" y="1344"/>
                        <a:pt x="16135" y="576"/>
                      </a:cubicBezTo>
                      <a:cubicBezTo>
                        <a:pt x="26114" y="-192"/>
                        <a:pt x="36092" y="-192"/>
                        <a:pt x="46070" y="576"/>
                      </a:cubicBezTo>
                      <a:cubicBezTo>
                        <a:pt x="56048" y="1344"/>
                        <a:pt x="62572" y="9792"/>
                        <a:pt x="62188" y="19391"/>
                      </a:cubicBezTo>
                      <a:cubicBezTo>
                        <a:pt x="61421" y="28607"/>
                        <a:pt x="54513" y="35135"/>
                        <a:pt x="44535" y="35519"/>
                      </a:cubicBezTo>
                      <a:cubicBezTo>
                        <a:pt x="39546" y="35519"/>
                        <a:pt x="34940" y="35519"/>
                        <a:pt x="30335" y="35519"/>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1392" name="Google Shape;1392;p36"/>
                <p:cNvSpPr/>
                <p:nvPr/>
              </p:nvSpPr>
              <p:spPr>
                <a:xfrm>
                  <a:off x="5888622" y="3972297"/>
                  <a:ext cx="52247" cy="54354"/>
                </a:xfrm>
                <a:custGeom>
                  <a:rect l="l" t="t" r="r" b="b"/>
                  <a:pathLst>
                    <a:path w="52247" h="54354" extrusionOk="0">
                      <a:moveTo>
                        <a:pt x="13838" y="54355"/>
                      </a:moveTo>
                      <a:cubicBezTo>
                        <a:pt x="10000" y="51283"/>
                        <a:pt x="3092" y="48211"/>
                        <a:pt x="1173" y="43219"/>
                      </a:cubicBezTo>
                      <a:cubicBezTo>
                        <a:pt x="-746" y="38227"/>
                        <a:pt x="-362" y="29780"/>
                        <a:pt x="2708" y="25556"/>
                      </a:cubicBezTo>
                      <a:cubicBezTo>
                        <a:pt x="8465" y="17108"/>
                        <a:pt x="16524" y="10196"/>
                        <a:pt x="24199" y="3668"/>
                      </a:cubicBezTo>
                      <a:cubicBezTo>
                        <a:pt x="30724" y="-1707"/>
                        <a:pt x="39934" y="-940"/>
                        <a:pt x="46075" y="4436"/>
                      </a:cubicBezTo>
                      <a:cubicBezTo>
                        <a:pt x="52215" y="9812"/>
                        <a:pt x="54518" y="19796"/>
                        <a:pt x="49529" y="25940"/>
                      </a:cubicBezTo>
                      <a:cubicBezTo>
                        <a:pt x="42237" y="34771"/>
                        <a:pt x="33410" y="42835"/>
                        <a:pt x="24583" y="50899"/>
                      </a:cubicBezTo>
                      <a:cubicBezTo>
                        <a:pt x="22665" y="52819"/>
                        <a:pt x="19210" y="52819"/>
                        <a:pt x="13838" y="54355"/>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1393" name="Google Shape;1393;p36"/>
                <p:cNvSpPr/>
                <p:nvPr/>
              </p:nvSpPr>
              <p:spPr>
                <a:xfrm>
                  <a:off x="5523894" y="3973420"/>
                  <a:ext cx="55042" cy="51523"/>
                </a:xfrm>
                <a:custGeom>
                  <a:rect l="l" t="t" r="r" b="b"/>
                  <a:pathLst>
                    <a:path w="55042" h="51523" extrusionOk="0">
                      <a:moveTo>
                        <a:pt x="55043" y="36336"/>
                      </a:moveTo>
                      <a:cubicBezTo>
                        <a:pt x="51205" y="40944"/>
                        <a:pt x="48519" y="47856"/>
                        <a:pt x="43530" y="50160"/>
                      </a:cubicBezTo>
                      <a:cubicBezTo>
                        <a:pt x="38541" y="52464"/>
                        <a:pt x="30098" y="51696"/>
                        <a:pt x="25492" y="49008"/>
                      </a:cubicBezTo>
                      <a:cubicBezTo>
                        <a:pt x="17433" y="43632"/>
                        <a:pt x="10525" y="35568"/>
                        <a:pt x="4001" y="28272"/>
                      </a:cubicBezTo>
                      <a:cubicBezTo>
                        <a:pt x="-2139" y="20976"/>
                        <a:pt x="-988" y="10609"/>
                        <a:pt x="5920" y="4465"/>
                      </a:cubicBezTo>
                      <a:cubicBezTo>
                        <a:pt x="12444" y="-1295"/>
                        <a:pt x="22422" y="-1679"/>
                        <a:pt x="29330" y="4465"/>
                      </a:cubicBezTo>
                      <a:cubicBezTo>
                        <a:pt x="36238" y="10609"/>
                        <a:pt x="42762" y="17137"/>
                        <a:pt x="48519" y="24048"/>
                      </a:cubicBezTo>
                      <a:cubicBezTo>
                        <a:pt x="51205" y="26352"/>
                        <a:pt x="52357" y="30576"/>
                        <a:pt x="55043" y="36336"/>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1394" name="Google Shape;1394;p36"/>
                <p:cNvSpPr/>
                <p:nvPr/>
              </p:nvSpPr>
              <p:spPr>
                <a:xfrm>
                  <a:off x="5714409" y="3893791"/>
                  <a:ext cx="35595" cy="58763"/>
                </a:xfrm>
                <a:custGeom>
                  <a:rect l="l" t="t" r="r" b="b"/>
                  <a:pathLst>
                    <a:path w="35595" h="58763" extrusionOk="0">
                      <a:moveTo>
                        <a:pt x="384" y="28799"/>
                      </a:moveTo>
                      <a:cubicBezTo>
                        <a:pt x="384" y="25343"/>
                        <a:pt x="384" y="21887"/>
                        <a:pt x="384" y="18047"/>
                      </a:cubicBezTo>
                      <a:cubicBezTo>
                        <a:pt x="767" y="6912"/>
                        <a:pt x="7676" y="0"/>
                        <a:pt x="17654" y="0"/>
                      </a:cubicBezTo>
                      <a:cubicBezTo>
                        <a:pt x="27632" y="0"/>
                        <a:pt x="34923" y="6912"/>
                        <a:pt x="35307" y="18047"/>
                      </a:cubicBezTo>
                      <a:cubicBezTo>
                        <a:pt x="35691" y="25727"/>
                        <a:pt x="35691" y="33407"/>
                        <a:pt x="35307" y="41087"/>
                      </a:cubicBezTo>
                      <a:cubicBezTo>
                        <a:pt x="34923" y="51454"/>
                        <a:pt x="26481" y="59134"/>
                        <a:pt x="16886" y="58750"/>
                      </a:cubicBezTo>
                      <a:cubicBezTo>
                        <a:pt x="7292" y="58366"/>
                        <a:pt x="384" y="51070"/>
                        <a:pt x="0" y="40703"/>
                      </a:cubicBezTo>
                      <a:cubicBezTo>
                        <a:pt x="384" y="36479"/>
                        <a:pt x="384" y="32639"/>
                        <a:pt x="384" y="28799"/>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1395" name="Google Shape;1395;p36"/>
                <p:cNvSpPr/>
                <p:nvPr/>
              </p:nvSpPr>
              <p:spPr>
                <a:xfrm>
                  <a:off x="5714793" y="3727525"/>
                  <a:ext cx="35307" cy="35326"/>
                </a:xfrm>
                <a:custGeom>
                  <a:rect l="l" t="t" r="r" b="b"/>
                  <a:pathLst>
                    <a:path w="35307" h="35326" extrusionOk="0">
                      <a:moveTo>
                        <a:pt x="0" y="17279"/>
                      </a:moveTo>
                      <a:cubicBezTo>
                        <a:pt x="0" y="7680"/>
                        <a:pt x="7676" y="0"/>
                        <a:pt x="17270" y="0"/>
                      </a:cubicBezTo>
                      <a:cubicBezTo>
                        <a:pt x="27248" y="0"/>
                        <a:pt x="35308" y="8064"/>
                        <a:pt x="35308" y="17663"/>
                      </a:cubicBezTo>
                      <a:cubicBezTo>
                        <a:pt x="34923" y="27263"/>
                        <a:pt x="27248" y="34943"/>
                        <a:pt x="18038" y="35327"/>
                      </a:cubicBezTo>
                      <a:cubicBezTo>
                        <a:pt x="8059" y="35327"/>
                        <a:pt x="0" y="27263"/>
                        <a:pt x="0" y="17279"/>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1396" name="Google Shape;1396;p36"/>
                <p:cNvSpPr/>
                <p:nvPr/>
              </p:nvSpPr>
              <p:spPr>
                <a:xfrm>
                  <a:off x="5649294" y="4059440"/>
                  <a:ext cx="169845" cy="243571"/>
                </a:xfrm>
                <a:custGeom>
                  <a:rect l="l" t="t" r="r" b="b"/>
                  <a:pathLst>
                    <a:path w="169845" h="243571" extrusionOk="0">
                      <a:moveTo>
                        <a:pt x="48229" y="164197"/>
                      </a:moveTo>
                      <a:cubicBezTo>
                        <a:pt x="37867" y="164197"/>
                        <a:pt x="28656" y="164197"/>
                        <a:pt x="19446" y="164197"/>
                      </a:cubicBezTo>
                      <a:cubicBezTo>
                        <a:pt x="3327" y="163813"/>
                        <a:pt x="-5116" y="149606"/>
                        <a:pt x="3327" y="136166"/>
                      </a:cubicBezTo>
                      <a:cubicBezTo>
                        <a:pt x="29424" y="93927"/>
                        <a:pt x="55904" y="51689"/>
                        <a:pt x="82385" y="9450"/>
                      </a:cubicBezTo>
                      <a:cubicBezTo>
                        <a:pt x="87758" y="1002"/>
                        <a:pt x="95433" y="-1686"/>
                        <a:pt x="103876" y="1002"/>
                      </a:cubicBezTo>
                      <a:cubicBezTo>
                        <a:pt x="111552" y="3306"/>
                        <a:pt x="116541" y="10602"/>
                        <a:pt x="116925" y="20201"/>
                      </a:cubicBezTo>
                      <a:cubicBezTo>
                        <a:pt x="117308" y="37097"/>
                        <a:pt x="116925" y="53992"/>
                        <a:pt x="116925" y="70504"/>
                      </a:cubicBezTo>
                      <a:cubicBezTo>
                        <a:pt x="116925" y="73960"/>
                        <a:pt x="116925" y="77416"/>
                        <a:pt x="116925" y="82408"/>
                      </a:cubicBezTo>
                      <a:cubicBezTo>
                        <a:pt x="127286" y="82408"/>
                        <a:pt x="136881" y="82408"/>
                        <a:pt x="146475" y="82408"/>
                      </a:cubicBezTo>
                      <a:cubicBezTo>
                        <a:pt x="155302" y="82408"/>
                        <a:pt x="162978" y="83944"/>
                        <a:pt x="167583" y="92391"/>
                      </a:cubicBezTo>
                      <a:cubicBezTo>
                        <a:pt x="172188" y="100839"/>
                        <a:pt x="169118" y="108135"/>
                        <a:pt x="164129" y="115431"/>
                      </a:cubicBezTo>
                      <a:cubicBezTo>
                        <a:pt x="137265" y="154597"/>
                        <a:pt x="110401" y="193764"/>
                        <a:pt x="83536" y="232931"/>
                      </a:cubicBezTo>
                      <a:cubicBezTo>
                        <a:pt x="76245" y="243683"/>
                        <a:pt x="66266" y="246371"/>
                        <a:pt x="57056" y="240611"/>
                      </a:cubicBezTo>
                      <a:cubicBezTo>
                        <a:pt x="49764" y="236003"/>
                        <a:pt x="48229" y="228707"/>
                        <a:pt x="48229" y="220643"/>
                      </a:cubicBezTo>
                      <a:cubicBezTo>
                        <a:pt x="48229" y="202212"/>
                        <a:pt x="48229" y="183781"/>
                        <a:pt x="48229" y="164197"/>
                      </a:cubicBezTo>
                      <a:close/>
                      <a:moveTo>
                        <a:pt x="85071" y="166501"/>
                      </a:moveTo>
                      <a:cubicBezTo>
                        <a:pt x="96584" y="149989"/>
                        <a:pt x="106563" y="135014"/>
                        <a:pt x="116157" y="121574"/>
                      </a:cubicBezTo>
                      <a:cubicBezTo>
                        <a:pt x="105795" y="118887"/>
                        <a:pt x="92747" y="118887"/>
                        <a:pt x="86606" y="112359"/>
                      </a:cubicBezTo>
                      <a:cubicBezTo>
                        <a:pt x="80466" y="106215"/>
                        <a:pt x="80850" y="93543"/>
                        <a:pt x="78547" y="83560"/>
                      </a:cubicBezTo>
                      <a:cubicBezTo>
                        <a:pt x="69720" y="97767"/>
                        <a:pt x="60510" y="112743"/>
                        <a:pt x="50915" y="128102"/>
                      </a:cubicBezTo>
                      <a:cubicBezTo>
                        <a:pt x="75477" y="128870"/>
                        <a:pt x="84687" y="124646"/>
                        <a:pt x="85071" y="166501"/>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grpSp>
            <p:nvGrpSpPr>
              <p:cNvPr id="1397" name="Google Shape;1397;p36"/>
              <p:cNvGrpSpPr/>
              <p:nvPr/>
            </p:nvGrpSpPr>
            <p:grpSpPr>
              <a:xfrm>
                <a:off x="1304333" y="5488666"/>
                <a:ext cx="566267" cy="691349"/>
                <a:chOff x="5574516" y="3858678"/>
                <a:chExt cx="566267" cy="691349"/>
              </a:xfrm>
            </p:grpSpPr>
            <p:sp>
              <p:nvSpPr>
                <p:cNvPr id="1398" name="Google Shape;1398;p36"/>
                <p:cNvSpPr/>
                <p:nvPr/>
              </p:nvSpPr>
              <p:spPr>
                <a:xfrm>
                  <a:off x="5574516" y="4023123"/>
                  <a:ext cx="315322" cy="329150"/>
                </a:xfrm>
                <a:custGeom>
                  <a:rect l="l" t="t" r="r" b="b"/>
                  <a:pathLst>
                    <a:path w="315322" h="329150" extrusionOk="0">
                      <a:moveTo>
                        <a:pt x="301463" y="222785"/>
                      </a:moveTo>
                      <a:cubicBezTo>
                        <a:pt x="291101" y="217793"/>
                        <a:pt x="281891" y="213186"/>
                        <a:pt x="272680" y="208578"/>
                      </a:cubicBezTo>
                      <a:cubicBezTo>
                        <a:pt x="263469" y="204354"/>
                        <a:pt x="255794" y="205506"/>
                        <a:pt x="250037" y="211650"/>
                      </a:cubicBezTo>
                      <a:cubicBezTo>
                        <a:pt x="243897" y="218177"/>
                        <a:pt x="243513" y="225473"/>
                        <a:pt x="247351" y="233537"/>
                      </a:cubicBezTo>
                      <a:cubicBezTo>
                        <a:pt x="252340" y="243137"/>
                        <a:pt x="256561" y="253504"/>
                        <a:pt x="261934" y="262720"/>
                      </a:cubicBezTo>
                      <a:cubicBezTo>
                        <a:pt x="266540" y="270400"/>
                        <a:pt x="265004" y="275008"/>
                        <a:pt x="258097" y="279232"/>
                      </a:cubicBezTo>
                      <a:cubicBezTo>
                        <a:pt x="253107" y="282687"/>
                        <a:pt x="248118" y="286911"/>
                        <a:pt x="243129" y="290367"/>
                      </a:cubicBezTo>
                      <a:cubicBezTo>
                        <a:pt x="230848" y="298815"/>
                        <a:pt x="220870" y="309567"/>
                        <a:pt x="214730" y="323390"/>
                      </a:cubicBezTo>
                      <a:cubicBezTo>
                        <a:pt x="212811" y="327998"/>
                        <a:pt x="210125" y="329150"/>
                        <a:pt x="205519" y="329150"/>
                      </a:cubicBezTo>
                      <a:cubicBezTo>
                        <a:pt x="173282" y="328766"/>
                        <a:pt x="141429" y="329150"/>
                        <a:pt x="109192" y="328766"/>
                      </a:cubicBezTo>
                      <a:cubicBezTo>
                        <a:pt x="106121" y="328766"/>
                        <a:pt x="102284" y="326078"/>
                        <a:pt x="100749" y="323390"/>
                      </a:cubicBezTo>
                      <a:cubicBezTo>
                        <a:pt x="93073" y="308799"/>
                        <a:pt x="82711" y="297663"/>
                        <a:pt x="69279" y="288063"/>
                      </a:cubicBezTo>
                      <a:cubicBezTo>
                        <a:pt x="18621" y="251968"/>
                        <a:pt x="-4022" y="202434"/>
                        <a:pt x="583" y="140996"/>
                      </a:cubicBezTo>
                      <a:cubicBezTo>
                        <a:pt x="6340" y="70726"/>
                        <a:pt x="64290" y="11592"/>
                        <a:pt x="134905" y="1608"/>
                      </a:cubicBezTo>
                      <a:cubicBezTo>
                        <a:pt x="219335" y="-10296"/>
                        <a:pt x="292252" y="45383"/>
                        <a:pt x="310290" y="119108"/>
                      </a:cubicBezTo>
                      <a:cubicBezTo>
                        <a:pt x="319117" y="154435"/>
                        <a:pt x="316430" y="188610"/>
                        <a:pt x="301463" y="222785"/>
                      </a:cubicBezTo>
                      <a:close/>
                      <a:moveTo>
                        <a:pt x="123008" y="200514"/>
                      </a:moveTo>
                      <a:cubicBezTo>
                        <a:pt x="123008" y="220097"/>
                        <a:pt x="123008" y="238529"/>
                        <a:pt x="123008" y="256576"/>
                      </a:cubicBezTo>
                      <a:cubicBezTo>
                        <a:pt x="123008" y="264640"/>
                        <a:pt x="124543" y="271936"/>
                        <a:pt x="131835" y="276544"/>
                      </a:cubicBezTo>
                      <a:cubicBezTo>
                        <a:pt x="141045" y="282303"/>
                        <a:pt x="151023" y="279616"/>
                        <a:pt x="158315" y="268864"/>
                      </a:cubicBezTo>
                      <a:cubicBezTo>
                        <a:pt x="185179" y="229697"/>
                        <a:pt x="212044" y="190530"/>
                        <a:pt x="238908" y="151364"/>
                      </a:cubicBezTo>
                      <a:cubicBezTo>
                        <a:pt x="243897" y="144068"/>
                        <a:pt x="246967" y="137156"/>
                        <a:pt x="242362" y="128324"/>
                      </a:cubicBezTo>
                      <a:cubicBezTo>
                        <a:pt x="237756" y="119876"/>
                        <a:pt x="229697" y="118340"/>
                        <a:pt x="221254" y="118340"/>
                      </a:cubicBezTo>
                      <a:cubicBezTo>
                        <a:pt x="211660" y="118340"/>
                        <a:pt x="202065" y="118340"/>
                        <a:pt x="191703" y="118340"/>
                      </a:cubicBezTo>
                      <a:cubicBezTo>
                        <a:pt x="191703" y="113349"/>
                        <a:pt x="191703" y="109893"/>
                        <a:pt x="191703" y="106437"/>
                      </a:cubicBezTo>
                      <a:cubicBezTo>
                        <a:pt x="191703" y="89541"/>
                        <a:pt x="191703" y="72646"/>
                        <a:pt x="191703" y="56134"/>
                      </a:cubicBezTo>
                      <a:cubicBezTo>
                        <a:pt x="191703" y="46535"/>
                        <a:pt x="186330" y="39239"/>
                        <a:pt x="178655" y="36935"/>
                      </a:cubicBezTo>
                      <a:cubicBezTo>
                        <a:pt x="170212" y="34631"/>
                        <a:pt x="162537" y="36935"/>
                        <a:pt x="157164" y="45383"/>
                      </a:cubicBezTo>
                      <a:cubicBezTo>
                        <a:pt x="130683" y="87621"/>
                        <a:pt x="104203" y="129476"/>
                        <a:pt x="78106" y="172099"/>
                      </a:cubicBezTo>
                      <a:cubicBezTo>
                        <a:pt x="69663" y="185922"/>
                        <a:pt x="78106" y="200130"/>
                        <a:pt x="94224" y="200130"/>
                      </a:cubicBezTo>
                      <a:cubicBezTo>
                        <a:pt x="103435" y="200514"/>
                        <a:pt x="112262" y="200514"/>
                        <a:pt x="123008" y="200514"/>
                      </a:cubicBezTo>
                      <a:close/>
                    </a:path>
                  </a:pathLst>
                </a:custGeom>
                <a:solidFill>
                  <a:srgbClr val="69ADA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1399" name="Google Shape;1399;p36"/>
                <p:cNvSpPr/>
                <p:nvPr/>
              </p:nvSpPr>
              <p:spPr>
                <a:xfrm>
                  <a:off x="5935464" y="4344594"/>
                  <a:ext cx="205319" cy="205433"/>
                </a:xfrm>
                <a:custGeom>
                  <a:rect l="l" t="t" r="r" b="b"/>
                  <a:pathLst>
                    <a:path w="205319" h="205433" extrusionOk="0">
                      <a:moveTo>
                        <a:pt x="0" y="42623"/>
                      </a:moveTo>
                      <a:cubicBezTo>
                        <a:pt x="14200" y="28799"/>
                        <a:pt x="28783" y="14208"/>
                        <a:pt x="42599" y="0"/>
                      </a:cubicBezTo>
                      <a:cubicBezTo>
                        <a:pt x="96712" y="54142"/>
                        <a:pt x="151207" y="108669"/>
                        <a:pt x="205320" y="162811"/>
                      </a:cubicBezTo>
                      <a:cubicBezTo>
                        <a:pt x="191504" y="176635"/>
                        <a:pt x="176920" y="191226"/>
                        <a:pt x="163104" y="205434"/>
                      </a:cubicBezTo>
                      <a:cubicBezTo>
                        <a:pt x="108992" y="151675"/>
                        <a:pt x="54112" y="97149"/>
                        <a:pt x="0" y="42623"/>
                      </a:cubicBezTo>
                      <a:close/>
                    </a:path>
                  </a:pathLst>
                </a:custGeom>
                <a:solidFill>
                  <a:srgbClr val="69ADA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1400" name="Google Shape;1400;p36"/>
                <p:cNvSpPr/>
                <p:nvPr/>
              </p:nvSpPr>
              <p:spPr>
                <a:xfrm>
                  <a:off x="6090893" y="3858678"/>
                  <a:ext cx="48643" cy="134182"/>
                </a:xfrm>
                <a:custGeom>
                  <a:rect l="l" t="t" r="r" b="b"/>
                  <a:pathLst>
                    <a:path w="48643" h="134182" extrusionOk="0">
                      <a:moveTo>
                        <a:pt x="0" y="134183"/>
                      </a:moveTo>
                      <a:cubicBezTo>
                        <a:pt x="0" y="89256"/>
                        <a:pt x="0" y="45097"/>
                        <a:pt x="0" y="171"/>
                      </a:cubicBezTo>
                      <a:cubicBezTo>
                        <a:pt x="11897" y="171"/>
                        <a:pt x="23410" y="-213"/>
                        <a:pt x="34540" y="171"/>
                      </a:cubicBezTo>
                      <a:cubicBezTo>
                        <a:pt x="42599" y="555"/>
                        <a:pt x="47972" y="6698"/>
                        <a:pt x="48356" y="14762"/>
                      </a:cubicBezTo>
                      <a:cubicBezTo>
                        <a:pt x="48740" y="49705"/>
                        <a:pt x="48740" y="84264"/>
                        <a:pt x="48356" y="119207"/>
                      </a:cubicBezTo>
                      <a:cubicBezTo>
                        <a:pt x="48356" y="128039"/>
                        <a:pt x="42215" y="133799"/>
                        <a:pt x="33005" y="133799"/>
                      </a:cubicBezTo>
                      <a:cubicBezTo>
                        <a:pt x="22259" y="134183"/>
                        <a:pt x="11513" y="134183"/>
                        <a:pt x="0" y="134183"/>
                      </a:cubicBezTo>
                      <a:close/>
                    </a:path>
                  </a:pathLst>
                </a:custGeom>
                <a:solidFill>
                  <a:srgbClr val="69ADA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1401" name="Google Shape;1401;p36"/>
                <p:cNvSpPr/>
                <p:nvPr/>
              </p:nvSpPr>
              <p:spPr>
                <a:xfrm>
                  <a:off x="6090893" y="4028401"/>
                  <a:ext cx="49027" cy="134737"/>
                </a:xfrm>
                <a:custGeom>
                  <a:rect l="l" t="t" r="r" b="b"/>
                  <a:pathLst>
                    <a:path w="49027" h="134737" extrusionOk="0">
                      <a:moveTo>
                        <a:pt x="0" y="171"/>
                      </a:moveTo>
                      <a:cubicBezTo>
                        <a:pt x="11513" y="171"/>
                        <a:pt x="22259" y="-213"/>
                        <a:pt x="33389" y="171"/>
                      </a:cubicBezTo>
                      <a:cubicBezTo>
                        <a:pt x="42599" y="555"/>
                        <a:pt x="48740" y="6314"/>
                        <a:pt x="48740" y="15146"/>
                      </a:cubicBezTo>
                      <a:cubicBezTo>
                        <a:pt x="49123" y="50089"/>
                        <a:pt x="49123" y="84648"/>
                        <a:pt x="48740" y="119591"/>
                      </a:cubicBezTo>
                      <a:cubicBezTo>
                        <a:pt x="48740" y="128423"/>
                        <a:pt x="42599" y="134183"/>
                        <a:pt x="33389" y="134567"/>
                      </a:cubicBezTo>
                      <a:cubicBezTo>
                        <a:pt x="22643" y="134950"/>
                        <a:pt x="11513" y="134567"/>
                        <a:pt x="0" y="134567"/>
                      </a:cubicBezTo>
                      <a:cubicBezTo>
                        <a:pt x="0" y="90024"/>
                        <a:pt x="0" y="45481"/>
                        <a:pt x="0" y="171"/>
                      </a:cubicBezTo>
                      <a:close/>
                    </a:path>
                  </a:pathLst>
                </a:custGeom>
                <a:solidFill>
                  <a:srgbClr val="69ADA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1402" name="Google Shape;1402;p36"/>
                <p:cNvSpPr/>
                <p:nvPr/>
              </p:nvSpPr>
              <p:spPr>
                <a:xfrm>
                  <a:off x="6090893" y="4199579"/>
                  <a:ext cx="48355" cy="133206"/>
                </a:xfrm>
                <a:custGeom>
                  <a:rect l="l" t="t" r="r" b="b"/>
                  <a:pathLst>
                    <a:path w="48355" h="133206" extrusionOk="0">
                      <a:moveTo>
                        <a:pt x="0" y="133111"/>
                      </a:moveTo>
                      <a:cubicBezTo>
                        <a:pt x="0" y="88184"/>
                        <a:pt x="0" y="44793"/>
                        <a:pt x="0" y="251"/>
                      </a:cubicBezTo>
                      <a:cubicBezTo>
                        <a:pt x="12281" y="251"/>
                        <a:pt x="24562" y="-517"/>
                        <a:pt x="36842" y="635"/>
                      </a:cubicBezTo>
                      <a:cubicBezTo>
                        <a:pt x="44902" y="1403"/>
                        <a:pt x="48356" y="8315"/>
                        <a:pt x="48356" y="15994"/>
                      </a:cubicBezTo>
                      <a:cubicBezTo>
                        <a:pt x="48356" y="49401"/>
                        <a:pt x="48356" y="83192"/>
                        <a:pt x="48356" y="116599"/>
                      </a:cubicBezTo>
                      <a:cubicBezTo>
                        <a:pt x="48356" y="126199"/>
                        <a:pt x="42983" y="132343"/>
                        <a:pt x="34156" y="132727"/>
                      </a:cubicBezTo>
                      <a:cubicBezTo>
                        <a:pt x="23027" y="133495"/>
                        <a:pt x="11897" y="133111"/>
                        <a:pt x="0" y="133111"/>
                      </a:cubicBezTo>
                      <a:close/>
                    </a:path>
                  </a:pathLst>
                </a:custGeom>
                <a:solidFill>
                  <a:srgbClr val="69ADA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1403" name="Google Shape;1403;p36"/>
                <p:cNvSpPr/>
                <p:nvPr/>
              </p:nvSpPr>
              <p:spPr>
                <a:xfrm>
                  <a:off x="5699826" y="4143000"/>
                  <a:ext cx="65241" cy="82941"/>
                </a:xfrm>
                <a:custGeom>
                  <a:rect l="l" t="t" r="r" b="b"/>
                  <a:pathLst>
                    <a:path w="65241" h="82941" extrusionOk="0">
                      <a:moveTo>
                        <a:pt x="34540" y="82941"/>
                      </a:moveTo>
                      <a:cubicBezTo>
                        <a:pt x="34156" y="41087"/>
                        <a:pt x="24945" y="45311"/>
                        <a:pt x="0" y="44543"/>
                      </a:cubicBezTo>
                      <a:cubicBezTo>
                        <a:pt x="9594" y="29183"/>
                        <a:pt x="18805" y="14592"/>
                        <a:pt x="27632" y="0"/>
                      </a:cubicBezTo>
                      <a:cubicBezTo>
                        <a:pt x="29935" y="9984"/>
                        <a:pt x="29551" y="22655"/>
                        <a:pt x="35691" y="28799"/>
                      </a:cubicBezTo>
                      <a:cubicBezTo>
                        <a:pt x="41832" y="34943"/>
                        <a:pt x="54880" y="34943"/>
                        <a:pt x="65242" y="38015"/>
                      </a:cubicBezTo>
                      <a:cubicBezTo>
                        <a:pt x="56032" y="51454"/>
                        <a:pt x="46053" y="66430"/>
                        <a:pt x="34540" y="82941"/>
                      </a:cubicBezTo>
                      <a:close/>
                    </a:path>
                  </a:pathLst>
                </a:custGeom>
                <a:solidFill>
                  <a:srgbClr val="69ADA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grpSp>
      </p:grpSp>
      <p:sp>
        <p:nvSpPr>
          <p:cNvPr id="1404" name="Google Shape;1404;p36"/>
          <p:cNvSpPr txBox="1"/>
          <p:nvPr/>
        </p:nvSpPr>
        <p:spPr>
          <a:xfrm>
            <a:off x="3103635" y="4027047"/>
            <a:ext cx="4456040" cy="40688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4B4B4B"/>
              </a:buClr>
              <a:buSzPts val="1400"/>
              <a:buFont typeface="Arial"/>
              <a:buNone/>
            </a:pPr>
            <a:r>
              <a:rPr lang="en-US" sz="1400">
                <a:solidFill>
                  <a:srgbClr val="4B4B4B"/>
                </a:solidFill>
                <a:latin typeface="Verdana"/>
                <a:ea typeface="Verdana"/>
                <a:cs typeface="Verdana"/>
                <a:sym typeface="Verdana"/>
              </a:rPr>
              <a:t>Eventi sportivi eco-compatibili</a:t>
            </a:r>
            <a:endParaRPr/>
          </a:p>
        </p:txBody>
      </p:sp>
      <p:sp>
        <p:nvSpPr>
          <p:cNvPr id="1405" name="Google Shape;1405;p36"/>
          <p:cNvSpPr txBox="1"/>
          <p:nvPr/>
        </p:nvSpPr>
        <p:spPr>
          <a:xfrm>
            <a:off x="3103635" y="4374831"/>
            <a:ext cx="4027514" cy="40688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4B4B4B"/>
              </a:buClr>
              <a:buSzPts val="1400"/>
              <a:buFont typeface="Arial"/>
              <a:buNone/>
            </a:pPr>
            <a:r>
              <a:rPr lang="en-US" sz="1400">
                <a:solidFill>
                  <a:srgbClr val="4B4B4B"/>
                </a:solidFill>
                <a:latin typeface="Verdana"/>
                <a:ea typeface="Verdana"/>
                <a:cs typeface="Verdana"/>
                <a:sym typeface="Verdana"/>
              </a:rPr>
              <a:t>Cliniche sportive giovanili</a:t>
            </a:r>
            <a:endParaRPr/>
          </a:p>
          <a:p>
            <a:pPr marL="518236" marR="0" lvl="0" indent="-429336" algn="l" rtl="0">
              <a:lnSpc>
                <a:spcPct val="100000"/>
              </a:lnSpc>
              <a:spcBef>
                <a:spcPts val="2267"/>
              </a:spcBef>
              <a:spcAft>
                <a:spcPts val="0"/>
              </a:spcAft>
              <a:buClr>
                <a:srgbClr val="011E3B"/>
              </a:buClr>
              <a:buSzPts val="1400"/>
              <a:buFont typeface="Arial"/>
              <a:buNone/>
            </a:pPr>
            <a:r>
              <a:t/>
            </a:r>
            <a:endParaRPr sz="1400">
              <a:solidFill>
                <a:srgbClr val="4B4B4B"/>
              </a:solidFill>
              <a:latin typeface="Verdana"/>
              <a:ea typeface="Verdana"/>
              <a:cs typeface="Verdana"/>
              <a:sym typeface="Verdana"/>
            </a:endParaRPr>
          </a:p>
        </p:txBody>
      </p:sp>
      <p:sp>
        <p:nvSpPr>
          <p:cNvPr id="1406" name="Google Shape;1406;p36"/>
          <p:cNvSpPr txBox="1"/>
          <p:nvPr/>
        </p:nvSpPr>
        <p:spPr>
          <a:xfrm>
            <a:off x="2725988" y="4018392"/>
            <a:ext cx="412383" cy="40688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11E3B"/>
              </a:buClr>
              <a:buSzPts val="1400"/>
              <a:buFont typeface="Arial"/>
              <a:buNone/>
            </a:pPr>
            <a:r>
              <a:rPr lang="en-US" sz="1400">
                <a:solidFill>
                  <a:srgbClr val="011E3B"/>
                </a:solidFill>
                <a:latin typeface="Verdana"/>
                <a:ea typeface="Verdana"/>
                <a:cs typeface="Verdana"/>
                <a:sym typeface="Verdana"/>
              </a:rPr>
              <a:t>1</a:t>
            </a:r>
            <a:endParaRPr/>
          </a:p>
        </p:txBody>
      </p:sp>
      <p:sp>
        <p:nvSpPr>
          <p:cNvPr id="1407" name="Google Shape;1407;p36"/>
          <p:cNvSpPr txBox="1"/>
          <p:nvPr/>
        </p:nvSpPr>
        <p:spPr>
          <a:xfrm>
            <a:off x="2725988" y="4363069"/>
            <a:ext cx="412383" cy="40688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11E3B"/>
              </a:buClr>
              <a:buSzPts val="1400"/>
              <a:buFont typeface="Arial"/>
              <a:buNone/>
            </a:pPr>
            <a:r>
              <a:rPr lang="en-US" sz="1400">
                <a:solidFill>
                  <a:srgbClr val="011E3B"/>
                </a:solidFill>
                <a:latin typeface="Verdana"/>
                <a:ea typeface="Verdana"/>
                <a:cs typeface="Verdana"/>
                <a:sym typeface="Verdana"/>
              </a:rPr>
              <a:t>2</a:t>
            </a:r>
            <a:endParaRPr/>
          </a:p>
        </p:txBody>
      </p:sp>
      <p:sp>
        <p:nvSpPr>
          <p:cNvPr id="1408" name="Google Shape;1408;p36"/>
          <p:cNvSpPr txBox="1"/>
          <p:nvPr/>
        </p:nvSpPr>
        <p:spPr>
          <a:xfrm>
            <a:off x="1342264" y="4728513"/>
            <a:ext cx="3075170" cy="40688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lt1"/>
              </a:buClr>
              <a:buSzPts val="1400"/>
              <a:buFont typeface="Arial"/>
              <a:buNone/>
            </a:pPr>
            <a:r>
              <a:rPr lang="en-US" sz="1400" b="0" i="0">
                <a:solidFill>
                  <a:schemeClr val="lt1"/>
                </a:solidFill>
                <a:latin typeface="Verdana"/>
                <a:ea typeface="Verdana"/>
                <a:cs typeface="Verdana"/>
                <a:sym typeface="Verdana"/>
              </a:rPr>
              <a:t>Strumenti digitali</a:t>
            </a:r>
            <a:endParaRPr/>
          </a:p>
        </p:txBody>
      </p:sp>
      <p:sp>
        <p:nvSpPr>
          <p:cNvPr id="1409" name="Google Shape;1409;p36"/>
          <p:cNvSpPr txBox="1"/>
          <p:nvPr/>
        </p:nvSpPr>
        <p:spPr>
          <a:xfrm>
            <a:off x="3103635" y="4677272"/>
            <a:ext cx="4456040" cy="40688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4B4B4B"/>
              </a:buClr>
              <a:buSzPts val="1400"/>
              <a:buFont typeface="Arial"/>
              <a:buNone/>
            </a:pPr>
            <a:r>
              <a:rPr lang="en-US" sz="1400">
                <a:solidFill>
                  <a:srgbClr val="4B4B4B"/>
                </a:solidFill>
                <a:latin typeface="Verdana"/>
                <a:ea typeface="Verdana"/>
                <a:cs typeface="Verdana"/>
                <a:sym typeface="Verdana"/>
              </a:rPr>
              <a:t>Organizzare lezioni di fitness all'aperto a basso impatto e rispettose dell'ambiente</a:t>
            </a:r>
            <a:endParaRPr/>
          </a:p>
        </p:txBody>
      </p:sp>
      <p:sp>
        <p:nvSpPr>
          <p:cNvPr id="1410" name="Google Shape;1410;p36"/>
          <p:cNvSpPr txBox="1"/>
          <p:nvPr/>
        </p:nvSpPr>
        <p:spPr>
          <a:xfrm>
            <a:off x="3103635" y="5205123"/>
            <a:ext cx="4027514" cy="40688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4B4B4B"/>
              </a:buClr>
              <a:buSzPts val="1400"/>
              <a:buFont typeface="Arial"/>
              <a:buNone/>
            </a:pPr>
            <a:r>
              <a:rPr lang="en-US" sz="1400">
                <a:solidFill>
                  <a:srgbClr val="4B4B4B"/>
                </a:solidFill>
                <a:latin typeface="Verdana"/>
                <a:ea typeface="Verdana"/>
                <a:cs typeface="Verdana"/>
                <a:sym typeface="Verdana"/>
              </a:rPr>
              <a:t>Club di corsa o escursionismo sostenibile</a:t>
            </a:r>
            <a:endParaRPr/>
          </a:p>
          <a:p>
            <a:pPr marL="518236" marR="0" lvl="0" indent="-429336" algn="l" rtl="0">
              <a:lnSpc>
                <a:spcPct val="100000"/>
              </a:lnSpc>
              <a:spcBef>
                <a:spcPts val="2267"/>
              </a:spcBef>
              <a:spcAft>
                <a:spcPts val="0"/>
              </a:spcAft>
              <a:buClr>
                <a:srgbClr val="011E3B"/>
              </a:buClr>
              <a:buSzPts val="1400"/>
              <a:buFont typeface="Arial"/>
              <a:buNone/>
            </a:pPr>
            <a:r>
              <a:t/>
            </a:r>
            <a:endParaRPr sz="1400">
              <a:solidFill>
                <a:srgbClr val="4B4B4B"/>
              </a:solidFill>
              <a:latin typeface="Verdana"/>
              <a:ea typeface="Verdana"/>
              <a:cs typeface="Verdana"/>
              <a:sym typeface="Verdana"/>
            </a:endParaRPr>
          </a:p>
        </p:txBody>
      </p:sp>
      <p:sp>
        <p:nvSpPr>
          <p:cNvPr id="1411" name="Google Shape;1411;p36"/>
          <p:cNvSpPr txBox="1"/>
          <p:nvPr/>
        </p:nvSpPr>
        <p:spPr>
          <a:xfrm>
            <a:off x="2725988" y="4668617"/>
            <a:ext cx="412383" cy="40688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11E3B"/>
              </a:buClr>
              <a:buSzPts val="1400"/>
              <a:buFont typeface="Arial"/>
              <a:buNone/>
            </a:pPr>
            <a:r>
              <a:rPr lang="en-US" sz="1400">
                <a:solidFill>
                  <a:srgbClr val="011E3B"/>
                </a:solidFill>
                <a:latin typeface="Verdana"/>
                <a:ea typeface="Verdana"/>
                <a:cs typeface="Verdana"/>
                <a:sym typeface="Verdana"/>
              </a:rPr>
              <a:t>3</a:t>
            </a:r>
            <a:endParaRPr/>
          </a:p>
        </p:txBody>
      </p:sp>
      <p:sp>
        <p:nvSpPr>
          <p:cNvPr id="1412" name="Google Shape;1412;p36"/>
          <p:cNvSpPr txBox="1"/>
          <p:nvPr/>
        </p:nvSpPr>
        <p:spPr>
          <a:xfrm>
            <a:off x="2725988" y="5193361"/>
            <a:ext cx="412383" cy="40688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11E3B"/>
              </a:buClr>
              <a:buSzPts val="1400"/>
              <a:buFont typeface="Arial"/>
              <a:buNone/>
            </a:pPr>
            <a:r>
              <a:rPr lang="en-US" sz="1400">
                <a:solidFill>
                  <a:srgbClr val="011E3B"/>
                </a:solidFill>
                <a:latin typeface="Verdana"/>
                <a:ea typeface="Verdana"/>
                <a:cs typeface="Verdana"/>
                <a:sym typeface="Verdana"/>
              </a:rPr>
              <a:t>4</a:t>
            </a:r>
            <a:endParaRPr/>
          </a:p>
        </p:txBody>
      </p:sp>
      <p:sp>
        <p:nvSpPr>
          <p:cNvPr id="1413" name="Google Shape;1413;p36"/>
          <p:cNvSpPr txBox="1"/>
          <p:nvPr/>
        </p:nvSpPr>
        <p:spPr>
          <a:xfrm>
            <a:off x="3118369" y="6215895"/>
            <a:ext cx="4027514" cy="40688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4B4B4B"/>
              </a:buClr>
              <a:buSzPts val="1400"/>
              <a:buFont typeface="Arial"/>
              <a:buNone/>
            </a:pPr>
            <a:r>
              <a:rPr lang="en-US" sz="1400">
                <a:solidFill>
                  <a:srgbClr val="4B4B4B"/>
                </a:solidFill>
                <a:latin typeface="Verdana"/>
                <a:ea typeface="Verdana"/>
                <a:cs typeface="Verdana"/>
                <a:sym typeface="Verdana"/>
              </a:rPr>
              <a:t>Corsi di natura mente-corpo </a:t>
            </a:r>
            <a:r>
              <a:rPr lang="en-US" sz="1200">
                <a:solidFill>
                  <a:srgbClr val="4B4B4B"/>
                </a:solidFill>
                <a:latin typeface="Verdana"/>
                <a:ea typeface="Verdana"/>
                <a:cs typeface="Verdana"/>
                <a:sym typeface="Verdana"/>
              </a:rPr>
              <a:t>(ad esempio, Tai Chi nel parco)</a:t>
            </a:r>
            <a:endParaRPr/>
          </a:p>
          <a:p>
            <a:pPr marL="518236" marR="0" lvl="0" indent="-429336" algn="l" rtl="0">
              <a:lnSpc>
                <a:spcPct val="100000"/>
              </a:lnSpc>
              <a:spcBef>
                <a:spcPts val="2267"/>
              </a:spcBef>
              <a:spcAft>
                <a:spcPts val="0"/>
              </a:spcAft>
              <a:buClr>
                <a:srgbClr val="011E3B"/>
              </a:buClr>
              <a:buSzPts val="1400"/>
              <a:buFont typeface="Arial"/>
              <a:buNone/>
            </a:pPr>
            <a:r>
              <a:t/>
            </a:r>
            <a:endParaRPr sz="1400">
              <a:solidFill>
                <a:srgbClr val="4B4B4B"/>
              </a:solidFill>
              <a:latin typeface="Verdana"/>
              <a:ea typeface="Verdana"/>
              <a:cs typeface="Verdana"/>
              <a:sym typeface="Verdana"/>
            </a:endParaRPr>
          </a:p>
        </p:txBody>
      </p:sp>
      <p:sp>
        <p:nvSpPr>
          <p:cNvPr id="1414" name="Google Shape;1414;p36"/>
          <p:cNvSpPr txBox="1"/>
          <p:nvPr/>
        </p:nvSpPr>
        <p:spPr>
          <a:xfrm>
            <a:off x="2725987" y="6232255"/>
            <a:ext cx="412383" cy="40688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11E3B"/>
              </a:buClr>
              <a:buSzPts val="1400"/>
              <a:buFont typeface="Arial"/>
              <a:buNone/>
            </a:pPr>
            <a:r>
              <a:rPr lang="en-US" sz="1400">
                <a:solidFill>
                  <a:srgbClr val="011E3B"/>
                </a:solidFill>
                <a:latin typeface="Verdana"/>
                <a:ea typeface="Verdana"/>
                <a:cs typeface="Verdana"/>
                <a:sym typeface="Verdana"/>
              </a:rPr>
              <a:t>6</a:t>
            </a:r>
            <a:endParaRPr/>
          </a:p>
        </p:txBody>
      </p:sp>
      <p:sp>
        <p:nvSpPr>
          <p:cNvPr id="1415" name="Google Shape;1415;p36"/>
          <p:cNvSpPr txBox="1"/>
          <p:nvPr/>
        </p:nvSpPr>
        <p:spPr>
          <a:xfrm>
            <a:off x="3118197" y="5565327"/>
            <a:ext cx="4027514" cy="40688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4B4B4B"/>
              </a:buClr>
              <a:buSzPts val="1400"/>
              <a:buFont typeface="Arial"/>
              <a:buNone/>
            </a:pPr>
            <a:r>
              <a:rPr lang="en-US" sz="1400">
                <a:solidFill>
                  <a:srgbClr val="4B4B4B"/>
                </a:solidFill>
                <a:latin typeface="Verdana"/>
                <a:ea typeface="Verdana"/>
                <a:cs typeface="Verdana"/>
                <a:sym typeface="Verdana"/>
              </a:rPr>
              <a:t>Sfide di fitness online incentrate sulla natura</a:t>
            </a:r>
            <a:endParaRPr/>
          </a:p>
          <a:p>
            <a:pPr marL="518236" marR="0" lvl="0" indent="-429336" algn="l" rtl="0">
              <a:lnSpc>
                <a:spcPct val="100000"/>
              </a:lnSpc>
              <a:spcBef>
                <a:spcPts val="2267"/>
              </a:spcBef>
              <a:spcAft>
                <a:spcPts val="0"/>
              </a:spcAft>
              <a:buClr>
                <a:srgbClr val="011E3B"/>
              </a:buClr>
              <a:buSzPts val="1400"/>
              <a:buFont typeface="Arial"/>
              <a:buNone/>
            </a:pPr>
            <a:r>
              <a:t/>
            </a:r>
            <a:endParaRPr sz="1400">
              <a:solidFill>
                <a:srgbClr val="4B4B4B"/>
              </a:solidFill>
              <a:latin typeface="Verdana"/>
              <a:ea typeface="Verdana"/>
              <a:cs typeface="Verdana"/>
              <a:sym typeface="Verdana"/>
            </a:endParaRPr>
          </a:p>
        </p:txBody>
      </p:sp>
      <p:sp>
        <p:nvSpPr>
          <p:cNvPr id="1416" name="Google Shape;1416;p36"/>
          <p:cNvSpPr txBox="1"/>
          <p:nvPr/>
        </p:nvSpPr>
        <p:spPr>
          <a:xfrm>
            <a:off x="2740550" y="5636318"/>
            <a:ext cx="412383" cy="40688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11E3B"/>
              </a:buClr>
              <a:buSzPts val="1400"/>
              <a:buFont typeface="Arial"/>
              <a:buNone/>
            </a:pPr>
            <a:r>
              <a:rPr lang="en-US" sz="1400">
                <a:solidFill>
                  <a:srgbClr val="011E3B"/>
                </a:solidFill>
                <a:latin typeface="Verdana"/>
                <a:ea typeface="Verdana"/>
                <a:cs typeface="Verdana"/>
                <a:sym typeface="Verdana"/>
              </a:rPr>
              <a:t>5</a:t>
            </a:r>
            <a:endParaRPr/>
          </a:p>
        </p:txBody>
      </p:sp>
      <p:sp>
        <p:nvSpPr>
          <p:cNvPr id="1417" name="Google Shape;1417;p36"/>
          <p:cNvSpPr txBox="1"/>
          <p:nvPr/>
        </p:nvSpPr>
        <p:spPr>
          <a:xfrm>
            <a:off x="648015" y="9598628"/>
            <a:ext cx="412383" cy="40688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11E3B"/>
              </a:buClr>
              <a:buSzPts val="1400"/>
              <a:buFont typeface="Arial"/>
              <a:buNone/>
            </a:pPr>
            <a:r>
              <a:rPr lang="en-US" sz="1400">
                <a:solidFill>
                  <a:srgbClr val="011E3B"/>
                </a:solidFill>
                <a:latin typeface="Verdana"/>
                <a:ea typeface="Verdana"/>
                <a:cs typeface="Verdana"/>
                <a:sym typeface="Verdana"/>
              </a:rPr>
              <a:t>6</a:t>
            </a:r>
            <a:endParaRPr/>
          </a:p>
        </p:txBody>
      </p:sp>
      <p:sp>
        <p:nvSpPr>
          <p:cNvPr id="1418" name="Google Shape;1418;p36"/>
          <p:cNvSpPr txBox="1"/>
          <p:nvPr/>
        </p:nvSpPr>
        <p:spPr>
          <a:xfrm>
            <a:off x="1262625" y="9608061"/>
            <a:ext cx="5522423" cy="40688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11E3B"/>
              </a:buClr>
              <a:buSzPts val="1400"/>
              <a:buFont typeface="Arial"/>
              <a:buNone/>
            </a:pPr>
            <a:r>
              <a:rPr lang="en-US" sz="1400">
                <a:solidFill>
                  <a:srgbClr val="011E3B"/>
                </a:solidFill>
                <a:latin typeface="Verdana"/>
                <a:ea typeface="Verdana"/>
                <a:cs typeface="Verdana"/>
                <a:sym typeface="Verdana"/>
              </a:rPr>
              <a:t>Passeggiate guidate di terapia della natura</a:t>
            </a:r>
            <a:endParaRPr/>
          </a:p>
          <a:p>
            <a:pPr marL="0" marR="0" lvl="0" indent="0" algn="l" rtl="0">
              <a:lnSpc>
                <a:spcPct val="100000"/>
              </a:lnSpc>
              <a:spcBef>
                <a:spcPts val="2267"/>
              </a:spcBef>
              <a:spcAft>
                <a:spcPts val="0"/>
              </a:spcAft>
              <a:buClr>
                <a:srgbClr val="011E3B"/>
              </a:buClr>
              <a:buSzPts val="1400"/>
              <a:buFont typeface="Arial"/>
              <a:buNone/>
            </a:pPr>
            <a:r>
              <a:t/>
            </a:r>
            <a:endParaRPr sz="1400">
              <a:solidFill>
                <a:srgbClr val="011E3B"/>
              </a:solidFill>
              <a:latin typeface="Verdana"/>
              <a:ea typeface="Verdana"/>
              <a:cs typeface="Verdana"/>
              <a:sym typeface="Verdana"/>
            </a:endParaRPr>
          </a:p>
        </p:txBody>
      </p:sp>
      <p:sp>
        <p:nvSpPr>
          <p:cNvPr id="1419" name="Google Shape;1419;p36"/>
          <p:cNvSpPr txBox="1"/>
          <p:nvPr/>
        </p:nvSpPr>
        <p:spPr>
          <a:xfrm>
            <a:off x="648015" y="9980474"/>
            <a:ext cx="412383" cy="40688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11E3B"/>
              </a:buClr>
              <a:buSzPts val="1400"/>
              <a:buFont typeface="Arial"/>
              <a:buNone/>
            </a:pPr>
            <a:r>
              <a:rPr lang="en-US" sz="1400">
                <a:solidFill>
                  <a:srgbClr val="011E3B"/>
                </a:solidFill>
                <a:latin typeface="Verdana"/>
                <a:ea typeface="Verdana"/>
                <a:cs typeface="Verdana"/>
                <a:sym typeface="Verdana"/>
              </a:rPr>
              <a:t>7</a:t>
            </a:r>
            <a:endParaRPr/>
          </a:p>
        </p:txBody>
      </p:sp>
      <p:sp>
        <p:nvSpPr>
          <p:cNvPr id="1420" name="Google Shape;1420;p36"/>
          <p:cNvSpPr txBox="1"/>
          <p:nvPr/>
        </p:nvSpPr>
        <p:spPr>
          <a:xfrm>
            <a:off x="1262626" y="9999532"/>
            <a:ext cx="5515442" cy="40688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11E3B"/>
              </a:buClr>
              <a:buSzPts val="1400"/>
              <a:buFont typeface="Arial"/>
              <a:buNone/>
            </a:pPr>
            <a:r>
              <a:rPr lang="en-US" sz="1400">
                <a:solidFill>
                  <a:srgbClr val="011E3B"/>
                </a:solidFill>
                <a:latin typeface="Verdana"/>
                <a:ea typeface="Verdana"/>
                <a:cs typeface="Verdana"/>
                <a:sym typeface="Verdana"/>
              </a:rPr>
              <a:t>Bagni nella foresta (Shinrin-Yoku)</a:t>
            </a:r>
            <a:endParaRPr/>
          </a:p>
        </p:txBody>
      </p:sp>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24" name="Shape 1424"/>
        <p:cNvGrpSpPr/>
        <p:nvPr/>
      </p:nvGrpSpPr>
      <p:grpSpPr>
        <a:xfrm>
          <a:off x="0" y="0"/>
          <a:ext cx="0" cy="0"/>
          <a:chOff x="0" y="0"/>
          <a:chExt cx="0" cy="0"/>
        </a:xfrm>
      </p:grpSpPr>
      <p:sp>
        <p:nvSpPr>
          <p:cNvPr id="1425" name="Google Shape;1425;p37"/>
          <p:cNvSpPr/>
          <p:nvPr/>
        </p:nvSpPr>
        <p:spPr>
          <a:xfrm>
            <a:off x="-19316" y="1589786"/>
            <a:ext cx="7578991" cy="531962"/>
          </a:xfrm>
          <a:prstGeom prst="rect">
            <a:avLst/>
          </a:prstGeom>
          <a:solidFill>
            <a:srgbClr val="69ADA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1426" name="Google Shape;1426;p37"/>
          <p:cNvSpPr txBox="1"/>
          <p:nvPr/>
        </p:nvSpPr>
        <p:spPr>
          <a:xfrm>
            <a:off x="628019" y="2215012"/>
            <a:ext cx="412383" cy="40688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11E3B"/>
              </a:buClr>
              <a:buSzPts val="1400"/>
              <a:buFont typeface="Arial"/>
              <a:buNone/>
            </a:pPr>
            <a:r>
              <a:rPr lang="en-US" sz="1400">
                <a:solidFill>
                  <a:srgbClr val="011E3B"/>
                </a:solidFill>
                <a:latin typeface="Verdana"/>
                <a:ea typeface="Verdana"/>
                <a:cs typeface="Verdana"/>
                <a:sym typeface="Verdana"/>
              </a:rPr>
              <a:t>1</a:t>
            </a:r>
            <a:endParaRPr/>
          </a:p>
        </p:txBody>
      </p:sp>
      <p:sp>
        <p:nvSpPr>
          <p:cNvPr id="1427" name="Google Shape;1427;p37"/>
          <p:cNvSpPr txBox="1"/>
          <p:nvPr/>
        </p:nvSpPr>
        <p:spPr>
          <a:xfrm>
            <a:off x="1242629" y="2246624"/>
            <a:ext cx="5169589" cy="40688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11E3B"/>
              </a:buClr>
              <a:buSzPts val="1400"/>
              <a:buFont typeface="Arial"/>
              <a:buNone/>
            </a:pPr>
            <a:r>
              <a:rPr lang="en-US" sz="1400">
                <a:solidFill>
                  <a:srgbClr val="011E3B"/>
                </a:solidFill>
                <a:latin typeface="Verdana"/>
                <a:ea typeface="Verdana"/>
                <a:cs typeface="Verdana"/>
                <a:sym typeface="Verdana"/>
              </a:rPr>
              <a:t>Festival del cibo di strada</a:t>
            </a:r>
            <a:endParaRPr/>
          </a:p>
        </p:txBody>
      </p:sp>
      <p:sp>
        <p:nvSpPr>
          <p:cNvPr id="1428" name="Google Shape;1428;p37"/>
          <p:cNvSpPr txBox="1"/>
          <p:nvPr/>
        </p:nvSpPr>
        <p:spPr>
          <a:xfrm>
            <a:off x="628019" y="2559689"/>
            <a:ext cx="412383" cy="40688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11E3B"/>
              </a:buClr>
              <a:buSzPts val="1400"/>
              <a:buFont typeface="Arial"/>
              <a:buNone/>
            </a:pPr>
            <a:r>
              <a:rPr lang="en-US" sz="1400">
                <a:solidFill>
                  <a:srgbClr val="011E3B"/>
                </a:solidFill>
                <a:latin typeface="Verdana"/>
                <a:ea typeface="Verdana"/>
                <a:cs typeface="Verdana"/>
                <a:sym typeface="Verdana"/>
              </a:rPr>
              <a:t>2</a:t>
            </a:r>
            <a:endParaRPr/>
          </a:p>
        </p:txBody>
      </p:sp>
      <p:sp>
        <p:nvSpPr>
          <p:cNvPr id="1429" name="Google Shape;1429;p37"/>
          <p:cNvSpPr txBox="1"/>
          <p:nvPr/>
        </p:nvSpPr>
        <p:spPr>
          <a:xfrm>
            <a:off x="1242630" y="2600926"/>
            <a:ext cx="5044898" cy="40688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11E3B"/>
              </a:buClr>
              <a:buSzPts val="1400"/>
              <a:buFont typeface="Arial"/>
              <a:buNone/>
            </a:pPr>
            <a:r>
              <a:rPr lang="en-US" sz="1400">
                <a:solidFill>
                  <a:srgbClr val="011E3B"/>
                </a:solidFill>
                <a:latin typeface="Verdana"/>
                <a:ea typeface="Verdana"/>
                <a:cs typeface="Verdana"/>
                <a:sym typeface="Verdana"/>
              </a:rPr>
              <a:t>Cucine di strada pop-up</a:t>
            </a:r>
            <a:endParaRPr/>
          </a:p>
          <a:p>
            <a:pPr marL="0" marR="0" lvl="0" indent="0" algn="l" rtl="0">
              <a:lnSpc>
                <a:spcPct val="100000"/>
              </a:lnSpc>
              <a:spcBef>
                <a:spcPts val="2267"/>
              </a:spcBef>
              <a:spcAft>
                <a:spcPts val="0"/>
              </a:spcAft>
              <a:buClr>
                <a:srgbClr val="011E3B"/>
              </a:buClr>
              <a:buSzPts val="1400"/>
              <a:buFont typeface="Arial"/>
              <a:buNone/>
            </a:pPr>
            <a:r>
              <a:t/>
            </a:r>
            <a:endParaRPr sz="1400">
              <a:solidFill>
                <a:srgbClr val="011E3B"/>
              </a:solidFill>
              <a:latin typeface="Verdana"/>
              <a:ea typeface="Verdana"/>
              <a:cs typeface="Verdana"/>
              <a:sym typeface="Verdana"/>
            </a:endParaRPr>
          </a:p>
        </p:txBody>
      </p:sp>
      <p:sp>
        <p:nvSpPr>
          <p:cNvPr id="1430" name="Google Shape;1430;p37"/>
          <p:cNvSpPr txBox="1"/>
          <p:nvPr/>
        </p:nvSpPr>
        <p:spPr>
          <a:xfrm>
            <a:off x="628019" y="2946347"/>
            <a:ext cx="412383" cy="40688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11E3B"/>
              </a:buClr>
              <a:buSzPts val="1400"/>
              <a:buFont typeface="Arial"/>
              <a:buNone/>
            </a:pPr>
            <a:r>
              <a:rPr lang="en-US" sz="1400">
                <a:solidFill>
                  <a:srgbClr val="011E3B"/>
                </a:solidFill>
                <a:latin typeface="Verdana"/>
                <a:ea typeface="Verdana"/>
                <a:cs typeface="Verdana"/>
                <a:sym typeface="Verdana"/>
              </a:rPr>
              <a:t>3</a:t>
            </a:r>
            <a:endParaRPr/>
          </a:p>
        </p:txBody>
      </p:sp>
      <p:sp>
        <p:nvSpPr>
          <p:cNvPr id="1431" name="Google Shape;1431;p37"/>
          <p:cNvSpPr txBox="1"/>
          <p:nvPr/>
        </p:nvSpPr>
        <p:spPr>
          <a:xfrm>
            <a:off x="1242630" y="2955780"/>
            <a:ext cx="4352952" cy="40688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11E3B"/>
              </a:buClr>
              <a:buSzPts val="1400"/>
              <a:buFont typeface="Arial"/>
              <a:buNone/>
            </a:pPr>
            <a:r>
              <a:rPr lang="en-US" sz="1400">
                <a:solidFill>
                  <a:srgbClr val="011E3B"/>
                </a:solidFill>
                <a:latin typeface="Verdana"/>
                <a:ea typeface="Verdana"/>
                <a:cs typeface="Verdana"/>
                <a:sym typeface="Verdana"/>
              </a:rPr>
              <a:t>Laboratori sulla nutrizione "Farm-to-Table" (dalla fattoria alla tavola)</a:t>
            </a:r>
            <a:endParaRPr/>
          </a:p>
          <a:p>
            <a:pPr marL="0" marR="0" lvl="0" indent="0" algn="l" rtl="0">
              <a:lnSpc>
                <a:spcPct val="100000"/>
              </a:lnSpc>
              <a:spcBef>
                <a:spcPts val="2267"/>
              </a:spcBef>
              <a:spcAft>
                <a:spcPts val="0"/>
              </a:spcAft>
              <a:buClr>
                <a:srgbClr val="011E3B"/>
              </a:buClr>
              <a:buSzPts val="1400"/>
              <a:buFont typeface="Arial"/>
              <a:buNone/>
            </a:pPr>
            <a:r>
              <a:t/>
            </a:r>
            <a:endParaRPr sz="1400">
              <a:solidFill>
                <a:srgbClr val="011E3B"/>
              </a:solidFill>
              <a:latin typeface="Verdana"/>
              <a:ea typeface="Verdana"/>
              <a:cs typeface="Verdana"/>
              <a:sym typeface="Verdana"/>
            </a:endParaRPr>
          </a:p>
        </p:txBody>
      </p:sp>
      <p:sp>
        <p:nvSpPr>
          <p:cNvPr id="1432" name="Google Shape;1432;p37"/>
          <p:cNvSpPr txBox="1"/>
          <p:nvPr/>
        </p:nvSpPr>
        <p:spPr>
          <a:xfrm>
            <a:off x="628019" y="3328193"/>
            <a:ext cx="412383" cy="40688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11E3B"/>
              </a:buClr>
              <a:buSzPts val="1400"/>
              <a:buFont typeface="Arial"/>
              <a:buNone/>
            </a:pPr>
            <a:r>
              <a:rPr lang="en-US" sz="1400">
                <a:solidFill>
                  <a:srgbClr val="011E3B"/>
                </a:solidFill>
                <a:latin typeface="Verdana"/>
                <a:ea typeface="Verdana"/>
                <a:cs typeface="Verdana"/>
                <a:sym typeface="Verdana"/>
              </a:rPr>
              <a:t>4</a:t>
            </a:r>
            <a:endParaRPr/>
          </a:p>
        </p:txBody>
      </p:sp>
      <p:sp>
        <p:nvSpPr>
          <p:cNvPr id="1433" name="Google Shape;1433;p37"/>
          <p:cNvSpPr txBox="1"/>
          <p:nvPr/>
        </p:nvSpPr>
        <p:spPr>
          <a:xfrm>
            <a:off x="1242629" y="3347251"/>
            <a:ext cx="4008243" cy="40688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11E3B"/>
              </a:buClr>
              <a:buSzPts val="1400"/>
              <a:buFont typeface="Arial"/>
              <a:buNone/>
            </a:pPr>
            <a:r>
              <a:rPr lang="en-US" sz="1400">
                <a:solidFill>
                  <a:srgbClr val="011E3B"/>
                </a:solidFill>
                <a:latin typeface="Verdana"/>
                <a:ea typeface="Verdana"/>
                <a:cs typeface="Verdana"/>
                <a:sym typeface="Verdana"/>
              </a:rPr>
              <a:t>Corsi di cucina stagionale e locale</a:t>
            </a:r>
            <a:endParaRPr/>
          </a:p>
        </p:txBody>
      </p:sp>
      <p:sp>
        <p:nvSpPr>
          <p:cNvPr id="1434" name="Google Shape;1434;p37"/>
          <p:cNvSpPr txBox="1"/>
          <p:nvPr/>
        </p:nvSpPr>
        <p:spPr>
          <a:xfrm>
            <a:off x="628019" y="3695601"/>
            <a:ext cx="412383" cy="40688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11E3B"/>
              </a:buClr>
              <a:buSzPts val="1400"/>
              <a:buFont typeface="Arial"/>
              <a:buNone/>
            </a:pPr>
            <a:r>
              <a:rPr lang="en-US" sz="1400">
                <a:solidFill>
                  <a:srgbClr val="011E3B"/>
                </a:solidFill>
                <a:latin typeface="Verdana"/>
                <a:ea typeface="Verdana"/>
                <a:cs typeface="Verdana"/>
                <a:sym typeface="Verdana"/>
              </a:rPr>
              <a:t>5</a:t>
            </a:r>
            <a:endParaRPr sz="1400">
              <a:solidFill>
                <a:srgbClr val="011E3B"/>
              </a:solidFill>
              <a:latin typeface="Verdana"/>
              <a:ea typeface="Verdana"/>
              <a:cs typeface="Verdana"/>
              <a:sym typeface="Verdana"/>
            </a:endParaRPr>
          </a:p>
        </p:txBody>
      </p:sp>
      <p:sp>
        <p:nvSpPr>
          <p:cNvPr id="1435" name="Google Shape;1435;p37"/>
          <p:cNvSpPr txBox="1"/>
          <p:nvPr/>
        </p:nvSpPr>
        <p:spPr>
          <a:xfrm>
            <a:off x="1242629" y="3724284"/>
            <a:ext cx="4906353" cy="40688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11E3B"/>
              </a:buClr>
              <a:buSzPts val="1400"/>
              <a:buFont typeface="Arial"/>
              <a:buNone/>
            </a:pPr>
            <a:r>
              <a:rPr lang="en-US" sz="1400">
                <a:solidFill>
                  <a:srgbClr val="011E3B"/>
                </a:solidFill>
                <a:latin typeface="Verdana"/>
                <a:ea typeface="Verdana"/>
                <a:cs typeface="Verdana"/>
                <a:sym typeface="Verdana"/>
              </a:rPr>
              <a:t>Sfida di cucina digitale a zero rifiuti</a:t>
            </a:r>
            <a:endParaRPr/>
          </a:p>
        </p:txBody>
      </p:sp>
      <p:sp>
        <p:nvSpPr>
          <p:cNvPr id="1436" name="Google Shape;1436;p37"/>
          <p:cNvSpPr txBox="1"/>
          <p:nvPr/>
        </p:nvSpPr>
        <p:spPr>
          <a:xfrm>
            <a:off x="578697" y="1491189"/>
            <a:ext cx="6980978" cy="722327"/>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lt1"/>
              </a:buClr>
              <a:buSzPts val="1600"/>
              <a:buFont typeface="Arial"/>
              <a:buNone/>
            </a:pPr>
            <a:r>
              <a:rPr lang="en-US" sz="1600" b="1">
                <a:solidFill>
                  <a:schemeClr val="lt1"/>
                </a:solidFill>
                <a:latin typeface="Verdana"/>
                <a:ea typeface="Verdana"/>
                <a:cs typeface="Verdana"/>
                <a:sym typeface="Verdana"/>
              </a:rPr>
              <a:t>Tema 7: Cibo ed eventi </a:t>
            </a:r>
            <a:r>
              <a:rPr lang="en-US" sz="1600" i="1">
                <a:solidFill>
                  <a:schemeClr val="lt1"/>
                </a:solidFill>
                <a:latin typeface="Verdana"/>
                <a:ea typeface="Verdana"/>
                <a:cs typeface="Verdana"/>
                <a:sym typeface="Verdana"/>
              </a:rPr>
              <a:t>(6 idee)</a:t>
            </a:r>
            <a:endParaRPr sz="1600" b="1">
              <a:solidFill>
                <a:schemeClr val="lt1"/>
              </a:solidFill>
              <a:latin typeface="Verdana"/>
              <a:ea typeface="Verdana"/>
              <a:cs typeface="Verdana"/>
              <a:sym typeface="Verdana"/>
            </a:endParaRPr>
          </a:p>
        </p:txBody>
      </p:sp>
      <p:cxnSp>
        <p:nvCxnSpPr>
          <p:cNvPr id="1437" name="Google Shape;1437;p37"/>
          <p:cNvCxnSpPr/>
          <p:nvPr/>
        </p:nvCxnSpPr>
        <p:spPr>
          <a:xfrm>
            <a:off x="3721608" y="4862477"/>
            <a:ext cx="3288633" cy="0"/>
          </a:xfrm>
          <a:prstGeom prst="straightConnector1">
            <a:avLst/>
          </a:prstGeom>
          <a:noFill/>
          <a:ln w="28575" cap="flat" cmpd="sng">
            <a:solidFill>
              <a:srgbClr val="69ADAD"/>
            </a:solidFill>
            <a:prstDash val="solid"/>
            <a:miter lim="800000"/>
            <a:headEnd type="none" w="sm" len="sm"/>
            <a:tailEnd type="none" w="sm" len="sm"/>
          </a:ln>
        </p:spPr>
      </p:cxnSp>
      <p:grpSp>
        <p:nvGrpSpPr>
          <p:cNvPr id="1438" name="Google Shape;1438;p37"/>
          <p:cNvGrpSpPr/>
          <p:nvPr/>
        </p:nvGrpSpPr>
        <p:grpSpPr>
          <a:xfrm>
            <a:off x="6703758" y="4456059"/>
            <a:ext cx="750136" cy="750136"/>
            <a:chOff x="6770986" y="5699369"/>
            <a:chExt cx="750136" cy="750136"/>
          </a:xfrm>
        </p:grpSpPr>
        <p:sp>
          <p:nvSpPr>
            <p:cNvPr id="1439" name="Google Shape;1439;p37"/>
            <p:cNvSpPr/>
            <p:nvPr/>
          </p:nvSpPr>
          <p:spPr>
            <a:xfrm>
              <a:off x="6770986" y="5699369"/>
              <a:ext cx="750136" cy="750136"/>
            </a:xfrm>
            <a:prstGeom prst="ellipse">
              <a:avLst/>
            </a:prstGeom>
            <a:solidFill>
              <a:srgbClr val="69ADA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grpSp>
          <p:nvGrpSpPr>
            <p:cNvPr id="1440" name="Google Shape;1440;p37"/>
            <p:cNvGrpSpPr/>
            <p:nvPr/>
          </p:nvGrpSpPr>
          <p:grpSpPr>
            <a:xfrm>
              <a:off x="6927017" y="5844011"/>
              <a:ext cx="460179" cy="460852"/>
              <a:chOff x="5846399" y="5075944"/>
              <a:chExt cx="910778" cy="912109"/>
            </a:xfrm>
          </p:grpSpPr>
          <p:grpSp>
            <p:nvGrpSpPr>
              <p:cNvPr id="1441" name="Google Shape;1441;p37"/>
              <p:cNvGrpSpPr/>
              <p:nvPr/>
            </p:nvGrpSpPr>
            <p:grpSpPr>
              <a:xfrm>
                <a:off x="6118625" y="5123402"/>
                <a:ext cx="376897" cy="533617"/>
                <a:chOff x="2711364" y="4936062"/>
                <a:chExt cx="376897" cy="533617"/>
              </a:xfrm>
            </p:grpSpPr>
            <p:sp>
              <p:nvSpPr>
                <p:cNvPr id="1442" name="Google Shape;1442;p37"/>
                <p:cNvSpPr/>
                <p:nvPr/>
              </p:nvSpPr>
              <p:spPr>
                <a:xfrm>
                  <a:off x="2711364" y="4936062"/>
                  <a:ext cx="376897" cy="408053"/>
                </a:xfrm>
                <a:custGeom>
                  <a:rect l="l" t="t" r="r" b="b"/>
                  <a:pathLst>
                    <a:path w="376897" h="408053" extrusionOk="0">
                      <a:moveTo>
                        <a:pt x="125501" y="282489"/>
                      </a:moveTo>
                      <a:cubicBezTo>
                        <a:pt x="125501" y="325112"/>
                        <a:pt x="125501" y="365815"/>
                        <a:pt x="125501" y="407669"/>
                      </a:cubicBezTo>
                      <a:cubicBezTo>
                        <a:pt x="115522" y="407669"/>
                        <a:pt x="105544" y="407669"/>
                        <a:pt x="94415" y="407669"/>
                      </a:cubicBezTo>
                      <a:cubicBezTo>
                        <a:pt x="94799" y="367735"/>
                        <a:pt x="71005" y="338552"/>
                        <a:pt x="46827" y="310136"/>
                      </a:cubicBezTo>
                      <a:cubicBezTo>
                        <a:pt x="18044" y="275962"/>
                        <a:pt x="774" y="237947"/>
                        <a:pt x="6" y="192252"/>
                      </a:cubicBezTo>
                      <a:cubicBezTo>
                        <a:pt x="-761" y="94335"/>
                        <a:pt x="69086" y="13314"/>
                        <a:pt x="166181" y="1410"/>
                      </a:cubicBezTo>
                      <a:cubicBezTo>
                        <a:pt x="302805" y="-15102"/>
                        <a:pt x="411029" y="116222"/>
                        <a:pt x="366895" y="248314"/>
                      </a:cubicBezTo>
                      <a:cubicBezTo>
                        <a:pt x="360371" y="267898"/>
                        <a:pt x="346555" y="285177"/>
                        <a:pt x="335426" y="303225"/>
                      </a:cubicBezTo>
                      <a:cubicBezTo>
                        <a:pt x="331204" y="310136"/>
                        <a:pt x="325447" y="316280"/>
                        <a:pt x="320075" y="322424"/>
                      </a:cubicBezTo>
                      <a:cubicBezTo>
                        <a:pt x="299734" y="347383"/>
                        <a:pt x="282849" y="373879"/>
                        <a:pt x="282465" y="408053"/>
                      </a:cubicBezTo>
                      <a:cubicBezTo>
                        <a:pt x="272103" y="408053"/>
                        <a:pt x="262125" y="408053"/>
                        <a:pt x="251763" y="408053"/>
                      </a:cubicBezTo>
                      <a:cubicBezTo>
                        <a:pt x="251763" y="366583"/>
                        <a:pt x="251763" y="325496"/>
                        <a:pt x="251763" y="282873"/>
                      </a:cubicBezTo>
                      <a:cubicBezTo>
                        <a:pt x="256752" y="282873"/>
                        <a:pt x="261741" y="282873"/>
                        <a:pt x="267114" y="282873"/>
                      </a:cubicBezTo>
                      <a:cubicBezTo>
                        <a:pt x="293978" y="282105"/>
                        <a:pt x="314318" y="260986"/>
                        <a:pt x="313934" y="234875"/>
                      </a:cubicBezTo>
                      <a:cubicBezTo>
                        <a:pt x="313551" y="209531"/>
                        <a:pt x="292443" y="188796"/>
                        <a:pt x="267114" y="188796"/>
                      </a:cubicBezTo>
                      <a:cubicBezTo>
                        <a:pt x="241401" y="188796"/>
                        <a:pt x="220677" y="209148"/>
                        <a:pt x="219909" y="235259"/>
                      </a:cubicBezTo>
                      <a:cubicBezTo>
                        <a:pt x="219909" y="240250"/>
                        <a:pt x="219909" y="245243"/>
                        <a:pt x="219909" y="250618"/>
                      </a:cubicBezTo>
                      <a:cubicBezTo>
                        <a:pt x="199186" y="250618"/>
                        <a:pt x="178845" y="250618"/>
                        <a:pt x="156970" y="250618"/>
                      </a:cubicBezTo>
                      <a:cubicBezTo>
                        <a:pt x="156970" y="245626"/>
                        <a:pt x="156970" y="240250"/>
                        <a:pt x="156970" y="234491"/>
                      </a:cubicBezTo>
                      <a:cubicBezTo>
                        <a:pt x="155819" y="208379"/>
                        <a:pt x="135095" y="188028"/>
                        <a:pt x="109382" y="188412"/>
                      </a:cubicBezTo>
                      <a:cubicBezTo>
                        <a:pt x="84053" y="188796"/>
                        <a:pt x="63329" y="209531"/>
                        <a:pt x="62945" y="234875"/>
                      </a:cubicBezTo>
                      <a:cubicBezTo>
                        <a:pt x="62562" y="260602"/>
                        <a:pt x="82902" y="281721"/>
                        <a:pt x="108998" y="282489"/>
                      </a:cubicBezTo>
                      <a:cubicBezTo>
                        <a:pt x="114371" y="282873"/>
                        <a:pt x="119360" y="282489"/>
                        <a:pt x="125501" y="282489"/>
                      </a:cubicBezTo>
                      <a:close/>
                    </a:path>
                  </a:pathLst>
                </a:custGeom>
                <a:solidFill>
                  <a:srgbClr val="69ADA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1443" name="Google Shape;1443;p37"/>
                <p:cNvSpPr/>
                <p:nvPr/>
              </p:nvSpPr>
              <p:spPr>
                <a:xfrm>
                  <a:off x="2869101" y="5218935"/>
                  <a:ext cx="61404" cy="124796"/>
                </a:xfrm>
                <a:custGeom>
                  <a:rect l="l" t="t" r="r" b="b"/>
                  <a:pathLst>
                    <a:path w="61404" h="124796" extrusionOk="0">
                      <a:moveTo>
                        <a:pt x="0" y="0"/>
                      </a:moveTo>
                      <a:cubicBezTo>
                        <a:pt x="20724" y="0"/>
                        <a:pt x="40680" y="0"/>
                        <a:pt x="61404" y="0"/>
                      </a:cubicBezTo>
                      <a:cubicBezTo>
                        <a:pt x="61404" y="41471"/>
                        <a:pt x="61404" y="82941"/>
                        <a:pt x="61404" y="124796"/>
                      </a:cubicBezTo>
                      <a:cubicBezTo>
                        <a:pt x="41448" y="124796"/>
                        <a:pt x="21108" y="124796"/>
                        <a:pt x="0" y="124796"/>
                      </a:cubicBezTo>
                      <a:cubicBezTo>
                        <a:pt x="0" y="83326"/>
                        <a:pt x="0" y="42239"/>
                        <a:pt x="0" y="0"/>
                      </a:cubicBezTo>
                      <a:close/>
                    </a:path>
                  </a:pathLst>
                </a:custGeom>
                <a:solidFill>
                  <a:srgbClr val="69ADA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1444" name="Google Shape;1444;p37"/>
                <p:cNvSpPr/>
                <p:nvPr/>
              </p:nvSpPr>
              <p:spPr>
                <a:xfrm>
                  <a:off x="2837632" y="5376370"/>
                  <a:ext cx="124342" cy="30334"/>
                </a:xfrm>
                <a:custGeom>
                  <a:rect l="l" t="t" r="r" b="b"/>
                  <a:pathLst>
                    <a:path w="124342" h="30334" extrusionOk="0">
                      <a:moveTo>
                        <a:pt x="0" y="0"/>
                      </a:moveTo>
                      <a:cubicBezTo>
                        <a:pt x="41448" y="0"/>
                        <a:pt x="82512" y="0"/>
                        <a:pt x="124343" y="0"/>
                      </a:cubicBezTo>
                      <a:cubicBezTo>
                        <a:pt x="124343" y="9984"/>
                        <a:pt x="124343" y="19967"/>
                        <a:pt x="124343" y="30335"/>
                      </a:cubicBezTo>
                      <a:cubicBezTo>
                        <a:pt x="83279" y="30335"/>
                        <a:pt x="41831" y="30335"/>
                        <a:pt x="0" y="30335"/>
                      </a:cubicBezTo>
                      <a:cubicBezTo>
                        <a:pt x="0" y="20351"/>
                        <a:pt x="0" y="10752"/>
                        <a:pt x="0"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1445" name="Google Shape;1445;p37"/>
                <p:cNvSpPr/>
                <p:nvPr/>
              </p:nvSpPr>
              <p:spPr>
                <a:xfrm>
                  <a:off x="2857588" y="5439344"/>
                  <a:ext cx="84814" cy="30335"/>
                </a:xfrm>
                <a:custGeom>
                  <a:rect l="l" t="t" r="r" b="b"/>
                  <a:pathLst>
                    <a:path w="84814" h="30335" extrusionOk="0">
                      <a:moveTo>
                        <a:pt x="84814" y="0"/>
                      </a:moveTo>
                      <a:cubicBezTo>
                        <a:pt x="82128" y="10368"/>
                        <a:pt x="79825" y="19967"/>
                        <a:pt x="77523" y="30335"/>
                      </a:cubicBezTo>
                      <a:cubicBezTo>
                        <a:pt x="54496" y="30335"/>
                        <a:pt x="31854" y="30335"/>
                        <a:pt x="7676" y="30335"/>
                      </a:cubicBezTo>
                      <a:cubicBezTo>
                        <a:pt x="5373" y="20735"/>
                        <a:pt x="2686" y="10752"/>
                        <a:pt x="0" y="0"/>
                      </a:cubicBezTo>
                      <a:cubicBezTo>
                        <a:pt x="28016" y="0"/>
                        <a:pt x="55647" y="0"/>
                        <a:pt x="84814"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1446" name="Google Shape;1446;p37"/>
                <p:cNvSpPr/>
                <p:nvPr/>
              </p:nvSpPr>
              <p:spPr>
                <a:xfrm>
                  <a:off x="2805762" y="5155943"/>
                  <a:ext cx="31444" cy="31291"/>
                </a:xfrm>
                <a:custGeom>
                  <a:rect l="l" t="t" r="r" b="b"/>
                  <a:pathLst>
                    <a:path w="31444" h="31291" extrusionOk="0">
                      <a:moveTo>
                        <a:pt x="31103" y="31121"/>
                      </a:moveTo>
                      <a:cubicBezTo>
                        <a:pt x="24579" y="31121"/>
                        <a:pt x="19206" y="31505"/>
                        <a:pt x="14217" y="31121"/>
                      </a:cubicBezTo>
                      <a:cubicBezTo>
                        <a:pt x="5774" y="30353"/>
                        <a:pt x="-367" y="23442"/>
                        <a:pt x="17" y="15378"/>
                      </a:cubicBezTo>
                      <a:cubicBezTo>
                        <a:pt x="17" y="7314"/>
                        <a:pt x="6925" y="402"/>
                        <a:pt x="14984" y="18"/>
                      </a:cubicBezTo>
                      <a:cubicBezTo>
                        <a:pt x="23044" y="-366"/>
                        <a:pt x="30335" y="5394"/>
                        <a:pt x="31103" y="13842"/>
                      </a:cubicBezTo>
                      <a:cubicBezTo>
                        <a:pt x="31871" y="19218"/>
                        <a:pt x="31103" y="24977"/>
                        <a:pt x="31103" y="31121"/>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1447" name="Google Shape;1447;p37"/>
                <p:cNvSpPr/>
                <p:nvPr/>
              </p:nvSpPr>
              <p:spPr>
                <a:xfrm>
                  <a:off x="2962572" y="5155944"/>
                  <a:ext cx="31274" cy="31504"/>
                </a:xfrm>
                <a:custGeom>
                  <a:rect l="l" t="t" r="r" b="b"/>
                  <a:pathLst>
                    <a:path w="31274" h="31504" extrusionOk="0">
                      <a:moveTo>
                        <a:pt x="171" y="31504"/>
                      </a:moveTo>
                      <a:cubicBezTo>
                        <a:pt x="171" y="24976"/>
                        <a:pt x="-213" y="19601"/>
                        <a:pt x="171" y="14225"/>
                      </a:cubicBezTo>
                      <a:cubicBezTo>
                        <a:pt x="938" y="5777"/>
                        <a:pt x="7846" y="-367"/>
                        <a:pt x="15905" y="17"/>
                      </a:cubicBezTo>
                      <a:cubicBezTo>
                        <a:pt x="23965" y="17"/>
                        <a:pt x="30873" y="6929"/>
                        <a:pt x="31256" y="14993"/>
                      </a:cubicBezTo>
                      <a:cubicBezTo>
                        <a:pt x="31640" y="23056"/>
                        <a:pt x="25883" y="29968"/>
                        <a:pt x="17440" y="31120"/>
                      </a:cubicBezTo>
                      <a:cubicBezTo>
                        <a:pt x="15905" y="31504"/>
                        <a:pt x="14370" y="31120"/>
                        <a:pt x="12451" y="31120"/>
                      </a:cubicBezTo>
                      <a:cubicBezTo>
                        <a:pt x="8997" y="31504"/>
                        <a:pt x="5160" y="31504"/>
                        <a:pt x="171" y="31504"/>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grpSp>
            <p:nvGrpSpPr>
              <p:cNvPr id="1448" name="Google Shape;1448;p37"/>
              <p:cNvGrpSpPr/>
              <p:nvPr/>
            </p:nvGrpSpPr>
            <p:grpSpPr>
              <a:xfrm>
                <a:off x="5846399" y="5075944"/>
                <a:ext cx="910778" cy="912109"/>
                <a:chOff x="2444246" y="4903928"/>
                <a:chExt cx="910778" cy="912109"/>
              </a:xfrm>
            </p:grpSpPr>
            <p:sp>
              <p:nvSpPr>
                <p:cNvPr id="1449" name="Google Shape;1449;p37"/>
                <p:cNvSpPr/>
                <p:nvPr/>
              </p:nvSpPr>
              <p:spPr>
                <a:xfrm>
                  <a:off x="2679955" y="4903928"/>
                  <a:ext cx="440062" cy="597910"/>
                </a:xfrm>
                <a:custGeom>
                  <a:rect l="l" t="t" r="r" b="b"/>
                  <a:pathLst>
                    <a:path w="440062" h="597910" extrusionOk="0">
                      <a:moveTo>
                        <a:pt x="314257" y="472826"/>
                      </a:moveTo>
                      <a:cubicBezTo>
                        <a:pt x="314257" y="483194"/>
                        <a:pt x="314257" y="493177"/>
                        <a:pt x="314257" y="502777"/>
                      </a:cubicBezTo>
                      <a:cubicBezTo>
                        <a:pt x="314257" y="513145"/>
                        <a:pt x="309652" y="521592"/>
                        <a:pt x="301592" y="528504"/>
                      </a:cubicBezTo>
                      <a:cubicBezTo>
                        <a:pt x="298138" y="531576"/>
                        <a:pt x="295452" y="535800"/>
                        <a:pt x="293917" y="540024"/>
                      </a:cubicBezTo>
                      <a:cubicBezTo>
                        <a:pt x="290463" y="550775"/>
                        <a:pt x="288160" y="562295"/>
                        <a:pt x="285090" y="573047"/>
                      </a:cubicBezTo>
                      <a:cubicBezTo>
                        <a:pt x="280485" y="588790"/>
                        <a:pt x="269739" y="597238"/>
                        <a:pt x="253621" y="597622"/>
                      </a:cubicBezTo>
                      <a:cubicBezTo>
                        <a:pt x="230978" y="598006"/>
                        <a:pt x="208335" y="598006"/>
                        <a:pt x="186076" y="597622"/>
                      </a:cubicBezTo>
                      <a:cubicBezTo>
                        <a:pt x="169957" y="597622"/>
                        <a:pt x="159212" y="588790"/>
                        <a:pt x="154606" y="573431"/>
                      </a:cubicBezTo>
                      <a:cubicBezTo>
                        <a:pt x="152688" y="566903"/>
                        <a:pt x="151153" y="560375"/>
                        <a:pt x="149617" y="553463"/>
                      </a:cubicBezTo>
                      <a:cubicBezTo>
                        <a:pt x="146931" y="542328"/>
                        <a:pt x="144628" y="531960"/>
                        <a:pt x="134650" y="523896"/>
                      </a:cubicBezTo>
                      <a:cubicBezTo>
                        <a:pt x="129277" y="519673"/>
                        <a:pt x="127358" y="509689"/>
                        <a:pt x="126207" y="502009"/>
                      </a:cubicBezTo>
                      <a:cubicBezTo>
                        <a:pt x="124672" y="492409"/>
                        <a:pt x="125823" y="482426"/>
                        <a:pt x="125823" y="472826"/>
                      </a:cubicBezTo>
                      <a:cubicBezTo>
                        <a:pt x="102413" y="467066"/>
                        <a:pt x="95889" y="459002"/>
                        <a:pt x="94354" y="435195"/>
                      </a:cubicBezTo>
                      <a:cubicBezTo>
                        <a:pt x="93202" y="414460"/>
                        <a:pt x="82841" y="397948"/>
                        <a:pt x="70560" y="382205"/>
                      </a:cubicBezTo>
                      <a:cubicBezTo>
                        <a:pt x="62500" y="371837"/>
                        <a:pt x="54441" y="361469"/>
                        <a:pt x="45998" y="351486"/>
                      </a:cubicBezTo>
                      <a:cubicBezTo>
                        <a:pt x="-33059" y="256257"/>
                        <a:pt x="-8114" y="102661"/>
                        <a:pt x="104716" y="32775"/>
                      </a:cubicBezTo>
                      <a:cubicBezTo>
                        <a:pt x="238653" y="-49782"/>
                        <a:pt x="414806" y="31623"/>
                        <a:pt x="437449" y="187523"/>
                      </a:cubicBezTo>
                      <a:cubicBezTo>
                        <a:pt x="447043" y="252033"/>
                        <a:pt x="430157" y="309247"/>
                        <a:pt x="387942" y="359165"/>
                      </a:cubicBezTo>
                      <a:cubicBezTo>
                        <a:pt x="377580" y="371453"/>
                        <a:pt x="366834" y="384125"/>
                        <a:pt x="358391" y="398332"/>
                      </a:cubicBezTo>
                      <a:cubicBezTo>
                        <a:pt x="351867" y="409468"/>
                        <a:pt x="347645" y="422139"/>
                        <a:pt x="345727" y="434811"/>
                      </a:cubicBezTo>
                      <a:cubicBezTo>
                        <a:pt x="343040" y="459002"/>
                        <a:pt x="337667" y="467066"/>
                        <a:pt x="314257" y="472826"/>
                      </a:cubicBezTo>
                      <a:close/>
                      <a:moveTo>
                        <a:pt x="156909" y="314623"/>
                      </a:moveTo>
                      <a:cubicBezTo>
                        <a:pt x="150769" y="314623"/>
                        <a:pt x="145780" y="314623"/>
                        <a:pt x="140407" y="314623"/>
                      </a:cubicBezTo>
                      <a:cubicBezTo>
                        <a:pt x="114310" y="313855"/>
                        <a:pt x="93970" y="292736"/>
                        <a:pt x="94354" y="267008"/>
                      </a:cubicBezTo>
                      <a:cubicBezTo>
                        <a:pt x="94738" y="241665"/>
                        <a:pt x="115462" y="220930"/>
                        <a:pt x="140791" y="220546"/>
                      </a:cubicBezTo>
                      <a:cubicBezTo>
                        <a:pt x="166504" y="220162"/>
                        <a:pt x="187611" y="240513"/>
                        <a:pt x="188379" y="266624"/>
                      </a:cubicBezTo>
                      <a:cubicBezTo>
                        <a:pt x="188762" y="272000"/>
                        <a:pt x="188379" y="277376"/>
                        <a:pt x="188379" y="282752"/>
                      </a:cubicBezTo>
                      <a:cubicBezTo>
                        <a:pt x="210254" y="282752"/>
                        <a:pt x="230594" y="282752"/>
                        <a:pt x="251318" y="282752"/>
                      </a:cubicBezTo>
                      <a:cubicBezTo>
                        <a:pt x="251318" y="276992"/>
                        <a:pt x="251318" y="272000"/>
                        <a:pt x="251318" y="267392"/>
                      </a:cubicBezTo>
                      <a:cubicBezTo>
                        <a:pt x="252085" y="241281"/>
                        <a:pt x="272809" y="220930"/>
                        <a:pt x="298522" y="220930"/>
                      </a:cubicBezTo>
                      <a:cubicBezTo>
                        <a:pt x="323851" y="220930"/>
                        <a:pt x="344959" y="241665"/>
                        <a:pt x="345343" y="267008"/>
                      </a:cubicBezTo>
                      <a:cubicBezTo>
                        <a:pt x="345727" y="293119"/>
                        <a:pt x="325386" y="314239"/>
                        <a:pt x="298522" y="315007"/>
                      </a:cubicBezTo>
                      <a:cubicBezTo>
                        <a:pt x="293533" y="315007"/>
                        <a:pt x="288160" y="315007"/>
                        <a:pt x="283171" y="315007"/>
                      </a:cubicBezTo>
                      <a:cubicBezTo>
                        <a:pt x="283171" y="357629"/>
                        <a:pt x="283171" y="399100"/>
                        <a:pt x="283171" y="440187"/>
                      </a:cubicBezTo>
                      <a:cubicBezTo>
                        <a:pt x="293533" y="440187"/>
                        <a:pt x="303127" y="440187"/>
                        <a:pt x="313873" y="440187"/>
                      </a:cubicBezTo>
                      <a:cubicBezTo>
                        <a:pt x="313873" y="406012"/>
                        <a:pt x="330759" y="379517"/>
                        <a:pt x="351483" y="354558"/>
                      </a:cubicBezTo>
                      <a:cubicBezTo>
                        <a:pt x="356856" y="348414"/>
                        <a:pt x="362612" y="342270"/>
                        <a:pt x="366834" y="335358"/>
                      </a:cubicBezTo>
                      <a:cubicBezTo>
                        <a:pt x="377963" y="317311"/>
                        <a:pt x="391780" y="300031"/>
                        <a:pt x="398304" y="280448"/>
                      </a:cubicBezTo>
                      <a:cubicBezTo>
                        <a:pt x="442822" y="148356"/>
                        <a:pt x="334213" y="17032"/>
                        <a:pt x="197589" y="33543"/>
                      </a:cubicBezTo>
                      <a:cubicBezTo>
                        <a:pt x="100494" y="45447"/>
                        <a:pt x="30647" y="126468"/>
                        <a:pt x="31415" y="224385"/>
                      </a:cubicBezTo>
                      <a:cubicBezTo>
                        <a:pt x="31798" y="269696"/>
                        <a:pt x="49068" y="308095"/>
                        <a:pt x="78235" y="342270"/>
                      </a:cubicBezTo>
                      <a:cubicBezTo>
                        <a:pt x="102413" y="370685"/>
                        <a:pt x="126207" y="399868"/>
                        <a:pt x="125823" y="439803"/>
                      </a:cubicBezTo>
                      <a:cubicBezTo>
                        <a:pt x="136953" y="439803"/>
                        <a:pt x="146931" y="439803"/>
                        <a:pt x="156909" y="439803"/>
                      </a:cubicBezTo>
                      <a:cubicBezTo>
                        <a:pt x="156909" y="397948"/>
                        <a:pt x="156909" y="357246"/>
                        <a:pt x="156909" y="314623"/>
                      </a:cubicBezTo>
                      <a:close/>
                      <a:moveTo>
                        <a:pt x="189146" y="315007"/>
                      </a:moveTo>
                      <a:cubicBezTo>
                        <a:pt x="189146" y="357246"/>
                        <a:pt x="189146" y="398332"/>
                        <a:pt x="189146" y="439803"/>
                      </a:cubicBezTo>
                      <a:cubicBezTo>
                        <a:pt x="210254" y="439803"/>
                        <a:pt x="230594" y="439803"/>
                        <a:pt x="250550" y="439803"/>
                      </a:cubicBezTo>
                      <a:cubicBezTo>
                        <a:pt x="250550" y="397948"/>
                        <a:pt x="250550" y="356478"/>
                        <a:pt x="250550" y="315007"/>
                      </a:cubicBezTo>
                      <a:cubicBezTo>
                        <a:pt x="229826" y="315007"/>
                        <a:pt x="209870" y="315007"/>
                        <a:pt x="189146" y="315007"/>
                      </a:cubicBezTo>
                      <a:close/>
                      <a:moveTo>
                        <a:pt x="157677" y="472442"/>
                      </a:moveTo>
                      <a:cubicBezTo>
                        <a:pt x="157677" y="483194"/>
                        <a:pt x="157677" y="492793"/>
                        <a:pt x="157677" y="502777"/>
                      </a:cubicBezTo>
                      <a:cubicBezTo>
                        <a:pt x="199508" y="502777"/>
                        <a:pt x="240956" y="502777"/>
                        <a:pt x="282020" y="502777"/>
                      </a:cubicBezTo>
                      <a:cubicBezTo>
                        <a:pt x="282020" y="492409"/>
                        <a:pt x="282020" y="482426"/>
                        <a:pt x="282020" y="472442"/>
                      </a:cubicBezTo>
                      <a:cubicBezTo>
                        <a:pt x="240188" y="472442"/>
                        <a:pt x="199124" y="472442"/>
                        <a:pt x="157677" y="472442"/>
                      </a:cubicBezTo>
                      <a:close/>
                      <a:moveTo>
                        <a:pt x="262447" y="535416"/>
                      </a:moveTo>
                      <a:cubicBezTo>
                        <a:pt x="233280" y="535416"/>
                        <a:pt x="206032" y="535416"/>
                        <a:pt x="177633" y="535416"/>
                      </a:cubicBezTo>
                      <a:cubicBezTo>
                        <a:pt x="180319" y="546168"/>
                        <a:pt x="183006" y="556151"/>
                        <a:pt x="185308" y="565751"/>
                      </a:cubicBezTo>
                      <a:cubicBezTo>
                        <a:pt x="209486" y="565751"/>
                        <a:pt x="232129" y="565751"/>
                        <a:pt x="255155" y="565751"/>
                      </a:cubicBezTo>
                      <a:cubicBezTo>
                        <a:pt x="257458" y="555383"/>
                        <a:pt x="259761" y="545784"/>
                        <a:pt x="262447" y="535416"/>
                      </a:cubicBezTo>
                      <a:close/>
                      <a:moveTo>
                        <a:pt x="156909" y="283136"/>
                      </a:moveTo>
                      <a:cubicBezTo>
                        <a:pt x="156909" y="276608"/>
                        <a:pt x="157293" y="271232"/>
                        <a:pt x="156909" y="265856"/>
                      </a:cubicBezTo>
                      <a:cubicBezTo>
                        <a:pt x="156142" y="257409"/>
                        <a:pt x="148850" y="251649"/>
                        <a:pt x="140791" y="252033"/>
                      </a:cubicBezTo>
                      <a:cubicBezTo>
                        <a:pt x="132731" y="252417"/>
                        <a:pt x="126207" y="259329"/>
                        <a:pt x="125823" y="267392"/>
                      </a:cubicBezTo>
                      <a:cubicBezTo>
                        <a:pt x="125823" y="275456"/>
                        <a:pt x="131580" y="282368"/>
                        <a:pt x="140023" y="283136"/>
                      </a:cubicBezTo>
                      <a:cubicBezTo>
                        <a:pt x="145396" y="283520"/>
                        <a:pt x="150385" y="283136"/>
                        <a:pt x="156909" y="283136"/>
                      </a:cubicBezTo>
                      <a:close/>
                      <a:moveTo>
                        <a:pt x="282787" y="283520"/>
                      </a:moveTo>
                      <a:cubicBezTo>
                        <a:pt x="287393" y="283520"/>
                        <a:pt x="291230" y="283520"/>
                        <a:pt x="295068" y="283520"/>
                      </a:cubicBezTo>
                      <a:cubicBezTo>
                        <a:pt x="296603" y="283520"/>
                        <a:pt x="298522" y="283520"/>
                        <a:pt x="300057" y="283520"/>
                      </a:cubicBezTo>
                      <a:cubicBezTo>
                        <a:pt x="308500" y="282368"/>
                        <a:pt x="314257" y="275456"/>
                        <a:pt x="313873" y="267392"/>
                      </a:cubicBezTo>
                      <a:cubicBezTo>
                        <a:pt x="313489" y="259329"/>
                        <a:pt x="306581" y="252801"/>
                        <a:pt x="298522" y="252417"/>
                      </a:cubicBezTo>
                      <a:cubicBezTo>
                        <a:pt x="290463" y="252417"/>
                        <a:pt x="283555" y="258177"/>
                        <a:pt x="282787" y="266624"/>
                      </a:cubicBezTo>
                      <a:cubicBezTo>
                        <a:pt x="282404" y="271232"/>
                        <a:pt x="282787" y="276608"/>
                        <a:pt x="282787" y="28352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1450" name="Google Shape;1450;p37"/>
                <p:cNvSpPr/>
                <p:nvPr/>
              </p:nvSpPr>
              <p:spPr>
                <a:xfrm>
                  <a:off x="2962679" y="5486092"/>
                  <a:ext cx="314009" cy="329945"/>
                </a:xfrm>
                <a:custGeom>
                  <a:rect l="l" t="t" r="r" b="b"/>
                  <a:pathLst>
                    <a:path w="314009" h="329945" extrusionOk="0">
                      <a:moveTo>
                        <a:pt x="98310" y="168286"/>
                      </a:moveTo>
                      <a:cubicBezTo>
                        <a:pt x="47268" y="122207"/>
                        <a:pt x="57630" y="59617"/>
                        <a:pt x="90635" y="27362"/>
                      </a:cubicBezTo>
                      <a:cubicBezTo>
                        <a:pt x="127093" y="-8733"/>
                        <a:pt x="185427" y="-9117"/>
                        <a:pt x="222653" y="26210"/>
                      </a:cubicBezTo>
                      <a:cubicBezTo>
                        <a:pt x="257193" y="59233"/>
                        <a:pt x="266787" y="122975"/>
                        <a:pt x="218048" y="167134"/>
                      </a:cubicBezTo>
                      <a:cubicBezTo>
                        <a:pt x="232631" y="177118"/>
                        <a:pt x="248750" y="186333"/>
                        <a:pt x="262182" y="198237"/>
                      </a:cubicBezTo>
                      <a:cubicBezTo>
                        <a:pt x="295954" y="227804"/>
                        <a:pt x="312457" y="265819"/>
                        <a:pt x="313992" y="310746"/>
                      </a:cubicBezTo>
                      <a:cubicBezTo>
                        <a:pt x="314376" y="324185"/>
                        <a:pt x="308619" y="329945"/>
                        <a:pt x="295187" y="329945"/>
                      </a:cubicBezTo>
                      <a:cubicBezTo>
                        <a:pt x="203081" y="329945"/>
                        <a:pt x="111359" y="329945"/>
                        <a:pt x="19253" y="329945"/>
                      </a:cubicBezTo>
                      <a:cubicBezTo>
                        <a:pt x="5437" y="329945"/>
                        <a:pt x="-704" y="324185"/>
                        <a:pt x="64" y="309978"/>
                      </a:cubicBezTo>
                      <a:cubicBezTo>
                        <a:pt x="3518" y="247003"/>
                        <a:pt x="33452" y="201309"/>
                        <a:pt x="89483" y="172510"/>
                      </a:cubicBezTo>
                      <a:cubicBezTo>
                        <a:pt x="92170" y="170974"/>
                        <a:pt x="94856" y="169822"/>
                        <a:pt x="98310" y="168286"/>
                      </a:cubicBezTo>
                      <a:close/>
                      <a:moveTo>
                        <a:pt x="280220" y="297690"/>
                      </a:moveTo>
                      <a:cubicBezTo>
                        <a:pt x="279068" y="253147"/>
                        <a:pt x="233399" y="185565"/>
                        <a:pt x="151655" y="188253"/>
                      </a:cubicBezTo>
                      <a:cubicBezTo>
                        <a:pt x="91402" y="190173"/>
                        <a:pt x="29231" y="247388"/>
                        <a:pt x="33836" y="297306"/>
                      </a:cubicBezTo>
                      <a:cubicBezTo>
                        <a:pt x="94856" y="297306"/>
                        <a:pt x="155493" y="297306"/>
                        <a:pt x="219583" y="297306"/>
                      </a:cubicBezTo>
                      <a:cubicBezTo>
                        <a:pt x="213059" y="286938"/>
                        <a:pt x="208070" y="278491"/>
                        <a:pt x="202313" y="270427"/>
                      </a:cubicBezTo>
                      <a:cubicBezTo>
                        <a:pt x="195405" y="260827"/>
                        <a:pt x="194638" y="252379"/>
                        <a:pt x="201929" y="246236"/>
                      </a:cubicBezTo>
                      <a:cubicBezTo>
                        <a:pt x="208838" y="240092"/>
                        <a:pt x="218048" y="241628"/>
                        <a:pt x="226107" y="250076"/>
                      </a:cubicBezTo>
                      <a:cubicBezTo>
                        <a:pt x="238772" y="263515"/>
                        <a:pt x="246064" y="279642"/>
                        <a:pt x="249901" y="297690"/>
                      </a:cubicBezTo>
                      <a:cubicBezTo>
                        <a:pt x="260263" y="297690"/>
                        <a:pt x="270242" y="297690"/>
                        <a:pt x="280220" y="297690"/>
                      </a:cubicBezTo>
                      <a:close/>
                      <a:moveTo>
                        <a:pt x="219967" y="93792"/>
                      </a:moveTo>
                      <a:cubicBezTo>
                        <a:pt x="219967" y="59233"/>
                        <a:pt x="191568" y="30818"/>
                        <a:pt x="156644" y="31202"/>
                      </a:cubicBezTo>
                      <a:cubicBezTo>
                        <a:pt x="122488" y="31202"/>
                        <a:pt x="94472" y="59617"/>
                        <a:pt x="94089" y="93792"/>
                      </a:cubicBezTo>
                      <a:cubicBezTo>
                        <a:pt x="94089" y="128735"/>
                        <a:pt x="122104" y="156766"/>
                        <a:pt x="156644" y="157150"/>
                      </a:cubicBezTo>
                      <a:cubicBezTo>
                        <a:pt x="191568" y="157150"/>
                        <a:pt x="219967" y="128735"/>
                        <a:pt x="219967" y="93792"/>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1451" name="Google Shape;1451;p37"/>
                <p:cNvSpPr/>
                <p:nvPr/>
              </p:nvSpPr>
              <p:spPr>
                <a:xfrm>
                  <a:off x="2522873" y="5485743"/>
                  <a:ext cx="314009" cy="329909"/>
                </a:xfrm>
                <a:custGeom>
                  <a:rect l="l" t="t" r="r" b="b"/>
                  <a:pathLst>
                    <a:path w="314009" h="329909" extrusionOk="0">
                      <a:moveTo>
                        <a:pt x="98310" y="168634"/>
                      </a:moveTo>
                      <a:cubicBezTo>
                        <a:pt x="48036" y="123708"/>
                        <a:pt x="57246" y="61118"/>
                        <a:pt x="89867" y="28095"/>
                      </a:cubicBezTo>
                      <a:cubicBezTo>
                        <a:pt x="126326" y="-8384"/>
                        <a:pt x="184276" y="-9536"/>
                        <a:pt x="221886" y="25791"/>
                      </a:cubicBezTo>
                      <a:cubicBezTo>
                        <a:pt x="256426" y="58046"/>
                        <a:pt x="267171" y="122940"/>
                        <a:pt x="216129" y="168634"/>
                      </a:cubicBezTo>
                      <a:cubicBezTo>
                        <a:pt x="239923" y="179002"/>
                        <a:pt x="260647" y="193594"/>
                        <a:pt x="277149" y="213561"/>
                      </a:cubicBezTo>
                      <a:cubicBezTo>
                        <a:pt x="300560" y="241592"/>
                        <a:pt x="312840" y="274231"/>
                        <a:pt x="313992" y="310710"/>
                      </a:cubicBezTo>
                      <a:cubicBezTo>
                        <a:pt x="314375" y="323766"/>
                        <a:pt x="308619" y="329909"/>
                        <a:pt x="295187" y="329909"/>
                      </a:cubicBezTo>
                      <a:cubicBezTo>
                        <a:pt x="203081" y="329909"/>
                        <a:pt x="111359" y="329909"/>
                        <a:pt x="19253" y="329909"/>
                      </a:cubicBezTo>
                      <a:cubicBezTo>
                        <a:pt x="5437" y="329909"/>
                        <a:pt x="-704" y="324150"/>
                        <a:pt x="64" y="309942"/>
                      </a:cubicBezTo>
                      <a:cubicBezTo>
                        <a:pt x="3902" y="246968"/>
                        <a:pt x="33836" y="201273"/>
                        <a:pt x="89867" y="172474"/>
                      </a:cubicBezTo>
                      <a:cubicBezTo>
                        <a:pt x="92554" y="171322"/>
                        <a:pt x="95240" y="170170"/>
                        <a:pt x="98310" y="168634"/>
                      </a:cubicBezTo>
                      <a:close/>
                      <a:moveTo>
                        <a:pt x="94472" y="298038"/>
                      </a:moveTo>
                      <a:cubicBezTo>
                        <a:pt x="159330" y="298038"/>
                        <a:pt x="219967" y="298038"/>
                        <a:pt x="280987" y="298038"/>
                      </a:cubicBezTo>
                      <a:cubicBezTo>
                        <a:pt x="279068" y="251960"/>
                        <a:pt x="233783" y="187834"/>
                        <a:pt x="155876" y="188602"/>
                      </a:cubicBezTo>
                      <a:cubicBezTo>
                        <a:pt x="78738" y="189370"/>
                        <a:pt x="35371" y="254264"/>
                        <a:pt x="34220" y="298038"/>
                      </a:cubicBezTo>
                      <a:cubicBezTo>
                        <a:pt x="44198" y="298038"/>
                        <a:pt x="54176" y="298038"/>
                        <a:pt x="64154" y="298038"/>
                      </a:cubicBezTo>
                      <a:cubicBezTo>
                        <a:pt x="71446" y="273079"/>
                        <a:pt x="77203" y="261944"/>
                        <a:pt x="88716" y="250424"/>
                      </a:cubicBezTo>
                      <a:cubicBezTo>
                        <a:pt x="91402" y="247736"/>
                        <a:pt x="94472" y="245048"/>
                        <a:pt x="98310" y="243896"/>
                      </a:cubicBezTo>
                      <a:cubicBezTo>
                        <a:pt x="105218" y="241976"/>
                        <a:pt x="111359" y="243896"/>
                        <a:pt x="115580" y="250040"/>
                      </a:cubicBezTo>
                      <a:cubicBezTo>
                        <a:pt x="119801" y="256568"/>
                        <a:pt x="119034" y="262711"/>
                        <a:pt x="114429" y="269239"/>
                      </a:cubicBezTo>
                      <a:cubicBezTo>
                        <a:pt x="107137" y="278071"/>
                        <a:pt x="101764" y="287287"/>
                        <a:pt x="94472" y="298038"/>
                      </a:cubicBezTo>
                      <a:close/>
                      <a:moveTo>
                        <a:pt x="157412" y="31551"/>
                      </a:moveTo>
                      <a:cubicBezTo>
                        <a:pt x="122488" y="31551"/>
                        <a:pt x="94089" y="59582"/>
                        <a:pt x="94472" y="94141"/>
                      </a:cubicBezTo>
                      <a:cubicBezTo>
                        <a:pt x="94472" y="129084"/>
                        <a:pt x="122872" y="157115"/>
                        <a:pt x="157412" y="157115"/>
                      </a:cubicBezTo>
                      <a:cubicBezTo>
                        <a:pt x="191567" y="157115"/>
                        <a:pt x="219967" y="129084"/>
                        <a:pt x="219967" y="94909"/>
                      </a:cubicBezTo>
                      <a:cubicBezTo>
                        <a:pt x="220351" y="59966"/>
                        <a:pt x="192335" y="31551"/>
                        <a:pt x="157412" y="31551"/>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1452" name="Google Shape;1452;p37"/>
                <p:cNvSpPr/>
                <p:nvPr/>
              </p:nvSpPr>
              <p:spPr>
                <a:xfrm>
                  <a:off x="2444246" y="5234238"/>
                  <a:ext cx="219597" cy="220082"/>
                </a:xfrm>
                <a:custGeom>
                  <a:rect l="l" t="t" r="r" b="b"/>
                  <a:pathLst>
                    <a:path w="219597" h="220082" extrusionOk="0">
                      <a:moveTo>
                        <a:pt x="157748" y="105269"/>
                      </a:moveTo>
                      <a:cubicBezTo>
                        <a:pt x="185764" y="119861"/>
                        <a:pt x="205720" y="141364"/>
                        <a:pt x="214547" y="171700"/>
                      </a:cubicBezTo>
                      <a:cubicBezTo>
                        <a:pt x="217617" y="181683"/>
                        <a:pt x="218769" y="192051"/>
                        <a:pt x="219536" y="202419"/>
                      </a:cubicBezTo>
                      <a:cubicBezTo>
                        <a:pt x="220304" y="213170"/>
                        <a:pt x="213779" y="219698"/>
                        <a:pt x="203034" y="220082"/>
                      </a:cubicBezTo>
                      <a:cubicBezTo>
                        <a:pt x="140862" y="220082"/>
                        <a:pt x="78691" y="220082"/>
                        <a:pt x="16519" y="220082"/>
                      </a:cubicBezTo>
                      <a:cubicBezTo>
                        <a:pt x="5774" y="220082"/>
                        <a:pt x="-367" y="213554"/>
                        <a:pt x="17" y="202419"/>
                      </a:cubicBezTo>
                      <a:cubicBezTo>
                        <a:pt x="1552" y="163636"/>
                        <a:pt x="18438" y="133685"/>
                        <a:pt x="50675" y="112181"/>
                      </a:cubicBezTo>
                      <a:cubicBezTo>
                        <a:pt x="52594" y="111029"/>
                        <a:pt x="54513" y="109877"/>
                        <a:pt x="56432" y="108725"/>
                      </a:cubicBezTo>
                      <a:cubicBezTo>
                        <a:pt x="58351" y="107573"/>
                        <a:pt x="60269" y="106422"/>
                        <a:pt x="62188" y="105269"/>
                      </a:cubicBezTo>
                      <a:cubicBezTo>
                        <a:pt x="40697" y="68791"/>
                        <a:pt x="43000" y="37688"/>
                        <a:pt x="68329" y="15416"/>
                      </a:cubicBezTo>
                      <a:cubicBezTo>
                        <a:pt x="91355" y="-4551"/>
                        <a:pt x="125895" y="-5319"/>
                        <a:pt x="149689" y="14264"/>
                      </a:cubicBezTo>
                      <a:cubicBezTo>
                        <a:pt x="176554" y="35768"/>
                        <a:pt x="179240" y="66871"/>
                        <a:pt x="157748" y="105269"/>
                      </a:cubicBezTo>
                      <a:close/>
                      <a:moveTo>
                        <a:pt x="186148" y="188211"/>
                      </a:moveTo>
                      <a:cubicBezTo>
                        <a:pt x="180391" y="151732"/>
                        <a:pt x="145084" y="124085"/>
                        <a:pt x="105939" y="126005"/>
                      </a:cubicBezTo>
                      <a:cubicBezTo>
                        <a:pt x="70631" y="127541"/>
                        <a:pt x="36092" y="157492"/>
                        <a:pt x="34557" y="188211"/>
                      </a:cubicBezTo>
                      <a:cubicBezTo>
                        <a:pt x="85215" y="188211"/>
                        <a:pt x="135490" y="188211"/>
                        <a:pt x="186148" y="188211"/>
                      </a:cubicBezTo>
                      <a:close/>
                      <a:moveTo>
                        <a:pt x="141630" y="63415"/>
                      </a:moveTo>
                      <a:cubicBezTo>
                        <a:pt x="141630" y="46135"/>
                        <a:pt x="127814" y="31928"/>
                        <a:pt x="110928" y="31928"/>
                      </a:cubicBezTo>
                      <a:cubicBezTo>
                        <a:pt x="93274" y="31544"/>
                        <a:pt x="79075" y="46135"/>
                        <a:pt x="79075" y="63415"/>
                      </a:cubicBezTo>
                      <a:cubicBezTo>
                        <a:pt x="79075" y="80310"/>
                        <a:pt x="93274" y="94518"/>
                        <a:pt x="110544" y="94518"/>
                      </a:cubicBezTo>
                      <a:cubicBezTo>
                        <a:pt x="127430" y="94518"/>
                        <a:pt x="141246" y="80310"/>
                        <a:pt x="141630" y="63415"/>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1453" name="Google Shape;1453;p37"/>
                <p:cNvSpPr/>
                <p:nvPr/>
              </p:nvSpPr>
              <p:spPr>
                <a:xfrm>
                  <a:off x="3135377" y="5234295"/>
                  <a:ext cx="219647" cy="220409"/>
                </a:xfrm>
                <a:custGeom>
                  <a:rect l="l" t="t" r="r" b="b"/>
                  <a:pathLst>
                    <a:path w="219647" h="220409" extrusionOk="0">
                      <a:moveTo>
                        <a:pt x="62236" y="105213"/>
                      </a:moveTo>
                      <a:cubicBezTo>
                        <a:pt x="40744" y="67966"/>
                        <a:pt x="43431" y="36479"/>
                        <a:pt x="69143" y="14975"/>
                      </a:cubicBezTo>
                      <a:cubicBezTo>
                        <a:pt x="92554" y="-4992"/>
                        <a:pt x="126710" y="-4992"/>
                        <a:pt x="150504" y="14975"/>
                      </a:cubicBezTo>
                      <a:cubicBezTo>
                        <a:pt x="176600" y="36863"/>
                        <a:pt x="178903" y="68350"/>
                        <a:pt x="157795" y="104829"/>
                      </a:cubicBezTo>
                      <a:cubicBezTo>
                        <a:pt x="165855" y="110589"/>
                        <a:pt x="174298" y="115580"/>
                        <a:pt x="181590" y="121724"/>
                      </a:cubicBezTo>
                      <a:cubicBezTo>
                        <a:pt x="205767" y="142460"/>
                        <a:pt x="218048" y="168955"/>
                        <a:pt x="219583" y="200826"/>
                      </a:cubicBezTo>
                      <a:cubicBezTo>
                        <a:pt x="220351" y="214265"/>
                        <a:pt x="214210" y="220409"/>
                        <a:pt x="201162" y="220409"/>
                      </a:cubicBezTo>
                      <a:cubicBezTo>
                        <a:pt x="140142" y="220409"/>
                        <a:pt x="79505" y="220409"/>
                        <a:pt x="18485" y="220409"/>
                      </a:cubicBezTo>
                      <a:cubicBezTo>
                        <a:pt x="5437" y="220409"/>
                        <a:pt x="-704" y="214265"/>
                        <a:pt x="64" y="200826"/>
                      </a:cubicBezTo>
                      <a:cubicBezTo>
                        <a:pt x="1983" y="162811"/>
                        <a:pt x="18869" y="133628"/>
                        <a:pt x="50722" y="112509"/>
                      </a:cubicBezTo>
                      <a:cubicBezTo>
                        <a:pt x="54560" y="109437"/>
                        <a:pt x="58398" y="107517"/>
                        <a:pt x="62236" y="105213"/>
                      </a:cubicBezTo>
                      <a:close/>
                      <a:moveTo>
                        <a:pt x="186195" y="188154"/>
                      </a:moveTo>
                      <a:cubicBezTo>
                        <a:pt x="180822" y="151675"/>
                        <a:pt x="145515" y="124412"/>
                        <a:pt x="105986" y="125948"/>
                      </a:cubicBezTo>
                      <a:cubicBezTo>
                        <a:pt x="71062" y="127484"/>
                        <a:pt x="36523" y="157051"/>
                        <a:pt x="34604" y="188154"/>
                      </a:cubicBezTo>
                      <a:cubicBezTo>
                        <a:pt x="84878" y="188154"/>
                        <a:pt x="135537" y="188154"/>
                        <a:pt x="186195" y="188154"/>
                      </a:cubicBezTo>
                      <a:close/>
                      <a:moveTo>
                        <a:pt x="141293" y="62590"/>
                      </a:moveTo>
                      <a:cubicBezTo>
                        <a:pt x="140909" y="45311"/>
                        <a:pt x="126710" y="31487"/>
                        <a:pt x="109824" y="31487"/>
                      </a:cubicBezTo>
                      <a:cubicBezTo>
                        <a:pt x="92170" y="31487"/>
                        <a:pt x="78354" y="46079"/>
                        <a:pt x="78738" y="63742"/>
                      </a:cubicBezTo>
                      <a:cubicBezTo>
                        <a:pt x="79122" y="80638"/>
                        <a:pt x="93705" y="94461"/>
                        <a:pt x="110591" y="94077"/>
                      </a:cubicBezTo>
                      <a:cubicBezTo>
                        <a:pt x="127861" y="94077"/>
                        <a:pt x="141677" y="79870"/>
                        <a:pt x="141293" y="6259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1454" name="Google Shape;1454;p37"/>
                <p:cNvSpPr/>
                <p:nvPr/>
              </p:nvSpPr>
              <p:spPr>
                <a:xfrm>
                  <a:off x="2837244" y="5533037"/>
                  <a:ext cx="125498" cy="125948"/>
                </a:xfrm>
                <a:custGeom>
                  <a:rect l="l" t="t" r="r" b="b"/>
                  <a:pathLst>
                    <a:path w="125498" h="125948" extrusionOk="0">
                      <a:moveTo>
                        <a:pt x="62559" y="0"/>
                      </a:moveTo>
                      <a:cubicBezTo>
                        <a:pt x="97483" y="0"/>
                        <a:pt x="125498" y="28031"/>
                        <a:pt x="125498" y="62974"/>
                      </a:cubicBezTo>
                      <a:cubicBezTo>
                        <a:pt x="125498" y="97533"/>
                        <a:pt x="97099" y="125948"/>
                        <a:pt x="62559" y="125948"/>
                      </a:cubicBezTo>
                      <a:cubicBezTo>
                        <a:pt x="28403" y="125948"/>
                        <a:pt x="388" y="97917"/>
                        <a:pt x="4" y="63742"/>
                      </a:cubicBezTo>
                      <a:cubicBezTo>
                        <a:pt x="-380" y="28415"/>
                        <a:pt x="27636" y="0"/>
                        <a:pt x="62559" y="0"/>
                      </a:cubicBezTo>
                      <a:close/>
                      <a:moveTo>
                        <a:pt x="62559" y="31487"/>
                      </a:moveTo>
                      <a:cubicBezTo>
                        <a:pt x="45289" y="31487"/>
                        <a:pt x="31473" y="45695"/>
                        <a:pt x="31473" y="62974"/>
                      </a:cubicBezTo>
                      <a:cubicBezTo>
                        <a:pt x="31473" y="80638"/>
                        <a:pt x="46057" y="94845"/>
                        <a:pt x="63327" y="94461"/>
                      </a:cubicBezTo>
                      <a:cubicBezTo>
                        <a:pt x="80213" y="94077"/>
                        <a:pt x="94413" y="79870"/>
                        <a:pt x="94029" y="62590"/>
                      </a:cubicBezTo>
                      <a:cubicBezTo>
                        <a:pt x="93645" y="45311"/>
                        <a:pt x="79829" y="31487"/>
                        <a:pt x="62559" y="31487"/>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1455" name="Google Shape;1455;p37"/>
                <p:cNvSpPr/>
                <p:nvPr/>
              </p:nvSpPr>
              <p:spPr>
                <a:xfrm>
                  <a:off x="2459992" y="5485801"/>
                  <a:ext cx="94419" cy="94102"/>
                </a:xfrm>
                <a:custGeom>
                  <a:rect l="l" t="t" r="r" b="b"/>
                  <a:pathLst>
                    <a:path w="94419" h="94102" extrusionOk="0">
                      <a:moveTo>
                        <a:pt x="94414" y="48388"/>
                      </a:moveTo>
                      <a:cubicBezTo>
                        <a:pt x="94030" y="73731"/>
                        <a:pt x="72155" y="94850"/>
                        <a:pt x="46442" y="94082"/>
                      </a:cubicBezTo>
                      <a:cubicBezTo>
                        <a:pt x="20345" y="93698"/>
                        <a:pt x="-378" y="71811"/>
                        <a:pt x="5" y="45700"/>
                      </a:cubicBezTo>
                      <a:cubicBezTo>
                        <a:pt x="773" y="19973"/>
                        <a:pt x="22264" y="-379"/>
                        <a:pt x="47977" y="5"/>
                      </a:cubicBezTo>
                      <a:cubicBezTo>
                        <a:pt x="74074" y="389"/>
                        <a:pt x="94798" y="22277"/>
                        <a:pt x="94414" y="48388"/>
                      </a:cubicBezTo>
                      <a:close/>
                      <a:moveTo>
                        <a:pt x="62944" y="47236"/>
                      </a:moveTo>
                      <a:cubicBezTo>
                        <a:pt x="62944" y="38788"/>
                        <a:pt x="56036" y="31492"/>
                        <a:pt x="47593" y="31492"/>
                      </a:cubicBezTo>
                      <a:cubicBezTo>
                        <a:pt x="39150" y="31108"/>
                        <a:pt x="31859" y="38020"/>
                        <a:pt x="31475" y="46468"/>
                      </a:cubicBezTo>
                      <a:cubicBezTo>
                        <a:pt x="31091" y="55300"/>
                        <a:pt x="38383" y="62979"/>
                        <a:pt x="47210" y="62979"/>
                      </a:cubicBezTo>
                      <a:cubicBezTo>
                        <a:pt x="55653" y="62595"/>
                        <a:pt x="62944" y="55684"/>
                        <a:pt x="62944" y="47236"/>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1456" name="Google Shape;1456;p37"/>
                <p:cNvSpPr/>
                <p:nvPr/>
              </p:nvSpPr>
              <p:spPr>
                <a:xfrm>
                  <a:off x="3245585" y="5485802"/>
                  <a:ext cx="94408" cy="94087"/>
                </a:xfrm>
                <a:custGeom>
                  <a:rect l="l" t="t" r="r" b="b"/>
                  <a:pathLst>
                    <a:path w="94408" h="94087" extrusionOk="0">
                      <a:moveTo>
                        <a:pt x="0" y="46852"/>
                      </a:moveTo>
                      <a:cubicBezTo>
                        <a:pt x="0" y="20740"/>
                        <a:pt x="21491" y="-379"/>
                        <a:pt x="47972" y="5"/>
                      </a:cubicBezTo>
                      <a:cubicBezTo>
                        <a:pt x="73301" y="389"/>
                        <a:pt x="94409" y="21893"/>
                        <a:pt x="94409" y="47236"/>
                      </a:cubicBezTo>
                      <a:cubicBezTo>
                        <a:pt x="94025" y="73347"/>
                        <a:pt x="72533" y="94466"/>
                        <a:pt x="46437" y="94082"/>
                      </a:cubicBezTo>
                      <a:cubicBezTo>
                        <a:pt x="20724" y="93698"/>
                        <a:pt x="0" y="72579"/>
                        <a:pt x="0" y="46852"/>
                      </a:cubicBezTo>
                      <a:close/>
                      <a:moveTo>
                        <a:pt x="46821" y="31492"/>
                      </a:moveTo>
                      <a:cubicBezTo>
                        <a:pt x="38378" y="31492"/>
                        <a:pt x="31470" y="38404"/>
                        <a:pt x="31086" y="46852"/>
                      </a:cubicBezTo>
                      <a:cubicBezTo>
                        <a:pt x="31086" y="55299"/>
                        <a:pt x="37994" y="62595"/>
                        <a:pt x="46437" y="62595"/>
                      </a:cubicBezTo>
                      <a:cubicBezTo>
                        <a:pt x="55263" y="62979"/>
                        <a:pt x="62555" y="55299"/>
                        <a:pt x="62555" y="46468"/>
                      </a:cubicBezTo>
                      <a:cubicBezTo>
                        <a:pt x="62555" y="38404"/>
                        <a:pt x="55263" y="31492"/>
                        <a:pt x="46821" y="31492"/>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1457" name="Google Shape;1457;p37"/>
                <p:cNvSpPr/>
                <p:nvPr/>
              </p:nvSpPr>
              <p:spPr>
                <a:xfrm>
                  <a:off x="2523320" y="5014653"/>
                  <a:ext cx="94030" cy="94077"/>
                </a:xfrm>
                <a:custGeom>
                  <a:rect l="l" t="t" r="r" b="b"/>
                  <a:pathLst>
                    <a:path w="94030" h="94077" extrusionOk="0">
                      <a:moveTo>
                        <a:pt x="94025" y="46462"/>
                      </a:moveTo>
                      <a:cubicBezTo>
                        <a:pt x="94409" y="72574"/>
                        <a:pt x="73301" y="94077"/>
                        <a:pt x="47204" y="94077"/>
                      </a:cubicBezTo>
                      <a:cubicBezTo>
                        <a:pt x="21491" y="94077"/>
                        <a:pt x="384" y="72958"/>
                        <a:pt x="0" y="47615"/>
                      </a:cubicBezTo>
                      <a:cubicBezTo>
                        <a:pt x="0" y="21503"/>
                        <a:pt x="21108" y="0"/>
                        <a:pt x="46821" y="0"/>
                      </a:cubicBezTo>
                      <a:cubicBezTo>
                        <a:pt x="72534" y="0"/>
                        <a:pt x="93641" y="20735"/>
                        <a:pt x="94025" y="46462"/>
                      </a:cubicBezTo>
                      <a:close/>
                      <a:moveTo>
                        <a:pt x="62555" y="47231"/>
                      </a:moveTo>
                      <a:cubicBezTo>
                        <a:pt x="62555" y="38783"/>
                        <a:pt x="56031" y="31487"/>
                        <a:pt x="47588" y="31487"/>
                      </a:cubicBezTo>
                      <a:cubicBezTo>
                        <a:pt x="38761" y="31103"/>
                        <a:pt x="31470" y="38399"/>
                        <a:pt x="31470" y="47231"/>
                      </a:cubicBezTo>
                      <a:cubicBezTo>
                        <a:pt x="31470" y="55678"/>
                        <a:pt x="38761" y="62590"/>
                        <a:pt x="47204" y="62590"/>
                      </a:cubicBezTo>
                      <a:cubicBezTo>
                        <a:pt x="55264" y="62590"/>
                        <a:pt x="62172" y="55678"/>
                        <a:pt x="62555" y="47231"/>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1458" name="Google Shape;1458;p37"/>
                <p:cNvSpPr/>
                <p:nvPr/>
              </p:nvSpPr>
              <p:spPr>
                <a:xfrm>
                  <a:off x="3182646" y="5014648"/>
                  <a:ext cx="94030" cy="94466"/>
                </a:xfrm>
                <a:custGeom>
                  <a:rect l="l" t="t" r="r" b="b"/>
                  <a:pathLst>
                    <a:path w="94030" h="94466" extrusionOk="0">
                      <a:moveTo>
                        <a:pt x="47204" y="5"/>
                      </a:moveTo>
                      <a:cubicBezTo>
                        <a:pt x="73301" y="5"/>
                        <a:pt x="94409" y="21892"/>
                        <a:pt x="94025" y="48004"/>
                      </a:cubicBezTo>
                      <a:cubicBezTo>
                        <a:pt x="93641" y="73731"/>
                        <a:pt x="72534" y="94466"/>
                        <a:pt x="46821" y="94466"/>
                      </a:cubicBezTo>
                      <a:cubicBezTo>
                        <a:pt x="21108" y="94466"/>
                        <a:pt x="0" y="73347"/>
                        <a:pt x="0" y="47620"/>
                      </a:cubicBezTo>
                      <a:cubicBezTo>
                        <a:pt x="0" y="21124"/>
                        <a:pt x="21108" y="-379"/>
                        <a:pt x="47204" y="5"/>
                      </a:cubicBezTo>
                      <a:close/>
                      <a:moveTo>
                        <a:pt x="62555" y="46852"/>
                      </a:moveTo>
                      <a:cubicBezTo>
                        <a:pt x="62555" y="38404"/>
                        <a:pt x="55647" y="31492"/>
                        <a:pt x="47204" y="31492"/>
                      </a:cubicBezTo>
                      <a:cubicBezTo>
                        <a:pt x="38378" y="31492"/>
                        <a:pt x="31086" y="38788"/>
                        <a:pt x="31470" y="47620"/>
                      </a:cubicBezTo>
                      <a:cubicBezTo>
                        <a:pt x="31853" y="56067"/>
                        <a:pt x="39145" y="62979"/>
                        <a:pt x="47588" y="62595"/>
                      </a:cubicBezTo>
                      <a:cubicBezTo>
                        <a:pt x="56031" y="62211"/>
                        <a:pt x="62939" y="55299"/>
                        <a:pt x="62555" y="46852"/>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grpSp>
      </p:grpSp>
      <p:sp>
        <p:nvSpPr>
          <p:cNvPr id="1459" name="Google Shape;1459;p37"/>
          <p:cNvSpPr txBox="1"/>
          <p:nvPr/>
        </p:nvSpPr>
        <p:spPr>
          <a:xfrm>
            <a:off x="192511" y="306259"/>
            <a:ext cx="5956470" cy="665144"/>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lt1"/>
              </a:buClr>
              <a:buSzPts val="2800"/>
              <a:buFont typeface="Arial"/>
              <a:buNone/>
            </a:pPr>
            <a:r>
              <a:rPr lang="en-US" sz="2800" b="1" i="0">
                <a:solidFill>
                  <a:schemeClr val="lt1"/>
                </a:solidFill>
                <a:latin typeface="Verdana"/>
                <a:ea typeface="Verdana"/>
                <a:cs typeface="Verdana"/>
                <a:sym typeface="Verdana"/>
              </a:rPr>
              <a:t>Sezione 3: Fase 3</a:t>
            </a:r>
            <a:endParaRPr/>
          </a:p>
        </p:txBody>
      </p:sp>
      <p:sp>
        <p:nvSpPr>
          <p:cNvPr id="1460" name="Google Shape;1460;p37"/>
          <p:cNvSpPr txBox="1"/>
          <p:nvPr/>
        </p:nvSpPr>
        <p:spPr>
          <a:xfrm>
            <a:off x="192511" y="812643"/>
            <a:ext cx="6472655" cy="782354"/>
          </a:xfrm>
          <a:prstGeom prst="rect">
            <a:avLst/>
          </a:prstGeom>
          <a:noFill/>
          <a:ln>
            <a:noFill/>
          </a:ln>
        </p:spPr>
        <p:txBody>
          <a:bodyPr spcFirstLastPara="1" wrap="square" lIns="91425" tIns="45700" rIns="91425" bIns="45700" anchor="t" anchorCtr="0">
            <a:noAutofit/>
          </a:bodyPr>
          <a:lstStyle/>
          <a:p>
            <a:pPr marL="0" marR="0" lvl="0" indent="0" algn="just" rtl="0">
              <a:lnSpc>
                <a:spcPct val="100000"/>
              </a:lnSpc>
              <a:spcBef>
                <a:spcPts val="0"/>
              </a:spcBef>
              <a:spcAft>
                <a:spcPts val="0"/>
              </a:spcAft>
              <a:buClr>
                <a:schemeClr val="lt1"/>
              </a:buClr>
              <a:buSzPts val="2000"/>
              <a:buFont typeface="Arial"/>
              <a:buNone/>
            </a:pPr>
            <a:r>
              <a:rPr lang="en-US" sz="2000" b="0" i="0">
                <a:solidFill>
                  <a:schemeClr val="lt1"/>
                </a:solidFill>
                <a:latin typeface="Verdana"/>
                <a:ea typeface="Verdana"/>
                <a:cs typeface="Verdana"/>
                <a:sym typeface="Verdana"/>
              </a:rPr>
              <a:t>PROVA le idee (7 temi)</a:t>
            </a:r>
            <a:endParaRPr/>
          </a:p>
        </p:txBody>
      </p:sp>
      <p:sp>
        <p:nvSpPr>
          <p:cNvPr id="1461" name="Google Shape;1461;p37"/>
          <p:cNvSpPr txBox="1"/>
          <p:nvPr/>
        </p:nvSpPr>
        <p:spPr>
          <a:xfrm>
            <a:off x="628019" y="4099552"/>
            <a:ext cx="412383" cy="40688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11E3B"/>
              </a:buClr>
              <a:buSzPts val="1400"/>
              <a:buFont typeface="Arial"/>
              <a:buNone/>
            </a:pPr>
            <a:r>
              <a:rPr lang="en-US" sz="1400">
                <a:solidFill>
                  <a:srgbClr val="011E3B"/>
                </a:solidFill>
                <a:latin typeface="Verdana"/>
                <a:ea typeface="Verdana"/>
                <a:cs typeface="Verdana"/>
                <a:sym typeface="Verdana"/>
              </a:rPr>
              <a:t>6</a:t>
            </a:r>
            <a:endParaRPr/>
          </a:p>
        </p:txBody>
      </p:sp>
      <p:sp>
        <p:nvSpPr>
          <p:cNvPr id="1462" name="Google Shape;1462;p37"/>
          <p:cNvSpPr txBox="1"/>
          <p:nvPr/>
        </p:nvSpPr>
        <p:spPr>
          <a:xfrm>
            <a:off x="1242629" y="4131164"/>
            <a:ext cx="5169589" cy="40688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11E3B"/>
              </a:buClr>
              <a:buSzPts val="1400"/>
              <a:buFont typeface="Arial"/>
              <a:buNone/>
            </a:pPr>
            <a:r>
              <a:rPr lang="en-US" sz="1400">
                <a:solidFill>
                  <a:srgbClr val="011E3B"/>
                </a:solidFill>
                <a:latin typeface="Verdana"/>
                <a:ea typeface="Verdana"/>
                <a:cs typeface="Verdana"/>
                <a:sym typeface="Verdana"/>
              </a:rPr>
              <a:t>Hub comunitario di educazione alimentare</a:t>
            </a:r>
            <a:endParaRPr/>
          </a:p>
        </p:txBody>
      </p:sp>
      <p:pic>
        <p:nvPicPr>
          <p:cNvPr id="1463" name="Google Shape;1463;p37" descr="A green truck with lights on the side&#10;&#10;Description automatically generated"/>
          <p:cNvPicPr preferRelativeResize="0"/>
          <p:nvPr/>
        </p:nvPicPr>
        <p:blipFill rotWithShape="1">
          <a:blip r:embed="rId3">
            <a:alphaModFix/>
          </a:blip>
          <a:srcRect l="0" t="0" r="0" b="0"/>
          <a:stretch/>
        </p:blipFill>
        <p:spPr>
          <a:xfrm>
            <a:off x="273192" y="5693317"/>
            <a:ext cx="3510000" cy="4680000"/>
          </a:xfrm>
          <a:prstGeom prst="rect">
            <a:avLst/>
          </a:prstGeom>
          <a:noFill/>
          <a:ln>
            <a:noFill/>
          </a:ln>
        </p:spPr>
      </p:pic>
      <p:pic>
        <p:nvPicPr>
          <p:cNvPr id="1464" name="Google Shape;1464;p37" descr="A person sitting in a chair with her legs up in the air&#10;&#10;Description automatically generated"/>
          <p:cNvPicPr preferRelativeResize="0"/>
          <p:nvPr/>
        </p:nvPicPr>
        <p:blipFill rotWithShape="1">
          <a:blip r:embed="rId4">
            <a:alphaModFix/>
          </a:blip>
          <a:srcRect l="0" t="0" r="0" b="0"/>
          <a:stretch/>
        </p:blipFill>
        <p:spPr>
          <a:xfrm>
            <a:off x="3990552" y="5705554"/>
            <a:ext cx="3120000" cy="4680000"/>
          </a:xfrm>
          <a:prstGeom prst="rect">
            <a:avLst/>
          </a:prstGeom>
          <a:noFill/>
          <a:ln>
            <a:noFill/>
          </a:ln>
        </p:spPr>
      </p:pic>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68" name="Shape 1468"/>
        <p:cNvGrpSpPr/>
        <p:nvPr/>
      </p:nvGrpSpPr>
      <p:grpSpPr>
        <a:xfrm>
          <a:off x="0" y="0"/>
          <a:ext cx="0" cy="0"/>
          <a:chOff x="0" y="0"/>
          <a:chExt cx="0" cy="0"/>
        </a:xfrm>
      </p:grpSpPr>
      <p:graphicFrame>
        <p:nvGraphicFramePr>
          <p:cNvPr id="1469" name="Google Shape;1469;p38"/>
          <p:cNvGraphicFramePr/>
          <p:nvPr/>
        </p:nvGraphicFramePr>
        <p:xfrm>
          <a:off x="285417" y="2380843"/>
          <a:ext cx="3000000" cy="3000000"/>
        </p:xfrm>
        <a:graphic>
          <a:graphicData uri="http://schemas.openxmlformats.org/drawingml/2006/table">
            <a:tbl>
              <a:tblPr firstRow="1" bandRow="1">
                <a:noFill/>
                <a:tableStyleId>{D8F5C330-00EC-492D-B79E-F1F6E617DCEB}</a:tableStyleId>
              </a:tblPr>
              <a:tblGrid>
                <a:gridCol w="1266300"/>
                <a:gridCol w="5865850"/>
              </a:tblGrid>
              <a:tr h="370850">
                <a:tc>
                  <a:txBody>
                    <a:bodyPr/>
                    <a:lstStyle/>
                    <a:p>
                      <a:pPr marL="0" marR="0" lvl="0" indent="0" algn="l" rtl="0">
                        <a:lnSpc>
                          <a:spcPct val="100000"/>
                        </a:lnSpc>
                        <a:spcBef>
                          <a:spcPts val="0"/>
                        </a:spcBef>
                        <a:spcAft>
                          <a:spcPts val="0"/>
                        </a:spcAft>
                        <a:buClr>
                          <a:schemeClr val="dk1"/>
                        </a:buClr>
                        <a:buSzPts val="1600"/>
                        <a:buFont typeface="Verdana"/>
                        <a:buNone/>
                      </a:pPr>
                      <a:r>
                        <a:rPr lang="en-US" sz="1600">
                          <a:latin typeface="Verdana"/>
                          <a:ea typeface="Verdana"/>
                          <a:cs typeface="Verdana"/>
                          <a:sym typeface="Verdana"/>
                        </a:rPr>
                        <a:t>Passo 4</a:t>
                      </a:r>
                      <a:endParaRPr/>
                    </a:p>
                  </a:txBody>
                  <a:tcPr marL="91450" marR="91450" marT="45725" marB="45725" anchor="ctr">
                    <a:lnL w="12700" cap="flat" cmpd="sng">
                      <a:solidFill>
                        <a:srgbClr val="44BAA9"/>
                      </a:solidFill>
                      <a:prstDash val="solid"/>
                      <a:round/>
                      <a:headEnd type="none" w="sm" len="sm"/>
                      <a:tailEnd type="none" w="sm" len="sm"/>
                    </a:lnL>
                    <a:lnR w="12700" cap="flat" cmpd="sng">
                      <a:solidFill>
                        <a:srgbClr val="44BAA9"/>
                      </a:solidFill>
                      <a:prstDash val="solid"/>
                      <a:round/>
                      <a:headEnd type="none" w="sm" len="sm"/>
                      <a:tailEnd type="none" w="sm" len="sm"/>
                    </a:lnR>
                    <a:lnT w="12700" cap="flat" cmpd="sng">
                      <a:solidFill>
                        <a:srgbClr val="44BAA9"/>
                      </a:solidFill>
                      <a:prstDash val="solid"/>
                      <a:round/>
                      <a:headEnd type="none" w="sm" len="sm"/>
                      <a:tailEnd type="none" w="sm" len="sm"/>
                    </a:lnT>
                    <a:lnB w="12700" cap="flat" cmpd="sng">
                      <a:solidFill>
                        <a:srgbClr val="44BAA9"/>
                      </a:solidFill>
                      <a:prstDash val="solid"/>
                      <a:round/>
                      <a:headEnd type="none" w="sm" len="sm"/>
                      <a:tailEnd type="none" w="sm" len="sm"/>
                    </a:lnB>
                    <a:solidFill>
                      <a:srgbClr val="69ADAD"/>
                    </a:solidFill>
                  </a:tcPr>
                </a:tc>
                <a:tc>
                  <a:txBody>
                    <a:bodyPr/>
                    <a:lstStyle/>
                    <a:p>
                      <a:pPr marL="0" marR="0" lvl="0" indent="0" algn="l" rtl="0">
                        <a:lnSpc>
                          <a:spcPct val="100000"/>
                        </a:lnSpc>
                        <a:spcBef>
                          <a:spcPts val="0"/>
                        </a:spcBef>
                        <a:spcAft>
                          <a:spcPts val="0"/>
                        </a:spcAft>
                        <a:buClr>
                          <a:schemeClr val="lt1"/>
                        </a:buClr>
                        <a:buSzPts val="1600"/>
                        <a:buFont typeface="Verdana"/>
                        <a:buNone/>
                      </a:pPr>
                      <a:r>
                        <a:rPr lang="en-US" sz="1600">
                          <a:solidFill>
                            <a:schemeClr val="lt1"/>
                          </a:solidFill>
                          <a:latin typeface="Verdana"/>
                          <a:ea typeface="Verdana"/>
                          <a:cs typeface="Verdana"/>
                          <a:sym typeface="Verdana"/>
                        </a:rPr>
                        <a:t>Istruzioni</a:t>
                      </a:r>
                      <a:endParaRPr sz="1600">
                        <a:latin typeface="Verdana"/>
                        <a:ea typeface="Verdana"/>
                        <a:cs typeface="Verdana"/>
                        <a:sym typeface="Verdana"/>
                      </a:endParaRPr>
                    </a:p>
                  </a:txBody>
                  <a:tcPr marL="91450" marR="91450" marT="45725" marB="45725" anchor="ctr">
                    <a:lnL w="12700" cap="flat" cmpd="sng">
                      <a:solidFill>
                        <a:srgbClr val="44BAA9"/>
                      </a:solidFill>
                      <a:prstDash val="solid"/>
                      <a:round/>
                      <a:headEnd type="none" w="sm" len="sm"/>
                      <a:tailEnd type="none" w="sm" len="sm"/>
                    </a:lnL>
                    <a:lnR w="12700" cap="flat" cmpd="sng">
                      <a:solidFill>
                        <a:srgbClr val="44BAA9"/>
                      </a:solidFill>
                      <a:prstDash val="solid"/>
                      <a:round/>
                      <a:headEnd type="none" w="sm" len="sm"/>
                      <a:tailEnd type="none" w="sm" len="sm"/>
                    </a:lnR>
                    <a:lnT w="12700" cap="flat" cmpd="sng">
                      <a:solidFill>
                        <a:srgbClr val="44BAA9"/>
                      </a:solidFill>
                      <a:prstDash val="solid"/>
                      <a:round/>
                      <a:headEnd type="none" w="sm" len="sm"/>
                      <a:tailEnd type="none" w="sm" len="sm"/>
                    </a:lnT>
                    <a:lnB w="12700" cap="flat" cmpd="sng">
                      <a:solidFill>
                        <a:srgbClr val="44BAA9"/>
                      </a:solidFill>
                      <a:prstDash val="solid"/>
                      <a:round/>
                      <a:headEnd type="none" w="sm" len="sm"/>
                      <a:tailEnd type="none" w="sm" len="sm"/>
                    </a:lnB>
                    <a:solidFill>
                      <a:srgbClr val="69ADAD"/>
                    </a:solidFill>
                  </a:tcPr>
                </a:tc>
              </a:tr>
              <a:tr h="370850">
                <a:tc>
                  <a:txBody>
                    <a:bodyPr/>
                    <a:lstStyle/>
                    <a:p>
                      <a:pPr marL="0" marR="0" lvl="0" indent="0" algn="l" rtl="0">
                        <a:lnSpc>
                          <a:spcPct val="100000"/>
                        </a:lnSpc>
                        <a:spcBef>
                          <a:spcPts val="0"/>
                        </a:spcBef>
                        <a:spcAft>
                          <a:spcPts val="0"/>
                        </a:spcAft>
                        <a:buNone/>
                      </a:pPr>
                      <a:r>
                        <a:rPr lang="en-US" sz="1400" b="1">
                          <a:solidFill>
                            <a:srgbClr val="F16924"/>
                          </a:solidFill>
                          <a:latin typeface="Verdana"/>
                          <a:ea typeface="Verdana"/>
                          <a:cs typeface="Verdana"/>
                          <a:sym typeface="Verdana"/>
                        </a:rPr>
                        <a:t>UTILIZZARE gli strumenti</a:t>
                      </a:r>
                      <a:endParaRPr sz="1400" b="1">
                        <a:solidFill>
                          <a:srgbClr val="F16924"/>
                        </a:solidFill>
                        <a:latin typeface="Verdana"/>
                        <a:ea typeface="Verdana"/>
                        <a:cs typeface="Verdana"/>
                        <a:sym typeface="Verdana"/>
                      </a:endParaRPr>
                    </a:p>
                  </a:txBody>
                  <a:tcPr marL="68575" marR="68575" marT="0" marB="0" anchor="ctr">
                    <a:lnL w="12700" cap="flat" cmpd="sng">
                      <a:solidFill>
                        <a:srgbClr val="44BAA9"/>
                      </a:solidFill>
                      <a:prstDash val="solid"/>
                      <a:round/>
                      <a:headEnd type="none" w="sm" len="sm"/>
                      <a:tailEnd type="none" w="sm" len="sm"/>
                    </a:lnL>
                    <a:lnR w="12700" cap="flat" cmpd="sng">
                      <a:solidFill>
                        <a:srgbClr val="44BAA9"/>
                      </a:solidFill>
                      <a:prstDash val="solid"/>
                      <a:round/>
                      <a:headEnd type="none" w="sm" len="sm"/>
                      <a:tailEnd type="none" w="sm" len="sm"/>
                    </a:lnR>
                    <a:lnT w="12700" cap="flat" cmpd="sng">
                      <a:solidFill>
                        <a:srgbClr val="44BAA9"/>
                      </a:solidFill>
                      <a:prstDash val="solid"/>
                      <a:round/>
                      <a:headEnd type="none" w="sm" len="sm"/>
                      <a:tailEnd type="none" w="sm" len="sm"/>
                    </a:lnT>
                    <a:lnB w="12700" cap="flat" cmpd="sng">
                      <a:solidFill>
                        <a:srgbClr val="44BAA9"/>
                      </a:solidFill>
                      <a:prstDash val="solid"/>
                      <a:round/>
                      <a:headEnd type="none" w="sm" len="sm"/>
                      <a:tailEnd type="none" w="sm" len="sm"/>
                    </a:lnB>
                  </a:tcPr>
                </a:tc>
                <a:tc>
                  <a:txBody>
                    <a:bodyPr/>
                    <a:lstStyle/>
                    <a:p>
                      <a:pPr marL="285750" marR="0" lvl="0" indent="-285750" algn="l" rtl="0">
                        <a:spcBef>
                          <a:spcPts val="0"/>
                        </a:spcBef>
                        <a:spcAft>
                          <a:spcPts val="0"/>
                        </a:spcAft>
                        <a:buClr>
                          <a:srgbClr val="F16924"/>
                        </a:buClr>
                        <a:buSzPts val="1400"/>
                        <a:buFont typeface="Noto Sans Symbols"/>
                        <a:buChar char="❖"/>
                      </a:pPr>
                      <a:r>
                        <a:rPr lang="en-US" sz="1400">
                          <a:solidFill>
                            <a:srgbClr val="4B4B4B"/>
                          </a:solidFill>
                          <a:latin typeface="Verdana"/>
                          <a:ea typeface="Verdana"/>
                          <a:cs typeface="Verdana"/>
                          <a:sym typeface="Verdana"/>
                        </a:rPr>
                        <a:t>Esistono </a:t>
                      </a:r>
                      <a:r>
                        <a:rPr lang="en-US" sz="1400">
                          <a:solidFill>
                            <a:srgbClr val="F16924"/>
                          </a:solidFill>
                          <a:latin typeface="Verdana"/>
                          <a:ea typeface="Verdana"/>
                          <a:cs typeface="Verdana"/>
                          <a:sym typeface="Verdana"/>
                        </a:rPr>
                        <a:t>14 strumenti di impatto per la comunità e l'economia locale</a:t>
                      </a:r>
                      <a:endParaRPr/>
                    </a:p>
                    <a:p>
                      <a:pPr marL="285750" marR="0" lvl="0" indent="-285750" algn="l" rtl="0">
                        <a:spcBef>
                          <a:spcPts val="600"/>
                        </a:spcBef>
                        <a:spcAft>
                          <a:spcPts val="0"/>
                        </a:spcAft>
                        <a:buClr>
                          <a:srgbClr val="F16924"/>
                        </a:buClr>
                        <a:buSzPts val="1400"/>
                        <a:buFont typeface="Noto Sans Symbols"/>
                        <a:buChar char="❖"/>
                      </a:pPr>
                      <a:r>
                        <a:rPr lang="en-US" sz="1400">
                          <a:solidFill>
                            <a:srgbClr val="4B4B4B"/>
                          </a:solidFill>
                          <a:latin typeface="Verdana"/>
                          <a:ea typeface="Verdana"/>
                          <a:cs typeface="Verdana"/>
                          <a:sym typeface="Verdana"/>
                        </a:rPr>
                        <a:t>Ogni strumento fornisce una descrizione tecnica e poi spiega come può essere applicato a un concetto o a un'idea di eco-salute.</a:t>
                      </a:r>
                      <a:endParaRPr/>
                    </a:p>
                    <a:p>
                      <a:pPr marL="285750" marR="0" lvl="0" indent="-196850" algn="l" rtl="0">
                        <a:spcBef>
                          <a:spcPts val="1200"/>
                        </a:spcBef>
                        <a:spcAft>
                          <a:spcPts val="0"/>
                        </a:spcAft>
                        <a:buClr>
                          <a:srgbClr val="F16924"/>
                        </a:buClr>
                        <a:buSzPts val="1400"/>
                        <a:buFont typeface="Noto Sans Symbols"/>
                        <a:buNone/>
                      </a:pPr>
                      <a:r>
                        <a:t/>
                      </a:r>
                      <a:endParaRPr sz="1400">
                        <a:solidFill>
                          <a:srgbClr val="4B4B4B"/>
                        </a:solidFill>
                        <a:latin typeface="Verdana"/>
                        <a:ea typeface="Verdana"/>
                        <a:cs typeface="Verdana"/>
                        <a:sym typeface="Verdana"/>
                      </a:endParaRPr>
                    </a:p>
                    <a:p>
                      <a:pPr marL="0" marR="0" lvl="0" indent="0" algn="l" rtl="0">
                        <a:spcBef>
                          <a:spcPts val="1200"/>
                        </a:spcBef>
                        <a:spcAft>
                          <a:spcPts val="0"/>
                        </a:spcAft>
                        <a:buClr>
                          <a:srgbClr val="F16924"/>
                        </a:buClr>
                        <a:buSzPts val="1400"/>
                        <a:buFont typeface="Noto Sans Symbols"/>
                        <a:buNone/>
                      </a:pPr>
                      <a:r>
                        <a:rPr lang="en-US" sz="1400" b="1">
                          <a:solidFill>
                            <a:srgbClr val="4B4B4B"/>
                          </a:solidFill>
                          <a:latin typeface="Verdana"/>
                          <a:ea typeface="Verdana"/>
                          <a:cs typeface="Verdana"/>
                          <a:sym typeface="Verdana"/>
                        </a:rPr>
                        <a:t>Esistono </a:t>
                      </a:r>
                      <a:r>
                        <a:rPr lang="en-US" sz="1400" b="1">
                          <a:solidFill>
                            <a:srgbClr val="F16924"/>
                          </a:solidFill>
                          <a:latin typeface="Verdana"/>
                          <a:ea typeface="Verdana"/>
                          <a:cs typeface="Verdana"/>
                          <a:sym typeface="Verdana"/>
                        </a:rPr>
                        <a:t>7 categorie </a:t>
                      </a:r>
                      <a:r>
                        <a:rPr lang="en-US" sz="1400" b="1">
                          <a:solidFill>
                            <a:srgbClr val="4B4B4B"/>
                          </a:solidFill>
                          <a:latin typeface="Verdana"/>
                          <a:ea typeface="Verdana"/>
                          <a:cs typeface="Verdana"/>
                          <a:sym typeface="Verdana"/>
                        </a:rPr>
                        <a:t>di strumenti</a:t>
                      </a:r>
                      <a:endParaRPr/>
                    </a:p>
                    <a:p>
                      <a:pPr marL="342900" marR="0" lvl="0" indent="-342900" algn="l" rtl="0">
                        <a:spcBef>
                          <a:spcPts val="1200"/>
                        </a:spcBef>
                        <a:spcAft>
                          <a:spcPts val="0"/>
                        </a:spcAft>
                        <a:buClr>
                          <a:srgbClr val="4B4B4B"/>
                        </a:buClr>
                        <a:buSzPts val="1400"/>
                        <a:buFont typeface="Century Schoolbook"/>
                        <a:buAutoNum type="arabicPeriod"/>
                      </a:pPr>
                      <a:r>
                        <a:rPr lang="en-US" sz="1400" b="0">
                          <a:solidFill>
                            <a:srgbClr val="4B4B4B"/>
                          </a:solidFill>
                          <a:latin typeface="Verdana"/>
                          <a:ea typeface="Verdana"/>
                          <a:cs typeface="Verdana"/>
                          <a:sym typeface="Verdana"/>
                        </a:rPr>
                        <a:t>Collaborazione con la comunità</a:t>
                      </a:r>
                      <a:endParaRPr/>
                    </a:p>
                    <a:p>
                      <a:pPr marL="342900" marR="0" lvl="0" indent="-342900" algn="l" rtl="0">
                        <a:spcBef>
                          <a:spcPts val="600"/>
                        </a:spcBef>
                        <a:spcAft>
                          <a:spcPts val="0"/>
                        </a:spcAft>
                        <a:buClr>
                          <a:srgbClr val="4B4B4B"/>
                        </a:buClr>
                        <a:buSzPts val="1400"/>
                        <a:buFont typeface="Century Schoolbook"/>
                        <a:buAutoNum type="arabicPeriod"/>
                      </a:pPr>
                      <a:r>
                        <a:rPr lang="en-US" sz="1400" b="0">
                          <a:solidFill>
                            <a:srgbClr val="4B4B4B"/>
                          </a:solidFill>
                          <a:latin typeface="Verdana"/>
                          <a:ea typeface="Verdana"/>
                          <a:cs typeface="Verdana"/>
                          <a:sym typeface="Verdana"/>
                        </a:rPr>
                        <a:t>Mappatura eco-sanitaria e costruttore di tour</a:t>
                      </a:r>
                      <a:endParaRPr/>
                    </a:p>
                    <a:p>
                      <a:pPr marL="342900" marR="0" lvl="0" indent="-342900" algn="l" rtl="0">
                        <a:spcBef>
                          <a:spcPts val="600"/>
                        </a:spcBef>
                        <a:spcAft>
                          <a:spcPts val="0"/>
                        </a:spcAft>
                        <a:buClr>
                          <a:srgbClr val="4B4B4B"/>
                        </a:buClr>
                        <a:buSzPts val="1400"/>
                        <a:buFont typeface="Century Schoolbook"/>
                        <a:buAutoNum type="arabicPeriod"/>
                      </a:pPr>
                      <a:r>
                        <a:rPr lang="en-US" sz="1400" b="0">
                          <a:solidFill>
                            <a:srgbClr val="4B4B4B"/>
                          </a:solidFill>
                          <a:latin typeface="Verdana"/>
                          <a:ea typeface="Verdana"/>
                          <a:cs typeface="Verdana"/>
                          <a:sym typeface="Verdana"/>
                        </a:rPr>
                        <a:t>Comunicazione online  </a:t>
                      </a:r>
                      <a:endParaRPr/>
                    </a:p>
                    <a:p>
                      <a:pPr marL="342900" marR="0" lvl="0" indent="-342900" algn="l" rtl="0">
                        <a:spcBef>
                          <a:spcPts val="600"/>
                        </a:spcBef>
                        <a:spcAft>
                          <a:spcPts val="0"/>
                        </a:spcAft>
                        <a:buClr>
                          <a:srgbClr val="4B4B4B"/>
                        </a:buClr>
                        <a:buSzPts val="1400"/>
                        <a:buFont typeface="Century Schoolbook"/>
                        <a:buAutoNum type="arabicPeriod"/>
                      </a:pPr>
                      <a:r>
                        <a:rPr lang="en-US" sz="1400" b="0">
                          <a:solidFill>
                            <a:srgbClr val="4B4B4B"/>
                          </a:solidFill>
                          <a:latin typeface="Verdana"/>
                          <a:ea typeface="Verdana"/>
                          <a:cs typeface="Verdana"/>
                          <a:sym typeface="Verdana"/>
                        </a:rPr>
                        <a:t>Apprendimento online</a:t>
                      </a:r>
                      <a:endParaRPr/>
                    </a:p>
                    <a:p>
                      <a:pPr marL="342900" marR="0" lvl="0" indent="-342900" algn="l" rtl="0">
                        <a:spcBef>
                          <a:spcPts val="600"/>
                        </a:spcBef>
                        <a:spcAft>
                          <a:spcPts val="0"/>
                        </a:spcAft>
                        <a:buClr>
                          <a:srgbClr val="4B4B4B"/>
                        </a:buClr>
                        <a:buSzPts val="1400"/>
                        <a:buFont typeface="Century Schoolbook"/>
                        <a:buAutoNum type="arabicPeriod"/>
                      </a:pPr>
                      <a:r>
                        <a:rPr lang="en-US" sz="1400" b="0">
                          <a:solidFill>
                            <a:srgbClr val="4B4B4B"/>
                          </a:solidFill>
                          <a:latin typeface="Verdana"/>
                          <a:ea typeface="Verdana"/>
                          <a:cs typeface="Verdana"/>
                          <a:sym typeface="Verdana"/>
                        </a:rPr>
                        <a:t>Organizzare e gestire</a:t>
                      </a:r>
                      <a:endParaRPr/>
                    </a:p>
                    <a:p>
                      <a:pPr marL="342900" marR="0" lvl="0" indent="-342900" algn="l" rtl="0">
                        <a:spcBef>
                          <a:spcPts val="600"/>
                        </a:spcBef>
                        <a:spcAft>
                          <a:spcPts val="0"/>
                        </a:spcAft>
                        <a:buClr>
                          <a:srgbClr val="4B4B4B"/>
                        </a:buClr>
                        <a:buSzPts val="1400"/>
                        <a:buFont typeface="Century Schoolbook"/>
                        <a:buAutoNum type="arabicPeriod"/>
                      </a:pPr>
                      <a:r>
                        <a:rPr lang="en-US" sz="1400" b="0">
                          <a:solidFill>
                            <a:srgbClr val="4B4B4B"/>
                          </a:solidFill>
                          <a:latin typeface="Verdana"/>
                          <a:ea typeface="Verdana"/>
                          <a:cs typeface="Verdana"/>
                          <a:sym typeface="Verdana"/>
                        </a:rPr>
                        <a:t>Promuovere e coinvolgere</a:t>
                      </a:r>
                      <a:endParaRPr/>
                    </a:p>
                    <a:p>
                      <a:pPr marL="342900" marR="0" lvl="0" indent="-342900" algn="l" rtl="0">
                        <a:spcBef>
                          <a:spcPts val="600"/>
                        </a:spcBef>
                        <a:spcAft>
                          <a:spcPts val="0"/>
                        </a:spcAft>
                        <a:buClr>
                          <a:srgbClr val="4B4B4B"/>
                        </a:buClr>
                        <a:buSzPts val="1400"/>
                        <a:buFont typeface="Century Schoolbook"/>
                        <a:buAutoNum type="arabicPeriod"/>
                      </a:pPr>
                      <a:r>
                        <a:rPr lang="en-US" sz="1400" b="0">
                          <a:solidFill>
                            <a:srgbClr val="4B4B4B"/>
                          </a:solidFill>
                          <a:latin typeface="Verdana"/>
                          <a:ea typeface="Verdana"/>
                          <a:cs typeface="Verdana"/>
                          <a:sym typeface="Verdana"/>
                        </a:rPr>
                        <a:t>Eventi sociali e workshop</a:t>
                      </a:r>
                      <a:endParaRPr/>
                    </a:p>
                    <a:p>
                      <a:pPr marL="0" marR="0" lvl="0" indent="0" algn="l" rtl="0">
                        <a:spcBef>
                          <a:spcPts val="600"/>
                        </a:spcBef>
                        <a:spcAft>
                          <a:spcPts val="0"/>
                        </a:spcAft>
                        <a:buClr>
                          <a:srgbClr val="F16924"/>
                        </a:buClr>
                        <a:buSzPts val="1400"/>
                        <a:buFont typeface="Noto Sans Symbols"/>
                        <a:buNone/>
                      </a:pPr>
                      <a:r>
                        <a:t/>
                      </a:r>
                      <a:endParaRPr sz="1400">
                        <a:solidFill>
                          <a:srgbClr val="4B4B4B"/>
                        </a:solidFill>
                        <a:latin typeface="Verdana"/>
                        <a:ea typeface="Verdana"/>
                        <a:cs typeface="Verdana"/>
                        <a:sym typeface="Verdana"/>
                      </a:endParaRPr>
                    </a:p>
                  </a:txBody>
                  <a:tcPr marL="91450" marR="91450" marT="45725" marB="45725" anchor="ctr">
                    <a:lnL w="12700" cap="flat" cmpd="sng">
                      <a:solidFill>
                        <a:srgbClr val="44BAA9"/>
                      </a:solidFill>
                      <a:prstDash val="solid"/>
                      <a:round/>
                      <a:headEnd type="none" w="sm" len="sm"/>
                      <a:tailEnd type="none" w="sm" len="sm"/>
                    </a:lnL>
                    <a:lnR w="12700" cap="flat" cmpd="sng">
                      <a:solidFill>
                        <a:srgbClr val="44BAA9"/>
                      </a:solidFill>
                      <a:prstDash val="solid"/>
                      <a:round/>
                      <a:headEnd type="none" w="sm" len="sm"/>
                      <a:tailEnd type="none" w="sm" len="sm"/>
                    </a:lnR>
                    <a:lnT w="12700" cap="flat" cmpd="sng">
                      <a:solidFill>
                        <a:srgbClr val="44BAA9"/>
                      </a:solidFill>
                      <a:prstDash val="solid"/>
                      <a:round/>
                      <a:headEnd type="none" w="sm" len="sm"/>
                      <a:tailEnd type="none" w="sm" len="sm"/>
                    </a:lnT>
                    <a:lnB w="12700" cap="flat" cmpd="sng">
                      <a:solidFill>
                        <a:srgbClr val="44BAA9"/>
                      </a:solidFill>
                      <a:prstDash val="solid"/>
                      <a:round/>
                      <a:headEnd type="none" w="sm" len="sm"/>
                      <a:tailEnd type="none" w="sm" len="sm"/>
                    </a:lnB>
                  </a:tcPr>
                </a:tc>
              </a:tr>
            </a:tbl>
          </a:graphicData>
        </a:graphic>
      </p:graphicFrame>
      <p:pic>
        <p:nvPicPr>
          <p:cNvPr id="1470" name="Google Shape;1470;p38"/>
          <p:cNvPicPr preferRelativeResize="0"/>
          <p:nvPr/>
        </p:nvPicPr>
        <p:blipFill rotWithShape="1">
          <a:blip r:embed="rId3">
            <a:alphaModFix/>
          </a:blip>
          <a:srcRect l="0" t="0" r="0" b="0"/>
          <a:stretch/>
        </p:blipFill>
        <p:spPr>
          <a:xfrm>
            <a:off x="285418" y="6784306"/>
            <a:ext cx="7177927" cy="3671293"/>
          </a:xfrm>
          <a:prstGeom prst="rect">
            <a:avLst/>
          </a:prstGeom>
          <a:noFill/>
          <a:ln>
            <a:noFill/>
          </a:ln>
        </p:spPr>
      </p:pic>
      <p:sp>
        <p:nvSpPr>
          <p:cNvPr id="1471" name="Google Shape;1471;p38"/>
          <p:cNvSpPr txBox="1"/>
          <p:nvPr/>
        </p:nvSpPr>
        <p:spPr>
          <a:xfrm>
            <a:off x="285418" y="864455"/>
            <a:ext cx="5956470" cy="665144"/>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lt1"/>
              </a:buClr>
              <a:buSzPts val="2800"/>
              <a:buFont typeface="Arial"/>
              <a:buNone/>
            </a:pPr>
            <a:r>
              <a:rPr lang="en-US" sz="2800" b="1" i="0">
                <a:solidFill>
                  <a:schemeClr val="lt1"/>
                </a:solidFill>
                <a:latin typeface="Verdana"/>
                <a:ea typeface="Verdana"/>
                <a:cs typeface="Verdana"/>
                <a:sym typeface="Verdana"/>
              </a:rPr>
              <a:t>Sezione 3: Fase 4</a:t>
            </a:r>
            <a:endParaRPr/>
          </a:p>
        </p:txBody>
      </p:sp>
      <p:sp>
        <p:nvSpPr>
          <p:cNvPr id="1472" name="Google Shape;1472;p38"/>
          <p:cNvSpPr txBox="1"/>
          <p:nvPr/>
        </p:nvSpPr>
        <p:spPr>
          <a:xfrm>
            <a:off x="285417" y="1497786"/>
            <a:ext cx="6472655" cy="782354"/>
          </a:xfrm>
          <a:prstGeom prst="rect">
            <a:avLst/>
          </a:prstGeom>
          <a:noFill/>
          <a:ln>
            <a:noFill/>
          </a:ln>
        </p:spPr>
        <p:txBody>
          <a:bodyPr spcFirstLastPara="1" wrap="square" lIns="91425" tIns="45700" rIns="91425" bIns="45700" anchor="t" anchorCtr="0">
            <a:noAutofit/>
          </a:bodyPr>
          <a:lstStyle/>
          <a:p>
            <a:pPr marL="0" marR="0" lvl="0" indent="0" algn="just" rtl="0">
              <a:lnSpc>
                <a:spcPct val="100000"/>
              </a:lnSpc>
              <a:spcBef>
                <a:spcPts val="0"/>
              </a:spcBef>
              <a:spcAft>
                <a:spcPts val="0"/>
              </a:spcAft>
              <a:buClr>
                <a:schemeClr val="lt1"/>
              </a:buClr>
              <a:buSzPts val="2000"/>
              <a:buFont typeface="Arial"/>
              <a:buNone/>
            </a:pPr>
            <a:r>
              <a:rPr lang="en-US" sz="2000" b="0" i="0">
                <a:solidFill>
                  <a:schemeClr val="lt1"/>
                </a:solidFill>
                <a:latin typeface="Verdana"/>
                <a:ea typeface="Verdana"/>
                <a:cs typeface="Verdana"/>
                <a:sym typeface="Verdana"/>
              </a:rPr>
              <a:t>USARE gli strumenti (14)</a:t>
            </a:r>
            <a:endParaRPr/>
          </a:p>
        </p:txBody>
      </p:sp>
      <p:grpSp>
        <p:nvGrpSpPr>
          <p:cNvPr id="1473" name="Google Shape;1473;p38"/>
          <p:cNvGrpSpPr/>
          <p:nvPr/>
        </p:nvGrpSpPr>
        <p:grpSpPr>
          <a:xfrm>
            <a:off x="5831450" y="416055"/>
            <a:ext cx="1247882" cy="1201783"/>
            <a:chOff x="4924697" y="3291840"/>
            <a:chExt cx="1247882" cy="1201783"/>
          </a:xfrm>
        </p:grpSpPr>
        <p:sp>
          <p:nvSpPr>
            <p:cNvPr id="1474" name="Google Shape;1474;p38">
              <a:hlinkClick r:id="rId4"/>
            </p:cNvPr>
            <p:cNvSpPr/>
            <p:nvPr/>
          </p:nvSpPr>
          <p:spPr>
            <a:xfrm>
              <a:off x="4924697" y="3291840"/>
              <a:ext cx="1201783" cy="1201783"/>
            </a:xfrm>
            <a:prstGeom prst="ellipse">
              <a:avLst/>
            </a:prstGeom>
            <a:solidFill>
              <a:srgbClr val="F1692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1475" name="Google Shape;1475;p38">
              <a:hlinkClick r:id="rId5"/>
            </p:cNvPr>
            <p:cNvSpPr txBox="1"/>
            <p:nvPr/>
          </p:nvSpPr>
          <p:spPr>
            <a:xfrm>
              <a:off x="4924697" y="3484996"/>
              <a:ext cx="1247882" cy="1008627"/>
            </a:xfrm>
            <a:prstGeom prst="rect">
              <a:avLst/>
            </a:prstGeom>
            <a:noFill/>
            <a:ln>
              <a:noFill/>
            </a:ln>
          </p:spPr>
          <p:txBody>
            <a:bodyPr spcFirstLastPara="1" wrap="square" lIns="91425" tIns="45700" rIns="91425" bIns="45700" anchor="ctr" anchorCtr="0">
              <a:noAutofit/>
            </a:bodyPr>
            <a:lstStyle/>
            <a:p>
              <a:pPr marL="0" marR="0" lvl="0" indent="0" algn="ctr" rtl="0">
                <a:lnSpc>
                  <a:spcPct val="56666"/>
                </a:lnSpc>
                <a:spcBef>
                  <a:spcPts val="0"/>
                </a:spcBef>
                <a:spcAft>
                  <a:spcPts val="0"/>
                </a:spcAft>
                <a:buClr>
                  <a:schemeClr val="lt1"/>
                </a:buClr>
                <a:buSzPts val="3000"/>
                <a:buFont typeface="Arial"/>
                <a:buNone/>
              </a:pPr>
              <a:r>
                <a:rPr lang="en-US" sz="3000" b="1" i="0">
                  <a:solidFill>
                    <a:schemeClr val="lt1"/>
                  </a:solidFill>
                  <a:latin typeface="Calibri"/>
                  <a:ea typeface="Calibri"/>
                  <a:cs typeface="Calibri"/>
                  <a:sym typeface="Calibri"/>
                </a:rPr>
                <a:t>CLICCA</a:t>
              </a:r>
              <a:endParaRPr/>
            </a:p>
            <a:p>
              <a:pPr marL="0" marR="0" lvl="0" indent="0" algn="ctr" rtl="0">
                <a:lnSpc>
                  <a:spcPct val="94444"/>
                </a:lnSpc>
                <a:spcBef>
                  <a:spcPts val="0"/>
                </a:spcBef>
                <a:spcAft>
                  <a:spcPts val="0"/>
                </a:spcAft>
                <a:buClr>
                  <a:schemeClr val="lt1"/>
                </a:buClr>
                <a:buSzPts val="1800"/>
                <a:buFont typeface="Arial"/>
                <a:buNone/>
              </a:pPr>
              <a:r>
                <a:rPr lang="en-US" sz="1800" b="1" i="0">
                  <a:solidFill>
                    <a:schemeClr val="lt1"/>
                  </a:solidFill>
                  <a:latin typeface="Calibri"/>
                  <a:ea typeface="Calibri"/>
                  <a:cs typeface="Calibri"/>
                  <a:sym typeface="Calibri"/>
                </a:rPr>
                <a:t>all'accesso</a:t>
              </a:r>
              <a:endParaRPr/>
            </a:p>
          </p:txBody>
        </p:sp>
      </p:grpSp>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79" name="Shape 1479"/>
        <p:cNvGrpSpPr/>
        <p:nvPr/>
      </p:nvGrpSpPr>
      <p:grpSpPr>
        <a:xfrm>
          <a:off x="0" y="0"/>
          <a:ext cx="0" cy="0"/>
          <a:chOff x="0" y="0"/>
          <a:chExt cx="0" cy="0"/>
        </a:xfrm>
      </p:grpSpPr>
      <p:sp>
        <p:nvSpPr>
          <p:cNvPr id="1480" name="Google Shape;1480;p39"/>
          <p:cNvSpPr txBox="1"/>
          <p:nvPr>
            <p:ph type="body" idx="1"/>
          </p:nvPr>
        </p:nvSpPr>
        <p:spPr>
          <a:xfrm>
            <a:off x="18499" y="5831519"/>
            <a:ext cx="1870306" cy="271858"/>
          </a:xfrm>
          <a:prstGeom prst="rect">
            <a:avLst/>
          </a:prstGeom>
          <a:noFill/>
          <a:ln>
            <a:noFill/>
          </a:ln>
        </p:spPr>
        <p:txBody>
          <a:bodyPr spcFirstLastPara="1" wrap="square" lIns="91425" tIns="45700" rIns="91425" bIns="45700" anchor="t" anchorCtr="0">
            <a:noAutofit/>
          </a:bodyPr>
          <a:lstStyle/>
          <a:p>
            <a:pPr marL="0" lvl="0" indent="0" algn="ctr" rtl="0">
              <a:lnSpc>
                <a:spcPct val="100000"/>
              </a:lnSpc>
              <a:spcBef>
                <a:spcPts val="0"/>
              </a:spcBef>
              <a:spcAft>
                <a:spcPts val="0"/>
              </a:spcAft>
              <a:buClr>
                <a:schemeClr val="lt1"/>
              </a:buClr>
              <a:buSzPts val="2000"/>
              <a:buNone/>
            </a:pPr>
            <a:r>
              <a:rPr lang="en-US" sz="2000"/>
              <a:t>1. PENSARE</a:t>
            </a:r>
            <a:endParaRPr/>
          </a:p>
        </p:txBody>
      </p:sp>
      <p:sp>
        <p:nvSpPr>
          <p:cNvPr id="1481" name="Google Shape;1481;p39"/>
          <p:cNvSpPr txBox="1"/>
          <p:nvPr>
            <p:ph type="body" idx="3"/>
          </p:nvPr>
        </p:nvSpPr>
        <p:spPr>
          <a:xfrm>
            <a:off x="1884244" y="5831519"/>
            <a:ext cx="1870306" cy="271858"/>
          </a:xfrm>
          <a:prstGeom prst="rect">
            <a:avLst/>
          </a:prstGeom>
          <a:noFill/>
          <a:ln>
            <a:noFill/>
          </a:ln>
        </p:spPr>
        <p:txBody>
          <a:bodyPr spcFirstLastPara="1" wrap="square" lIns="91425" tIns="45700" rIns="91425" bIns="45700" anchor="t" anchorCtr="0">
            <a:noAutofit/>
          </a:bodyPr>
          <a:lstStyle/>
          <a:p>
            <a:pPr marL="0" lvl="0" indent="0" algn="ctr" rtl="0">
              <a:lnSpc>
                <a:spcPct val="100000"/>
              </a:lnSpc>
              <a:spcBef>
                <a:spcPts val="0"/>
              </a:spcBef>
              <a:spcAft>
                <a:spcPts val="0"/>
              </a:spcAft>
              <a:buClr>
                <a:schemeClr val="lt1"/>
              </a:buClr>
              <a:buSzPts val="2000"/>
              <a:buNone/>
            </a:pPr>
            <a:r>
              <a:rPr lang="en-US" sz="2000"/>
              <a:t>2. GUARDA</a:t>
            </a:r>
            <a:endParaRPr/>
          </a:p>
        </p:txBody>
      </p:sp>
      <p:sp>
        <p:nvSpPr>
          <p:cNvPr id="1482" name="Google Shape;1482;p39"/>
          <p:cNvSpPr txBox="1"/>
          <p:nvPr>
            <p:ph type="body" idx="4"/>
          </p:nvPr>
        </p:nvSpPr>
        <p:spPr>
          <a:xfrm>
            <a:off x="3759226" y="5831519"/>
            <a:ext cx="1904898" cy="271858"/>
          </a:xfrm>
          <a:prstGeom prst="rect">
            <a:avLst/>
          </a:prstGeom>
          <a:noFill/>
          <a:ln>
            <a:noFill/>
          </a:ln>
        </p:spPr>
        <p:txBody>
          <a:bodyPr spcFirstLastPara="1" wrap="square" lIns="91425" tIns="45700" rIns="91425" bIns="45700" anchor="t" anchorCtr="0">
            <a:noAutofit/>
          </a:bodyPr>
          <a:lstStyle/>
          <a:p>
            <a:pPr marL="0" lvl="0" indent="0" algn="ctr" rtl="0">
              <a:lnSpc>
                <a:spcPct val="100000"/>
              </a:lnSpc>
              <a:spcBef>
                <a:spcPts val="0"/>
              </a:spcBef>
              <a:spcAft>
                <a:spcPts val="0"/>
              </a:spcAft>
              <a:buClr>
                <a:schemeClr val="lt1"/>
              </a:buClr>
              <a:buSzPts val="2000"/>
              <a:buNone/>
            </a:pPr>
            <a:r>
              <a:rPr lang="en-US" sz="2000"/>
              <a:t>3. PROVARE</a:t>
            </a:r>
            <a:endParaRPr/>
          </a:p>
        </p:txBody>
      </p:sp>
      <p:sp>
        <p:nvSpPr>
          <p:cNvPr id="1483" name="Google Shape;1483;p39"/>
          <p:cNvSpPr txBox="1"/>
          <p:nvPr>
            <p:ph type="body" idx="5"/>
          </p:nvPr>
        </p:nvSpPr>
        <p:spPr>
          <a:xfrm>
            <a:off x="5682625" y="5831519"/>
            <a:ext cx="1905014" cy="271858"/>
          </a:xfrm>
          <a:prstGeom prst="rect">
            <a:avLst/>
          </a:prstGeom>
          <a:noFill/>
          <a:ln>
            <a:noFill/>
          </a:ln>
        </p:spPr>
        <p:txBody>
          <a:bodyPr spcFirstLastPara="1" wrap="square" lIns="91425" tIns="45700" rIns="91425" bIns="45700" anchor="t" anchorCtr="0">
            <a:noAutofit/>
          </a:bodyPr>
          <a:lstStyle/>
          <a:p>
            <a:pPr marL="0" lvl="0" indent="0" algn="ctr" rtl="0">
              <a:lnSpc>
                <a:spcPct val="100000"/>
              </a:lnSpc>
              <a:spcBef>
                <a:spcPts val="0"/>
              </a:spcBef>
              <a:spcAft>
                <a:spcPts val="0"/>
              </a:spcAft>
              <a:buClr>
                <a:schemeClr val="lt1"/>
              </a:buClr>
              <a:buSzPts val="2000"/>
              <a:buNone/>
            </a:pPr>
            <a:r>
              <a:rPr lang="en-US" sz="2000"/>
              <a:t>4. UTILIZZO</a:t>
            </a:r>
            <a:endParaRPr/>
          </a:p>
        </p:txBody>
      </p:sp>
      <p:sp>
        <p:nvSpPr>
          <p:cNvPr id="1484" name="Google Shape;1484;p39"/>
          <p:cNvSpPr txBox="1"/>
          <p:nvPr>
            <p:ph type="body" idx="6"/>
          </p:nvPr>
        </p:nvSpPr>
        <p:spPr>
          <a:xfrm>
            <a:off x="18499" y="6404916"/>
            <a:ext cx="1870304" cy="658404"/>
          </a:xfrm>
          <a:prstGeom prst="rect">
            <a:avLst/>
          </a:prstGeom>
          <a:noFill/>
          <a:ln>
            <a:noFill/>
          </a:ln>
        </p:spPr>
        <p:txBody>
          <a:bodyPr spcFirstLastPara="1" wrap="square" lIns="91425" tIns="45700" rIns="91425" bIns="45700" anchor="t" anchorCtr="0">
            <a:noAutofit/>
          </a:bodyPr>
          <a:lstStyle/>
          <a:p>
            <a:pPr marL="0" lvl="0" indent="0" algn="ctr" rtl="0">
              <a:lnSpc>
                <a:spcPct val="100000"/>
              </a:lnSpc>
              <a:spcBef>
                <a:spcPts val="0"/>
              </a:spcBef>
              <a:spcAft>
                <a:spcPts val="0"/>
              </a:spcAft>
              <a:buClr>
                <a:schemeClr val="lt1"/>
              </a:buClr>
              <a:buSzPts val="2000"/>
              <a:buNone/>
            </a:pPr>
            <a:r>
              <a:rPr lang="en-US" sz="2000"/>
              <a:t>5 domande</a:t>
            </a:r>
            <a:endParaRPr/>
          </a:p>
        </p:txBody>
      </p:sp>
      <p:sp>
        <p:nvSpPr>
          <p:cNvPr id="1485" name="Google Shape;1485;p39"/>
          <p:cNvSpPr txBox="1"/>
          <p:nvPr>
            <p:ph type="body" idx="7"/>
          </p:nvPr>
        </p:nvSpPr>
        <p:spPr>
          <a:xfrm>
            <a:off x="1894192" y="6404916"/>
            <a:ext cx="1870304" cy="658404"/>
          </a:xfrm>
          <a:prstGeom prst="rect">
            <a:avLst/>
          </a:prstGeom>
          <a:noFill/>
          <a:ln>
            <a:noFill/>
          </a:ln>
        </p:spPr>
        <p:txBody>
          <a:bodyPr spcFirstLastPara="1" wrap="square" lIns="91425" tIns="45700" rIns="91425" bIns="45700" anchor="t" anchorCtr="0">
            <a:noAutofit/>
          </a:bodyPr>
          <a:lstStyle/>
          <a:p>
            <a:pPr marL="0" lvl="0" indent="0" algn="ctr" rtl="0">
              <a:lnSpc>
                <a:spcPct val="100000"/>
              </a:lnSpc>
              <a:spcBef>
                <a:spcPts val="0"/>
              </a:spcBef>
              <a:spcAft>
                <a:spcPts val="0"/>
              </a:spcAft>
              <a:buClr>
                <a:schemeClr val="lt1"/>
              </a:buClr>
              <a:buSzPts val="2000"/>
              <a:buNone/>
            </a:pPr>
            <a:r>
              <a:rPr lang="en-US" sz="2000"/>
              <a:t>6 Video</a:t>
            </a:r>
            <a:endParaRPr/>
          </a:p>
        </p:txBody>
      </p:sp>
      <p:sp>
        <p:nvSpPr>
          <p:cNvPr id="1486" name="Google Shape;1486;p39"/>
          <p:cNvSpPr txBox="1"/>
          <p:nvPr>
            <p:ph type="body" idx="8"/>
          </p:nvPr>
        </p:nvSpPr>
        <p:spPr>
          <a:xfrm>
            <a:off x="3781607" y="6404916"/>
            <a:ext cx="1870304" cy="658404"/>
          </a:xfrm>
          <a:prstGeom prst="rect">
            <a:avLst/>
          </a:prstGeom>
          <a:noFill/>
          <a:ln>
            <a:noFill/>
          </a:ln>
        </p:spPr>
        <p:txBody>
          <a:bodyPr spcFirstLastPara="1" wrap="square" lIns="91425" tIns="45700" rIns="91425" bIns="45700" anchor="t" anchorCtr="0">
            <a:noAutofit/>
          </a:bodyPr>
          <a:lstStyle/>
          <a:p>
            <a:pPr marL="0" lvl="0" indent="0" algn="ctr" rtl="0">
              <a:lnSpc>
                <a:spcPct val="100000"/>
              </a:lnSpc>
              <a:spcBef>
                <a:spcPts val="0"/>
              </a:spcBef>
              <a:spcAft>
                <a:spcPts val="0"/>
              </a:spcAft>
              <a:buClr>
                <a:schemeClr val="lt1"/>
              </a:buClr>
              <a:buSzPts val="2000"/>
              <a:buNone/>
            </a:pPr>
            <a:r>
              <a:rPr lang="en-US" sz="2000"/>
              <a:t>5 Argomenti</a:t>
            </a:r>
            <a:endParaRPr/>
          </a:p>
        </p:txBody>
      </p:sp>
      <p:sp>
        <p:nvSpPr>
          <p:cNvPr id="1487" name="Google Shape;1487;p39"/>
          <p:cNvSpPr txBox="1"/>
          <p:nvPr>
            <p:ph type="body" idx="9"/>
          </p:nvPr>
        </p:nvSpPr>
        <p:spPr>
          <a:xfrm>
            <a:off x="5645576" y="6404916"/>
            <a:ext cx="1948756" cy="658404"/>
          </a:xfrm>
          <a:prstGeom prst="rect">
            <a:avLst/>
          </a:prstGeom>
          <a:noFill/>
          <a:ln>
            <a:noFill/>
          </a:ln>
        </p:spPr>
        <p:txBody>
          <a:bodyPr spcFirstLastPara="1" wrap="square" lIns="91425" tIns="45700" rIns="91425" bIns="45700" anchor="t" anchorCtr="0">
            <a:noAutofit/>
          </a:bodyPr>
          <a:lstStyle/>
          <a:p>
            <a:pPr marL="0" lvl="0" indent="0" algn="ctr" rtl="0">
              <a:lnSpc>
                <a:spcPct val="100000"/>
              </a:lnSpc>
              <a:spcBef>
                <a:spcPts val="0"/>
              </a:spcBef>
              <a:spcAft>
                <a:spcPts val="0"/>
              </a:spcAft>
              <a:buClr>
                <a:schemeClr val="lt1"/>
              </a:buClr>
              <a:buSzPts val="2000"/>
              <a:buNone/>
            </a:pPr>
            <a:r>
              <a:rPr lang="en-US" sz="2000"/>
              <a:t>46 Strumenti</a:t>
            </a:r>
            <a:endParaRPr/>
          </a:p>
        </p:txBody>
      </p:sp>
      <p:sp>
        <p:nvSpPr>
          <p:cNvPr id="1488" name="Google Shape;1488;p39"/>
          <p:cNvSpPr txBox="1"/>
          <p:nvPr>
            <p:ph type="body" idx="14"/>
          </p:nvPr>
        </p:nvSpPr>
        <p:spPr>
          <a:xfrm>
            <a:off x="233189" y="7437452"/>
            <a:ext cx="7096835" cy="782354"/>
          </a:xfrm>
          <a:prstGeom prst="rect">
            <a:avLst/>
          </a:prstGeom>
          <a:noFill/>
          <a:ln>
            <a:noFill/>
          </a:ln>
        </p:spPr>
        <p:txBody>
          <a:bodyPr spcFirstLastPara="1" wrap="square" lIns="91425" tIns="45700" rIns="91425" bIns="45700" anchor="t" anchorCtr="0">
            <a:noAutofit/>
          </a:bodyPr>
          <a:lstStyle/>
          <a:p>
            <a:pPr marL="0" marR="0" lvl="0" indent="0" algn="just" rtl="0">
              <a:lnSpc>
                <a:spcPct val="100000"/>
              </a:lnSpc>
              <a:spcBef>
                <a:spcPts val="0"/>
              </a:spcBef>
              <a:spcAft>
                <a:spcPts val="0"/>
              </a:spcAft>
              <a:buClr>
                <a:srgbClr val="4B4B4B"/>
              </a:buClr>
              <a:buSzPts val="1400"/>
              <a:buFont typeface="Arial"/>
              <a:buNone/>
            </a:pPr>
            <a:r>
              <a:rPr lang="en-US" sz="1400">
                <a:solidFill>
                  <a:srgbClr val="4B4B4B"/>
                </a:solidFill>
              </a:rPr>
              <a:t>Questa sezione spiega ai partecipanti come semplificare le attività quotidiane dell'azienda di GRASSROOTS idea, rendendo molto più facili le assunzioni, la gestione del denaro e le domande dei clienti. Alla fine, saranno in grado di aumentare l'efficienza, di affrontare le sfide operative quotidiane, di nutrire i loro piccoli team e di costruire una base più solida per far prosperare la loro attività!</a:t>
            </a:r>
            <a:endParaRPr/>
          </a:p>
        </p:txBody>
      </p:sp>
      <p:sp>
        <p:nvSpPr>
          <p:cNvPr id="1489" name="Google Shape;1489;p39"/>
          <p:cNvSpPr txBox="1"/>
          <p:nvPr>
            <p:ph type="sldNum" idx="12"/>
          </p:nvPr>
        </p:nvSpPr>
        <p:spPr>
          <a:xfrm>
            <a:off x="6860806" y="10158647"/>
            <a:ext cx="374383" cy="465822"/>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en-US"/>
              <a:t>'#'</a:t>
            </a:fld>
            <a:endParaRPr/>
          </a:p>
        </p:txBody>
      </p:sp>
      <p:sp>
        <p:nvSpPr>
          <p:cNvPr id="1490" name="Google Shape;1490;p39"/>
          <p:cNvSpPr txBox="1"/>
          <p:nvPr>
            <p:ph type="body" idx="15"/>
          </p:nvPr>
        </p:nvSpPr>
        <p:spPr>
          <a:xfrm>
            <a:off x="180267" y="1355780"/>
            <a:ext cx="3407954" cy="2255493"/>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lt1"/>
              </a:buClr>
              <a:buSzPts val="4000"/>
              <a:buNone/>
            </a:pPr>
            <a:r>
              <a:rPr lang="en-US" sz="4000"/>
              <a:t>Sezione 4</a:t>
            </a:r>
            <a:endParaRPr/>
          </a:p>
          <a:p>
            <a:pPr marL="0" lvl="0" indent="0" algn="l" rtl="0">
              <a:lnSpc>
                <a:spcPct val="100000"/>
              </a:lnSpc>
              <a:spcBef>
                <a:spcPts val="0"/>
              </a:spcBef>
              <a:spcAft>
                <a:spcPts val="0"/>
              </a:spcAft>
              <a:buClr>
                <a:schemeClr val="lt1"/>
              </a:buClr>
              <a:buSzPts val="2400"/>
              <a:buNone/>
            </a:pPr>
            <a:r>
              <a:t/>
            </a:r>
            <a:endParaRPr sz="2400"/>
          </a:p>
          <a:p>
            <a:pPr marL="0" lvl="0" indent="0" algn="l" rtl="0">
              <a:lnSpc>
                <a:spcPct val="100000"/>
              </a:lnSpc>
              <a:spcBef>
                <a:spcPts val="0"/>
              </a:spcBef>
              <a:spcAft>
                <a:spcPts val="0"/>
              </a:spcAft>
              <a:buClr>
                <a:schemeClr val="lt1"/>
              </a:buClr>
              <a:buSzPts val="2400"/>
              <a:buNone/>
            </a:pPr>
            <a:r>
              <a:rPr lang="en-US" sz="2400"/>
              <a:t>Ottimizzare le operazioni aziendali</a:t>
            </a:r>
            <a:endParaRPr/>
          </a:p>
        </p:txBody>
      </p:sp>
      <p:grpSp>
        <p:nvGrpSpPr>
          <p:cNvPr id="1491" name="Google Shape;1491;p39"/>
          <p:cNvGrpSpPr/>
          <p:nvPr/>
        </p:nvGrpSpPr>
        <p:grpSpPr>
          <a:xfrm>
            <a:off x="329710" y="3896552"/>
            <a:ext cx="1247882" cy="1201783"/>
            <a:chOff x="4924697" y="3291840"/>
            <a:chExt cx="1247882" cy="1201783"/>
          </a:xfrm>
        </p:grpSpPr>
        <p:sp>
          <p:nvSpPr>
            <p:cNvPr id="1492" name="Google Shape;1492;p39">
              <a:hlinkClick r:id="rId3"/>
            </p:cNvPr>
            <p:cNvSpPr/>
            <p:nvPr/>
          </p:nvSpPr>
          <p:spPr>
            <a:xfrm>
              <a:off x="4924697" y="3291840"/>
              <a:ext cx="1201783" cy="1201783"/>
            </a:xfrm>
            <a:prstGeom prst="ellipse">
              <a:avLst/>
            </a:prstGeom>
            <a:solidFill>
              <a:srgbClr val="F1692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1493" name="Google Shape;1493;p39">
              <a:hlinkClick r:id="rId4"/>
            </p:cNvPr>
            <p:cNvSpPr txBox="1"/>
            <p:nvPr/>
          </p:nvSpPr>
          <p:spPr>
            <a:xfrm>
              <a:off x="4924697" y="3484996"/>
              <a:ext cx="1247882" cy="1008627"/>
            </a:xfrm>
            <a:prstGeom prst="rect">
              <a:avLst/>
            </a:prstGeom>
            <a:noFill/>
            <a:ln>
              <a:noFill/>
            </a:ln>
          </p:spPr>
          <p:txBody>
            <a:bodyPr spcFirstLastPara="1" wrap="square" lIns="91425" tIns="45700" rIns="91425" bIns="45700" anchor="ctr" anchorCtr="0">
              <a:noAutofit/>
            </a:bodyPr>
            <a:lstStyle/>
            <a:p>
              <a:pPr marL="0" marR="0" lvl="0" indent="0" algn="ctr" rtl="0">
                <a:lnSpc>
                  <a:spcPct val="56666"/>
                </a:lnSpc>
                <a:spcBef>
                  <a:spcPts val="0"/>
                </a:spcBef>
                <a:spcAft>
                  <a:spcPts val="0"/>
                </a:spcAft>
                <a:buClr>
                  <a:schemeClr val="lt1"/>
                </a:buClr>
                <a:buSzPts val="3000"/>
                <a:buFont typeface="Arial"/>
                <a:buNone/>
              </a:pPr>
              <a:r>
                <a:rPr lang="en-US" sz="3000" b="1" i="0">
                  <a:solidFill>
                    <a:schemeClr val="lt1"/>
                  </a:solidFill>
                  <a:latin typeface="Calibri"/>
                  <a:ea typeface="Calibri"/>
                  <a:cs typeface="Calibri"/>
                  <a:sym typeface="Calibri"/>
                </a:rPr>
                <a:t>CLICCA</a:t>
              </a:r>
              <a:endParaRPr/>
            </a:p>
            <a:p>
              <a:pPr marL="0" marR="0" lvl="0" indent="0" algn="ctr" rtl="0">
                <a:lnSpc>
                  <a:spcPct val="94444"/>
                </a:lnSpc>
                <a:spcBef>
                  <a:spcPts val="0"/>
                </a:spcBef>
                <a:spcAft>
                  <a:spcPts val="0"/>
                </a:spcAft>
                <a:buClr>
                  <a:schemeClr val="lt1"/>
                </a:buClr>
                <a:buSzPts val="1800"/>
                <a:buFont typeface="Arial"/>
                <a:buNone/>
              </a:pPr>
              <a:r>
                <a:rPr lang="en-US" sz="1800" b="1" i="0">
                  <a:solidFill>
                    <a:schemeClr val="lt1"/>
                  </a:solidFill>
                  <a:latin typeface="Calibri"/>
                  <a:ea typeface="Calibri"/>
                  <a:cs typeface="Calibri"/>
                  <a:sym typeface="Calibri"/>
                </a:rPr>
                <a:t>all'accesso</a:t>
              </a:r>
              <a:endParaRPr/>
            </a:p>
          </p:txBody>
        </p:sp>
      </p:grpSp>
      <p:pic>
        <p:nvPicPr>
          <p:cNvPr id="1494" name="Google Shape;1494;p39" descr="A person holding a cell phone&#10;&#10;Description automatically generated"/>
          <p:cNvPicPr preferRelativeResize="0"/>
          <p:nvPr>
            <p:ph type="pic" idx="2"/>
          </p:nvPr>
        </p:nvPicPr>
        <p:blipFill rotWithShape="1">
          <a:blip r:embed="rId5">
            <a:alphaModFix/>
          </a:blip>
          <a:srcRect l="-5798" t="0" r="19734" b="0"/>
          <a:stretch/>
        </p:blipFill>
        <p:spPr>
          <a:xfrm>
            <a:off x="659220" y="0"/>
            <a:ext cx="6900456" cy="5345113"/>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20" name="Shape 620"/>
        <p:cNvGrpSpPr/>
        <p:nvPr/>
      </p:nvGrpSpPr>
      <p:grpSpPr>
        <a:xfrm>
          <a:off x="0" y="0"/>
          <a:ext cx="0" cy="0"/>
          <a:chOff x="0" y="0"/>
          <a:chExt cx="0" cy="0"/>
        </a:xfrm>
      </p:grpSpPr>
      <p:sp>
        <p:nvSpPr>
          <p:cNvPr id="621" name="Google Shape;621;p4"/>
          <p:cNvSpPr txBox="1"/>
          <p:nvPr>
            <p:ph type="body" idx="1"/>
          </p:nvPr>
        </p:nvSpPr>
        <p:spPr>
          <a:xfrm>
            <a:off x="450376" y="2544874"/>
            <a:ext cx="6837528" cy="6671628"/>
          </a:xfrm>
          <a:prstGeom prst="rect">
            <a:avLst/>
          </a:prstGeom>
          <a:noFill/>
          <a:ln>
            <a:noFill/>
          </a:ln>
        </p:spPr>
        <p:txBody>
          <a:bodyPr spcFirstLastPara="1" wrap="square" lIns="91425" tIns="45700" rIns="91425" bIns="45700" anchor="t" anchorCtr="0">
            <a:noAutofit/>
          </a:bodyPr>
          <a:lstStyle/>
          <a:p>
            <a:pPr marL="0" lvl="0" indent="0" algn="just" rtl="0">
              <a:lnSpc>
                <a:spcPct val="100000"/>
              </a:lnSpc>
              <a:spcBef>
                <a:spcPts val="0"/>
              </a:spcBef>
              <a:spcAft>
                <a:spcPts val="0"/>
              </a:spcAft>
              <a:buClr>
                <a:srgbClr val="4B4B4B"/>
              </a:buClr>
              <a:buSzPts val="1400"/>
              <a:buNone/>
            </a:pPr>
            <a:r>
              <a:rPr lang="en-US">
                <a:solidFill>
                  <a:srgbClr val="4B4B4B"/>
                </a:solidFill>
              </a:rPr>
              <a:t>Il progetto GRASSROOTS promuove giovani imprenditori eco-sanitari fornendo istruzione, strumenti e risorse per sviluppare iniziative eco-sanitarie innovative e sostenibili per affrontare le sfide globali attraverso il turismo sostenibile e le soluzioni guidate dalla comunità. Il progetto si concentra sulla creazione di imprese, idee e progetti dotati di consapevolezza ambientale, apprezzamento culturale e impegno nella comunità attraverso l'ecoturismo, lo sport e l'avventura, l'arte di strada, il cibo, gli eventi e le attività di benessere. Incoraggia i partecipanti a esplorare percorsi di carriera nell'ecoturismo, nell'arte di strada, nell'alimentazione sostenibile, nel benessere e nella digitalizzazione, allineando i loro obiettivi imprenditoriali con l'impegno per la sostenibilità.</a:t>
            </a:r>
            <a:endParaRPr/>
          </a:p>
          <a:p>
            <a:pPr marL="0" lvl="0" indent="0" algn="just" rtl="0">
              <a:lnSpc>
                <a:spcPct val="100000"/>
              </a:lnSpc>
              <a:spcBef>
                <a:spcPts val="600"/>
              </a:spcBef>
              <a:spcAft>
                <a:spcPts val="0"/>
              </a:spcAft>
              <a:buClr>
                <a:srgbClr val="6D6E71"/>
              </a:buClr>
              <a:buSzPts val="1400"/>
              <a:buNone/>
            </a:pPr>
            <a:r>
              <a:t/>
            </a:r>
            <a:endParaRPr>
              <a:solidFill>
                <a:srgbClr val="4B4B4B"/>
              </a:solidFill>
            </a:endParaRPr>
          </a:p>
          <a:p>
            <a:pPr marL="0" lvl="0" indent="0" algn="just" rtl="0">
              <a:lnSpc>
                <a:spcPct val="100000"/>
              </a:lnSpc>
              <a:spcBef>
                <a:spcPts val="600"/>
              </a:spcBef>
              <a:spcAft>
                <a:spcPts val="0"/>
              </a:spcAft>
              <a:buClr>
                <a:srgbClr val="F16924"/>
              </a:buClr>
              <a:buSzPts val="1600"/>
              <a:buNone/>
            </a:pPr>
            <a:r>
              <a:rPr lang="en-US" sz="1600" b="1">
                <a:solidFill>
                  <a:srgbClr val="F16924"/>
                </a:solidFill>
              </a:rPr>
              <a:t>Vantaggi principali</a:t>
            </a:r>
            <a:endParaRPr/>
          </a:p>
          <a:p>
            <a:pPr marL="0" lvl="0" indent="0" algn="just" rtl="0">
              <a:lnSpc>
                <a:spcPct val="100000"/>
              </a:lnSpc>
              <a:spcBef>
                <a:spcPts val="600"/>
              </a:spcBef>
              <a:spcAft>
                <a:spcPts val="0"/>
              </a:spcAft>
              <a:buClr>
                <a:srgbClr val="4B4B4B"/>
              </a:buClr>
              <a:buSzPts val="1400"/>
              <a:buNone/>
            </a:pPr>
            <a:r>
              <a:rPr lang="en-US">
                <a:solidFill>
                  <a:srgbClr val="4B4B4B"/>
                </a:solidFill>
              </a:rPr>
              <a:t>I principali benefici del progetto includono l'accesso a una formazione formale e informale mirata all'imprenditorialità eco-sanitaria, una rete di innovatori che la pensano allo stesso modo e risorse pratiche per lanciare e sostenere iniziative eco-sanitarie di grande impatto. Dando risalto alle esperienze pratiche, come i tour basati sulla comunità, la conservazione del patrimonio culturale e le attività incentrate sulla salute, GRASSROOTS promuove un approccio olistico al turismo eco-sanitario che porta benefici sia agli individui che alle comunità.</a:t>
            </a:r>
            <a:endParaRPr/>
          </a:p>
          <a:p>
            <a:pPr marL="0" lvl="0" indent="0" algn="just" rtl="0">
              <a:lnSpc>
                <a:spcPct val="100000"/>
              </a:lnSpc>
              <a:spcBef>
                <a:spcPts val="600"/>
              </a:spcBef>
              <a:spcAft>
                <a:spcPts val="0"/>
              </a:spcAft>
              <a:buClr>
                <a:srgbClr val="6D6E71"/>
              </a:buClr>
              <a:buSzPts val="1400"/>
              <a:buNone/>
            </a:pPr>
            <a:r>
              <a:t/>
            </a:r>
            <a:endParaRPr>
              <a:solidFill>
                <a:srgbClr val="4B4B4B"/>
              </a:solidFill>
            </a:endParaRPr>
          </a:p>
          <a:p>
            <a:pPr marL="0" lvl="0" indent="0" algn="just" rtl="0">
              <a:lnSpc>
                <a:spcPct val="100000"/>
              </a:lnSpc>
              <a:spcBef>
                <a:spcPts val="600"/>
              </a:spcBef>
              <a:spcAft>
                <a:spcPts val="0"/>
              </a:spcAft>
              <a:buClr>
                <a:srgbClr val="4B4B4B"/>
              </a:buClr>
              <a:buSzPts val="1400"/>
              <a:buNone/>
            </a:pPr>
            <a:r>
              <a:rPr lang="en-US">
                <a:solidFill>
                  <a:srgbClr val="4B4B4B"/>
                </a:solidFill>
              </a:rPr>
              <a:t>L'attenzione del progetto verso i giovani imprenditori garantisce che la prossima generazione sia in grado di guidare la ridefinizione del turismo con un equilibrio tra redditività, responsabilità ambientale e arricchimento culturale. Grazie a questo approccio lungimirante, GRASSROOTS non solo crea nuove opportunità, ma stabilisce anche un punto di riferimento per lo sviluppo sostenibile del turismo.</a:t>
            </a:r>
            <a:endParaRPr/>
          </a:p>
          <a:p>
            <a:pPr marL="0" lvl="0" indent="0" algn="just" rtl="0">
              <a:lnSpc>
                <a:spcPct val="100000"/>
              </a:lnSpc>
              <a:spcBef>
                <a:spcPts val="600"/>
              </a:spcBef>
              <a:spcAft>
                <a:spcPts val="0"/>
              </a:spcAft>
              <a:buClr>
                <a:srgbClr val="6D6E71"/>
              </a:buClr>
              <a:buSzPts val="1400"/>
              <a:buNone/>
            </a:pPr>
            <a:r>
              <a:t/>
            </a:r>
            <a:endParaRPr>
              <a:solidFill>
                <a:srgbClr val="4B4B4B"/>
              </a:solidFill>
            </a:endParaRPr>
          </a:p>
          <a:p>
            <a:pPr marL="0" lvl="0" indent="0" algn="just" rtl="0">
              <a:lnSpc>
                <a:spcPct val="100000"/>
              </a:lnSpc>
              <a:spcBef>
                <a:spcPts val="600"/>
              </a:spcBef>
              <a:spcAft>
                <a:spcPts val="0"/>
              </a:spcAft>
              <a:buClr>
                <a:srgbClr val="6D6E71"/>
              </a:buClr>
              <a:buSzPts val="1400"/>
              <a:buNone/>
            </a:pPr>
            <a:r>
              <a:t/>
            </a:r>
            <a:endParaRPr>
              <a:solidFill>
                <a:srgbClr val="4B4B4B"/>
              </a:solidFill>
            </a:endParaRPr>
          </a:p>
        </p:txBody>
      </p:sp>
      <p:sp>
        <p:nvSpPr>
          <p:cNvPr id="622" name="Google Shape;622;p4"/>
          <p:cNvSpPr txBox="1"/>
          <p:nvPr>
            <p:ph type="body" idx="2"/>
          </p:nvPr>
        </p:nvSpPr>
        <p:spPr>
          <a:xfrm>
            <a:off x="450376" y="1475311"/>
            <a:ext cx="5956470" cy="782354"/>
          </a:xfrm>
          <a:prstGeom prst="rect">
            <a:avLst/>
          </a:prstGeom>
          <a:noFill/>
          <a:ln>
            <a:noFill/>
          </a:ln>
        </p:spPr>
        <p:txBody>
          <a:bodyPr spcFirstLastPara="1" wrap="square" lIns="91425" tIns="45700" rIns="91425" bIns="45700" anchor="t" anchorCtr="0">
            <a:noAutofit/>
          </a:bodyPr>
          <a:lstStyle/>
          <a:p>
            <a:pPr marL="0" marR="0" lvl="0" indent="0" algn="just" rtl="0">
              <a:lnSpc>
                <a:spcPct val="100000"/>
              </a:lnSpc>
              <a:spcBef>
                <a:spcPts val="0"/>
              </a:spcBef>
              <a:spcAft>
                <a:spcPts val="0"/>
              </a:spcAft>
              <a:buClr>
                <a:schemeClr val="lt1"/>
              </a:buClr>
              <a:buSzPts val="2400"/>
              <a:buFont typeface="Arial"/>
              <a:buNone/>
            </a:pPr>
            <a:r>
              <a:rPr lang="en-US" sz="2400" b="1"/>
              <a:t>Introduzione</a:t>
            </a:r>
            <a:endParaRPr/>
          </a:p>
        </p:txBody>
      </p:sp>
      <p:sp>
        <p:nvSpPr>
          <p:cNvPr id="623" name="Google Shape;623;p4"/>
          <p:cNvSpPr txBox="1"/>
          <p:nvPr>
            <p:ph type="body" idx="3"/>
          </p:nvPr>
        </p:nvSpPr>
        <p:spPr>
          <a:xfrm>
            <a:off x="450376" y="807607"/>
            <a:ext cx="5956470" cy="66514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lt1"/>
              </a:buClr>
              <a:buSzPts val="2800"/>
              <a:buNone/>
            </a:pPr>
            <a:r>
              <a:rPr lang="en-US"/>
              <a:t>Progetto GRASSROOTS</a:t>
            </a:r>
            <a:endParaRPr/>
          </a:p>
        </p:txBody>
      </p:sp>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98" name="Shape 1498"/>
        <p:cNvGrpSpPr/>
        <p:nvPr/>
      </p:nvGrpSpPr>
      <p:grpSpPr>
        <a:xfrm>
          <a:off x="0" y="0"/>
          <a:ext cx="0" cy="0"/>
          <a:chOff x="0" y="0"/>
          <a:chExt cx="0" cy="0"/>
        </a:xfrm>
      </p:grpSpPr>
      <p:sp>
        <p:nvSpPr>
          <p:cNvPr id="1499" name="Google Shape;1499;p40"/>
          <p:cNvSpPr txBox="1"/>
          <p:nvPr>
            <p:ph type="body" idx="3"/>
          </p:nvPr>
        </p:nvSpPr>
        <p:spPr>
          <a:xfrm>
            <a:off x="285418" y="864455"/>
            <a:ext cx="5956470" cy="66514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lt1"/>
              </a:buClr>
              <a:buSzPts val="2800"/>
              <a:buNone/>
            </a:pPr>
            <a:r>
              <a:rPr lang="en-US" sz="2800" b="1"/>
              <a:t>Sezione 4: Fase 1</a:t>
            </a:r>
            <a:endParaRPr/>
          </a:p>
        </p:txBody>
      </p:sp>
      <p:sp>
        <p:nvSpPr>
          <p:cNvPr id="1500" name="Google Shape;1500;p40"/>
          <p:cNvSpPr txBox="1"/>
          <p:nvPr>
            <p:ph type="body" idx="2"/>
          </p:nvPr>
        </p:nvSpPr>
        <p:spPr>
          <a:xfrm>
            <a:off x="285417" y="1497786"/>
            <a:ext cx="6472655" cy="782354"/>
          </a:xfrm>
          <a:prstGeom prst="rect">
            <a:avLst/>
          </a:prstGeom>
          <a:noFill/>
          <a:ln>
            <a:noFill/>
          </a:ln>
        </p:spPr>
        <p:txBody>
          <a:bodyPr spcFirstLastPara="1" wrap="square" lIns="91425" tIns="45700" rIns="91425" bIns="45700" anchor="t" anchorCtr="0">
            <a:noAutofit/>
          </a:bodyPr>
          <a:lstStyle/>
          <a:p>
            <a:pPr marL="0" marR="0" lvl="0" indent="0" algn="just" rtl="0">
              <a:lnSpc>
                <a:spcPct val="100000"/>
              </a:lnSpc>
              <a:spcBef>
                <a:spcPts val="0"/>
              </a:spcBef>
              <a:spcAft>
                <a:spcPts val="0"/>
              </a:spcAft>
              <a:buClr>
                <a:schemeClr val="lt1"/>
              </a:buClr>
              <a:buSzPts val="2200"/>
              <a:buFont typeface="Arial"/>
              <a:buNone/>
            </a:pPr>
            <a:r>
              <a:rPr lang="en-US" sz="2200"/>
              <a:t>PENSARE con le domande (5)</a:t>
            </a:r>
            <a:endParaRPr/>
          </a:p>
        </p:txBody>
      </p:sp>
      <p:graphicFrame>
        <p:nvGraphicFramePr>
          <p:cNvPr id="1501" name="Google Shape;1501;p40"/>
          <p:cNvGraphicFramePr/>
          <p:nvPr/>
        </p:nvGraphicFramePr>
        <p:xfrm>
          <a:off x="285418" y="2486511"/>
          <a:ext cx="3000000" cy="3000000"/>
        </p:xfrm>
        <a:graphic>
          <a:graphicData uri="http://schemas.openxmlformats.org/drawingml/2006/table">
            <a:tbl>
              <a:tblPr firstRow="1" bandRow="1">
                <a:noFill/>
                <a:tableStyleId>{D8F5C330-00EC-492D-B79E-F1F6E617DCEB}</a:tableStyleId>
              </a:tblPr>
              <a:tblGrid>
                <a:gridCol w="1649975"/>
                <a:gridCol w="5457400"/>
              </a:tblGrid>
              <a:tr h="370850">
                <a:tc>
                  <a:txBody>
                    <a:bodyPr/>
                    <a:lstStyle/>
                    <a:p>
                      <a:pPr marL="0" marR="0" lvl="0" indent="0" algn="l" rtl="0">
                        <a:lnSpc>
                          <a:spcPct val="100000"/>
                        </a:lnSpc>
                        <a:spcBef>
                          <a:spcPts val="0"/>
                        </a:spcBef>
                        <a:spcAft>
                          <a:spcPts val="0"/>
                        </a:spcAft>
                        <a:buClr>
                          <a:schemeClr val="dk1"/>
                        </a:buClr>
                        <a:buSzPts val="1600"/>
                        <a:buFont typeface="Verdana"/>
                        <a:buNone/>
                      </a:pPr>
                      <a:r>
                        <a:rPr lang="en-US" sz="1600">
                          <a:latin typeface="Verdana"/>
                          <a:ea typeface="Verdana"/>
                          <a:cs typeface="Verdana"/>
                          <a:sym typeface="Verdana"/>
                        </a:rPr>
                        <a:t>Passo 1</a:t>
                      </a:r>
                      <a:endParaRPr/>
                    </a:p>
                  </a:txBody>
                  <a:tcPr marL="91450" marR="91450" marT="45725" marB="45725" anchor="ctr">
                    <a:lnL w="12700" cap="flat" cmpd="sng">
                      <a:solidFill>
                        <a:srgbClr val="44BAA9"/>
                      </a:solidFill>
                      <a:prstDash val="solid"/>
                      <a:round/>
                      <a:headEnd type="none" w="sm" len="sm"/>
                      <a:tailEnd type="none" w="sm" len="sm"/>
                    </a:lnL>
                    <a:lnR w="12700" cap="flat" cmpd="sng">
                      <a:solidFill>
                        <a:srgbClr val="44BAA9"/>
                      </a:solidFill>
                      <a:prstDash val="solid"/>
                      <a:round/>
                      <a:headEnd type="none" w="sm" len="sm"/>
                      <a:tailEnd type="none" w="sm" len="sm"/>
                    </a:lnR>
                    <a:lnT w="12700" cap="flat" cmpd="sng">
                      <a:solidFill>
                        <a:srgbClr val="44BAA9"/>
                      </a:solidFill>
                      <a:prstDash val="solid"/>
                      <a:round/>
                      <a:headEnd type="none" w="sm" len="sm"/>
                      <a:tailEnd type="none" w="sm" len="sm"/>
                    </a:lnT>
                    <a:lnB w="12700" cap="flat" cmpd="sng">
                      <a:solidFill>
                        <a:srgbClr val="44BAA9"/>
                      </a:solidFill>
                      <a:prstDash val="solid"/>
                      <a:round/>
                      <a:headEnd type="none" w="sm" len="sm"/>
                      <a:tailEnd type="none" w="sm" len="sm"/>
                    </a:lnB>
                    <a:solidFill>
                      <a:srgbClr val="69ADAD"/>
                    </a:solidFill>
                  </a:tcPr>
                </a:tc>
                <a:tc>
                  <a:txBody>
                    <a:bodyPr/>
                    <a:lstStyle/>
                    <a:p>
                      <a:pPr marL="0" marR="0" lvl="0" indent="0" algn="l" rtl="0">
                        <a:lnSpc>
                          <a:spcPct val="100000"/>
                        </a:lnSpc>
                        <a:spcBef>
                          <a:spcPts val="0"/>
                        </a:spcBef>
                        <a:spcAft>
                          <a:spcPts val="0"/>
                        </a:spcAft>
                        <a:buClr>
                          <a:schemeClr val="lt1"/>
                        </a:buClr>
                        <a:buSzPts val="1600"/>
                        <a:buFont typeface="Verdana"/>
                        <a:buNone/>
                      </a:pPr>
                      <a:r>
                        <a:rPr lang="en-US" sz="1600">
                          <a:solidFill>
                            <a:schemeClr val="lt1"/>
                          </a:solidFill>
                          <a:latin typeface="Verdana"/>
                          <a:ea typeface="Verdana"/>
                          <a:cs typeface="Verdana"/>
                          <a:sym typeface="Verdana"/>
                        </a:rPr>
                        <a:t>Istruzioni</a:t>
                      </a:r>
                      <a:endParaRPr sz="1600">
                        <a:latin typeface="Verdana"/>
                        <a:ea typeface="Verdana"/>
                        <a:cs typeface="Verdana"/>
                        <a:sym typeface="Verdana"/>
                      </a:endParaRPr>
                    </a:p>
                  </a:txBody>
                  <a:tcPr marL="91450" marR="91450" marT="45725" marB="45725" anchor="ctr">
                    <a:lnL w="12700" cap="flat" cmpd="sng">
                      <a:solidFill>
                        <a:srgbClr val="44BAA9"/>
                      </a:solidFill>
                      <a:prstDash val="solid"/>
                      <a:round/>
                      <a:headEnd type="none" w="sm" len="sm"/>
                      <a:tailEnd type="none" w="sm" len="sm"/>
                    </a:lnL>
                    <a:lnR w="12700" cap="flat" cmpd="sng">
                      <a:solidFill>
                        <a:srgbClr val="44BAA9"/>
                      </a:solidFill>
                      <a:prstDash val="solid"/>
                      <a:round/>
                      <a:headEnd type="none" w="sm" len="sm"/>
                      <a:tailEnd type="none" w="sm" len="sm"/>
                    </a:lnR>
                    <a:lnT w="12700" cap="flat" cmpd="sng">
                      <a:solidFill>
                        <a:srgbClr val="44BAA9"/>
                      </a:solidFill>
                      <a:prstDash val="solid"/>
                      <a:round/>
                      <a:headEnd type="none" w="sm" len="sm"/>
                      <a:tailEnd type="none" w="sm" len="sm"/>
                    </a:lnT>
                    <a:lnB w="12700" cap="flat" cmpd="sng">
                      <a:solidFill>
                        <a:srgbClr val="44BAA9"/>
                      </a:solidFill>
                      <a:prstDash val="solid"/>
                      <a:round/>
                      <a:headEnd type="none" w="sm" len="sm"/>
                      <a:tailEnd type="none" w="sm" len="sm"/>
                    </a:lnB>
                    <a:solidFill>
                      <a:srgbClr val="69ADAD"/>
                    </a:solidFill>
                  </a:tcPr>
                </a:tc>
              </a:tr>
              <a:tr h="370850">
                <a:tc>
                  <a:txBody>
                    <a:bodyPr/>
                    <a:lstStyle/>
                    <a:p>
                      <a:pPr marL="0" marR="0" lvl="0" indent="0" algn="l" rtl="0">
                        <a:lnSpc>
                          <a:spcPct val="100000"/>
                        </a:lnSpc>
                        <a:spcBef>
                          <a:spcPts val="0"/>
                        </a:spcBef>
                        <a:spcAft>
                          <a:spcPts val="0"/>
                        </a:spcAft>
                        <a:buNone/>
                      </a:pPr>
                      <a:r>
                        <a:rPr lang="en-US" sz="1400" b="1">
                          <a:solidFill>
                            <a:srgbClr val="F16924"/>
                          </a:solidFill>
                          <a:latin typeface="Verdana"/>
                          <a:ea typeface="Verdana"/>
                          <a:cs typeface="Verdana"/>
                          <a:sym typeface="Verdana"/>
                        </a:rPr>
                        <a:t>PENSARE con le domande</a:t>
                      </a:r>
                      <a:endParaRPr sz="1400" b="1">
                        <a:solidFill>
                          <a:srgbClr val="F16924"/>
                        </a:solidFill>
                        <a:latin typeface="Verdana"/>
                        <a:ea typeface="Verdana"/>
                        <a:cs typeface="Verdana"/>
                        <a:sym typeface="Verdana"/>
                      </a:endParaRPr>
                    </a:p>
                  </a:txBody>
                  <a:tcPr marL="68575" marR="68575" marT="0" marB="0" anchor="ctr">
                    <a:lnL w="12700" cap="flat" cmpd="sng">
                      <a:solidFill>
                        <a:srgbClr val="44BAA9"/>
                      </a:solidFill>
                      <a:prstDash val="solid"/>
                      <a:round/>
                      <a:headEnd type="none" w="sm" len="sm"/>
                      <a:tailEnd type="none" w="sm" len="sm"/>
                    </a:lnL>
                    <a:lnR w="12700" cap="flat" cmpd="sng">
                      <a:solidFill>
                        <a:srgbClr val="44BAA9"/>
                      </a:solidFill>
                      <a:prstDash val="solid"/>
                      <a:round/>
                      <a:headEnd type="none" w="sm" len="sm"/>
                      <a:tailEnd type="none" w="sm" len="sm"/>
                    </a:lnR>
                    <a:lnT w="12700" cap="flat" cmpd="sng">
                      <a:solidFill>
                        <a:srgbClr val="44BAA9"/>
                      </a:solidFill>
                      <a:prstDash val="solid"/>
                      <a:round/>
                      <a:headEnd type="none" w="sm" len="sm"/>
                      <a:tailEnd type="none" w="sm" len="sm"/>
                    </a:lnT>
                    <a:lnB w="12700" cap="flat" cmpd="sng">
                      <a:solidFill>
                        <a:srgbClr val="44BAA9"/>
                      </a:solidFill>
                      <a:prstDash val="solid"/>
                      <a:round/>
                      <a:headEnd type="none" w="sm" len="sm"/>
                      <a:tailEnd type="none" w="sm" len="sm"/>
                    </a:lnB>
                  </a:tcPr>
                </a:tc>
                <a:tc>
                  <a:txBody>
                    <a:bodyPr/>
                    <a:lstStyle/>
                    <a:p>
                      <a:pPr marL="285750" marR="0" lvl="0" indent="-285750" algn="l" rtl="0">
                        <a:spcBef>
                          <a:spcPts val="0"/>
                        </a:spcBef>
                        <a:spcAft>
                          <a:spcPts val="0"/>
                        </a:spcAft>
                        <a:buClr>
                          <a:srgbClr val="F16924"/>
                        </a:buClr>
                        <a:buSzPts val="1400"/>
                        <a:buFont typeface="Noto Sans Symbols"/>
                        <a:buChar char="❖"/>
                      </a:pPr>
                      <a:r>
                        <a:rPr lang="en-US" sz="1400">
                          <a:solidFill>
                            <a:srgbClr val="4B4B4B"/>
                          </a:solidFill>
                          <a:latin typeface="Verdana"/>
                          <a:ea typeface="Verdana"/>
                          <a:cs typeface="Verdana"/>
                          <a:sym typeface="Verdana"/>
                        </a:rPr>
                        <a:t>Ci sono </a:t>
                      </a:r>
                      <a:r>
                        <a:rPr lang="en-US" sz="1400">
                          <a:solidFill>
                            <a:srgbClr val="F16924"/>
                          </a:solidFill>
                          <a:latin typeface="Verdana"/>
                          <a:ea typeface="Verdana"/>
                          <a:cs typeface="Verdana"/>
                          <a:sym typeface="Verdana"/>
                        </a:rPr>
                        <a:t>5 domande su Ottimizzare le operazioni aziendali</a:t>
                      </a:r>
                      <a:endParaRPr/>
                    </a:p>
                    <a:p>
                      <a:pPr marL="285750" marR="0" lvl="0" indent="-285750" algn="l" rtl="0">
                        <a:spcBef>
                          <a:spcPts val="600"/>
                        </a:spcBef>
                        <a:spcAft>
                          <a:spcPts val="0"/>
                        </a:spcAft>
                        <a:buClr>
                          <a:srgbClr val="F16924"/>
                        </a:buClr>
                        <a:buSzPts val="1400"/>
                        <a:buFont typeface="Noto Sans Symbols"/>
                        <a:buChar char="❖"/>
                      </a:pPr>
                      <a:r>
                        <a:rPr lang="en-US" sz="1400">
                          <a:solidFill>
                            <a:srgbClr val="4B4B4B"/>
                          </a:solidFill>
                          <a:latin typeface="Verdana"/>
                          <a:ea typeface="Verdana"/>
                          <a:cs typeface="Verdana"/>
                          <a:sym typeface="Verdana"/>
                        </a:rPr>
                        <a:t>Aprire le domande nella scheda o scaricarle facendo clic sul </a:t>
                      </a:r>
                      <a:r>
                        <a:rPr lang="en-US" sz="1400">
                          <a:solidFill>
                            <a:srgbClr val="4B4B4B"/>
                          </a:solidFill>
                          <a:latin typeface="Verdana"/>
                          <a:ea typeface="Verdana"/>
                          <a:cs typeface="Verdana"/>
                          <a:sym typeface="Verdana"/>
                        </a:rPr>
                        <a:t>pulsante </a:t>
                      </a:r>
                      <a:r>
                        <a:rPr lang="en-US" sz="1400">
                          <a:solidFill>
                            <a:srgbClr val="F16924"/>
                          </a:solidFill>
                          <a:latin typeface="Verdana"/>
                          <a:ea typeface="Verdana"/>
                          <a:cs typeface="Verdana"/>
                          <a:sym typeface="Verdana"/>
                        </a:rPr>
                        <a:t>"Download".</a:t>
                      </a:r>
                      <a:endParaRPr/>
                    </a:p>
                    <a:p>
                      <a:pPr marL="285750" marR="0" lvl="0" indent="-285750" algn="l" rtl="0">
                        <a:spcBef>
                          <a:spcPts val="1200"/>
                        </a:spcBef>
                        <a:spcAft>
                          <a:spcPts val="0"/>
                        </a:spcAft>
                        <a:buClr>
                          <a:srgbClr val="F16924"/>
                        </a:buClr>
                        <a:buSzPts val="1400"/>
                        <a:buFont typeface="Noto Sans Symbols"/>
                        <a:buChar char="❖"/>
                      </a:pPr>
                      <a:r>
                        <a:rPr lang="en-US" sz="1400">
                          <a:solidFill>
                            <a:srgbClr val="4B4B4B"/>
                          </a:solidFill>
                          <a:latin typeface="Verdana"/>
                          <a:ea typeface="Verdana"/>
                          <a:cs typeface="Verdana"/>
                          <a:sym typeface="Verdana"/>
                        </a:rPr>
                        <a:t>Iniziate con </a:t>
                      </a:r>
                      <a:r>
                        <a:rPr lang="en-US" sz="1400">
                          <a:solidFill>
                            <a:srgbClr val="F16924"/>
                          </a:solidFill>
                          <a:latin typeface="Verdana"/>
                          <a:ea typeface="Verdana"/>
                          <a:cs typeface="Verdana"/>
                          <a:sym typeface="Verdana"/>
                        </a:rPr>
                        <a:t>"Cosa evitare"</a:t>
                      </a:r>
                      <a:r>
                        <a:rPr lang="en-US" sz="1400">
                          <a:solidFill>
                            <a:srgbClr val="4B4B4B"/>
                          </a:solidFill>
                          <a:latin typeface="Verdana"/>
                          <a:ea typeface="Verdana"/>
                          <a:cs typeface="Verdana"/>
                          <a:sym typeface="Verdana"/>
                        </a:rPr>
                        <a:t>, in modo che gli allievi sappiano cosa non devono fare.</a:t>
                      </a:r>
                      <a:endParaRPr/>
                    </a:p>
                    <a:p>
                      <a:pPr marL="285750" marR="0" lvl="0" indent="-285750" algn="l" rtl="0">
                        <a:spcBef>
                          <a:spcPts val="1200"/>
                        </a:spcBef>
                        <a:spcAft>
                          <a:spcPts val="0"/>
                        </a:spcAft>
                        <a:buClr>
                          <a:srgbClr val="F16924"/>
                        </a:buClr>
                        <a:buSzPts val="1400"/>
                        <a:buFont typeface="Noto Sans Symbols"/>
                        <a:buChar char="❖"/>
                      </a:pPr>
                      <a:r>
                        <a:rPr lang="en-US" sz="1400">
                          <a:solidFill>
                            <a:srgbClr val="4B4B4B"/>
                          </a:solidFill>
                          <a:latin typeface="Verdana"/>
                          <a:ea typeface="Verdana"/>
                          <a:cs typeface="Verdana"/>
                          <a:sym typeface="Verdana"/>
                        </a:rPr>
                        <a:t>Chiedete agli studenti di completare le domande relative alle loro idee. Utilizzate gli esercizi e i suggerimenti forniti per facilitare e sostenere gli studenti. </a:t>
                      </a:r>
                      <a:endParaRPr sz="1400">
                        <a:solidFill>
                          <a:srgbClr val="4B4B4B"/>
                        </a:solidFill>
                        <a:latin typeface="Verdana"/>
                        <a:ea typeface="Verdana"/>
                        <a:cs typeface="Verdana"/>
                        <a:sym typeface="Verdana"/>
                      </a:endParaRPr>
                    </a:p>
                  </a:txBody>
                  <a:tcPr marL="91450" marR="91450" marT="45725" marB="45725" anchor="ctr">
                    <a:lnL w="12700" cap="flat" cmpd="sng">
                      <a:solidFill>
                        <a:srgbClr val="44BAA9"/>
                      </a:solidFill>
                      <a:prstDash val="solid"/>
                      <a:round/>
                      <a:headEnd type="none" w="sm" len="sm"/>
                      <a:tailEnd type="none" w="sm" len="sm"/>
                    </a:lnL>
                    <a:lnR w="12700" cap="flat" cmpd="sng">
                      <a:solidFill>
                        <a:srgbClr val="44BAA9"/>
                      </a:solidFill>
                      <a:prstDash val="solid"/>
                      <a:round/>
                      <a:headEnd type="none" w="sm" len="sm"/>
                      <a:tailEnd type="none" w="sm" len="sm"/>
                    </a:lnR>
                    <a:lnT w="12700" cap="flat" cmpd="sng">
                      <a:solidFill>
                        <a:srgbClr val="44BAA9"/>
                      </a:solidFill>
                      <a:prstDash val="solid"/>
                      <a:round/>
                      <a:headEnd type="none" w="sm" len="sm"/>
                      <a:tailEnd type="none" w="sm" len="sm"/>
                    </a:lnT>
                    <a:lnB w="12700" cap="flat" cmpd="sng">
                      <a:solidFill>
                        <a:srgbClr val="44BAA9"/>
                      </a:solidFill>
                      <a:prstDash val="solid"/>
                      <a:round/>
                      <a:headEnd type="none" w="sm" len="sm"/>
                      <a:tailEnd type="none" w="sm" len="sm"/>
                    </a:lnB>
                  </a:tcPr>
                </a:tc>
              </a:tr>
            </a:tbl>
          </a:graphicData>
        </a:graphic>
      </p:graphicFrame>
      <p:pic>
        <p:nvPicPr>
          <p:cNvPr id="1502" name="Google Shape;1502;p40"/>
          <p:cNvPicPr preferRelativeResize="0"/>
          <p:nvPr/>
        </p:nvPicPr>
        <p:blipFill rotWithShape="1">
          <a:blip r:embed="rId3">
            <a:alphaModFix/>
          </a:blip>
          <a:srcRect l="0" t="0" r="0" b="0"/>
          <a:stretch/>
        </p:blipFill>
        <p:spPr>
          <a:xfrm>
            <a:off x="150862" y="5345906"/>
            <a:ext cx="7257950" cy="4296158"/>
          </a:xfrm>
          <a:prstGeom prst="rect">
            <a:avLst/>
          </a:prstGeom>
          <a:noFill/>
          <a:ln>
            <a:noFill/>
          </a:ln>
        </p:spPr>
      </p:pic>
      <p:sp>
        <p:nvSpPr>
          <p:cNvPr id="1503" name="Google Shape;1503;p40"/>
          <p:cNvSpPr/>
          <p:nvPr/>
        </p:nvSpPr>
        <p:spPr>
          <a:xfrm>
            <a:off x="4316503" y="8954927"/>
            <a:ext cx="1337481" cy="417194"/>
          </a:xfrm>
          <a:prstGeom prst="leftArrow">
            <a:avLst>
              <a:gd name="adj1" fmla="val 50000"/>
              <a:gd name="adj2" fmla="val 50000"/>
            </a:avLst>
          </a:prstGeom>
          <a:solidFill>
            <a:srgbClr val="F16924"/>
          </a:solidFill>
          <a:ln w="12700" cap="flat" cmpd="sng">
            <a:solidFill>
              <a:srgbClr val="5F123D"/>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1504" name="Google Shape;1504;p40"/>
          <p:cNvSpPr txBox="1"/>
          <p:nvPr/>
        </p:nvSpPr>
        <p:spPr>
          <a:xfrm>
            <a:off x="5653984" y="8774789"/>
            <a:ext cx="1637731" cy="684611"/>
          </a:xfrm>
          <a:prstGeom prst="rect">
            <a:avLst/>
          </a:prstGeom>
          <a:solidFill>
            <a:srgbClr val="F16924"/>
          </a:solidFill>
          <a:ln w="9525" cap="flat" cmpd="sng">
            <a:solidFill>
              <a:srgbClr val="4B4B4B"/>
            </a:solidFill>
            <a:prstDash val="solid"/>
            <a:round/>
            <a:headEnd type="none" w="sm" len="sm"/>
            <a:tailEnd type="none" w="sm" len="sm"/>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283">
                <a:solidFill>
                  <a:schemeClr val="lt1"/>
                </a:solidFill>
                <a:latin typeface="Verdana"/>
                <a:ea typeface="Verdana"/>
                <a:cs typeface="Verdana"/>
                <a:sym typeface="Verdana"/>
              </a:rPr>
              <a:t>Aprire la scheda e scaricare facendo clic qui</a:t>
            </a:r>
            <a:endParaRPr/>
          </a:p>
        </p:txBody>
      </p:sp>
      <p:grpSp>
        <p:nvGrpSpPr>
          <p:cNvPr id="1505" name="Google Shape;1505;p40"/>
          <p:cNvGrpSpPr/>
          <p:nvPr/>
        </p:nvGrpSpPr>
        <p:grpSpPr>
          <a:xfrm>
            <a:off x="5876039" y="480369"/>
            <a:ext cx="1247882" cy="1201783"/>
            <a:chOff x="4924697" y="3291840"/>
            <a:chExt cx="1247882" cy="1201783"/>
          </a:xfrm>
        </p:grpSpPr>
        <p:sp>
          <p:nvSpPr>
            <p:cNvPr id="1506" name="Google Shape;1506;p40">
              <a:hlinkClick r:id="rId4"/>
            </p:cNvPr>
            <p:cNvSpPr/>
            <p:nvPr/>
          </p:nvSpPr>
          <p:spPr>
            <a:xfrm>
              <a:off x="4924697" y="3291840"/>
              <a:ext cx="1201783" cy="1201783"/>
            </a:xfrm>
            <a:prstGeom prst="ellipse">
              <a:avLst/>
            </a:prstGeom>
            <a:solidFill>
              <a:srgbClr val="F1692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1507" name="Google Shape;1507;p40">
              <a:hlinkClick r:id="rId5"/>
            </p:cNvPr>
            <p:cNvSpPr txBox="1"/>
            <p:nvPr/>
          </p:nvSpPr>
          <p:spPr>
            <a:xfrm>
              <a:off x="4924697" y="3484996"/>
              <a:ext cx="1247882" cy="1008627"/>
            </a:xfrm>
            <a:prstGeom prst="rect">
              <a:avLst/>
            </a:prstGeom>
            <a:noFill/>
            <a:ln>
              <a:noFill/>
            </a:ln>
          </p:spPr>
          <p:txBody>
            <a:bodyPr spcFirstLastPara="1" wrap="square" lIns="91425" tIns="45700" rIns="91425" bIns="45700" anchor="ctr" anchorCtr="0">
              <a:noAutofit/>
            </a:bodyPr>
            <a:lstStyle/>
            <a:p>
              <a:pPr marL="0" marR="0" lvl="0" indent="0" algn="ctr" rtl="0">
                <a:lnSpc>
                  <a:spcPct val="56666"/>
                </a:lnSpc>
                <a:spcBef>
                  <a:spcPts val="0"/>
                </a:spcBef>
                <a:spcAft>
                  <a:spcPts val="0"/>
                </a:spcAft>
                <a:buClr>
                  <a:schemeClr val="lt1"/>
                </a:buClr>
                <a:buSzPts val="3000"/>
                <a:buFont typeface="Arial"/>
                <a:buNone/>
              </a:pPr>
              <a:r>
                <a:rPr lang="en-US" sz="3000" b="1" i="0">
                  <a:solidFill>
                    <a:schemeClr val="lt1"/>
                  </a:solidFill>
                  <a:latin typeface="Calibri"/>
                  <a:ea typeface="Calibri"/>
                  <a:cs typeface="Calibri"/>
                  <a:sym typeface="Calibri"/>
                </a:rPr>
                <a:t>CLICCA</a:t>
              </a:r>
              <a:endParaRPr/>
            </a:p>
            <a:p>
              <a:pPr marL="0" marR="0" lvl="0" indent="0" algn="ctr" rtl="0">
                <a:lnSpc>
                  <a:spcPct val="94444"/>
                </a:lnSpc>
                <a:spcBef>
                  <a:spcPts val="0"/>
                </a:spcBef>
                <a:spcAft>
                  <a:spcPts val="0"/>
                </a:spcAft>
                <a:buClr>
                  <a:schemeClr val="lt1"/>
                </a:buClr>
                <a:buSzPts val="1800"/>
                <a:buFont typeface="Arial"/>
                <a:buNone/>
              </a:pPr>
              <a:r>
                <a:rPr lang="en-US" sz="1800" b="1" i="0">
                  <a:solidFill>
                    <a:schemeClr val="lt1"/>
                  </a:solidFill>
                  <a:latin typeface="Calibri"/>
                  <a:ea typeface="Calibri"/>
                  <a:cs typeface="Calibri"/>
                  <a:sym typeface="Calibri"/>
                </a:rPr>
                <a:t>all'accesso</a:t>
              </a:r>
              <a:endParaRPr/>
            </a:p>
          </p:txBody>
        </p:sp>
      </p:grpSp>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11" name="Shape 1511"/>
        <p:cNvGrpSpPr/>
        <p:nvPr/>
      </p:nvGrpSpPr>
      <p:grpSpPr>
        <a:xfrm>
          <a:off x="0" y="0"/>
          <a:ext cx="0" cy="0"/>
          <a:chOff x="0" y="0"/>
          <a:chExt cx="0" cy="0"/>
        </a:xfrm>
      </p:grpSpPr>
      <p:sp>
        <p:nvSpPr>
          <p:cNvPr id="1512" name="Google Shape;1512;p41"/>
          <p:cNvSpPr txBox="1"/>
          <p:nvPr>
            <p:ph type="sldNum" idx="12"/>
          </p:nvPr>
        </p:nvSpPr>
        <p:spPr>
          <a:xfrm>
            <a:off x="6860806" y="10158647"/>
            <a:ext cx="374383" cy="465822"/>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en-US"/>
              <a:t>'#'</a:t>
            </a:fld>
            <a:endParaRPr/>
          </a:p>
        </p:txBody>
      </p:sp>
      <p:sp>
        <p:nvSpPr>
          <p:cNvPr id="1513" name="Google Shape;1513;p41"/>
          <p:cNvSpPr txBox="1"/>
          <p:nvPr>
            <p:ph type="body" idx="2"/>
          </p:nvPr>
        </p:nvSpPr>
        <p:spPr>
          <a:xfrm>
            <a:off x="302839" y="2489829"/>
            <a:ext cx="7096066" cy="782354"/>
          </a:xfrm>
          <a:prstGeom prst="rect">
            <a:avLst/>
          </a:prstGeom>
          <a:noFill/>
          <a:ln>
            <a:noFill/>
          </a:ln>
        </p:spPr>
        <p:txBody>
          <a:bodyPr spcFirstLastPara="1" wrap="square" lIns="91425" tIns="45700" rIns="91425" bIns="45700" anchor="t" anchorCtr="0">
            <a:noAutofit/>
          </a:bodyPr>
          <a:lstStyle/>
          <a:p>
            <a:pPr marL="0" marR="0" lvl="0" indent="0" algn="just" rtl="0">
              <a:lnSpc>
                <a:spcPct val="100000"/>
              </a:lnSpc>
              <a:spcBef>
                <a:spcPts val="0"/>
              </a:spcBef>
              <a:spcAft>
                <a:spcPts val="0"/>
              </a:spcAft>
              <a:buClr>
                <a:srgbClr val="4B4B4B"/>
              </a:buClr>
              <a:buSzPts val="1400"/>
              <a:buFont typeface="Arial"/>
              <a:buNone/>
            </a:pPr>
            <a:r>
              <a:rPr lang="en-US" sz="1400">
                <a:solidFill>
                  <a:srgbClr val="4B4B4B"/>
                </a:solidFill>
              </a:rPr>
              <a:t>Queste domande aiutano gli studenti a riflettere su come ottimizzare le loro attività quotidiane, gestire le risorse e aumentare l'efficienza. Ogni domanda comprende esercizi e suggerimenti per affinare le operazioni e renderle più efficaci.</a:t>
            </a:r>
            <a:endParaRPr sz="1400"/>
          </a:p>
        </p:txBody>
      </p:sp>
      <p:sp>
        <p:nvSpPr>
          <p:cNvPr id="1514" name="Google Shape;1514;p41"/>
          <p:cNvSpPr txBox="1"/>
          <p:nvPr>
            <p:ph type="body" idx="3"/>
          </p:nvPr>
        </p:nvSpPr>
        <p:spPr>
          <a:xfrm>
            <a:off x="302839" y="806310"/>
            <a:ext cx="5956470" cy="66514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lt1"/>
              </a:buClr>
              <a:buSzPts val="2800"/>
              <a:buNone/>
            </a:pPr>
            <a:r>
              <a:rPr lang="en-US" sz="2800" b="1"/>
              <a:t>Sezione 4: Fase 1</a:t>
            </a:r>
            <a:endParaRPr/>
          </a:p>
          <a:p>
            <a:pPr marL="0" lvl="0" indent="0" algn="l" rtl="0">
              <a:lnSpc>
                <a:spcPct val="100000"/>
              </a:lnSpc>
              <a:spcBef>
                <a:spcPts val="600"/>
              </a:spcBef>
              <a:spcAft>
                <a:spcPts val="0"/>
              </a:spcAft>
              <a:buClr>
                <a:schemeClr val="lt1"/>
              </a:buClr>
              <a:buSzPts val="1200"/>
              <a:buNone/>
            </a:pPr>
            <a:r>
              <a:t/>
            </a:r>
            <a:endParaRPr sz="1200" b="0"/>
          </a:p>
          <a:p>
            <a:pPr marL="0" lvl="0" indent="0" algn="l" rtl="0">
              <a:lnSpc>
                <a:spcPct val="100000"/>
              </a:lnSpc>
              <a:spcBef>
                <a:spcPts val="0"/>
              </a:spcBef>
              <a:spcAft>
                <a:spcPts val="0"/>
              </a:spcAft>
              <a:buClr>
                <a:schemeClr val="lt1"/>
              </a:buClr>
              <a:buSzPts val="2200"/>
              <a:buNone/>
            </a:pPr>
            <a:r>
              <a:rPr lang="en-US" sz="2200" b="0"/>
              <a:t>PENSARE con le domande (5)</a:t>
            </a:r>
            <a:endParaRPr/>
          </a:p>
        </p:txBody>
      </p:sp>
      <p:graphicFrame>
        <p:nvGraphicFramePr>
          <p:cNvPr id="1515" name="Google Shape;1515;p41"/>
          <p:cNvGraphicFramePr/>
          <p:nvPr/>
        </p:nvGraphicFramePr>
        <p:xfrm>
          <a:off x="332509" y="3487998"/>
          <a:ext cx="3000000" cy="3000000"/>
        </p:xfrm>
        <a:graphic>
          <a:graphicData uri="http://schemas.openxmlformats.org/drawingml/2006/table">
            <a:tbl>
              <a:tblPr firstRow="1" bandRow="1">
                <a:noFill/>
                <a:tableStyleId>{D8F5C330-00EC-492D-B79E-F1F6E617DCEB}</a:tableStyleId>
              </a:tblPr>
              <a:tblGrid>
                <a:gridCol w="7121225"/>
              </a:tblGrid>
              <a:tr h="203200">
                <a:tc>
                  <a:txBody>
                    <a:bodyPr/>
                    <a:lstStyle/>
                    <a:p>
                      <a:pPr marL="342900" marR="0" lvl="0" indent="-342900" algn="l" rtl="0">
                        <a:lnSpc>
                          <a:spcPct val="100000"/>
                        </a:lnSpc>
                        <a:spcBef>
                          <a:spcPts val="0"/>
                        </a:spcBef>
                        <a:spcAft>
                          <a:spcPts val="0"/>
                        </a:spcAft>
                        <a:buClr>
                          <a:schemeClr val="lt1"/>
                        </a:buClr>
                        <a:buSzPts val="1600"/>
                        <a:buFont typeface="Century Schoolbook"/>
                        <a:buAutoNum type="arabicPeriod" startAt="5"/>
                      </a:pPr>
                      <a:r>
                        <a:rPr lang="en-US" sz="1600" b="0" i="0" u="none" strike="noStrike" cap="none">
                          <a:solidFill>
                            <a:schemeClr val="lt1"/>
                          </a:solidFill>
                          <a:latin typeface="Verdana"/>
                          <a:ea typeface="Verdana"/>
                          <a:cs typeface="Verdana"/>
                          <a:sym typeface="Verdana"/>
                        </a:rPr>
                        <a:t>Come si possono semplificare le attività quotidiane per risparmiare tempo ed energia?</a:t>
                      </a:r>
                      <a:endParaRPr/>
                    </a:p>
                  </a:txBody>
                  <a:tcPr marL="91450" marR="91450" marT="45725" marB="45725">
                    <a:lnL w="12700" cap="flat" cmpd="sng">
                      <a:solidFill>
                        <a:srgbClr val="44BAA9"/>
                      </a:solidFill>
                      <a:prstDash val="solid"/>
                      <a:round/>
                      <a:headEnd type="none" w="sm" len="sm"/>
                      <a:tailEnd type="none" w="sm" len="sm"/>
                    </a:lnL>
                    <a:lnR w="12700" cap="flat" cmpd="sng">
                      <a:solidFill>
                        <a:srgbClr val="44BAA9"/>
                      </a:solidFill>
                      <a:prstDash val="solid"/>
                      <a:round/>
                      <a:headEnd type="none" w="sm" len="sm"/>
                      <a:tailEnd type="none" w="sm" len="sm"/>
                    </a:lnR>
                    <a:lnT w="12700" cap="flat" cmpd="sng">
                      <a:solidFill>
                        <a:srgbClr val="44BAA9"/>
                      </a:solidFill>
                      <a:prstDash val="solid"/>
                      <a:round/>
                      <a:headEnd type="none" w="sm" len="sm"/>
                      <a:tailEnd type="none" w="sm" len="sm"/>
                    </a:lnT>
                    <a:lnB w="12700" cap="flat" cmpd="sng">
                      <a:solidFill>
                        <a:srgbClr val="44BAA9"/>
                      </a:solidFill>
                      <a:prstDash val="solid"/>
                      <a:round/>
                      <a:headEnd type="none" w="sm" len="sm"/>
                      <a:tailEnd type="none" w="sm" len="sm"/>
                    </a:lnB>
                    <a:solidFill>
                      <a:srgbClr val="69ADAD"/>
                    </a:solidFill>
                  </a:tcPr>
                </a:tc>
              </a:tr>
              <a:tr h="370850">
                <a:tc>
                  <a:txBody>
                    <a:bodyPr/>
                    <a:lstStyle/>
                    <a:p>
                      <a:pPr marL="0" marR="0" lvl="0" indent="0" algn="l" rtl="0">
                        <a:spcBef>
                          <a:spcPts val="0"/>
                        </a:spcBef>
                        <a:spcAft>
                          <a:spcPts val="0"/>
                        </a:spcAft>
                        <a:buNone/>
                      </a:pPr>
                      <a:r>
                        <a:rPr lang="en-US" sz="1400" b="1" i="0" u="none" strike="noStrike" cap="none">
                          <a:solidFill>
                            <a:srgbClr val="4B4B4B"/>
                          </a:solidFill>
                          <a:latin typeface="Verdana"/>
                          <a:ea typeface="Verdana"/>
                          <a:cs typeface="Verdana"/>
                          <a:sym typeface="Verdana"/>
                        </a:rPr>
                        <a:t>Esercizio: </a:t>
                      </a:r>
                      <a:r>
                        <a:rPr lang="en-US" sz="1400" b="0" i="0" u="none" strike="noStrike" cap="none">
                          <a:solidFill>
                            <a:srgbClr val="4B4B4B"/>
                          </a:solidFill>
                          <a:latin typeface="Verdana"/>
                          <a:ea typeface="Verdana"/>
                          <a:cs typeface="Verdana"/>
                          <a:sym typeface="Verdana"/>
                        </a:rPr>
                        <a:t>Identificate le attività che richiedono più tempo nelle vostre operazioni</a:t>
                      </a:r>
                      <a:r>
                        <a:rPr lang="en-US" sz="1400" b="1" i="0" u="none" strike="noStrike" cap="none">
                          <a:solidFill>
                            <a:srgbClr val="4B4B4B"/>
                          </a:solidFill>
                          <a:latin typeface="Verdana"/>
                          <a:ea typeface="Verdana"/>
                          <a:cs typeface="Verdana"/>
                          <a:sym typeface="Verdana"/>
                        </a:rPr>
                        <a:t>.</a:t>
                      </a:r>
                      <a:endParaRPr/>
                    </a:p>
                    <a:p>
                      <a:pPr marL="0" marR="0" lvl="0" indent="0" algn="l" rtl="0">
                        <a:spcBef>
                          <a:spcPts val="600"/>
                        </a:spcBef>
                        <a:spcAft>
                          <a:spcPts val="0"/>
                        </a:spcAft>
                        <a:buNone/>
                      </a:pPr>
                      <a:r>
                        <a:t/>
                      </a:r>
                      <a:endParaRPr sz="400" b="0" i="0" u="none" strike="noStrike" cap="none">
                        <a:solidFill>
                          <a:srgbClr val="4B4B4B"/>
                        </a:solidFill>
                        <a:latin typeface="Verdana"/>
                        <a:ea typeface="Verdana"/>
                        <a:cs typeface="Verdana"/>
                        <a:sym typeface="Verdana"/>
                      </a:endParaRPr>
                    </a:p>
                    <a:p>
                      <a:pPr marL="285750" marR="0" lvl="0" indent="-285750" algn="l" rtl="0">
                        <a:spcBef>
                          <a:spcPts val="600"/>
                        </a:spcBef>
                        <a:spcAft>
                          <a:spcPts val="0"/>
                        </a:spcAft>
                        <a:buClr>
                          <a:srgbClr val="4B4B4B"/>
                        </a:buClr>
                        <a:buSzPts val="1200"/>
                        <a:buFont typeface="Noto Sans Symbols"/>
                        <a:buChar char="❖"/>
                      </a:pPr>
                      <a:r>
                        <a:rPr lang="en-US" sz="1200" b="1" i="0" u="none" strike="noStrike" cap="none">
                          <a:solidFill>
                            <a:srgbClr val="4B4B4B"/>
                          </a:solidFill>
                          <a:latin typeface="Verdana"/>
                          <a:ea typeface="Verdana"/>
                          <a:cs typeface="Verdana"/>
                          <a:sym typeface="Verdana"/>
                        </a:rPr>
                        <a:t>Fate un elenco: </a:t>
                      </a:r>
                      <a:r>
                        <a:rPr lang="en-US" sz="1200" b="0" i="0" u="none" strike="noStrike" cap="none">
                          <a:solidFill>
                            <a:srgbClr val="4B4B4B"/>
                          </a:solidFill>
                          <a:latin typeface="Verdana"/>
                          <a:ea typeface="Verdana"/>
                          <a:cs typeface="Verdana"/>
                          <a:sym typeface="Verdana"/>
                        </a:rPr>
                        <a:t>Scrivete le attività che occupano la maggior parte del vostro tempo quotidianamente o settimanalmente.</a:t>
                      </a:r>
                      <a:endParaRPr/>
                    </a:p>
                    <a:p>
                      <a:pPr marL="285750" marR="0" lvl="0" indent="-285750" algn="l" rtl="0">
                        <a:spcBef>
                          <a:spcPts val="600"/>
                        </a:spcBef>
                        <a:spcAft>
                          <a:spcPts val="0"/>
                        </a:spcAft>
                        <a:buClr>
                          <a:srgbClr val="4B4B4B"/>
                        </a:buClr>
                        <a:buSzPts val="1200"/>
                        <a:buFont typeface="Noto Sans Symbols"/>
                        <a:buChar char="❖"/>
                      </a:pPr>
                      <a:r>
                        <a:rPr lang="en-US" sz="1200" b="1" i="0" u="none" strike="noStrike" cap="none">
                          <a:solidFill>
                            <a:srgbClr val="4B4B4B"/>
                          </a:solidFill>
                          <a:latin typeface="Verdana"/>
                          <a:ea typeface="Verdana"/>
                          <a:cs typeface="Verdana"/>
                          <a:sym typeface="Verdana"/>
                        </a:rPr>
                        <a:t>Individuare le opportunità di automazione: </a:t>
                      </a:r>
                      <a:r>
                        <a:rPr lang="en-US" sz="1200" b="0" i="0" u="none" strike="noStrike" cap="none">
                          <a:solidFill>
                            <a:srgbClr val="4B4B4B"/>
                          </a:solidFill>
                          <a:latin typeface="Verdana"/>
                          <a:ea typeface="Verdana"/>
                          <a:cs typeface="Verdana"/>
                          <a:sym typeface="Verdana"/>
                        </a:rPr>
                        <a:t>Cercate le attività ripetitive che potrebbero essere automatizzate utilizzando strumenti come Zapier o Monday.</a:t>
                      </a:r>
                      <a:endParaRPr/>
                    </a:p>
                    <a:p>
                      <a:pPr marL="285750" marR="0" lvl="0" indent="-285750" algn="l" rtl="0">
                        <a:spcBef>
                          <a:spcPts val="600"/>
                        </a:spcBef>
                        <a:spcAft>
                          <a:spcPts val="0"/>
                        </a:spcAft>
                        <a:buClr>
                          <a:srgbClr val="4B4B4B"/>
                        </a:buClr>
                        <a:buSzPts val="1200"/>
                        <a:buFont typeface="Noto Sans Symbols"/>
                        <a:buChar char="❖"/>
                      </a:pPr>
                      <a:r>
                        <a:rPr lang="en-US" sz="1200" b="1" i="0" u="none" strike="noStrike" cap="none">
                          <a:solidFill>
                            <a:srgbClr val="4B4B4B"/>
                          </a:solidFill>
                          <a:latin typeface="Verdana"/>
                          <a:ea typeface="Verdana"/>
                          <a:cs typeface="Verdana"/>
                          <a:sym typeface="Verdana"/>
                        </a:rPr>
                        <a:t>Pianificare l'efficienza: </a:t>
                      </a:r>
                      <a:r>
                        <a:rPr lang="en-US" sz="1200" b="0" i="0" u="none" strike="noStrike" cap="none">
                          <a:solidFill>
                            <a:srgbClr val="4B4B4B"/>
                          </a:solidFill>
                          <a:latin typeface="Verdana"/>
                          <a:ea typeface="Verdana"/>
                          <a:cs typeface="Verdana"/>
                          <a:sym typeface="Verdana"/>
                        </a:rPr>
                        <a:t>Decidete quali compiti potete delegare o semplificare per concentrarvi su obiettivi più importanti.</a:t>
                      </a:r>
                      <a:endParaRPr/>
                    </a:p>
                    <a:p>
                      <a:pPr marL="0" marR="0" lvl="0" indent="0" algn="l" rtl="0">
                        <a:spcBef>
                          <a:spcPts val="600"/>
                        </a:spcBef>
                        <a:spcAft>
                          <a:spcPts val="0"/>
                        </a:spcAft>
                        <a:buClr>
                          <a:schemeClr val="dk1"/>
                        </a:buClr>
                        <a:buSzPts val="1200"/>
                        <a:buFont typeface="Arial"/>
                        <a:buNone/>
                      </a:pPr>
                      <a:r>
                        <a:t/>
                      </a:r>
                      <a:endParaRPr sz="1200" b="0" i="0" u="none" strike="noStrike" cap="none">
                        <a:solidFill>
                          <a:srgbClr val="4B4B4B"/>
                        </a:solidFill>
                        <a:latin typeface="Verdana"/>
                        <a:ea typeface="Verdana"/>
                        <a:cs typeface="Verdana"/>
                        <a:sym typeface="Verdana"/>
                      </a:endParaRPr>
                    </a:p>
                  </a:txBody>
                  <a:tcPr marL="91450" marR="91450" marT="45725" marB="45725">
                    <a:lnL w="12700" cap="flat" cmpd="sng">
                      <a:solidFill>
                        <a:srgbClr val="44BAA9"/>
                      </a:solidFill>
                      <a:prstDash val="solid"/>
                      <a:round/>
                      <a:headEnd type="none" w="sm" len="sm"/>
                      <a:tailEnd type="none" w="sm" len="sm"/>
                    </a:lnL>
                    <a:lnR w="12700" cap="flat" cmpd="sng">
                      <a:solidFill>
                        <a:srgbClr val="44BAA9"/>
                      </a:solidFill>
                      <a:prstDash val="solid"/>
                      <a:round/>
                      <a:headEnd type="none" w="sm" len="sm"/>
                      <a:tailEnd type="none" w="sm" len="sm"/>
                    </a:lnR>
                    <a:lnT w="12700" cap="flat" cmpd="sng">
                      <a:solidFill>
                        <a:srgbClr val="44BAA9"/>
                      </a:solidFill>
                      <a:prstDash val="solid"/>
                      <a:round/>
                      <a:headEnd type="none" w="sm" len="sm"/>
                      <a:tailEnd type="none" w="sm" len="sm"/>
                    </a:lnT>
                    <a:lnB w="12700" cap="flat" cmpd="sng">
                      <a:solidFill>
                        <a:srgbClr val="44BAA9"/>
                      </a:solidFill>
                      <a:prstDash val="solid"/>
                      <a:round/>
                      <a:headEnd type="none" w="sm" len="sm"/>
                      <a:tailEnd type="none" w="sm" len="sm"/>
                    </a:lnB>
                    <a:solidFill>
                      <a:schemeClr val="lt1"/>
                    </a:solidFill>
                  </a:tcPr>
                </a:tc>
              </a:tr>
              <a:tr h="247350">
                <a:tc>
                  <a:txBody>
                    <a:bodyPr/>
                    <a:lstStyle/>
                    <a:p>
                      <a:pPr marL="342900" marR="0" lvl="0" indent="-342900" algn="l" rtl="0">
                        <a:lnSpc>
                          <a:spcPct val="100000"/>
                        </a:lnSpc>
                        <a:spcBef>
                          <a:spcPts val="0"/>
                        </a:spcBef>
                        <a:spcAft>
                          <a:spcPts val="0"/>
                        </a:spcAft>
                        <a:buClr>
                          <a:schemeClr val="lt1"/>
                        </a:buClr>
                        <a:buSzPts val="1600"/>
                        <a:buFont typeface="Century Schoolbook"/>
                        <a:buAutoNum type="arabicPeriod" startAt="5"/>
                      </a:pPr>
                      <a:r>
                        <a:rPr lang="en-US" sz="1600" b="0" i="0" u="none" strike="noStrike" cap="none">
                          <a:solidFill>
                            <a:schemeClr val="lt1"/>
                          </a:solidFill>
                          <a:latin typeface="Verdana"/>
                          <a:ea typeface="Verdana"/>
                          <a:cs typeface="Verdana"/>
                          <a:sym typeface="Verdana"/>
                        </a:rPr>
                        <a:t>Come potete gestire il vostro team in modo efficace per garantire un'operatività senza intoppi?</a:t>
                      </a:r>
                      <a:endParaRPr/>
                    </a:p>
                  </a:txBody>
                  <a:tcPr marL="91450" marR="91450" marT="45725" marB="45725">
                    <a:lnL w="12700" cap="flat" cmpd="sng">
                      <a:solidFill>
                        <a:srgbClr val="44BAA9"/>
                      </a:solidFill>
                      <a:prstDash val="solid"/>
                      <a:round/>
                      <a:headEnd type="none" w="sm" len="sm"/>
                      <a:tailEnd type="none" w="sm" len="sm"/>
                    </a:lnL>
                    <a:lnR w="12700" cap="flat" cmpd="sng">
                      <a:solidFill>
                        <a:srgbClr val="44BAA9"/>
                      </a:solidFill>
                      <a:prstDash val="solid"/>
                      <a:round/>
                      <a:headEnd type="none" w="sm" len="sm"/>
                      <a:tailEnd type="none" w="sm" len="sm"/>
                    </a:lnR>
                    <a:lnT w="12700" cap="flat" cmpd="sng">
                      <a:solidFill>
                        <a:srgbClr val="44BAA9"/>
                      </a:solidFill>
                      <a:prstDash val="solid"/>
                      <a:round/>
                      <a:headEnd type="none" w="sm" len="sm"/>
                      <a:tailEnd type="none" w="sm" len="sm"/>
                    </a:lnT>
                    <a:lnB w="12700" cap="flat" cmpd="sng">
                      <a:solidFill>
                        <a:srgbClr val="44BAA9"/>
                      </a:solidFill>
                      <a:prstDash val="solid"/>
                      <a:round/>
                      <a:headEnd type="none" w="sm" len="sm"/>
                      <a:tailEnd type="none" w="sm" len="sm"/>
                    </a:lnB>
                    <a:solidFill>
                      <a:srgbClr val="69ADAD"/>
                    </a:solidFill>
                  </a:tcPr>
                </a:tc>
              </a:tr>
              <a:tr h="177800">
                <a:tc>
                  <a:txBody>
                    <a:bodyPr/>
                    <a:lstStyle/>
                    <a:p>
                      <a:pPr marL="0" marR="0" lvl="0" indent="0" algn="l" rtl="0">
                        <a:spcBef>
                          <a:spcPts val="0"/>
                        </a:spcBef>
                        <a:spcAft>
                          <a:spcPts val="0"/>
                        </a:spcAft>
                        <a:buNone/>
                      </a:pPr>
                      <a:r>
                        <a:rPr lang="en-US" sz="1400" b="1" i="0" u="none" strike="noStrike" cap="none">
                          <a:solidFill>
                            <a:srgbClr val="4B4B4B"/>
                          </a:solidFill>
                          <a:latin typeface="Verdana"/>
                          <a:ea typeface="Verdana"/>
                          <a:cs typeface="Verdana"/>
                          <a:sym typeface="Verdana"/>
                        </a:rPr>
                        <a:t>Esercizio: </a:t>
                      </a:r>
                      <a:r>
                        <a:rPr lang="en-US" sz="1400" b="0" i="0" u="none" strike="noStrike" cap="none">
                          <a:solidFill>
                            <a:srgbClr val="4B4B4B"/>
                          </a:solidFill>
                          <a:latin typeface="Verdana"/>
                          <a:ea typeface="Verdana"/>
                          <a:cs typeface="Verdana"/>
                          <a:sym typeface="Verdana"/>
                        </a:rPr>
                        <a:t>Pensate a come migliorare la collaborazione e la comunicazione all'interno del vostro team.</a:t>
                      </a:r>
                      <a:endParaRPr/>
                    </a:p>
                    <a:p>
                      <a:pPr marL="0" marR="0" lvl="0" indent="0" algn="l" rtl="0">
                        <a:spcBef>
                          <a:spcPts val="0"/>
                        </a:spcBef>
                        <a:spcAft>
                          <a:spcPts val="0"/>
                        </a:spcAft>
                        <a:buNone/>
                      </a:pPr>
                      <a:r>
                        <a:t/>
                      </a:r>
                      <a:endParaRPr sz="400" b="0" i="0" u="none" strike="noStrike" cap="none">
                        <a:solidFill>
                          <a:srgbClr val="4B4B4B"/>
                        </a:solidFill>
                        <a:latin typeface="Verdana"/>
                        <a:ea typeface="Verdana"/>
                        <a:cs typeface="Verdana"/>
                        <a:sym typeface="Verdana"/>
                      </a:endParaRPr>
                    </a:p>
                    <a:p>
                      <a:pPr marL="0" marR="0" lvl="0" indent="0" algn="l" rtl="0">
                        <a:spcBef>
                          <a:spcPts val="0"/>
                        </a:spcBef>
                        <a:spcAft>
                          <a:spcPts val="0"/>
                        </a:spcAft>
                        <a:buNone/>
                      </a:pPr>
                      <a:r>
                        <a:t/>
                      </a:r>
                      <a:endParaRPr sz="400" b="0" i="0" u="none" strike="noStrike" cap="none">
                        <a:solidFill>
                          <a:srgbClr val="4B4B4B"/>
                        </a:solidFill>
                        <a:latin typeface="Verdana"/>
                        <a:ea typeface="Verdana"/>
                        <a:cs typeface="Verdana"/>
                        <a:sym typeface="Verdana"/>
                      </a:endParaRPr>
                    </a:p>
                    <a:p>
                      <a:pPr marL="0" marR="0" lvl="0" indent="0" algn="l" rtl="0">
                        <a:spcBef>
                          <a:spcPts val="0"/>
                        </a:spcBef>
                        <a:spcAft>
                          <a:spcPts val="0"/>
                        </a:spcAft>
                        <a:buNone/>
                      </a:pPr>
                      <a:r>
                        <a:t/>
                      </a:r>
                      <a:endParaRPr sz="400" b="0" i="0" u="none" strike="noStrike" cap="none">
                        <a:solidFill>
                          <a:srgbClr val="4B4B4B"/>
                        </a:solidFill>
                        <a:latin typeface="Verdana"/>
                        <a:ea typeface="Verdana"/>
                        <a:cs typeface="Verdana"/>
                        <a:sym typeface="Verdana"/>
                      </a:endParaRPr>
                    </a:p>
                    <a:p>
                      <a:pPr marL="171450" marR="0" lvl="0" indent="-171450" algn="l" rtl="0">
                        <a:spcBef>
                          <a:spcPts val="0"/>
                        </a:spcBef>
                        <a:spcAft>
                          <a:spcPts val="0"/>
                        </a:spcAft>
                        <a:buClr>
                          <a:srgbClr val="4B4B4B"/>
                        </a:buClr>
                        <a:buSzPts val="1200"/>
                        <a:buFont typeface="Noto Sans Symbols"/>
                        <a:buChar char="❖"/>
                      </a:pPr>
                      <a:r>
                        <a:rPr lang="en-US" sz="1200" b="1" i="0" u="none" strike="noStrike" cap="none">
                          <a:solidFill>
                            <a:srgbClr val="4B4B4B"/>
                          </a:solidFill>
                          <a:latin typeface="Verdana"/>
                          <a:ea typeface="Verdana"/>
                          <a:cs typeface="Verdana"/>
                          <a:sym typeface="Verdana"/>
                        </a:rPr>
                        <a:t>Identificare le esigenze: </a:t>
                      </a:r>
                      <a:r>
                        <a:rPr lang="en-US" sz="1200" b="0" i="0" u="none" strike="noStrike" cap="none">
                          <a:solidFill>
                            <a:srgbClr val="4B4B4B"/>
                          </a:solidFill>
                          <a:latin typeface="Verdana"/>
                          <a:ea typeface="Verdana"/>
                          <a:cs typeface="Verdana"/>
                          <a:sym typeface="Verdana"/>
                        </a:rPr>
                        <a:t>Scrivete tutte le sfide che il vostro team deve affrontare, come la programmazione o il monitoraggio dei progressi.</a:t>
                      </a:r>
                      <a:endParaRPr/>
                    </a:p>
                    <a:p>
                      <a:pPr marL="171450" marR="0" lvl="0" indent="-171450" algn="l" rtl="0">
                        <a:spcBef>
                          <a:spcPts val="0"/>
                        </a:spcBef>
                        <a:spcAft>
                          <a:spcPts val="0"/>
                        </a:spcAft>
                        <a:buClr>
                          <a:srgbClr val="4B4B4B"/>
                        </a:buClr>
                        <a:buSzPts val="1200"/>
                        <a:buFont typeface="Noto Sans Symbols"/>
                        <a:buChar char="❖"/>
                      </a:pPr>
                      <a:r>
                        <a:rPr lang="en-US" sz="1200" b="1" i="0" u="none" strike="noStrike" cap="none">
                          <a:solidFill>
                            <a:srgbClr val="4B4B4B"/>
                          </a:solidFill>
                          <a:latin typeface="Verdana"/>
                          <a:ea typeface="Verdana"/>
                          <a:cs typeface="Verdana"/>
                          <a:sym typeface="Verdana"/>
                        </a:rPr>
                        <a:t>Esplorare gli strumenti: </a:t>
                      </a:r>
                      <a:r>
                        <a:rPr lang="en-US" sz="1200" b="0" i="0" u="none" strike="noStrike" cap="none">
                          <a:solidFill>
                            <a:srgbClr val="4B4B4B"/>
                          </a:solidFill>
                          <a:latin typeface="Verdana"/>
                          <a:ea typeface="Verdana"/>
                          <a:cs typeface="Verdana"/>
                          <a:sym typeface="Verdana"/>
                        </a:rPr>
                        <a:t>Ricercate strumenti come Trello o Miro per migliorare la comunicazione e la gestione dei compiti.</a:t>
                      </a:r>
                      <a:endParaRPr/>
                    </a:p>
                    <a:p>
                      <a:pPr marL="171450" marR="0" lvl="0" indent="-171450" algn="l" rtl="0">
                        <a:spcBef>
                          <a:spcPts val="0"/>
                        </a:spcBef>
                        <a:spcAft>
                          <a:spcPts val="0"/>
                        </a:spcAft>
                        <a:buClr>
                          <a:srgbClr val="4B4B4B"/>
                        </a:buClr>
                        <a:buSzPts val="1200"/>
                        <a:buFont typeface="Noto Sans Symbols"/>
                        <a:buChar char="❖"/>
                      </a:pPr>
                      <a:r>
                        <a:rPr lang="en-US" sz="1200" b="1" i="0" u="none" strike="noStrike" cap="none">
                          <a:solidFill>
                            <a:srgbClr val="4B4B4B"/>
                          </a:solidFill>
                          <a:latin typeface="Verdana"/>
                          <a:ea typeface="Verdana"/>
                          <a:cs typeface="Verdana"/>
                          <a:sym typeface="Verdana"/>
                        </a:rPr>
                        <a:t>Pianificare il lavoro di squadra: </a:t>
                      </a:r>
                      <a:r>
                        <a:rPr lang="en-US" sz="1200" b="0" i="0" u="none" strike="noStrike" cap="none">
                          <a:solidFill>
                            <a:srgbClr val="4B4B4B"/>
                          </a:solidFill>
                          <a:latin typeface="Verdana"/>
                          <a:ea typeface="Verdana"/>
                          <a:cs typeface="Verdana"/>
                          <a:sym typeface="Verdana"/>
                        </a:rPr>
                        <a:t>Delineate due modi per mantenere il vostro team motivato e organizzato, come ad esempio regolari check-ins o una chiara definizione degli obiettivi.</a:t>
                      </a:r>
                      <a:endParaRPr/>
                    </a:p>
                  </a:txBody>
                  <a:tcPr marL="91450" marR="91450" marT="45725" marB="45725">
                    <a:lnL w="12700" cap="flat" cmpd="sng">
                      <a:solidFill>
                        <a:srgbClr val="44BAA9"/>
                      </a:solidFill>
                      <a:prstDash val="solid"/>
                      <a:round/>
                      <a:headEnd type="none" w="sm" len="sm"/>
                      <a:tailEnd type="none" w="sm" len="sm"/>
                    </a:lnL>
                    <a:lnR w="12700" cap="flat" cmpd="sng">
                      <a:solidFill>
                        <a:srgbClr val="44BAA9"/>
                      </a:solidFill>
                      <a:prstDash val="solid"/>
                      <a:round/>
                      <a:headEnd type="none" w="sm" len="sm"/>
                      <a:tailEnd type="none" w="sm" len="sm"/>
                    </a:lnR>
                    <a:lnT w="12700" cap="flat" cmpd="sng">
                      <a:solidFill>
                        <a:srgbClr val="44BAA9"/>
                      </a:solidFill>
                      <a:prstDash val="solid"/>
                      <a:round/>
                      <a:headEnd type="none" w="sm" len="sm"/>
                      <a:tailEnd type="none" w="sm" len="sm"/>
                    </a:lnT>
                    <a:lnB w="12700" cap="flat" cmpd="sng">
                      <a:solidFill>
                        <a:srgbClr val="44BAA9"/>
                      </a:solidFill>
                      <a:prstDash val="solid"/>
                      <a:round/>
                      <a:headEnd type="none" w="sm" len="sm"/>
                      <a:tailEnd type="none" w="sm" len="sm"/>
                    </a:lnB>
                    <a:solidFill>
                      <a:schemeClr val="lt1"/>
                    </a:solidFill>
                  </a:tcPr>
                </a:tc>
              </a:tr>
            </a:tbl>
          </a:graphicData>
        </a:graphic>
      </p:graphicFrame>
      <p:graphicFrame>
        <p:nvGraphicFramePr>
          <p:cNvPr id="1516" name="Google Shape;1516;p41"/>
          <p:cNvGraphicFramePr/>
          <p:nvPr/>
        </p:nvGraphicFramePr>
        <p:xfrm>
          <a:off x="387349" y="8201984"/>
          <a:ext cx="3000000" cy="3000000"/>
        </p:xfrm>
        <a:graphic>
          <a:graphicData uri="http://schemas.openxmlformats.org/drawingml/2006/table">
            <a:tbl>
              <a:tblPr firstRow="1" bandRow="1">
                <a:noFill/>
                <a:tableStyleId>{D8F5C330-00EC-492D-B79E-F1F6E617DCEB}</a:tableStyleId>
              </a:tblPr>
              <a:tblGrid>
                <a:gridCol w="7011550"/>
              </a:tblGrid>
              <a:tr h="370850">
                <a:tc>
                  <a:txBody>
                    <a:bodyPr/>
                    <a:lstStyle/>
                    <a:p>
                      <a:pPr marL="342900" marR="0" lvl="0" indent="-342900" algn="l" rtl="0">
                        <a:lnSpc>
                          <a:spcPct val="100000"/>
                        </a:lnSpc>
                        <a:spcBef>
                          <a:spcPts val="0"/>
                        </a:spcBef>
                        <a:spcAft>
                          <a:spcPts val="0"/>
                        </a:spcAft>
                        <a:buClr>
                          <a:schemeClr val="lt1"/>
                        </a:buClr>
                        <a:buSzPts val="1600"/>
                        <a:buFont typeface="Century Schoolbook"/>
                        <a:buAutoNum type="arabicPeriod" startAt="3"/>
                      </a:pPr>
                      <a:r>
                        <a:rPr lang="en-US" sz="1600" b="0" i="0" u="none" strike="noStrike" cap="none">
                          <a:solidFill>
                            <a:schemeClr val="lt1"/>
                          </a:solidFill>
                          <a:latin typeface="Verdana"/>
                          <a:ea typeface="Verdana"/>
                          <a:cs typeface="Verdana"/>
                          <a:sym typeface="Verdana"/>
                        </a:rPr>
                        <a:t>Quali strumenti possono aiutarvi a gestire le vostre finanze in modo più efficace?</a:t>
                      </a:r>
                      <a:endParaRPr/>
                    </a:p>
                  </a:txBody>
                  <a:tcPr marL="91450" marR="91450" marT="45725" marB="45725">
                    <a:lnL w="12700" cap="flat" cmpd="sng">
                      <a:solidFill>
                        <a:srgbClr val="44BAA9"/>
                      </a:solidFill>
                      <a:prstDash val="solid"/>
                      <a:round/>
                      <a:headEnd type="none" w="sm" len="sm"/>
                      <a:tailEnd type="none" w="sm" len="sm"/>
                    </a:lnL>
                    <a:lnR w="12700" cap="flat" cmpd="sng">
                      <a:solidFill>
                        <a:srgbClr val="44BAA9"/>
                      </a:solidFill>
                      <a:prstDash val="solid"/>
                      <a:round/>
                      <a:headEnd type="none" w="sm" len="sm"/>
                      <a:tailEnd type="none" w="sm" len="sm"/>
                    </a:lnR>
                    <a:lnT w="12700" cap="flat" cmpd="sng">
                      <a:solidFill>
                        <a:srgbClr val="44BAA9"/>
                      </a:solidFill>
                      <a:prstDash val="solid"/>
                      <a:round/>
                      <a:headEnd type="none" w="sm" len="sm"/>
                      <a:tailEnd type="none" w="sm" len="sm"/>
                    </a:lnT>
                    <a:lnB w="12700" cap="flat" cmpd="sng">
                      <a:solidFill>
                        <a:srgbClr val="44BAA9"/>
                      </a:solidFill>
                      <a:prstDash val="solid"/>
                      <a:round/>
                      <a:headEnd type="none" w="sm" len="sm"/>
                      <a:tailEnd type="none" w="sm" len="sm"/>
                    </a:lnB>
                    <a:solidFill>
                      <a:srgbClr val="69ADAD"/>
                    </a:solidFill>
                  </a:tcPr>
                </a:tc>
              </a:tr>
              <a:tr h="370850">
                <a:tc>
                  <a:txBody>
                    <a:bodyPr/>
                    <a:lstStyle/>
                    <a:p>
                      <a:pPr marL="0" marR="0" lvl="0" indent="0" algn="l" rtl="0">
                        <a:spcBef>
                          <a:spcPts val="0"/>
                        </a:spcBef>
                        <a:spcAft>
                          <a:spcPts val="0"/>
                        </a:spcAft>
                        <a:buNone/>
                      </a:pPr>
                      <a:r>
                        <a:rPr lang="en-US" sz="1400" b="1" i="0" u="none" strike="noStrike" cap="none">
                          <a:solidFill>
                            <a:srgbClr val="3F3F3F"/>
                          </a:solidFill>
                          <a:latin typeface="Verdana"/>
                          <a:ea typeface="Verdana"/>
                          <a:cs typeface="Verdana"/>
                          <a:sym typeface="Verdana"/>
                        </a:rPr>
                        <a:t>Esercizio: </a:t>
                      </a:r>
                      <a:r>
                        <a:rPr lang="en-US" sz="1400" b="0" i="0" u="none" strike="noStrike" cap="none">
                          <a:solidFill>
                            <a:srgbClr val="3F3F3F"/>
                          </a:solidFill>
                          <a:latin typeface="Verdana"/>
                          <a:ea typeface="Verdana"/>
                          <a:cs typeface="Verdana"/>
                          <a:sym typeface="Verdana"/>
                        </a:rPr>
                        <a:t>Riflettete sulle vostre attuali pratiche finanziarie e su come possono essere migliorate.</a:t>
                      </a:r>
                      <a:endParaRPr/>
                    </a:p>
                    <a:p>
                      <a:pPr marL="0" marR="0" lvl="0" indent="0" algn="l" rtl="0">
                        <a:spcBef>
                          <a:spcPts val="0"/>
                        </a:spcBef>
                        <a:spcAft>
                          <a:spcPts val="0"/>
                        </a:spcAft>
                        <a:buNone/>
                      </a:pPr>
                      <a:r>
                        <a:t/>
                      </a:r>
                      <a:endParaRPr sz="1400" b="0" i="0" u="none" strike="noStrike" cap="none">
                        <a:solidFill>
                          <a:srgbClr val="3F3F3F"/>
                        </a:solidFill>
                        <a:latin typeface="Verdana"/>
                        <a:ea typeface="Verdana"/>
                        <a:cs typeface="Verdana"/>
                        <a:sym typeface="Verdana"/>
                      </a:endParaRPr>
                    </a:p>
                    <a:p>
                      <a:pPr marL="0" marR="0" lvl="0" indent="0" algn="l" rtl="0">
                        <a:spcBef>
                          <a:spcPts val="0"/>
                        </a:spcBef>
                        <a:spcAft>
                          <a:spcPts val="0"/>
                        </a:spcAft>
                        <a:buNone/>
                      </a:pPr>
                      <a:r>
                        <a:t/>
                      </a:r>
                      <a:endParaRPr sz="400" b="1" i="0" u="none" strike="noStrike" cap="none">
                        <a:solidFill>
                          <a:srgbClr val="3F3F3F"/>
                        </a:solidFill>
                        <a:latin typeface="Verdana"/>
                        <a:ea typeface="Verdana"/>
                        <a:cs typeface="Verdana"/>
                        <a:sym typeface="Verdana"/>
                      </a:endParaRPr>
                    </a:p>
                    <a:p>
                      <a:pPr marL="171450" marR="0" lvl="0" indent="-171450" algn="l" rtl="0">
                        <a:spcBef>
                          <a:spcPts val="0"/>
                        </a:spcBef>
                        <a:spcAft>
                          <a:spcPts val="0"/>
                        </a:spcAft>
                        <a:buClr>
                          <a:srgbClr val="3F3F3F"/>
                        </a:buClr>
                        <a:buSzPts val="1200"/>
                        <a:buFont typeface="Noto Sans Symbols"/>
                        <a:buChar char="❖"/>
                      </a:pPr>
                      <a:r>
                        <a:rPr lang="en-US" sz="1200" b="1" i="0" u="none" strike="noStrike" cap="none">
                          <a:solidFill>
                            <a:srgbClr val="3F3F3F"/>
                          </a:solidFill>
                          <a:latin typeface="Verdana"/>
                          <a:ea typeface="Verdana"/>
                          <a:cs typeface="Verdana"/>
                          <a:sym typeface="Verdana"/>
                        </a:rPr>
                        <a:t>Individuare le lacune: </a:t>
                      </a:r>
                      <a:r>
                        <a:rPr lang="en-US" sz="1200" b="0" i="0" u="none" strike="noStrike" cap="none">
                          <a:solidFill>
                            <a:srgbClr val="3F3F3F"/>
                          </a:solidFill>
                          <a:latin typeface="Verdana"/>
                          <a:ea typeface="Verdana"/>
                          <a:cs typeface="Verdana"/>
                          <a:sym typeface="Verdana"/>
                        </a:rPr>
                        <a:t>Elencate le aree in cui avete difficoltà, come il monitoraggio delle spese o la definizione di un budget.</a:t>
                      </a:r>
                      <a:endParaRPr/>
                    </a:p>
                    <a:p>
                      <a:pPr marL="171450" marR="0" lvl="0" indent="-171450" algn="l" rtl="0">
                        <a:spcBef>
                          <a:spcPts val="0"/>
                        </a:spcBef>
                        <a:spcAft>
                          <a:spcPts val="0"/>
                        </a:spcAft>
                        <a:buClr>
                          <a:srgbClr val="3F3F3F"/>
                        </a:buClr>
                        <a:buSzPts val="1200"/>
                        <a:buFont typeface="Noto Sans Symbols"/>
                        <a:buChar char="❖"/>
                      </a:pPr>
                      <a:r>
                        <a:rPr lang="en-US" sz="1200" b="1" i="0" u="none" strike="noStrike" cap="none">
                          <a:solidFill>
                            <a:srgbClr val="3F3F3F"/>
                          </a:solidFill>
                          <a:latin typeface="Verdana"/>
                          <a:ea typeface="Verdana"/>
                          <a:cs typeface="Verdana"/>
                          <a:sym typeface="Verdana"/>
                        </a:rPr>
                        <a:t>Soluzioni di ricerca: </a:t>
                      </a:r>
                      <a:r>
                        <a:rPr lang="en-US" sz="1200" b="0" i="0" u="none" strike="noStrike" cap="none">
                          <a:solidFill>
                            <a:srgbClr val="3F3F3F"/>
                          </a:solidFill>
                          <a:latin typeface="Verdana"/>
                          <a:ea typeface="Verdana"/>
                          <a:cs typeface="Verdana"/>
                          <a:sym typeface="Verdana"/>
                        </a:rPr>
                        <a:t>Cercate strumenti come QuickBooks o Wave per gestire le finanze.</a:t>
                      </a:r>
                      <a:endParaRPr/>
                    </a:p>
                    <a:p>
                      <a:pPr marL="171450" marR="0" lvl="0" indent="-171450" algn="l" rtl="0">
                        <a:spcBef>
                          <a:spcPts val="0"/>
                        </a:spcBef>
                        <a:spcAft>
                          <a:spcPts val="0"/>
                        </a:spcAft>
                        <a:buClr>
                          <a:srgbClr val="3F3F3F"/>
                        </a:buClr>
                        <a:buSzPts val="1200"/>
                        <a:buFont typeface="Noto Sans Symbols"/>
                        <a:buChar char="❖"/>
                      </a:pPr>
                      <a:r>
                        <a:rPr lang="en-US" sz="1200" b="1" i="0" u="none" strike="noStrike" cap="none">
                          <a:solidFill>
                            <a:srgbClr val="3F3F3F"/>
                          </a:solidFill>
                          <a:latin typeface="Verdana"/>
                          <a:ea typeface="Verdana"/>
                          <a:cs typeface="Verdana"/>
                          <a:sym typeface="Verdana"/>
                        </a:rPr>
                        <a:t>Pianificare il controllo: </a:t>
                      </a:r>
                      <a:r>
                        <a:rPr lang="en-US" sz="1200" b="0" i="0" u="none" strike="noStrike" cap="none">
                          <a:solidFill>
                            <a:srgbClr val="3F3F3F"/>
                          </a:solidFill>
                          <a:latin typeface="Verdana"/>
                          <a:ea typeface="Verdana"/>
                          <a:cs typeface="Verdana"/>
                          <a:sym typeface="Verdana"/>
                        </a:rPr>
                        <a:t>Scrivete i passaggi per tenere traccia delle entrate e delle uscite settimanali ed evitare sorprese finanziarie.</a:t>
                      </a:r>
                      <a:endParaRPr sz="1400" b="0">
                        <a:solidFill>
                          <a:srgbClr val="4B4B4B"/>
                        </a:solidFill>
                        <a:latin typeface="Verdana"/>
                        <a:ea typeface="Verdana"/>
                        <a:cs typeface="Verdana"/>
                        <a:sym typeface="Verdana"/>
                      </a:endParaRPr>
                    </a:p>
                  </a:txBody>
                  <a:tcPr marL="91450" marR="91450" marT="45725" marB="45725">
                    <a:lnL w="12700" cap="flat" cmpd="sng">
                      <a:solidFill>
                        <a:srgbClr val="44BAA9"/>
                      </a:solidFill>
                      <a:prstDash val="solid"/>
                      <a:round/>
                      <a:headEnd type="none" w="sm" len="sm"/>
                      <a:tailEnd type="none" w="sm" len="sm"/>
                    </a:lnL>
                    <a:lnR w="12700" cap="flat" cmpd="sng">
                      <a:solidFill>
                        <a:srgbClr val="44BAA9"/>
                      </a:solidFill>
                      <a:prstDash val="solid"/>
                      <a:round/>
                      <a:headEnd type="none" w="sm" len="sm"/>
                      <a:tailEnd type="none" w="sm" len="sm"/>
                    </a:lnR>
                    <a:lnT w="12700" cap="flat" cmpd="sng">
                      <a:solidFill>
                        <a:srgbClr val="44BAA9"/>
                      </a:solidFill>
                      <a:prstDash val="solid"/>
                      <a:round/>
                      <a:headEnd type="none" w="sm" len="sm"/>
                      <a:tailEnd type="none" w="sm" len="sm"/>
                    </a:lnT>
                    <a:lnB w="12700" cap="flat" cmpd="sng">
                      <a:solidFill>
                        <a:srgbClr val="44BAA9"/>
                      </a:solidFill>
                      <a:prstDash val="solid"/>
                      <a:round/>
                      <a:headEnd type="none" w="sm" len="sm"/>
                      <a:tailEnd type="none" w="sm" len="sm"/>
                    </a:lnB>
                    <a:solidFill>
                      <a:schemeClr val="lt1"/>
                    </a:solidFill>
                  </a:tcPr>
                </a:tc>
              </a:tr>
            </a:tbl>
          </a:graphicData>
        </a:graphic>
      </p:graphicFrame>
    </p:spTree>
  </p:cSld>
  <p:clrMapOvr>
    <a:masterClrMapping/>
  </p:clrMapOvr>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20" name="Shape 1520"/>
        <p:cNvGrpSpPr/>
        <p:nvPr/>
      </p:nvGrpSpPr>
      <p:grpSpPr>
        <a:xfrm>
          <a:off x="0" y="0"/>
          <a:ext cx="0" cy="0"/>
          <a:chOff x="0" y="0"/>
          <a:chExt cx="0" cy="0"/>
        </a:xfrm>
      </p:grpSpPr>
      <p:sp>
        <p:nvSpPr>
          <p:cNvPr id="1521" name="Google Shape;1521;p42"/>
          <p:cNvSpPr txBox="1"/>
          <p:nvPr>
            <p:ph type="sldNum" idx="12"/>
          </p:nvPr>
        </p:nvSpPr>
        <p:spPr>
          <a:xfrm>
            <a:off x="6860806" y="10158647"/>
            <a:ext cx="374383" cy="465822"/>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en-US"/>
              <a:t>'#'</a:t>
            </a:fld>
            <a:endParaRPr/>
          </a:p>
        </p:txBody>
      </p:sp>
      <p:graphicFrame>
        <p:nvGraphicFramePr>
          <p:cNvPr id="1522" name="Google Shape;1522;p42"/>
          <p:cNvGraphicFramePr/>
          <p:nvPr/>
        </p:nvGraphicFramePr>
        <p:xfrm>
          <a:off x="302839" y="2690219"/>
          <a:ext cx="3000000" cy="3000000"/>
        </p:xfrm>
        <a:graphic>
          <a:graphicData uri="http://schemas.openxmlformats.org/drawingml/2006/table">
            <a:tbl>
              <a:tblPr firstRow="1" bandRow="1">
                <a:noFill/>
                <a:tableStyleId>{D8F5C330-00EC-492D-B79E-F1F6E617DCEB}</a:tableStyleId>
              </a:tblPr>
              <a:tblGrid>
                <a:gridCol w="7011550"/>
              </a:tblGrid>
              <a:tr h="370850">
                <a:tc>
                  <a:txBody>
                    <a:bodyPr/>
                    <a:lstStyle/>
                    <a:p>
                      <a:pPr marL="342900" marR="0" lvl="0" indent="-342900" algn="l" rtl="0">
                        <a:lnSpc>
                          <a:spcPct val="100000"/>
                        </a:lnSpc>
                        <a:spcBef>
                          <a:spcPts val="0"/>
                        </a:spcBef>
                        <a:spcAft>
                          <a:spcPts val="0"/>
                        </a:spcAft>
                        <a:buClr>
                          <a:schemeClr val="lt1"/>
                        </a:buClr>
                        <a:buSzPts val="1600"/>
                        <a:buFont typeface="Century Schoolbook"/>
                        <a:buAutoNum type="arabicPeriod" startAt="4"/>
                      </a:pPr>
                      <a:r>
                        <a:rPr lang="en-US" sz="1600" b="0" i="0" u="none" strike="noStrike" cap="none">
                          <a:solidFill>
                            <a:schemeClr val="lt1"/>
                          </a:solidFill>
                          <a:latin typeface="Verdana"/>
                          <a:ea typeface="Verdana"/>
                          <a:cs typeface="Verdana"/>
                          <a:sym typeface="Verdana"/>
                        </a:rPr>
                        <a:t>Come si può migliorare il servizio clienti per aumentare la soddisfazione e la fedeltà?</a:t>
                      </a:r>
                      <a:endParaRPr/>
                    </a:p>
                  </a:txBody>
                  <a:tcPr marL="91450" marR="91450" marT="45725" marB="45725">
                    <a:lnL w="12700" cap="flat" cmpd="sng">
                      <a:solidFill>
                        <a:srgbClr val="44BAA9"/>
                      </a:solidFill>
                      <a:prstDash val="solid"/>
                      <a:round/>
                      <a:headEnd type="none" w="sm" len="sm"/>
                      <a:tailEnd type="none" w="sm" len="sm"/>
                    </a:lnL>
                    <a:lnR w="12700" cap="flat" cmpd="sng">
                      <a:solidFill>
                        <a:srgbClr val="44BAA9"/>
                      </a:solidFill>
                      <a:prstDash val="solid"/>
                      <a:round/>
                      <a:headEnd type="none" w="sm" len="sm"/>
                      <a:tailEnd type="none" w="sm" len="sm"/>
                    </a:lnR>
                    <a:lnT w="12700" cap="flat" cmpd="sng">
                      <a:solidFill>
                        <a:srgbClr val="44BAA9"/>
                      </a:solidFill>
                      <a:prstDash val="solid"/>
                      <a:round/>
                      <a:headEnd type="none" w="sm" len="sm"/>
                      <a:tailEnd type="none" w="sm" len="sm"/>
                    </a:lnT>
                    <a:lnB w="12700" cap="flat" cmpd="sng">
                      <a:solidFill>
                        <a:srgbClr val="44BAA9"/>
                      </a:solidFill>
                      <a:prstDash val="solid"/>
                      <a:round/>
                      <a:headEnd type="none" w="sm" len="sm"/>
                      <a:tailEnd type="none" w="sm" len="sm"/>
                    </a:lnB>
                    <a:solidFill>
                      <a:srgbClr val="69ADAD"/>
                    </a:solidFill>
                  </a:tcPr>
                </a:tc>
              </a:tr>
              <a:tr h="465375">
                <a:tc>
                  <a:txBody>
                    <a:bodyPr/>
                    <a:lstStyle/>
                    <a:p>
                      <a:pPr marL="0" marR="0" lvl="0" indent="0" algn="l" rtl="0">
                        <a:spcBef>
                          <a:spcPts val="0"/>
                        </a:spcBef>
                        <a:spcAft>
                          <a:spcPts val="0"/>
                        </a:spcAft>
                        <a:buNone/>
                      </a:pPr>
                      <a:r>
                        <a:rPr lang="en-US" sz="1400" b="1" i="0" u="none" strike="noStrike" cap="none">
                          <a:solidFill>
                            <a:srgbClr val="3F3F3F"/>
                          </a:solidFill>
                          <a:latin typeface="Verdana"/>
                          <a:ea typeface="Verdana"/>
                          <a:cs typeface="Verdana"/>
                          <a:sym typeface="Verdana"/>
                        </a:rPr>
                        <a:t>Esercizio: </a:t>
                      </a:r>
                      <a:r>
                        <a:rPr lang="en-US" sz="1400" b="0" i="0" u="none" strike="noStrike" cap="none">
                          <a:solidFill>
                            <a:srgbClr val="3F3F3F"/>
                          </a:solidFill>
                          <a:latin typeface="Verdana"/>
                          <a:ea typeface="Verdana"/>
                          <a:cs typeface="Verdana"/>
                          <a:sym typeface="Verdana"/>
                        </a:rPr>
                        <a:t>Pensate a come gestite attualmente le interazioni con i clienti e a dove potete migliorare.</a:t>
                      </a:r>
                      <a:endParaRPr/>
                    </a:p>
                    <a:p>
                      <a:pPr marL="0" marR="0" lvl="0" indent="0" algn="l" rtl="0">
                        <a:spcBef>
                          <a:spcPts val="0"/>
                        </a:spcBef>
                        <a:spcAft>
                          <a:spcPts val="0"/>
                        </a:spcAft>
                        <a:buNone/>
                      </a:pPr>
                      <a:r>
                        <a:t/>
                      </a:r>
                      <a:endParaRPr sz="1400" b="1" i="0" u="none" strike="noStrike" cap="none">
                        <a:solidFill>
                          <a:srgbClr val="3F3F3F"/>
                        </a:solidFill>
                        <a:latin typeface="Verdana"/>
                        <a:ea typeface="Verdana"/>
                        <a:cs typeface="Verdana"/>
                        <a:sym typeface="Verdana"/>
                      </a:endParaRPr>
                    </a:p>
                    <a:p>
                      <a:pPr marL="285750" marR="0" lvl="0" indent="-285750" algn="l" rtl="0">
                        <a:spcBef>
                          <a:spcPts val="0"/>
                        </a:spcBef>
                        <a:spcAft>
                          <a:spcPts val="0"/>
                        </a:spcAft>
                        <a:buClr>
                          <a:srgbClr val="3F3F3F"/>
                        </a:buClr>
                        <a:buSzPts val="1200"/>
                        <a:buFont typeface="Noto Sans Symbols"/>
                        <a:buChar char="❖"/>
                      </a:pPr>
                      <a:r>
                        <a:rPr lang="en-US" sz="1200" b="1" i="0" u="none" strike="noStrike" cap="none">
                          <a:solidFill>
                            <a:srgbClr val="3F3F3F"/>
                          </a:solidFill>
                          <a:latin typeface="Verdana"/>
                          <a:ea typeface="Verdana"/>
                          <a:cs typeface="Verdana"/>
                          <a:sym typeface="Verdana"/>
                        </a:rPr>
                        <a:t>Fare un elenco: </a:t>
                      </a:r>
                      <a:r>
                        <a:rPr lang="en-US" sz="1200" b="0" i="0" u="none" strike="noStrike" cap="none">
                          <a:solidFill>
                            <a:srgbClr val="3F3F3F"/>
                          </a:solidFill>
                          <a:latin typeface="Verdana"/>
                          <a:ea typeface="Verdana"/>
                          <a:cs typeface="Verdana"/>
                          <a:sym typeface="Verdana"/>
                        </a:rPr>
                        <a:t>Scrivete le richieste o i reclami più comuni dei clienti.</a:t>
                      </a:r>
                      <a:endParaRPr/>
                    </a:p>
                    <a:p>
                      <a:pPr marL="285750" marR="0" lvl="0" indent="-285750" algn="l" rtl="0">
                        <a:spcBef>
                          <a:spcPts val="0"/>
                        </a:spcBef>
                        <a:spcAft>
                          <a:spcPts val="0"/>
                        </a:spcAft>
                        <a:buClr>
                          <a:srgbClr val="3F3F3F"/>
                        </a:buClr>
                        <a:buSzPts val="1200"/>
                        <a:buFont typeface="Noto Sans Symbols"/>
                        <a:buChar char="❖"/>
                      </a:pPr>
                      <a:r>
                        <a:rPr lang="en-US" sz="1200" b="1" i="0" u="none" strike="noStrike" cap="none">
                          <a:solidFill>
                            <a:srgbClr val="3F3F3F"/>
                          </a:solidFill>
                          <a:latin typeface="Verdana"/>
                          <a:ea typeface="Verdana"/>
                          <a:cs typeface="Verdana"/>
                          <a:sym typeface="Verdana"/>
                        </a:rPr>
                        <a:t>Individuare le debolezze: </a:t>
                      </a:r>
                      <a:r>
                        <a:rPr lang="en-US" sz="1200" b="0" i="0" u="none" strike="noStrike" cap="none">
                          <a:solidFill>
                            <a:srgbClr val="3F3F3F"/>
                          </a:solidFill>
                          <a:latin typeface="Verdana"/>
                          <a:ea typeface="Verdana"/>
                          <a:cs typeface="Verdana"/>
                          <a:sym typeface="Verdana"/>
                        </a:rPr>
                        <a:t>Identificare le aree in cui si potrebbe rispondere più rapidamente o fornire un'assistenza migliore.</a:t>
                      </a:r>
                      <a:endParaRPr/>
                    </a:p>
                    <a:p>
                      <a:pPr marL="285750" marR="0" lvl="0" indent="-285750" algn="l" rtl="0">
                        <a:spcBef>
                          <a:spcPts val="0"/>
                        </a:spcBef>
                        <a:spcAft>
                          <a:spcPts val="0"/>
                        </a:spcAft>
                        <a:buClr>
                          <a:srgbClr val="3F3F3F"/>
                        </a:buClr>
                        <a:buSzPts val="1200"/>
                        <a:buFont typeface="Noto Sans Symbols"/>
                        <a:buChar char="❖"/>
                      </a:pPr>
                      <a:r>
                        <a:rPr lang="en-US" sz="1200" b="1" i="0" u="none" strike="noStrike" cap="none">
                          <a:solidFill>
                            <a:srgbClr val="3F3F3F"/>
                          </a:solidFill>
                          <a:latin typeface="Verdana"/>
                          <a:ea typeface="Verdana"/>
                          <a:cs typeface="Verdana"/>
                          <a:sym typeface="Verdana"/>
                        </a:rPr>
                        <a:t>Pianificare il miglioramento: </a:t>
                      </a:r>
                      <a:r>
                        <a:rPr lang="en-US" sz="1200" b="0" i="0" u="none" strike="noStrike" cap="none">
                          <a:solidFill>
                            <a:srgbClr val="3F3F3F"/>
                          </a:solidFill>
                          <a:latin typeface="Verdana"/>
                          <a:ea typeface="Verdana"/>
                          <a:cs typeface="Verdana"/>
                          <a:sym typeface="Verdana"/>
                        </a:rPr>
                        <a:t>Scegliete strumenti come Zendesk o Tidio Chatbots per migliorare i tempi di risposta e la qualità del servizio.</a:t>
                      </a:r>
                      <a:endParaRPr/>
                    </a:p>
                    <a:p>
                      <a:pPr marL="171450" marR="0" lvl="0" indent="-82550" algn="l" rtl="0">
                        <a:spcBef>
                          <a:spcPts val="0"/>
                        </a:spcBef>
                        <a:spcAft>
                          <a:spcPts val="0"/>
                        </a:spcAft>
                        <a:buClr>
                          <a:srgbClr val="FF9933"/>
                        </a:buClr>
                        <a:buSzPts val="1400"/>
                        <a:buFont typeface="Noto Sans Symbols"/>
                        <a:buNone/>
                      </a:pPr>
                      <a:r>
                        <a:t/>
                      </a:r>
                      <a:endParaRPr sz="1400" b="0">
                        <a:solidFill>
                          <a:srgbClr val="4B4B4B"/>
                        </a:solidFill>
                        <a:latin typeface="Verdana"/>
                        <a:ea typeface="Verdana"/>
                        <a:cs typeface="Verdana"/>
                        <a:sym typeface="Verdana"/>
                      </a:endParaRPr>
                    </a:p>
                  </a:txBody>
                  <a:tcPr marL="91450" marR="91450" marT="45725" marB="45725">
                    <a:lnL w="12700" cap="flat" cmpd="sng">
                      <a:solidFill>
                        <a:srgbClr val="44BAA9"/>
                      </a:solidFill>
                      <a:prstDash val="solid"/>
                      <a:round/>
                      <a:headEnd type="none" w="sm" len="sm"/>
                      <a:tailEnd type="none" w="sm" len="sm"/>
                    </a:lnL>
                    <a:lnR w="12700" cap="flat" cmpd="sng">
                      <a:solidFill>
                        <a:srgbClr val="44BAA9"/>
                      </a:solidFill>
                      <a:prstDash val="solid"/>
                      <a:round/>
                      <a:headEnd type="none" w="sm" len="sm"/>
                      <a:tailEnd type="none" w="sm" len="sm"/>
                    </a:lnR>
                    <a:lnT w="12700" cap="flat" cmpd="sng">
                      <a:solidFill>
                        <a:srgbClr val="44BAA9"/>
                      </a:solidFill>
                      <a:prstDash val="solid"/>
                      <a:round/>
                      <a:headEnd type="none" w="sm" len="sm"/>
                      <a:tailEnd type="none" w="sm" len="sm"/>
                    </a:lnT>
                    <a:lnB w="12700" cap="flat" cmpd="sng">
                      <a:solidFill>
                        <a:srgbClr val="44BAA9"/>
                      </a:solidFill>
                      <a:prstDash val="solid"/>
                      <a:round/>
                      <a:headEnd type="none" w="sm" len="sm"/>
                      <a:tailEnd type="none" w="sm" len="sm"/>
                    </a:lnB>
                    <a:solidFill>
                      <a:schemeClr val="lt1"/>
                    </a:solidFill>
                  </a:tcPr>
                </a:tc>
              </a:tr>
              <a:tr h="370850">
                <a:tc>
                  <a:txBody>
                    <a:bodyPr/>
                    <a:lstStyle/>
                    <a:p>
                      <a:pPr marL="342900" marR="0" lvl="0" indent="-342900" algn="l" rtl="0">
                        <a:lnSpc>
                          <a:spcPct val="100000"/>
                        </a:lnSpc>
                        <a:spcBef>
                          <a:spcPts val="0"/>
                        </a:spcBef>
                        <a:spcAft>
                          <a:spcPts val="0"/>
                        </a:spcAft>
                        <a:buClr>
                          <a:schemeClr val="lt1"/>
                        </a:buClr>
                        <a:buSzPts val="1600"/>
                        <a:buFont typeface="Century Schoolbook"/>
                        <a:buAutoNum type="arabicPeriod" startAt="5"/>
                      </a:pPr>
                      <a:r>
                        <a:rPr lang="en-US" sz="1600" b="0" i="0" u="none" strike="noStrike" cap="none">
                          <a:solidFill>
                            <a:schemeClr val="lt1"/>
                          </a:solidFill>
                          <a:latin typeface="Verdana"/>
                          <a:ea typeface="Verdana"/>
                          <a:cs typeface="Verdana"/>
                          <a:sym typeface="Verdana"/>
                        </a:rPr>
                        <a:t>Come si può coltivare il talento e rafforzare un piccolo team?</a:t>
                      </a:r>
                      <a:endParaRPr/>
                    </a:p>
                  </a:txBody>
                  <a:tcPr marL="91450" marR="91450" marT="45725" marB="45725">
                    <a:lnL w="12700" cap="flat" cmpd="sng">
                      <a:solidFill>
                        <a:srgbClr val="44BAA9"/>
                      </a:solidFill>
                      <a:prstDash val="solid"/>
                      <a:round/>
                      <a:headEnd type="none" w="sm" len="sm"/>
                      <a:tailEnd type="none" w="sm" len="sm"/>
                    </a:lnL>
                    <a:lnR w="12700" cap="flat" cmpd="sng">
                      <a:solidFill>
                        <a:srgbClr val="44BAA9"/>
                      </a:solidFill>
                      <a:prstDash val="solid"/>
                      <a:round/>
                      <a:headEnd type="none" w="sm" len="sm"/>
                      <a:tailEnd type="none" w="sm" len="sm"/>
                    </a:lnR>
                    <a:lnT w="12700" cap="flat" cmpd="sng">
                      <a:solidFill>
                        <a:srgbClr val="44BAA9"/>
                      </a:solidFill>
                      <a:prstDash val="solid"/>
                      <a:round/>
                      <a:headEnd type="none" w="sm" len="sm"/>
                      <a:tailEnd type="none" w="sm" len="sm"/>
                    </a:lnT>
                    <a:lnB w="12700" cap="flat" cmpd="sng">
                      <a:solidFill>
                        <a:srgbClr val="44BAA9"/>
                      </a:solidFill>
                      <a:prstDash val="solid"/>
                      <a:round/>
                      <a:headEnd type="none" w="sm" len="sm"/>
                      <a:tailEnd type="none" w="sm" len="sm"/>
                    </a:lnB>
                    <a:solidFill>
                      <a:srgbClr val="69ADAD"/>
                    </a:solidFill>
                  </a:tcPr>
                </a:tc>
              </a:tr>
              <a:tr h="370850">
                <a:tc>
                  <a:txBody>
                    <a:bodyPr/>
                    <a:lstStyle/>
                    <a:p>
                      <a:pPr marL="0" marR="0" lvl="0" indent="0" algn="l" rtl="0">
                        <a:spcBef>
                          <a:spcPts val="0"/>
                        </a:spcBef>
                        <a:spcAft>
                          <a:spcPts val="0"/>
                        </a:spcAft>
                        <a:buClr>
                          <a:srgbClr val="FF9933"/>
                        </a:buClr>
                        <a:buSzPts val="1400"/>
                        <a:buFont typeface="Noto Sans Symbols"/>
                        <a:buNone/>
                      </a:pPr>
                      <a:r>
                        <a:rPr lang="en-US" sz="1400" b="1" i="0" u="none" strike="noStrike" cap="none">
                          <a:solidFill>
                            <a:srgbClr val="3F3F3F"/>
                          </a:solidFill>
                          <a:latin typeface="Verdana"/>
                          <a:ea typeface="Verdana"/>
                          <a:cs typeface="Verdana"/>
                          <a:sym typeface="Verdana"/>
                        </a:rPr>
                        <a:t>Esercizio: </a:t>
                      </a:r>
                      <a:r>
                        <a:rPr lang="en-US" sz="1400" b="0" i="0" u="none" strike="noStrike" cap="none">
                          <a:solidFill>
                            <a:srgbClr val="3F3F3F"/>
                          </a:solidFill>
                          <a:latin typeface="Verdana"/>
                          <a:ea typeface="Verdana"/>
                          <a:cs typeface="Verdana"/>
                          <a:sym typeface="Verdana"/>
                        </a:rPr>
                        <a:t>Pensate a come sostenere e sviluppare il vostro team di due o tre membri.</a:t>
                      </a:r>
                      <a:endParaRPr/>
                    </a:p>
                    <a:p>
                      <a:pPr marL="0" marR="0" lvl="0" indent="0" algn="l" rtl="0">
                        <a:spcBef>
                          <a:spcPts val="0"/>
                        </a:spcBef>
                        <a:spcAft>
                          <a:spcPts val="0"/>
                        </a:spcAft>
                        <a:buClr>
                          <a:srgbClr val="FF9933"/>
                        </a:buClr>
                        <a:buSzPts val="1400"/>
                        <a:buFont typeface="Noto Sans Symbols"/>
                        <a:buNone/>
                      </a:pPr>
                      <a:r>
                        <a:t/>
                      </a:r>
                      <a:endParaRPr sz="1400" b="1" i="0" u="none" strike="noStrike" cap="none">
                        <a:solidFill>
                          <a:srgbClr val="3F3F3F"/>
                        </a:solidFill>
                        <a:latin typeface="Verdana"/>
                        <a:ea typeface="Verdana"/>
                        <a:cs typeface="Verdana"/>
                        <a:sym typeface="Verdana"/>
                      </a:endParaRPr>
                    </a:p>
                    <a:p>
                      <a:pPr marL="285750" marR="0" lvl="0" indent="-285750" algn="l" rtl="0">
                        <a:spcBef>
                          <a:spcPts val="0"/>
                        </a:spcBef>
                        <a:spcAft>
                          <a:spcPts val="0"/>
                        </a:spcAft>
                        <a:buClr>
                          <a:srgbClr val="FF9933"/>
                        </a:buClr>
                        <a:buSzPts val="1200"/>
                        <a:buFont typeface="Noto Sans Symbols"/>
                        <a:buChar char="❖"/>
                      </a:pPr>
                      <a:r>
                        <a:rPr lang="en-US" sz="1200" b="1" i="0" u="none" strike="noStrike" cap="none">
                          <a:solidFill>
                            <a:srgbClr val="3F3F3F"/>
                          </a:solidFill>
                          <a:latin typeface="Verdana"/>
                          <a:ea typeface="Verdana"/>
                          <a:cs typeface="Verdana"/>
                          <a:sym typeface="Verdana"/>
                        </a:rPr>
                        <a:t>Identificare i punti di forza: </a:t>
                      </a:r>
                      <a:r>
                        <a:rPr lang="en-US" sz="1200" b="0" i="0" u="none" strike="noStrike" cap="none">
                          <a:solidFill>
                            <a:srgbClr val="3F3F3F"/>
                          </a:solidFill>
                          <a:latin typeface="Verdana"/>
                          <a:ea typeface="Verdana"/>
                          <a:cs typeface="Verdana"/>
                          <a:sym typeface="Verdana"/>
                        </a:rPr>
                        <a:t>Elencate le competenze uniche che ogni membro del team apporta alla vostra idea e annotate le aree in cui potreste avere bisogno di ulteriore supporto</a:t>
                      </a:r>
                      <a:r>
                        <a:rPr lang="en-US" sz="1200" b="1" i="0" u="none" strike="noStrike" cap="none">
                          <a:solidFill>
                            <a:srgbClr val="3F3F3F"/>
                          </a:solidFill>
                          <a:latin typeface="Verdana"/>
                          <a:ea typeface="Verdana"/>
                          <a:cs typeface="Verdana"/>
                          <a:sym typeface="Verdana"/>
                        </a:rPr>
                        <a:t>.</a:t>
                      </a:r>
                      <a:endParaRPr/>
                    </a:p>
                    <a:p>
                      <a:pPr marL="285750" marR="0" lvl="0" indent="-285750" algn="l" rtl="0">
                        <a:spcBef>
                          <a:spcPts val="0"/>
                        </a:spcBef>
                        <a:spcAft>
                          <a:spcPts val="0"/>
                        </a:spcAft>
                        <a:buClr>
                          <a:srgbClr val="FF9933"/>
                        </a:buClr>
                        <a:buSzPts val="1200"/>
                        <a:buFont typeface="Noto Sans Symbols"/>
                        <a:buChar char="❖"/>
                      </a:pPr>
                      <a:r>
                        <a:rPr lang="en-US" sz="1200" b="1" i="0" u="none" strike="noStrike" cap="none">
                          <a:solidFill>
                            <a:srgbClr val="3F3F3F"/>
                          </a:solidFill>
                          <a:latin typeface="Verdana"/>
                          <a:ea typeface="Verdana"/>
                          <a:cs typeface="Verdana"/>
                          <a:sym typeface="Verdana"/>
                        </a:rPr>
                        <a:t>Investite nella crescita: </a:t>
                      </a:r>
                      <a:r>
                        <a:rPr lang="en-US" sz="1200" b="0" i="0" u="none" strike="noStrike" cap="none">
                          <a:solidFill>
                            <a:srgbClr val="3F3F3F"/>
                          </a:solidFill>
                          <a:latin typeface="Verdana"/>
                          <a:ea typeface="Verdana"/>
                          <a:cs typeface="Verdana"/>
                          <a:sym typeface="Verdana"/>
                        </a:rPr>
                        <a:t>Cercate modi convenienti per migliorare le competenze del vostro team, come corsi online gratuiti, webinar o sessioni di condivisione delle competenze.</a:t>
                      </a:r>
                      <a:endParaRPr/>
                    </a:p>
                    <a:p>
                      <a:pPr marL="285750" marR="0" lvl="0" indent="-285750" algn="l" rtl="0">
                        <a:spcBef>
                          <a:spcPts val="0"/>
                        </a:spcBef>
                        <a:spcAft>
                          <a:spcPts val="0"/>
                        </a:spcAft>
                        <a:buClr>
                          <a:srgbClr val="FF9933"/>
                        </a:buClr>
                        <a:buSzPts val="1200"/>
                        <a:buFont typeface="Noto Sans Symbols"/>
                        <a:buChar char="❖"/>
                      </a:pPr>
                      <a:r>
                        <a:rPr lang="en-US" sz="1200" b="1" i="0" u="none" strike="noStrike" cap="none">
                          <a:solidFill>
                            <a:srgbClr val="3F3F3F"/>
                          </a:solidFill>
                          <a:latin typeface="Verdana"/>
                          <a:ea typeface="Verdana"/>
                          <a:cs typeface="Verdana"/>
                          <a:sym typeface="Verdana"/>
                        </a:rPr>
                        <a:t>Pianificare il successo: </a:t>
                      </a:r>
                      <a:r>
                        <a:rPr lang="en-US" sz="1200" b="0" i="0" u="none" strike="noStrike" cap="none">
                          <a:solidFill>
                            <a:srgbClr val="3F3F3F"/>
                          </a:solidFill>
                          <a:latin typeface="Verdana"/>
                          <a:ea typeface="Verdana"/>
                          <a:cs typeface="Verdana"/>
                          <a:sym typeface="Verdana"/>
                        </a:rPr>
                        <a:t>Trovate modi semplici per riconoscervi e motivarvi a vicenda, ad esempio festeggiando le pietre miliari o condividendo regolarmente feedback positivi.</a:t>
                      </a:r>
                      <a:endParaRPr/>
                    </a:p>
                    <a:p>
                      <a:pPr marL="0" marR="0" lvl="0" indent="0" algn="l" rtl="0">
                        <a:lnSpc>
                          <a:spcPct val="100000"/>
                        </a:lnSpc>
                        <a:spcBef>
                          <a:spcPts val="600"/>
                        </a:spcBef>
                        <a:spcAft>
                          <a:spcPts val="0"/>
                        </a:spcAft>
                        <a:buClr>
                          <a:schemeClr val="dk1"/>
                        </a:buClr>
                        <a:buSzPts val="1400"/>
                        <a:buFont typeface="Century Schoolbook"/>
                        <a:buNone/>
                      </a:pPr>
                      <a:r>
                        <a:t/>
                      </a:r>
                      <a:endParaRPr sz="1400" b="0" i="0" u="none" strike="noStrike" cap="none">
                        <a:solidFill>
                          <a:schemeClr val="lt1"/>
                        </a:solidFill>
                        <a:latin typeface="Verdana"/>
                        <a:ea typeface="Verdana"/>
                        <a:cs typeface="Verdana"/>
                        <a:sym typeface="Verdana"/>
                      </a:endParaRPr>
                    </a:p>
                  </a:txBody>
                  <a:tcPr marL="91450" marR="91450" marT="45725" marB="45725">
                    <a:lnL w="12700" cap="flat" cmpd="sng">
                      <a:solidFill>
                        <a:srgbClr val="44BAA9"/>
                      </a:solidFill>
                      <a:prstDash val="solid"/>
                      <a:round/>
                      <a:headEnd type="none" w="sm" len="sm"/>
                      <a:tailEnd type="none" w="sm" len="sm"/>
                    </a:lnL>
                    <a:lnR w="12700" cap="flat" cmpd="sng">
                      <a:solidFill>
                        <a:srgbClr val="44BAA9"/>
                      </a:solidFill>
                      <a:prstDash val="solid"/>
                      <a:round/>
                      <a:headEnd type="none" w="sm" len="sm"/>
                      <a:tailEnd type="none" w="sm" len="sm"/>
                    </a:lnR>
                    <a:lnT w="12700" cap="flat" cmpd="sng">
                      <a:solidFill>
                        <a:srgbClr val="44BAA9"/>
                      </a:solidFill>
                      <a:prstDash val="solid"/>
                      <a:round/>
                      <a:headEnd type="none" w="sm" len="sm"/>
                      <a:tailEnd type="none" w="sm" len="sm"/>
                    </a:lnT>
                    <a:lnB w="12700" cap="flat" cmpd="sng">
                      <a:solidFill>
                        <a:srgbClr val="44BAA9"/>
                      </a:solidFill>
                      <a:prstDash val="solid"/>
                      <a:round/>
                      <a:headEnd type="none" w="sm" len="sm"/>
                      <a:tailEnd type="none" w="sm" len="sm"/>
                    </a:lnB>
                  </a:tcPr>
                </a:tc>
              </a:tr>
              <a:tr h="370850">
                <a:tc>
                  <a:txBody>
                    <a:bodyPr/>
                    <a:lstStyle/>
                    <a:p>
                      <a:pPr marL="342900" marR="0" lvl="0" indent="-254000" algn="l" rtl="0">
                        <a:lnSpc>
                          <a:spcPct val="100000"/>
                        </a:lnSpc>
                        <a:spcBef>
                          <a:spcPts val="0"/>
                        </a:spcBef>
                        <a:spcAft>
                          <a:spcPts val="0"/>
                        </a:spcAft>
                        <a:buClr>
                          <a:schemeClr val="dk1"/>
                        </a:buClr>
                        <a:buSzPts val="1400"/>
                        <a:buFont typeface="Century Schoolbook"/>
                        <a:buNone/>
                      </a:pPr>
                      <a:r>
                        <a:t/>
                      </a:r>
                      <a:endParaRPr sz="1400" b="0" i="0" u="none" strike="noStrike" cap="none">
                        <a:solidFill>
                          <a:schemeClr val="lt1"/>
                        </a:solidFill>
                        <a:latin typeface="Verdana"/>
                        <a:ea typeface="Verdana"/>
                        <a:cs typeface="Verdana"/>
                        <a:sym typeface="Verdana"/>
                      </a:endParaRPr>
                    </a:p>
                  </a:txBody>
                  <a:tcPr marL="91450" marR="91450" marT="45725" marB="45725">
                    <a:lnL w="12700" cap="flat" cmpd="sng">
                      <a:solidFill>
                        <a:srgbClr val="44BAA9"/>
                      </a:solidFill>
                      <a:prstDash val="solid"/>
                      <a:round/>
                      <a:headEnd type="none" w="sm" len="sm"/>
                      <a:tailEnd type="none" w="sm" len="sm"/>
                    </a:lnL>
                    <a:lnR w="12700" cap="flat" cmpd="sng">
                      <a:solidFill>
                        <a:srgbClr val="44BAA9"/>
                      </a:solidFill>
                      <a:prstDash val="solid"/>
                      <a:round/>
                      <a:headEnd type="none" w="sm" len="sm"/>
                      <a:tailEnd type="none" w="sm" len="sm"/>
                    </a:lnR>
                    <a:lnT w="12700" cap="flat" cmpd="sng">
                      <a:solidFill>
                        <a:srgbClr val="44BAA9"/>
                      </a:solidFill>
                      <a:prstDash val="solid"/>
                      <a:round/>
                      <a:headEnd type="none" w="sm" len="sm"/>
                      <a:tailEnd type="none" w="sm" len="sm"/>
                    </a:lnT>
                    <a:lnB w="12700" cap="flat" cmpd="sng">
                      <a:solidFill>
                        <a:srgbClr val="44BAA9"/>
                      </a:solidFill>
                      <a:prstDash val="solid"/>
                      <a:round/>
                      <a:headEnd type="none" w="sm" len="sm"/>
                      <a:tailEnd type="none" w="sm" len="sm"/>
                    </a:lnB>
                    <a:solidFill>
                      <a:srgbClr val="69ADAD"/>
                    </a:solidFill>
                  </a:tcPr>
                </a:tc>
              </a:tr>
            </a:tbl>
          </a:graphicData>
        </a:graphic>
      </p:graphicFrame>
      <p:sp>
        <p:nvSpPr>
          <p:cNvPr id="1523" name="Google Shape;1523;p42"/>
          <p:cNvSpPr txBox="1"/>
          <p:nvPr/>
        </p:nvSpPr>
        <p:spPr>
          <a:xfrm>
            <a:off x="302839" y="917083"/>
            <a:ext cx="5956470" cy="665144"/>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lt1"/>
              </a:buClr>
              <a:buSzPts val="2800"/>
              <a:buFont typeface="Arial"/>
              <a:buNone/>
            </a:pPr>
            <a:r>
              <a:rPr lang="en-US" sz="2800" b="1" i="0">
                <a:solidFill>
                  <a:schemeClr val="lt1"/>
                </a:solidFill>
                <a:latin typeface="Verdana"/>
                <a:ea typeface="Verdana"/>
                <a:cs typeface="Verdana"/>
                <a:sym typeface="Verdana"/>
              </a:rPr>
              <a:t>Sezione 4: Fase 1</a:t>
            </a:r>
            <a:endParaRPr/>
          </a:p>
          <a:p>
            <a:pPr marL="0" marR="0" lvl="0" indent="0" algn="l" rtl="0">
              <a:lnSpc>
                <a:spcPct val="100000"/>
              </a:lnSpc>
              <a:spcBef>
                <a:spcPts val="600"/>
              </a:spcBef>
              <a:spcAft>
                <a:spcPts val="0"/>
              </a:spcAft>
              <a:buClr>
                <a:schemeClr val="lt1"/>
              </a:buClr>
              <a:buSzPts val="1200"/>
              <a:buFont typeface="Arial"/>
              <a:buNone/>
            </a:pPr>
            <a:r>
              <a:t/>
            </a:r>
            <a:endParaRPr sz="1200" b="0" i="0">
              <a:solidFill>
                <a:schemeClr val="lt1"/>
              </a:solidFill>
              <a:latin typeface="Verdana"/>
              <a:ea typeface="Verdana"/>
              <a:cs typeface="Verdana"/>
              <a:sym typeface="Verdana"/>
            </a:endParaRPr>
          </a:p>
          <a:p>
            <a:pPr marL="0" marR="0" lvl="0" indent="0" algn="l" rtl="0">
              <a:lnSpc>
                <a:spcPct val="100000"/>
              </a:lnSpc>
              <a:spcBef>
                <a:spcPts val="0"/>
              </a:spcBef>
              <a:spcAft>
                <a:spcPts val="0"/>
              </a:spcAft>
              <a:buClr>
                <a:schemeClr val="lt1"/>
              </a:buClr>
              <a:buSzPts val="2200"/>
              <a:buFont typeface="Arial"/>
              <a:buNone/>
            </a:pPr>
            <a:r>
              <a:rPr lang="en-US" sz="2200" b="0" i="0">
                <a:solidFill>
                  <a:schemeClr val="lt1"/>
                </a:solidFill>
                <a:latin typeface="Verdana"/>
                <a:ea typeface="Verdana"/>
                <a:cs typeface="Verdana"/>
                <a:sym typeface="Verdana"/>
              </a:rPr>
              <a:t>PENSARE con le domande (5)</a:t>
            </a:r>
            <a:endParaRPr/>
          </a:p>
        </p:txBody>
      </p:sp>
    </p:spTree>
  </p:cSld>
  <p:clrMapOvr>
    <a:masterClrMapping/>
  </p:clrMapOvr>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27" name="Shape 1527"/>
        <p:cNvGrpSpPr/>
        <p:nvPr/>
      </p:nvGrpSpPr>
      <p:grpSpPr>
        <a:xfrm>
          <a:off x="0" y="0"/>
          <a:ext cx="0" cy="0"/>
          <a:chOff x="0" y="0"/>
          <a:chExt cx="0" cy="0"/>
        </a:xfrm>
      </p:grpSpPr>
      <p:graphicFrame>
        <p:nvGraphicFramePr>
          <p:cNvPr id="1528" name="Google Shape;1528;p43"/>
          <p:cNvGraphicFramePr/>
          <p:nvPr/>
        </p:nvGraphicFramePr>
        <p:xfrm>
          <a:off x="285417" y="2380843"/>
          <a:ext cx="3000000" cy="3000000"/>
        </p:xfrm>
        <a:graphic>
          <a:graphicData uri="http://schemas.openxmlformats.org/drawingml/2006/table">
            <a:tbl>
              <a:tblPr firstRow="1" bandRow="1">
                <a:noFill/>
                <a:tableStyleId>{D8F5C330-00EC-492D-B79E-F1F6E617DCEB}</a:tableStyleId>
              </a:tblPr>
              <a:tblGrid>
                <a:gridCol w="1266300"/>
                <a:gridCol w="5865850"/>
              </a:tblGrid>
              <a:tr h="370850">
                <a:tc>
                  <a:txBody>
                    <a:bodyPr/>
                    <a:lstStyle/>
                    <a:p>
                      <a:pPr marL="0" marR="0" lvl="0" indent="0" algn="l" rtl="0">
                        <a:lnSpc>
                          <a:spcPct val="100000"/>
                        </a:lnSpc>
                        <a:spcBef>
                          <a:spcPts val="0"/>
                        </a:spcBef>
                        <a:spcAft>
                          <a:spcPts val="0"/>
                        </a:spcAft>
                        <a:buClr>
                          <a:schemeClr val="dk1"/>
                        </a:buClr>
                        <a:buSzPts val="1600"/>
                        <a:buFont typeface="Verdana"/>
                        <a:buNone/>
                      </a:pPr>
                      <a:r>
                        <a:rPr lang="en-US" sz="1600">
                          <a:latin typeface="Verdana"/>
                          <a:ea typeface="Verdana"/>
                          <a:cs typeface="Verdana"/>
                          <a:sym typeface="Verdana"/>
                        </a:rPr>
                        <a:t>Passo 2</a:t>
                      </a:r>
                      <a:endParaRPr/>
                    </a:p>
                  </a:txBody>
                  <a:tcPr marL="91450" marR="91450" marT="45725" marB="45725" anchor="ctr">
                    <a:lnL w="12700" cap="flat" cmpd="sng">
                      <a:solidFill>
                        <a:srgbClr val="44BAA9"/>
                      </a:solidFill>
                      <a:prstDash val="solid"/>
                      <a:round/>
                      <a:headEnd type="none" w="sm" len="sm"/>
                      <a:tailEnd type="none" w="sm" len="sm"/>
                    </a:lnL>
                    <a:lnR w="12700" cap="flat" cmpd="sng">
                      <a:solidFill>
                        <a:srgbClr val="44BAA9"/>
                      </a:solidFill>
                      <a:prstDash val="solid"/>
                      <a:round/>
                      <a:headEnd type="none" w="sm" len="sm"/>
                      <a:tailEnd type="none" w="sm" len="sm"/>
                    </a:lnR>
                    <a:lnT w="12700" cap="flat" cmpd="sng">
                      <a:solidFill>
                        <a:srgbClr val="44BAA9"/>
                      </a:solidFill>
                      <a:prstDash val="solid"/>
                      <a:round/>
                      <a:headEnd type="none" w="sm" len="sm"/>
                      <a:tailEnd type="none" w="sm" len="sm"/>
                    </a:lnT>
                    <a:lnB w="12700" cap="flat" cmpd="sng">
                      <a:solidFill>
                        <a:srgbClr val="44BAA9"/>
                      </a:solidFill>
                      <a:prstDash val="solid"/>
                      <a:round/>
                      <a:headEnd type="none" w="sm" len="sm"/>
                      <a:tailEnd type="none" w="sm" len="sm"/>
                    </a:lnB>
                    <a:solidFill>
                      <a:srgbClr val="69ADAD"/>
                    </a:solidFill>
                  </a:tcPr>
                </a:tc>
                <a:tc>
                  <a:txBody>
                    <a:bodyPr/>
                    <a:lstStyle/>
                    <a:p>
                      <a:pPr marL="0" marR="0" lvl="0" indent="0" algn="l" rtl="0">
                        <a:lnSpc>
                          <a:spcPct val="100000"/>
                        </a:lnSpc>
                        <a:spcBef>
                          <a:spcPts val="0"/>
                        </a:spcBef>
                        <a:spcAft>
                          <a:spcPts val="0"/>
                        </a:spcAft>
                        <a:buClr>
                          <a:schemeClr val="lt1"/>
                        </a:buClr>
                        <a:buSzPts val="1600"/>
                        <a:buFont typeface="Verdana"/>
                        <a:buNone/>
                      </a:pPr>
                      <a:r>
                        <a:rPr lang="en-US" sz="1600">
                          <a:solidFill>
                            <a:schemeClr val="lt1"/>
                          </a:solidFill>
                          <a:latin typeface="Verdana"/>
                          <a:ea typeface="Verdana"/>
                          <a:cs typeface="Verdana"/>
                          <a:sym typeface="Verdana"/>
                        </a:rPr>
                        <a:t>Istruzioni</a:t>
                      </a:r>
                      <a:endParaRPr sz="1600">
                        <a:latin typeface="Verdana"/>
                        <a:ea typeface="Verdana"/>
                        <a:cs typeface="Verdana"/>
                        <a:sym typeface="Verdana"/>
                      </a:endParaRPr>
                    </a:p>
                  </a:txBody>
                  <a:tcPr marL="91450" marR="91450" marT="45725" marB="45725" anchor="ctr">
                    <a:lnL w="12700" cap="flat" cmpd="sng">
                      <a:solidFill>
                        <a:srgbClr val="44BAA9"/>
                      </a:solidFill>
                      <a:prstDash val="solid"/>
                      <a:round/>
                      <a:headEnd type="none" w="sm" len="sm"/>
                      <a:tailEnd type="none" w="sm" len="sm"/>
                    </a:lnL>
                    <a:lnR w="12700" cap="flat" cmpd="sng">
                      <a:solidFill>
                        <a:srgbClr val="44BAA9"/>
                      </a:solidFill>
                      <a:prstDash val="solid"/>
                      <a:round/>
                      <a:headEnd type="none" w="sm" len="sm"/>
                      <a:tailEnd type="none" w="sm" len="sm"/>
                    </a:lnR>
                    <a:lnT w="12700" cap="flat" cmpd="sng">
                      <a:solidFill>
                        <a:srgbClr val="44BAA9"/>
                      </a:solidFill>
                      <a:prstDash val="solid"/>
                      <a:round/>
                      <a:headEnd type="none" w="sm" len="sm"/>
                      <a:tailEnd type="none" w="sm" len="sm"/>
                    </a:lnT>
                    <a:lnB w="12700" cap="flat" cmpd="sng">
                      <a:solidFill>
                        <a:srgbClr val="44BAA9"/>
                      </a:solidFill>
                      <a:prstDash val="solid"/>
                      <a:round/>
                      <a:headEnd type="none" w="sm" len="sm"/>
                      <a:tailEnd type="none" w="sm" len="sm"/>
                    </a:lnB>
                    <a:solidFill>
                      <a:srgbClr val="69ADAD"/>
                    </a:solidFill>
                  </a:tcPr>
                </a:tc>
              </a:tr>
              <a:tr h="370850">
                <a:tc>
                  <a:txBody>
                    <a:bodyPr/>
                    <a:lstStyle/>
                    <a:p>
                      <a:pPr marL="0" marR="0" lvl="0" indent="0" algn="l" rtl="0">
                        <a:lnSpc>
                          <a:spcPct val="100000"/>
                        </a:lnSpc>
                        <a:spcBef>
                          <a:spcPts val="0"/>
                        </a:spcBef>
                        <a:spcAft>
                          <a:spcPts val="0"/>
                        </a:spcAft>
                        <a:buNone/>
                      </a:pPr>
                      <a:r>
                        <a:rPr lang="en-US" sz="1400" b="1">
                          <a:solidFill>
                            <a:srgbClr val="F16924"/>
                          </a:solidFill>
                          <a:latin typeface="Verdana"/>
                          <a:ea typeface="Verdana"/>
                          <a:cs typeface="Verdana"/>
                          <a:sym typeface="Verdana"/>
                        </a:rPr>
                        <a:t>GUARDA I VIDEO</a:t>
                      </a:r>
                      <a:endParaRPr sz="1400" b="1">
                        <a:solidFill>
                          <a:srgbClr val="F16924"/>
                        </a:solidFill>
                        <a:latin typeface="Verdana"/>
                        <a:ea typeface="Verdana"/>
                        <a:cs typeface="Verdana"/>
                        <a:sym typeface="Verdana"/>
                      </a:endParaRPr>
                    </a:p>
                  </a:txBody>
                  <a:tcPr marL="68575" marR="68575" marT="0" marB="0" anchor="ctr">
                    <a:lnL w="12700" cap="flat" cmpd="sng">
                      <a:solidFill>
                        <a:srgbClr val="44BAA9"/>
                      </a:solidFill>
                      <a:prstDash val="solid"/>
                      <a:round/>
                      <a:headEnd type="none" w="sm" len="sm"/>
                      <a:tailEnd type="none" w="sm" len="sm"/>
                    </a:lnL>
                    <a:lnR w="12700" cap="flat" cmpd="sng">
                      <a:solidFill>
                        <a:srgbClr val="44BAA9"/>
                      </a:solidFill>
                      <a:prstDash val="solid"/>
                      <a:round/>
                      <a:headEnd type="none" w="sm" len="sm"/>
                      <a:tailEnd type="none" w="sm" len="sm"/>
                    </a:lnR>
                    <a:lnT w="12700" cap="flat" cmpd="sng">
                      <a:solidFill>
                        <a:srgbClr val="44BAA9"/>
                      </a:solidFill>
                      <a:prstDash val="solid"/>
                      <a:round/>
                      <a:headEnd type="none" w="sm" len="sm"/>
                      <a:tailEnd type="none" w="sm" len="sm"/>
                    </a:lnT>
                    <a:lnB w="12700" cap="flat" cmpd="sng">
                      <a:solidFill>
                        <a:srgbClr val="44BAA9"/>
                      </a:solidFill>
                      <a:prstDash val="solid"/>
                      <a:round/>
                      <a:headEnd type="none" w="sm" len="sm"/>
                      <a:tailEnd type="none" w="sm" len="sm"/>
                    </a:lnB>
                  </a:tcPr>
                </a:tc>
                <a:tc>
                  <a:txBody>
                    <a:bodyPr/>
                    <a:lstStyle/>
                    <a:p>
                      <a:pPr marL="285750" marR="0" lvl="0" indent="-285750" algn="l" rtl="0">
                        <a:spcBef>
                          <a:spcPts val="0"/>
                        </a:spcBef>
                        <a:spcAft>
                          <a:spcPts val="0"/>
                        </a:spcAft>
                        <a:buClr>
                          <a:srgbClr val="F16924"/>
                        </a:buClr>
                        <a:buSzPts val="1400"/>
                        <a:buFont typeface="Noto Sans Symbols"/>
                        <a:buChar char="❖"/>
                      </a:pPr>
                      <a:r>
                        <a:rPr lang="en-US" sz="1400">
                          <a:solidFill>
                            <a:srgbClr val="4B4B4B"/>
                          </a:solidFill>
                          <a:latin typeface="Verdana"/>
                          <a:ea typeface="Verdana"/>
                          <a:cs typeface="Verdana"/>
                          <a:sym typeface="Verdana"/>
                        </a:rPr>
                        <a:t>Ci sono </a:t>
                      </a:r>
                      <a:r>
                        <a:rPr lang="en-US" sz="1400">
                          <a:solidFill>
                            <a:srgbClr val="F16924"/>
                          </a:solidFill>
                          <a:latin typeface="Verdana"/>
                          <a:ea typeface="Verdana"/>
                          <a:cs typeface="Verdana"/>
                          <a:sym typeface="Verdana"/>
                        </a:rPr>
                        <a:t>6 video su Ottimizzare le operazioni aziendali</a:t>
                      </a:r>
                      <a:endParaRPr/>
                    </a:p>
                    <a:p>
                      <a:pPr marL="285750" marR="0" lvl="0" indent="-285750" algn="l" rtl="0">
                        <a:spcBef>
                          <a:spcPts val="600"/>
                        </a:spcBef>
                        <a:spcAft>
                          <a:spcPts val="0"/>
                        </a:spcAft>
                        <a:buClr>
                          <a:srgbClr val="F16924"/>
                        </a:buClr>
                        <a:buSzPts val="1400"/>
                        <a:buFont typeface="Noto Sans Symbols"/>
                        <a:buChar char="❖"/>
                      </a:pPr>
                      <a:r>
                        <a:rPr lang="en-US" sz="1400">
                          <a:solidFill>
                            <a:srgbClr val="4B4B4B"/>
                          </a:solidFill>
                          <a:latin typeface="Verdana"/>
                          <a:ea typeface="Verdana"/>
                          <a:cs typeface="Verdana"/>
                          <a:sym typeface="Verdana"/>
                        </a:rPr>
                        <a:t>Gli studenti fanno clic sul </a:t>
                      </a:r>
                      <a:r>
                        <a:rPr lang="en-US" sz="1400">
                          <a:solidFill>
                            <a:srgbClr val="F16924"/>
                          </a:solidFill>
                          <a:latin typeface="Verdana"/>
                          <a:ea typeface="Verdana"/>
                          <a:cs typeface="Verdana"/>
                          <a:sym typeface="Verdana"/>
                        </a:rPr>
                        <a:t>pannello laterale sinistro </a:t>
                      </a:r>
                      <a:r>
                        <a:rPr lang="en-US" sz="1400">
                          <a:solidFill>
                            <a:srgbClr val="4B4B4B"/>
                          </a:solidFill>
                          <a:latin typeface="Verdana"/>
                          <a:ea typeface="Verdana"/>
                          <a:cs typeface="Verdana"/>
                          <a:sym typeface="Verdana"/>
                        </a:rPr>
                        <a:t>per selezionare un video.</a:t>
                      </a:r>
                      <a:endParaRPr/>
                    </a:p>
                    <a:p>
                      <a:pPr marL="285750" marR="0" lvl="0" indent="-285750" algn="l" rtl="0">
                        <a:spcBef>
                          <a:spcPts val="1200"/>
                        </a:spcBef>
                        <a:spcAft>
                          <a:spcPts val="0"/>
                        </a:spcAft>
                        <a:buClr>
                          <a:srgbClr val="F16924"/>
                        </a:buClr>
                        <a:buSzPts val="1400"/>
                        <a:buFont typeface="Noto Sans Symbols"/>
                        <a:buChar char="❖"/>
                      </a:pPr>
                      <a:r>
                        <a:rPr lang="en-US" sz="1400">
                          <a:solidFill>
                            <a:srgbClr val="4B4B4B"/>
                          </a:solidFill>
                          <a:latin typeface="Verdana"/>
                          <a:ea typeface="Verdana"/>
                          <a:cs typeface="Verdana"/>
                          <a:sym typeface="Verdana"/>
                        </a:rPr>
                        <a:t>Ogni video consente di approfondire la conoscenza dell'avvio di un'impresa e dell'ottimizzazione delle operazioni aziendali. </a:t>
                      </a:r>
                      <a:endParaRPr sz="1400">
                        <a:solidFill>
                          <a:srgbClr val="4B4B4B"/>
                        </a:solidFill>
                        <a:latin typeface="Verdana"/>
                        <a:ea typeface="Verdana"/>
                        <a:cs typeface="Verdana"/>
                        <a:sym typeface="Verdana"/>
                      </a:endParaRPr>
                    </a:p>
                  </a:txBody>
                  <a:tcPr marL="91450" marR="91450" marT="45725" marB="45725" anchor="ctr">
                    <a:lnL w="12700" cap="flat" cmpd="sng">
                      <a:solidFill>
                        <a:srgbClr val="44BAA9"/>
                      </a:solidFill>
                      <a:prstDash val="solid"/>
                      <a:round/>
                      <a:headEnd type="none" w="sm" len="sm"/>
                      <a:tailEnd type="none" w="sm" len="sm"/>
                    </a:lnL>
                    <a:lnR w="12700" cap="flat" cmpd="sng">
                      <a:solidFill>
                        <a:srgbClr val="44BAA9"/>
                      </a:solidFill>
                      <a:prstDash val="solid"/>
                      <a:round/>
                      <a:headEnd type="none" w="sm" len="sm"/>
                      <a:tailEnd type="none" w="sm" len="sm"/>
                    </a:lnR>
                    <a:lnT w="12700" cap="flat" cmpd="sng">
                      <a:solidFill>
                        <a:srgbClr val="44BAA9"/>
                      </a:solidFill>
                      <a:prstDash val="solid"/>
                      <a:round/>
                      <a:headEnd type="none" w="sm" len="sm"/>
                      <a:tailEnd type="none" w="sm" len="sm"/>
                    </a:lnT>
                    <a:lnB w="12700" cap="flat" cmpd="sng">
                      <a:solidFill>
                        <a:srgbClr val="44BAA9"/>
                      </a:solidFill>
                      <a:prstDash val="solid"/>
                      <a:round/>
                      <a:headEnd type="none" w="sm" len="sm"/>
                      <a:tailEnd type="none" w="sm" len="sm"/>
                    </a:lnB>
                  </a:tcPr>
                </a:tc>
              </a:tr>
            </a:tbl>
          </a:graphicData>
        </a:graphic>
      </p:graphicFrame>
      <p:sp>
        <p:nvSpPr>
          <p:cNvPr id="1529" name="Google Shape;1529;p43"/>
          <p:cNvSpPr txBox="1"/>
          <p:nvPr/>
        </p:nvSpPr>
        <p:spPr>
          <a:xfrm>
            <a:off x="285418" y="864455"/>
            <a:ext cx="5956470" cy="665144"/>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lt1"/>
              </a:buClr>
              <a:buSzPts val="2800"/>
              <a:buFont typeface="Arial"/>
              <a:buNone/>
            </a:pPr>
            <a:r>
              <a:rPr lang="en-US" sz="2800" b="1" i="0">
                <a:solidFill>
                  <a:schemeClr val="lt1"/>
                </a:solidFill>
                <a:latin typeface="Verdana"/>
                <a:ea typeface="Verdana"/>
                <a:cs typeface="Verdana"/>
                <a:sym typeface="Verdana"/>
              </a:rPr>
              <a:t>Sezione 4: Fase 2</a:t>
            </a:r>
            <a:endParaRPr/>
          </a:p>
        </p:txBody>
      </p:sp>
      <p:sp>
        <p:nvSpPr>
          <p:cNvPr id="1530" name="Google Shape;1530;p43"/>
          <p:cNvSpPr txBox="1"/>
          <p:nvPr/>
        </p:nvSpPr>
        <p:spPr>
          <a:xfrm>
            <a:off x="285417" y="1497786"/>
            <a:ext cx="6472655" cy="782354"/>
          </a:xfrm>
          <a:prstGeom prst="rect">
            <a:avLst/>
          </a:prstGeom>
          <a:noFill/>
          <a:ln>
            <a:noFill/>
          </a:ln>
        </p:spPr>
        <p:txBody>
          <a:bodyPr spcFirstLastPara="1" wrap="square" lIns="91425" tIns="45700" rIns="91425" bIns="45700" anchor="t" anchorCtr="0">
            <a:noAutofit/>
          </a:bodyPr>
          <a:lstStyle/>
          <a:p>
            <a:pPr marL="0" marR="0" lvl="0" indent="0" algn="just" rtl="0">
              <a:lnSpc>
                <a:spcPct val="100000"/>
              </a:lnSpc>
              <a:spcBef>
                <a:spcPts val="0"/>
              </a:spcBef>
              <a:spcAft>
                <a:spcPts val="0"/>
              </a:spcAft>
              <a:buClr>
                <a:schemeClr val="lt1"/>
              </a:buClr>
              <a:buSzPts val="2000"/>
              <a:buFont typeface="Arial"/>
              <a:buNone/>
            </a:pPr>
            <a:r>
              <a:rPr lang="en-US" sz="2000" b="0" i="0">
                <a:solidFill>
                  <a:schemeClr val="lt1"/>
                </a:solidFill>
                <a:latin typeface="Verdana"/>
                <a:ea typeface="Verdana"/>
                <a:cs typeface="Verdana"/>
                <a:sym typeface="Verdana"/>
              </a:rPr>
              <a:t>GUARDA I VIDEO (6)</a:t>
            </a:r>
            <a:endParaRPr/>
          </a:p>
        </p:txBody>
      </p:sp>
      <p:pic>
        <p:nvPicPr>
          <p:cNvPr id="1531" name="Google Shape;1531;p43"/>
          <p:cNvPicPr preferRelativeResize="0"/>
          <p:nvPr/>
        </p:nvPicPr>
        <p:blipFill rotWithShape="1">
          <a:blip r:embed="rId3">
            <a:alphaModFix/>
          </a:blip>
          <a:srcRect l="0" t="0" r="0" b="0"/>
          <a:stretch/>
        </p:blipFill>
        <p:spPr>
          <a:xfrm>
            <a:off x="297729" y="4336473"/>
            <a:ext cx="7132146" cy="3685248"/>
          </a:xfrm>
          <a:prstGeom prst="rect">
            <a:avLst/>
          </a:prstGeom>
          <a:noFill/>
          <a:ln>
            <a:noFill/>
          </a:ln>
        </p:spPr>
      </p:pic>
      <p:grpSp>
        <p:nvGrpSpPr>
          <p:cNvPr id="1532" name="Google Shape;1532;p43"/>
          <p:cNvGrpSpPr/>
          <p:nvPr/>
        </p:nvGrpSpPr>
        <p:grpSpPr>
          <a:xfrm>
            <a:off x="5876039" y="480369"/>
            <a:ext cx="1247882" cy="1201783"/>
            <a:chOff x="4924697" y="3291840"/>
            <a:chExt cx="1247882" cy="1201783"/>
          </a:xfrm>
        </p:grpSpPr>
        <p:sp>
          <p:nvSpPr>
            <p:cNvPr id="1533" name="Google Shape;1533;p43">
              <a:hlinkClick r:id="rId4"/>
            </p:cNvPr>
            <p:cNvSpPr/>
            <p:nvPr/>
          </p:nvSpPr>
          <p:spPr>
            <a:xfrm>
              <a:off x="4924697" y="3291840"/>
              <a:ext cx="1201783" cy="1201783"/>
            </a:xfrm>
            <a:prstGeom prst="ellipse">
              <a:avLst/>
            </a:prstGeom>
            <a:solidFill>
              <a:srgbClr val="F1692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1534" name="Google Shape;1534;p43">
              <a:hlinkClick r:id="rId5"/>
            </p:cNvPr>
            <p:cNvSpPr txBox="1"/>
            <p:nvPr/>
          </p:nvSpPr>
          <p:spPr>
            <a:xfrm>
              <a:off x="4924697" y="3484996"/>
              <a:ext cx="1247882" cy="1008627"/>
            </a:xfrm>
            <a:prstGeom prst="rect">
              <a:avLst/>
            </a:prstGeom>
            <a:noFill/>
            <a:ln>
              <a:noFill/>
            </a:ln>
          </p:spPr>
          <p:txBody>
            <a:bodyPr spcFirstLastPara="1" wrap="square" lIns="91425" tIns="45700" rIns="91425" bIns="45700" anchor="ctr" anchorCtr="0">
              <a:noAutofit/>
            </a:bodyPr>
            <a:lstStyle/>
            <a:p>
              <a:pPr marL="0" marR="0" lvl="0" indent="0" algn="ctr" rtl="0">
                <a:lnSpc>
                  <a:spcPct val="56666"/>
                </a:lnSpc>
                <a:spcBef>
                  <a:spcPts val="0"/>
                </a:spcBef>
                <a:spcAft>
                  <a:spcPts val="0"/>
                </a:spcAft>
                <a:buClr>
                  <a:schemeClr val="lt1"/>
                </a:buClr>
                <a:buSzPts val="3000"/>
                <a:buFont typeface="Arial"/>
                <a:buNone/>
              </a:pPr>
              <a:r>
                <a:rPr lang="en-US" sz="3000" b="1" i="0">
                  <a:solidFill>
                    <a:schemeClr val="lt1"/>
                  </a:solidFill>
                  <a:latin typeface="Calibri"/>
                  <a:ea typeface="Calibri"/>
                  <a:cs typeface="Calibri"/>
                  <a:sym typeface="Calibri"/>
                </a:rPr>
                <a:t>CLICCA</a:t>
              </a:r>
              <a:endParaRPr/>
            </a:p>
            <a:p>
              <a:pPr marL="0" marR="0" lvl="0" indent="0" algn="ctr" rtl="0">
                <a:lnSpc>
                  <a:spcPct val="94444"/>
                </a:lnSpc>
                <a:spcBef>
                  <a:spcPts val="0"/>
                </a:spcBef>
                <a:spcAft>
                  <a:spcPts val="0"/>
                </a:spcAft>
                <a:buClr>
                  <a:schemeClr val="lt1"/>
                </a:buClr>
                <a:buSzPts val="1800"/>
                <a:buFont typeface="Arial"/>
                <a:buNone/>
              </a:pPr>
              <a:r>
                <a:rPr lang="en-US" sz="1800" b="1" i="0">
                  <a:solidFill>
                    <a:schemeClr val="lt1"/>
                  </a:solidFill>
                  <a:latin typeface="Calibri"/>
                  <a:ea typeface="Calibri"/>
                  <a:cs typeface="Calibri"/>
                  <a:sym typeface="Calibri"/>
                </a:rPr>
                <a:t>all'accesso</a:t>
              </a:r>
              <a:endParaRPr/>
            </a:p>
          </p:txBody>
        </p:sp>
      </p:grpSp>
    </p:spTree>
  </p:cSld>
  <p:clrMapOvr>
    <a:masterClrMapping/>
  </p:clrMapOvr>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38" name="Shape 1538"/>
        <p:cNvGrpSpPr/>
        <p:nvPr/>
      </p:nvGrpSpPr>
      <p:grpSpPr>
        <a:xfrm>
          <a:off x="0" y="0"/>
          <a:ext cx="0" cy="0"/>
          <a:chOff x="0" y="0"/>
          <a:chExt cx="0" cy="0"/>
        </a:xfrm>
      </p:grpSpPr>
      <p:graphicFrame>
        <p:nvGraphicFramePr>
          <p:cNvPr id="1539" name="Google Shape;1539;p44"/>
          <p:cNvGraphicFramePr/>
          <p:nvPr/>
        </p:nvGraphicFramePr>
        <p:xfrm>
          <a:off x="285417" y="2433763"/>
          <a:ext cx="3000000" cy="3000000"/>
        </p:xfrm>
        <a:graphic>
          <a:graphicData uri="http://schemas.openxmlformats.org/drawingml/2006/table">
            <a:tbl>
              <a:tblPr firstRow="1" bandRow="1">
                <a:noFill/>
                <a:tableStyleId>{D8F5C330-00EC-492D-B79E-F1F6E617DCEB}</a:tableStyleId>
              </a:tblPr>
              <a:tblGrid>
                <a:gridCol w="1421625"/>
                <a:gridCol w="5685750"/>
              </a:tblGrid>
              <a:tr h="408750">
                <a:tc>
                  <a:txBody>
                    <a:bodyPr/>
                    <a:lstStyle/>
                    <a:p>
                      <a:pPr marL="0" marR="0" lvl="0" indent="0" algn="l" rtl="0">
                        <a:lnSpc>
                          <a:spcPct val="100000"/>
                        </a:lnSpc>
                        <a:spcBef>
                          <a:spcPts val="0"/>
                        </a:spcBef>
                        <a:spcAft>
                          <a:spcPts val="0"/>
                        </a:spcAft>
                        <a:buClr>
                          <a:schemeClr val="dk1"/>
                        </a:buClr>
                        <a:buSzPts val="1600"/>
                        <a:buFont typeface="Verdana"/>
                        <a:buNone/>
                      </a:pPr>
                      <a:r>
                        <a:rPr lang="en-US" sz="1600">
                          <a:latin typeface="Verdana"/>
                          <a:ea typeface="Verdana"/>
                          <a:cs typeface="Verdana"/>
                          <a:sym typeface="Verdana"/>
                        </a:rPr>
                        <a:t>Passo 3</a:t>
                      </a:r>
                      <a:endParaRPr/>
                    </a:p>
                  </a:txBody>
                  <a:tcPr marL="91450" marR="91450" marT="45725" marB="45725" anchor="ctr">
                    <a:lnL w="12700" cap="flat" cmpd="sng">
                      <a:solidFill>
                        <a:srgbClr val="44BAA9"/>
                      </a:solidFill>
                      <a:prstDash val="solid"/>
                      <a:round/>
                      <a:headEnd type="none" w="sm" len="sm"/>
                      <a:tailEnd type="none" w="sm" len="sm"/>
                    </a:lnL>
                    <a:lnR w="12700" cap="flat" cmpd="sng">
                      <a:solidFill>
                        <a:srgbClr val="44BAA9"/>
                      </a:solidFill>
                      <a:prstDash val="solid"/>
                      <a:round/>
                      <a:headEnd type="none" w="sm" len="sm"/>
                      <a:tailEnd type="none" w="sm" len="sm"/>
                    </a:lnR>
                    <a:lnT w="12700" cap="flat" cmpd="sng">
                      <a:solidFill>
                        <a:srgbClr val="44BAA9"/>
                      </a:solidFill>
                      <a:prstDash val="solid"/>
                      <a:round/>
                      <a:headEnd type="none" w="sm" len="sm"/>
                      <a:tailEnd type="none" w="sm" len="sm"/>
                    </a:lnT>
                    <a:lnB w="12700" cap="flat" cmpd="sng">
                      <a:solidFill>
                        <a:srgbClr val="44BAA9"/>
                      </a:solidFill>
                      <a:prstDash val="solid"/>
                      <a:round/>
                      <a:headEnd type="none" w="sm" len="sm"/>
                      <a:tailEnd type="none" w="sm" len="sm"/>
                    </a:lnB>
                    <a:solidFill>
                      <a:srgbClr val="69ADAD"/>
                    </a:solidFill>
                  </a:tcPr>
                </a:tc>
                <a:tc>
                  <a:txBody>
                    <a:bodyPr/>
                    <a:lstStyle/>
                    <a:p>
                      <a:pPr marL="0" marR="0" lvl="0" indent="0" algn="l" rtl="0">
                        <a:lnSpc>
                          <a:spcPct val="100000"/>
                        </a:lnSpc>
                        <a:spcBef>
                          <a:spcPts val="0"/>
                        </a:spcBef>
                        <a:spcAft>
                          <a:spcPts val="0"/>
                        </a:spcAft>
                        <a:buClr>
                          <a:schemeClr val="lt1"/>
                        </a:buClr>
                        <a:buSzPts val="1600"/>
                        <a:buFont typeface="Verdana"/>
                        <a:buNone/>
                      </a:pPr>
                      <a:r>
                        <a:rPr lang="en-US" sz="1600">
                          <a:solidFill>
                            <a:schemeClr val="lt1"/>
                          </a:solidFill>
                          <a:latin typeface="Verdana"/>
                          <a:ea typeface="Verdana"/>
                          <a:cs typeface="Verdana"/>
                          <a:sym typeface="Verdana"/>
                        </a:rPr>
                        <a:t>Istruzioni</a:t>
                      </a:r>
                      <a:endParaRPr sz="1600">
                        <a:latin typeface="Verdana"/>
                        <a:ea typeface="Verdana"/>
                        <a:cs typeface="Verdana"/>
                        <a:sym typeface="Verdana"/>
                      </a:endParaRPr>
                    </a:p>
                  </a:txBody>
                  <a:tcPr marL="91450" marR="91450" marT="45725" marB="45725" anchor="ctr">
                    <a:lnL w="12700" cap="flat" cmpd="sng">
                      <a:solidFill>
                        <a:srgbClr val="44BAA9"/>
                      </a:solidFill>
                      <a:prstDash val="solid"/>
                      <a:round/>
                      <a:headEnd type="none" w="sm" len="sm"/>
                      <a:tailEnd type="none" w="sm" len="sm"/>
                    </a:lnL>
                    <a:lnR w="12700" cap="flat" cmpd="sng">
                      <a:solidFill>
                        <a:srgbClr val="44BAA9"/>
                      </a:solidFill>
                      <a:prstDash val="solid"/>
                      <a:round/>
                      <a:headEnd type="none" w="sm" len="sm"/>
                      <a:tailEnd type="none" w="sm" len="sm"/>
                    </a:lnR>
                    <a:lnT w="12700" cap="flat" cmpd="sng">
                      <a:solidFill>
                        <a:srgbClr val="44BAA9"/>
                      </a:solidFill>
                      <a:prstDash val="solid"/>
                      <a:round/>
                      <a:headEnd type="none" w="sm" len="sm"/>
                      <a:tailEnd type="none" w="sm" len="sm"/>
                    </a:lnT>
                    <a:lnB w="12700" cap="flat" cmpd="sng">
                      <a:solidFill>
                        <a:srgbClr val="44BAA9"/>
                      </a:solidFill>
                      <a:prstDash val="solid"/>
                      <a:round/>
                      <a:headEnd type="none" w="sm" len="sm"/>
                      <a:tailEnd type="none" w="sm" len="sm"/>
                    </a:lnB>
                    <a:solidFill>
                      <a:srgbClr val="69ADAD"/>
                    </a:solidFill>
                  </a:tcPr>
                </a:tc>
              </a:tr>
              <a:tr h="4098625">
                <a:tc>
                  <a:txBody>
                    <a:bodyPr/>
                    <a:lstStyle/>
                    <a:p>
                      <a:pPr marL="0" marR="0" lvl="0" indent="0" algn="l" rtl="0">
                        <a:lnSpc>
                          <a:spcPct val="100000"/>
                        </a:lnSpc>
                        <a:spcBef>
                          <a:spcPts val="0"/>
                        </a:spcBef>
                        <a:spcAft>
                          <a:spcPts val="0"/>
                        </a:spcAft>
                        <a:buNone/>
                      </a:pPr>
                      <a:r>
                        <a:rPr lang="en-US" sz="1400" b="1">
                          <a:solidFill>
                            <a:srgbClr val="F16924"/>
                          </a:solidFill>
                          <a:latin typeface="Verdana"/>
                          <a:ea typeface="Verdana"/>
                          <a:cs typeface="Verdana"/>
                          <a:sym typeface="Verdana"/>
                        </a:rPr>
                        <a:t>PROVARE le idee</a:t>
                      </a:r>
                      <a:endParaRPr sz="1400" b="1">
                        <a:solidFill>
                          <a:srgbClr val="F16924"/>
                        </a:solidFill>
                        <a:latin typeface="Verdana"/>
                        <a:ea typeface="Verdana"/>
                        <a:cs typeface="Verdana"/>
                        <a:sym typeface="Verdana"/>
                      </a:endParaRPr>
                    </a:p>
                  </a:txBody>
                  <a:tcPr marL="68575" marR="68575" marT="0" marB="0" anchor="ctr">
                    <a:lnL w="12700" cap="flat" cmpd="sng">
                      <a:solidFill>
                        <a:srgbClr val="44BAA9"/>
                      </a:solidFill>
                      <a:prstDash val="solid"/>
                      <a:round/>
                      <a:headEnd type="none" w="sm" len="sm"/>
                      <a:tailEnd type="none" w="sm" len="sm"/>
                    </a:lnL>
                    <a:lnR w="12700" cap="flat" cmpd="sng">
                      <a:solidFill>
                        <a:srgbClr val="44BAA9"/>
                      </a:solidFill>
                      <a:prstDash val="solid"/>
                      <a:round/>
                      <a:headEnd type="none" w="sm" len="sm"/>
                      <a:tailEnd type="none" w="sm" len="sm"/>
                    </a:lnR>
                    <a:lnT w="12700" cap="flat" cmpd="sng">
                      <a:solidFill>
                        <a:srgbClr val="44BAA9"/>
                      </a:solidFill>
                      <a:prstDash val="solid"/>
                      <a:round/>
                      <a:headEnd type="none" w="sm" len="sm"/>
                      <a:tailEnd type="none" w="sm" len="sm"/>
                    </a:lnT>
                    <a:lnB w="12700" cap="flat" cmpd="sng">
                      <a:solidFill>
                        <a:srgbClr val="44BAA9"/>
                      </a:solidFill>
                      <a:prstDash val="solid"/>
                      <a:round/>
                      <a:headEnd type="none" w="sm" len="sm"/>
                      <a:tailEnd type="none" w="sm" len="sm"/>
                    </a:lnB>
                  </a:tcPr>
                </a:tc>
                <a:tc>
                  <a:txBody>
                    <a:bodyPr/>
                    <a:lstStyle/>
                    <a:p>
                      <a:pPr marL="285750" marR="0" lvl="0" indent="-285750" algn="l" rtl="0">
                        <a:lnSpc>
                          <a:spcPct val="100000"/>
                        </a:lnSpc>
                        <a:spcBef>
                          <a:spcPts val="0"/>
                        </a:spcBef>
                        <a:spcAft>
                          <a:spcPts val="0"/>
                        </a:spcAft>
                        <a:buClr>
                          <a:srgbClr val="F16924"/>
                        </a:buClr>
                        <a:buSzPts val="1400"/>
                        <a:buFont typeface="Noto Sans Symbols"/>
                        <a:buChar char="❖"/>
                      </a:pPr>
                      <a:r>
                        <a:rPr lang="en-US" sz="1400">
                          <a:solidFill>
                            <a:srgbClr val="4B4B4B"/>
                          </a:solidFill>
                          <a:latin typeface="Verdana"/>
                          <a:ea typeface="Verdana"/>
                          <a:cs typeface="Verdana"/>
                          <a:sym typeface="Verdana"/>
                        </a:rPr>
                        <a:t>Esistono </a:t>
                      </a:r>
                      <a:r>
                        <a:rPr lang="en-US" sz="1400">
                          <a:solidFill>
                            <a:srgbClr val="F16924"/>
                          </a:solidFill>
                          <a:latin typeface="Verdana"/>
                          <a:ea typeface="Verdana"/>
                          <a:cs typeface="Verdana"/>
                          <a:sym typeface="Verdana"/>
                        </a:rPr>
                        <a:t>5 aree di ottimizzazione delle operazioni aziendali </a:t>
                      </a:r>
                      <a:endParaRPr/>
                    </a:p>
                    <a:p>
                      <a:pPr marL="285750" marR="0" lvl="0" indent="-285750" algn="l" rtl="0">
                        <a:lnSpc>
                          <a:spcPct val="100000"/>
                        </a:lnSpc>
                        <a:spcBef>
                          <a:spcPts val="600"/>
                        </a:spcBef>
                        <a:spcAft>
                          <a:spcPts val="0"/>
                        </a:spcAft>
                        <a:buClr>
                          <a:srgbClr val="F16924"/>
                        </a:buClr>
                        <a:buSzPts val="1400"/>
                        <a:buFont typeface="Noto Sans Symbols"/>
                        <a:buChar char="❖"/>
                      </a:pPr>
                      <a:r>
                        <a:rPr lang="en-US" sz="1400">
                          <a:solidFill>
                            <a:srgbClr val="4B4B4B"/>
                          </a:solidFill>
                          <a:latin typeface="Verdana"/>
                          <a:ea typeface="Verdana"/>
                          <a:cs typeface="Verdana"/>
                          <a:sym typeface="Verdana"/>
                        </a:rPr>
                        <a:t>Ogni area contiene una serie di </a:t>
                      </a:r>
                      <a:r>
                        <a:rPr lang="en-US" sz="1400">
                          <a:solidFill>
                            <a:srgbClr val="F16924"/>
                          </a:solidFill>
                          <a:latin typeface="Verdana"/>
                          <a:ea typeface="Verdana"/>
                          <a:cs typeface="Verdana"/>
                          <a:sym typeface="Verdana"/>
                        </a:rPr>
                        <a:t>sfide, </a:t>
                      </a:r>
                      <a:r>
                        <a:rPr lang="en-US" sz="1400">
                          <a:solidFill>
                            <a:srgbClr val="F16924"/>
                          </a:solidFill>
                          <a:latin typeface="Verdana"/>
                          <a:ea typeface="Verdana"/>
                          <a:cs typeface="Verdana"/>
                          <a:sym typeface="Verdana"/>
                        </a:rPr>
                        <a:t>idee </a:t>
                      </a:r>
                      <a:r>
                        <a:rPr lang="en-US" sz="1400">
                          <a:solidFill>
                            <a:srgbClr val="4B4B4B"/>
                          </a:solidFill>
                          <a:latin typeface="Verdana"/>
                          <a:ea typeface="Verdana"/>
                          <a:cs typeface="Verdana"/>
                          <a:sym typeface="Verdana"/>
                        </a:rPr>
                        <a:t>e</a:t>
                      </a:r>
                      <a:r>
                        <a:rPr lang="en-US" sz="1400">
                          <a:solidFill>
                            <a:srgbClr val="F16924"/>
                          </a:solidFill>
                          <a:latin typeface="Verdana"/>
                          <a:ea typeface="Verdana"/>
                          <a:cs typeface="Verdana"/>
                          <a:sym typeface="Verdana"/>
                        </a:rPr>
                        <a:t> soluzioni digitali</a:t>
                      </a:r>
                      <a:r>
                        <a:rPr lang="en-US" sz="1400">
                          <a:solidFill>
                            <a:srgbClr val="4B4B4B"/>
                          </a:solidFill>
                          <a:latin typeface="Verdana"/>
                          <a:ea typeface="Verdana"/>
                          <a:cs typeface="Verdana"/>
                          <a:sym typeface="Verdana"/>
                        </a:rPr>
                        <a:t>. </a:t>
                      </a:r>
                      <a:r>
                        <a:rPr lang="en-US" sz="1400">
                          <a:solidFill>
                            <a:srgbClr val="4B4B4B"/>
                          </a:solidFill>
                          <a:latin typeface="Verdana"/>
                          <a:ea typeface="Verdana"/>
                          <a:cs typeface="Verdana"/>
                          <a:sym typeface="Verdana"/>
                        </a:rPr>
                        <a:t>Gli studenti fanno clic sull'Area e questa si apre in una scheda separata, che possono </a:t>
                      </a:r>
                      <a:r>
                        <a:rPr lang="en-US" sz="1400">
                          <a:solidFill>
                            <a:srgbClr val="F16924"/>
                          </a:solidFill>
                          <a:latin typeface="Verdana"/>
                          <a:ea typeface="Verdana"/>
                          <a:cs typeface="Verdana"/>
                          <a:sym typeface="Verdana"/>
                        </a:rPr>
                        <a:t>visualizzare o scaricare.</a:t>
                      </a:r>
                      <a:endParaRPr/>
                    </a:p>
                    <a:p>
                      <a:pPr marL="285750" marR="0" lvl="0" indent="-285750" algn="l" rtl="0">
                        <a:lnSpc>
                          <a:spcPct val="100000"/>
                        </a:lnSpc>
                        <a:spcBef>
                          <a:spcPts val="600"/>
                        </a:spcBef>
                        <a:spcAft>
                          <a:spcPts val="0"/>
                        </a:spcAft>
                        <a:buClr>
                          <a:srgbClr val="F16924"/>
                        </a:buClr>
                        <a:buSzPts val="1400"/>
                        <a:buFont typeface="Noto Sans Symbols"/>
                        <a:buChar char="❖"/>
                      </a:pPr>
                      <a:r>
                        <a:rPr lang="en-US" sz="1400">
                          <a:solidFill>
                            <a:srgbClr val="4B4B4B"/>
                          </a:solidFill>
                          <a:latin typeface="Verdana"/>
                          <a:ea typeface="Verdana"/>
                          <a:cs typeface="Verdana"/>
                          <a:sym typeface="Verdana"/>
                        </a:rPr>
                        <a:t>Ogni area di business è sviluppata per aiutare i giovani imprenditori a superare le sfide operative dell'azienda con soluzioni digitali. Gli studenti saranno in grado di dare vita ai loro concetti garantendo l'allineamento con le operazioni aziendali, la redditività e la sostenibilità. </a:t>
                      </a:r>
                      <a:endParaRPr/>
                    </a:p>
                    <a:p>
                      <a:pPr marL="0" marR="0" lvl="0" indent="0" algn="l" rtl="0">
                        <a:lnSpc>
                          <a:spcPct val="100000"/>
                        </a:lnSpc>
                        <a:spcBef>
                          <a:spcPts val="600"/>
                        </a:spcBef>
                        <a:spcAft>
                          <a:spcPts val="0"/>
                        </a:spcAft>
                        <a:buClr>
                          <a:srgbClr val="F16924"/>
                        </a:buClr>
                        <a:buSzPts val="1400"/>
                        <a:buFont typeface="Noto Sans Symbols"/>
                        <a:buNone/>
                      </a:pPr>
                      <a:r>
                        <a:t/>
                      </a:r>
                      <a:endParaRPr sz="1400">
                        <a:solidFill>
                          <a:srgbClr val="4B4B4B"/>
                        </a:solidFill>
                        <a:latin typeface="Verdana"/>
                        <a:ea typeface="Verdana"/>
                        <a:cs typeface="Verdana"/>
                        <a:sym typeface="Verdana"/>
                      </a:endParaRPr>
                    </a:p>
                    <a:p>
                      <a:pPr marL="0" marR="0" lvl="0" indent="0" algn="l" rtl="0">
                        <a:lnSpc>
                          <a:spcPct val="100000"/>
                        </a:lnSpc>
                        <a:spcBef>
                          <a:spcPts val="600"/>
                        </a:spcBef>
                        <a:spcAft>
                          <a:spcPts val="0"/>
                        </a:spcAft>
                        <a:buClr>
                          <a:srgbClr val="F16924"/>
                        </a:buClr>
                        <a:buSzPts val="1400"/>
                        <a:buFont typeface="Noto Sans Symbols"/>
                        <a:buNone/>
                      </a:pPr>
                      <a:r>
                        <a:rPr lang="en-US" sz="1400" b="1">
                          <a:solidFill>
                            <a:srgbClr val="4B4B4B"/>
                          </a:solidFill>
                          <a:latin typeface="Verdana"/>
                          <a:ea typeface="Verdana"/>
                          <a:cs typeface="Verdana"/>
                          <a:sym typeface="Verdana"/>
                        </a:rPr>
                        <a:t>Le </a:t>
                      </a:r>
                      <a:r>
                        <a:rPr lang="en-US" sz="1400" b="1">
                          <a:solidFill>
                            <a:srgbClr val="F16924"/>
                          </a:solidFill>
                          <a:latin typeface="Verdana"/>
                          <a:ea typeface="Verdana"/>
                          <a:cs typeface="Verdana"/>
                          <a:sym typeface="Verdana"/>
                        </a:rPr>
                        <a:t>5 aree di business </a:t>
                      </a:r>
                      <a:r>
                        <a:rPr lang="en-US" sz="1400" b="1">
                          <a:solidFill>
                            <a:srgbClr val="4B4B4B"/>
                          </a:solidFill>
                          <a:latin typeface="Verdana"/>
                          <a:ea typeface="Verdana"/>
                          <a:cs typeface="Verdana"/>
                          <a:sym typeface="Verdana"/>
                        </a:rPr>
                        <a:t>coperte sono: </a:t>
                      </a:r>
                      <a:endParaRPr/>
                    </a:p>
                    <a:p>
                      <a:pPr marL="342900" marR="0" lvl="0" indent="-342900" algn="l" rtl="0">
                        <a:spcBef>
                          <a:spcPts val="600"/>
                        </a:spcBef>
                        <a:spcAft>
                          <a:spcPts val="0"/>
                        </a:spcAft>
                        <a:buClr>
                          <a:srgbClr val="4B4B4B"/>
                        </a:buClr>
                        <a:buSzPts val="1400"/>
                        <a:buFont typeface="Century Schoolbook"/>
                        <a:buAutoNum type="arabicPeriod"/>
                      </a:pPr>
                      <a:r>
                        <a:rPr lang="en-US" sz="1400" b="0">
                          <a:solidFill>
                            <a:srgbClr val="4B4B4B"/>
                          </a:solidFill>
                          <a:latin typeface="Verdana"/>
                          <a:ea typeface="Verdana"/>
                          <a:cs typeface="Verdana"/>
                          <a:sym typeface="Verdana"/>
                        </a:rPr>
                        <a:t>Gestione dei clienti</a:t>
                      </a:r>
                      <a:endParaRPr/>
                    </a:p>
                    <a:p>
                      <a:pPr marL="342900" marR="0" lvl="0" indent="-342900" algn="l" rtl="0">
                        <a:spcBef>
                          <a:spcPts val="600"/>
                        </a:spcBef>
                        <a:spcAft>
                          <a:spcPts val="0"/>
                        </a:spcAft>
                        <a:buClr>
                          <a:srgbClr val="4B4B4B"/>
                        </a:buClr>
                        <a:buSzPts val="1400"/>
                        <a:buFont typeface="Century Schoolbook"/>
                        <a:buAutoNum type="arabicPeriod"/>
                      </a:pPr>
                      <a:r>
                        <a:rPr lang="en-US" sz="1400" b="0">
                          <a:solidFill>
                            <a:srgbClr val="4B4B4B"/>
                          </a:solidFill>
                          <a:latin typeface="Verdana"/>
                          <a:ea typeface="Verdana"/>
                          <a:cs typeface="Verdana"/>
                          <a:sym typeface="Verdana"/>
                        </a:rPr>
                        <a:t>Nutrire i team e il personale</a:t>
                      </a:r>
                      <a:endParaRPr/>
                    </a:p>
                    <a:p>
                      <a:pPr marL="342900" marR="0" lvl="0" indent="-342900" algn="l" rtl="0">
                        <a:spcBef>
                          <a:spcPts val="600"/>
                        </a:spcBef>
                        <a:spcAft>
                          <a:spcPts val="0"/>
                        </a:spcAft>
                        <a:buClr>
                          <a:srgbClr val="4B4B4B"/>
                        </a:buClr>
                        <a:buSzPts val="1400"/>
                        <a:buFont typeface="Century Schoolbook"/>
                        <a:buAutoNum type="arabicPeriod"/>
                      </a:pPr>
                      <a:r>
                        <a:rPr lang="en-US" sz="1400" b="0">
                          <a:solidFill>
                            <a:srgbClr val="4B4B4B"/>
                          </a:solidFill>
                          <a:latin typeface="Verdana"/>
                          <a:ea typeface="Verdana"/>
                          <a:cs typeface="Verdana"/>
                          <a:sym typeface="Verdana"/>
                        </a:rPr>
                        <a:t>Gestire le finanze</a:t>
                      </a:r>
                      <a:endParaRPr/>
                    </a:p>
                    <a:p>
                      <a:pPr marL="342900" marR="0" lvl="0" indent="-342900" algn="l" rtl="0">
                        <a:spcBef>
                          <a:spcPts val="600"/>
                        </a:spcBef>
                        <a:spcAft>
                          <a:spcPts val="0"/>
                        </a:spcAft>
                        <a:buClr>
                          <a:srgbClr val="4B4B4B"/>
                        </a:buClr>
                        <a:buSzPts val="1400"/>
                        <a:buFont typeface="Century Schoolbook"/>
                        <a:buAutoNum type="arabicPeriod"/>
                      </a:pPr>
                      <a:r>
                        <a:rPr lang="en-US" sz="1400" b="0">
                          <a:solidFill>
                            <a:srgbClr val="4B4B4B"/>
                          </a:solidFill>
                          <a:latin typeface="Verdana"/>
                          <a:ea typeface="Verdana"/>
                          <a:cs typeface="Verdana"/>
                          <a:sym typeface="Verdana"/>
                        </a:rPr>
                        <a:t>Rimanere organizzati</a:t>
                      </a:r>
                      <a:endParaRPr sz="1400" b="0">
                        <a:solidFill>
                          <a:srgbClr val="4B4B4B"/>
                        </a:solidFill>
                        <a:latin typeface="Verdana"/>
                        <a:ea typeface="Verdana"/>
                        <a:cs typeface="Verdana"/>
                        <a:sym typeface="Verdana"/>
                      </a:endParaRPr>
                    </a:p>
                    <a:p>
                      <a:pPr marL="342900" marR="0" lvl="0" indent="-342900" algn="l" rtl="0">
                        <a:spcBef>
                          <a:spcPts val="600"/>
                        </a:spcBef>
                        <a:spcAft>
                          <a:spcPts val="0"/>
                        </a:spcAft>
                        <a:buClr>
                          <a:srgbClr val="4B4B4B"/>
                        </a:buClr>
                        <a:buSzPts val="1400"/>
                        <a:buFont typeface="Century Schoolbook"/>
                        <a:buAutoNum type="arabicPeriod"/>
                      </a:pPr>
                      <a:r>
                        <a:rPr lang="en-US" sz="1400" b="0">
                          <a:solidFill>
                            <a:srgbClr val="4B4B4B"/>
                          </a:solidFill>
                          <a:latin typeface="Verdana"/>
                          <a:ea typeface="Verdana"/>
                          <a:cs typeface="Verdana"/>
                          <a:sym typeface="Verdana"/>
                        </a:rPr>
                        <a:t>Automatizzare le attività quotidiane</a:t>
                      </a:r>
                      <a:endParaRPr/>
                    </a:p>
                    <a:p>
                      <a:pPr marL="0" marR="0" lvl="0" indent="0" algn="l" rtl="0">
                        <a:spcBef>
                          <a:spcPts val="600"/>
                        </a:spcBef>
                        <a:spcAft>
                          <a:spcPts val="0"/>
                        </a:spcAft>
                        <a:buClr>
                          <a:schemeClr val="dk1"/>
                        </a:buClr>
                        <a:buSzPts val="1400"/>
                        <a:buFont typeface="Century Schoolbook"/>
                        <a:buNone/>
                      </a:pPr>
                      <a:r>
                        <a:t/>
                      </a:r>
                      <a:endParaRPr sz="1400" b="1">
                        <a:solidFill>
                          <a:srgbClr val="F16924"/>
                        </a:solidFill>
                        <a:latin typeface="Verdana"/>
                        <a:ea typeface="Verdana"/>
                        <a:cs typeface="Verdana"/>
                        <a:sym typeface="Verdana"/>
                      </a:endParaRPr>
                    </a:p>
                  </a:txBody>
                  <a:tcPr marL="91450" marR="91450" marT="45725" marB="45725" anchor="ctr">
                    <a:lnL w="12700" cap="flat" cmpd="sng">
                      <a:solidFill>
                        <a:srgbClr val="44BAA9"/>
                      </a:solidFill>
                      <a:prstDash val="solid"/>
                      <a:round/>
                      <a:headEnd type="none" w="sm" len="sm"/>
                      <a:tailEnd type="none" w="sm" len="sm"/>
                    </a:lnL>
                    <a:lnR w="12700" cap="flat" cmpd="sng">
                      <a:solidFill>
                        <a:srgbClr val="44BAA9"/>
                      </a:solidFill>
                      <a:prstDash val="solid"/>
                      <a:round/>
                      <a:headEnd type="none" w="sm" len="sm"/>
                      <a:tailEnd type="none" w="sm" len="sm"/>
                    </a:lnR>
                    <a:lnT w="12700" cap="flat" cmpd="sng">
                      <a:solidFill>
                        <a:srgbClr val="44BAA9"/>
                      </a:solidFill>
                      <a:prstDash val="solid"/>
                      <a:round/>
                      <a:headEnd type="none" w="sm" len="sm"/>
                      <a:tailEnd type="none" w="sm" len="sm"/>
                    </a:lnT>
                    <a:lnB w="12700" cap="flat" cmpd="sng">
                      <a:solidFill>
                        <a:srgbClr val="44BAA9"/>
                      </a:solidFill>
                      <a:prstDash val="solid"/>
                      <a:round/>
                      <a:headEnd type="none" w="sm" len="sm"/>
                      <a:tailEnd type="none" w="sm" len="sm"/>
                    </a:lnB>
                  </a:tcPr>
                </a:tc>
              </a:tr>
            </a:tbl>
          </a:graphicData>
        </a:graphic>
      </p:graphicFrame>
      <p:sp>
        <p:nvSpPr>
          <p:cNvPr id="1540" name="Google Shape;1540;p44"/>
          <p:cNvSpPr txBox="1"/>
          <p:nvPr/>
        </p:nvSpPr>
        <p:spPr>
          <a:xfrm>
            <a:off x="285418" y="864455"/>
            <a:ext cx="5956470" cy="665144"/>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lt1"/>
              </a:buClr>
              <a:buSzPts val="2800"/>
              <a:buFont typeface="Arial"/>
              <a:buNone/>
            </a:pPr>
            <a:r>
              <a:rPr lang="en-US" sz="2800" b="1" i="0">
                <a:solidFill>
                  <a:schemeClr val="lt1"/>
                </a:solidFill>
                <a:latin typeface="Verdana"/>
                <a:ea typeface="Verdana"/>
                <a:cs typeface="Verdana"/>
                <a:sym typeface="Verdana"/>
              </a:rPr>
              <a:t>Sezione 4: Fase 3</a:t>
            </a:r>
            <a:endParaRPr/>
          </a:p>
        </p:txBody>
      </p:sp>
      <p:sp>
        <p:nvSpPr>
          <p:cNvPr id="1541" name="Google Shape;1541;p44"/>
          <p:cNvSpPr txBox="1"/>
          <p:nvPr/>
        </p:nvSpPr>
        <p:spPr>
          <a:xfrm>
            <a:off x="285417" y="1497786"/>
            <a:ext cx="6472655" cy="782354"/>
          </a:xfrm>
          <a:prstGeom prst="rect">
            <a:avLst/>
          </a:prstGeom>
          <a:noFill/>
          <a:ln>
            <a:noFill/>
          </a:ln>
        </p:spPr>
        <p:txBody>
          <a:bodyPr spcFirstLastPara="1" wrap="square" lIns="91425" tIns="45700" rIns="91425" bIns="45700" anchor="t" anchorCtr="0">
            <a:noAutofit/>
          </a:bodyPr>
          <a:lstStyle/>
          <a:p>
            <a:pPr marL="0" marR="0" lvl="0" indent="0" algn="just" rtl="0">
              <a:lnSpc>
                <a:spcPct val="100000"/>
              </a:lnSpc>
              <a:spcBef>
                <a:spcPts val="0"/>
              </a:spcBef>
              <a:spcAft>
                <a:spcPts val="0"/>
              </a:spcAft>
              <a:buClr>
                <a:schemeClr val="lt1"/>
              </a:buClr>
              <a:buSzPts val="2000"/>
              <a:buFont typeface="Arial"/>
              <a:buNone/>
            </a:pPr>
            <a:r>
              <a:rPr lang="en-US" sz="2000" b="0" i="0">
                <a:solidFill>
                  <a:schemeClr val="lt1"/>
                </a:solidFill>
                <a:latin typeface="Verdana"/>
                <a:ea typeface="Verdana"/>
                <a:cs typeface="Verdana"/>
                <a:sym typeface="Verdana"/>
              </a:rPr>
              <a:t>Provate le idee e le soluzioni </a:t>
            </a:r>
            <a:endParaRPr/>
          </a:p>
          <a:p>
            <a:pPr marL="0" marR="0" lvl="0" indent="0" algn="just" rtl="0">
              <a:lnSpc>
                <a:spcPct val="100000"/>
              </a:lnSpc>
              <a:spcBef>
                <a:spcPts val="0"/>
              </a:spcBef>
              <a:spcAft>
                <a:spcPts val="0"/>
              </a:spcAft>
              <a:buClr>
                <a:schemeClr val="lt1"/>
              </a:buClr>
              <a:buSzPts val="2000"/>
              <a:buFont typeface="Arial"/>
              <a:buNone/>
            </a:pPr>
            <a:r>
              <a:rPr lang="en-US" sz="2000" b="0" i="0">
                <a:solidFill>
                  <a:schemeClr val="lt1"/>
                </a:solidFill>
                <a:latin typeface="Verdana"/>
                <a:ea typeface="Verdana"/>
                <a:cs typeface="Verdana"/>
                <a:sym typeface="Verdana"/>
              </a:rPr>
              <a:t>(5 aree di attività)</a:t>
            </a:r>
            <a:endParaRPr/>
          </a:p>
        </p:txBody>
      </p:sp>
      <p:pic>
        <p:nvPicPr>
          <p:cNvPr id="1542" name="Google Shape;1542;p44"/>
          <p:cNvPicPr preferRelativeResize="0"/>
          <p:nvPr/>
        </p:nvPicPr>
        <p:blipFill rotWithShape="1">
          <a:blip r:embed="rId3">
            <a:alphaModFix/>
          </a:blip>
          <a:srcRect l="0" t="0" r="0" b="0"/>
          <a:stretch/>
        </p:blipFill>
        <p:spPr>
          <a:xfrm>
            <a:off x="-1" y="7690048"/>
            <a:ext cx="7559675" cy="2198430"/>
          </a:xfrm>
          <a:prstGeom prst="rect">
            <a:avLst/>
          </a:prstGeom>
          <a:noFill/>
          <a:ln>
            <a:noFill/>
          </a:ln>
        </p:spPr>
      </p:pic>
      <p:grpSp>
        <p:nvGrpSpPr>
          <p:cNvPr id="1543" name="Google Shape;1543;p44"/>
          <p:cNvGrpSpPr/>
          <p:nvPr/>
        </p:nvGrpSpPr>
        <p:grpSpPr>
          <a:xfrm>
            <a:off x="5876039" y="480369"/>
            <a:ext cx="1247882" cy="1201783"/>
            <a:chOff x="4924697" y="3291840"/>
            <a:chExt cx="1247882" cy="1201783"/>
          </a:xfrm>
        </p:grpSpPr>
        <p:sp>
          <p:nvSpPr>
            <p:cNvPr id="1544" name="Google Shape;1544;p44">
              <a:hlinkClick r:id="rId4"/>
            </p:cNvPr>
            <p:cNvSpPr/>
            <p:nvPr/>
          </p:nvSpPr>
          <p:spPr>
            <a:xfrm>
              <a:off x="4924697" y="3291840"/>
              <a:ext cx="1201783" cy="1201783"/>
            </a:xfrm>
            <a:prstGeom prst="ellipse">
              <a:avLst/>
            </a:prstGeom>
            <a:solidFill>
              <a:srgbClr val="F1692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1545" name="Google Shape;1545;p44">
              <a:hlinkClick r:id="rId5"/>
            </p:cNvPr>
            <p:cNvSpPr txBox="1"/>
            <p:nvPr/>
          </p:nvSpPr>
          <p:spPr>
            <a:xfrm>
              <a:off x="4924697" y="3484996"/>
              <a:ext cx="1247882" cy="1008627"/>
            </a:xfrm>
            <a:prstGeom prst="rect">
              <a:avLst/>
            </a:prstGeom>
            <a:noFill/>
            <a:ln>
              <a:noFill/>
            </a:ln>
          </p:spPr>
          <p:txBody>
            <a:bodyPr spcFirstLastPara="1" wrap="square" lIns="91425" tIns="45700" rIns="91425" bIns="45700" anchor="ctr" anchorCtr="0">
              <a:noAutofit/>
            </a:bodyPr>
            <a:lstStyle/>
            <a:p>
              <a:pPr marL="0" marR="0" lvl="0" indent="0" algn="ctr" rtl="0">
                <a:lnSpc>
                  <a:spcPct val="56666"/>
                </a:lnSpc>
                <a:spcBef>
                  <a:spcPts val="0"/>
                </a:spcBef>
                <a:spcAft>
                  <a:spcPts val="0"/>
                </a:spcAft>
                <a:buClr>
                  <a:schemeClr val="lt1"/>
                </a:buClr>
                <a:buSzPts val="3000"/>
                <a:buFont typeface="Arial"/>
                <a:buNone/>
              </a:pPr>
              <a:r>
                <a:rPr lang="en-US" sz="3000" b="1" i="0">
                  <a:solidFill>
                    <a:schemeClr val="lt1"/>
                  </a:solidFill>
                  <a:latin typeface="Calibri"/>
                  <a:ea typeface="Calibri"/>
                  <a:cs typeface="Calibri"/>
                  <a:sym typeface="Calibri"/>
                </a:rPr>
                <a:t>CLICCA</a:t>
              </a:r>
              <a:endParaRPr/>
            </a:p>
            <a:p>
              <a:pPr marL="0" marR="0" lvl="0" indent="0" algn="ctr" rtl="0">
                <a:lnSpc>
                  <a:spcPct val="94444"/>
                </a:lnSpc>
                <a:spcBef>
                  <a:spcPts val="0"/>
                </a:spcBef>
                <a:spcAft>
                  <a:spcPts val="0"/>
                </a:spcAft>
                <a:buClr>
                  <a:schemeClr val="lt1"/>
                </a:buClr>
                <a:buSzPts val="1800"/>
                <a:buFont typeface="Arial"/>
                <a:buNone/>
              </a:pPr>
              <a:r>
                <a:rPr lang="en-US" sz="1800" b="1" i="0">
                  <a:solidFill>
                    <a:schemeClr val="lt1"/>
                  </a:solidFill>
                  <a:latin typeface="Calibri"/>
                  <a:ea typeface="Calibri"/>
                  <a:cs typeface="Calibri"/>
                  <a:sym typeface="Calibri"/>
                </a:rPr>
                <a:t>all'accesso</a:t>
              </a:r>
              <a:endParaRPr/>
            </a:p>
          </p:txBody>
        </p:sp>
      </p:grpSp>
    </p:spTree>
  </p:cSld>
  <p:clrMapOvr>
    <a:masterClrMapping/>
  </p:clrMapOvr>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49" name="Shape 1549"/>
        <p:cNvGrpSpPr/>
        <p:nvPr/>
      </p:nvGrpSpPr>
      <p:grpSpPr>
        <a:xfrm>
          <a:off x="0" y="0"/>
          <a:ext cx="0" cy="0"/>
          <a:chOff x="0" y="0"/>
          <a:chExt cx="0" cy="0"/>
        </a:xfrm>
      </p:grpSpPr>
      <p:sp>
        <p:nvSpPr>
          <p:cNvPr id="1550" name="Google Shape;1550;p45"/>
          <p:cNvSpPr/>
          <p:nvPr/>
        </p:nvSpPr>
        <p:spPr>
          <a:xfrm>
            <a:off x="-19316" y="1589786"/>
            <a:ext cx="7578991" cy="531962"/>
          </a:xfrm>
          <a:prstGeom prst="rect">
            <a:avLst/>
          </a:prstGeom>
          <a:solidFill>
            <a:srgbClr val="69ADA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1551" name="Google Shape;1551;p45"/>
          <p:cNvSpPr txBox="1"/>
          <p:nvPr/>
        </p:nvSpPr>
        <p:spPr>
          <a:xfrm>
            <a:off x="628019" y="2215012"/>
            <a:ext cx="412383" cy="40688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11E3B"/>
              </a:buClr>
              <a:buSzPts val="1400"/>
              <a:buFont typeface="Arial"/>
              <a:buNone/>
            </a:pPr>
            <a:r>
              <a:rPr lang="en-US" sz="1400">
                <a:solidFill>
                  <a:srgbClr val="011E3B"/>
                </a:solidFill>
                <a:latin typeface="Verdana"/>
                <a:ea typeface="Verdana"/>
                <a:cs typeface="Verdana"/>
                <a:sym typeface="Verdana"/>
              </a:rPr>
              <a:t>1</a:t>
            </a:r>
            <a:endParaRPr/>
          </a:p>
        </p:txBody>
      </p:sp>
      <p:sp>
        <p:nvSpPr>
          <p:cNvPr id="1552" name="Google Shape;1552;p45"/>
          <p:cNvSpPr txBox="1"/>
          <p:nvPr/>
        </p:nvSpPr>
        <p:spPr>
          <a:xfrm>
            <a:off x="1242629" y="2246624"/>
            <a:ext cx="5169589" cy="40688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11E3B"/>
              </a:buClr>
              <a:buSzPts val="1400"/>
              <a:buFont typeface="Arial"/>
              <a:buNone/>
            </a:pPr>
            <a:r>
              <a:rPr lang="en-US" sz="1400">
                <a:solidFill>
                  <a:srgbClr val="011E3B"/>
                </a:solidFill>
                <a:latin typeface="Verdana"/>
                <a:ea typeface="Verdana"/>
                <a:cs typeface="Verdana"/>
                <a:sym typeface="Verdana"/>
              </a:rPr>
              <a:t>Lavorare in isolamento o non comunicare </a:t>
            </a:r>
            <a:endParaRPr/>
          </a:p>
        </p:txBody>
      </p:sp>
      <p:sp>
        <p:nvSpPr>
          <p:cNvPr id="1553" name="Google Shape;1553;p45"/>
          <p:cNvSpPr txBox="1"/>
          <p:nvPr/>
        </p:nvSpPr>
        <p:spPr>
          <a:xfrm>
            <a:off x="628019" y="2559689"/>
            <a:ext cx="412383" cy="40688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11E3B"/>
              </a:buClr>
              <a:buSzPts val="1400"/>
              <a:buFont typeface="Arial"/>
              <a:buNone/>
            </a:pPr>
            <a:r>
              <a:rPr lang="en-US" sz="1400">
                <a:solidFill>
                  <a:srgbClr val="011E3B"/>
                </a:solidFill>
                <a:latin typeface="Verdana"/>
                <a:ea typeface="Verdana"/>
                <a:cs typeface="Verdana"/>
                <a:sym typeface="Verdana"/>
              </a:rPr>
              <a:t>2</a:t>
            </a:r>
            <a:endParaRPr/>
          </a:p>
        </p:txBody>
      </p:sp>
      <p:sp>
        <p:nvSpPr>
          <p:cNvPr id="1554" name="Google Shape;1554;p45"/>
          <p:cNvSpPr txBox="1"/>
          <p:nvPr/>
        </p:nvSpPr>
        <p:spPr>
          <a:xfrm>
            <a:off x="1242630" y="2600926"/>
            <a:ext cx="5044898" cy="40688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11E3B"/>
              </a:buClr>
              <a:buSzPts val="1400"/>
              <a:buFont typeface="Arial"/>
              <a:buNone/>
            </a:pPr>
            <a:r>
              <a:rPr lang="en-US" sz="1400">
                <a:solidFill>
                  <a:srgbClr val="011E3B"/>
                </a:solidFill>
                <a:latin typeface="Verdana"/>
                <a:ea typeface="Verdana"/>
                <a:cs typeface="Verdana"/>
                <a:sym typeface="Verdana"/>
              </a:rPr>
              <a:t>Non raggiungere il pubblico giusto</a:t>
            </a:r>
            <a:endParaRPr/>
          </a:p>
          <a:p>
            <a:pPr marL="0" marR="0" lvl="0" indent="0" algn="l" rtl="0">
              <a:lnSpc>
                <a:spcPct val="100000"/>
              </a:lnSpc>
              <a:spcBef>
                <a:spcPts val="2267"/>
              </a:spcBef>
              <a:spcAft>
                <a:spcPts val="0"/>
              </a:spcAft>
              <a:buClr>
                <a:srgbClr val="011E3B"/>
              </a:buClr>
              <a:buSzPts val="1400"/>
              <a:buFont typeface="Arial"/>
              <a:buNone/>
            </a:pPr>
            <a:r>
              <a:t/>
            </a:r>
            <a:endParaRPr sz="1400">
              <a:solidFill>
                <a:srgbClr val="011E3B"/>
              </a:solidFill>
              <a:latin typeface="Verdana"/>
              <a:ea typeface="Verdana"/>
              <a:cs typeface="Verdana"/>
              <a:sym typeface="Verdana"/>
            </a:endParaRPr>
          </a:p>
        </p:txBody>
      </p:sp>
      <p:sp>
        <p:nvSpPr>
          <p:cNvPr id="1555" name="Google Shape;1555;p45"/>
          <p:cNvSpPr txBox="1"/>
          <p:nvPr/>
        </p:nvSpPr>
        <p:spPr>
          <a:xfrm>
            <a:off x="628019" y="2946347"/>
            <a:ext cx="412383" cy="40688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11E3B"/>
              </a:buClr>
              <a:buSzPts val="1400"/>
              <a:buFont typeface="Arial"/>
              <a:buNone/>
            </a:pPr>
            <a:r>
              <a:rPr lang="en-US" sz="1400">
                <a:solidFill>
                  <a:srgbClr val="011E3B"/>
                </a:solidFill>
                <a:latin typeface="Verdana"/>
                <a:ea typeface="Verdana"/>
                <a:cs typeface="Verdana"/>
                <a:sym typeface="Verdana"/>
              </a:rPr>
              <a:t>3</a:t>
            </a:r>
            <a:endParaRPr/>
          </a:p>
        </p:txBody>
      </p:sp>
      <p:sp>
        <p:nvSpPr>
          <p:cNvPr id="1556" name="Google Shape;1556;p45"/>
          <p:cNvSpPr txBox="1"/>
          <p:nvPr/>
        </p:nvSpPr>
        <p:spPr>
          <a:xfrm>
            <a:off x="1242630" y="2955780"/>
            <a:ext cx="3075170" cy="40688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11E3B"/>
              </a:buClr>
              <a:buSzPts val="1400"/>
              <a:buFont typeface="Arial"/>
              <a:buNone/>
            </a:pPr>
            <a:r>
              <a:rPr lang="en-US" sz="1400">
                <a:solidFill>
                  <a:srgbClr val="011E3B"/>
                </a:solidFill>
                <a:latin typeface="Verdana"/>
                <a:ea typeface="Verdana"/>
                <a:cs typeface="Verdana"/>
                <a:sym typeface="Verdana"/>
              </a:rPr>
              <a:t>Non visibile ai clienti</a:t>
            </a:r>
            <a:endParaRPr/>
          </a:p>
          <a:p>
            <a:pPr marL="0" marR="0" lvl="0" indent="0" algn="l" rtl="0">
              <a:lnSpc>
                <a:spcPct val="100000"/>
              </a:lnSpc>
              <a:spcBef>
                <a:spcPts val="2267"/>
              </a:spcBef>
              <a:spcAft>
                <a:spcPts val="0"/>
              </a:spcAft>
              <a:buClr>
                <a:srgbClr val="011E3B"/>
              </a:buClr>
              <a:buSzPts val="1400"/>
              <a:buFont typeface="Arial"/>
              <a:buNone/>
            </a:pPr>
            <a:r>
              <a:t/>
            </a:r>
            <a:endParaRPr sz="1400">
              <a:solidFill>
                <a:srgbClr val="011E3B"/>
              </a:solidFill>
              <a:latin typeface="Verdana"/>
              <a:ea typeface="Verdana"/>
              <a:cs typeface="Verdana"/>
              <a:sym typeface="Verdana"/>
            </a:endParaRPr>
          </a:p>
        </p:txBody>
      </p:sp>
      <p:sp>
        <p:nvSpPr>
          <p:cNvPr id="1557" name="Google Shape;1557;p45"/>
          <p:cNvSpPr txBox="1"/>
          <p:nvPr/>
        </p:nvSpPr>
        <p:spPr>
          <a:xfrm>
            <a:off x="628019" y="3328193"/>
            <a:ext cx="412383" cy="40688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11E3B"/>
              </a:buClr>
              <a:buSzPts val="1400"/>
              <a:buFont typeface="Arial"/>
              <a:buNone/>
            </a:pPr>
            <a:r>
              <a:rPr lang="en-US" sz="1400">
                <a:solidFill>
                  <a:srgbClr val="011E3B"/>
                </a:solidFill>
                <a:latin typeface="Verdana"/>
                <a:ea typeface="Verdana"/>
                <a:cs typeface="Verdana"/>
                <a:sym typeface="Verdana"/>
              </a:rPr>
              <a:t>4</a:t>
            </a:r>
            <a:endParaRPr/>
          </a:p>
        </p:txBody>
      </p:sp>
      <p:sp>
        <p:nvSpPr>
          <p:cNvPr id="1558" name="Google Shape;1558;p45"/>
          <p:cNvSpPr txBox="1"/>
          <p:nvPr/>
        </p:nvSpPr>
        <p:spPr>
          <a:xfrm>
            <a:off x="1242629" y="3347251"/>
            <a:ext cx="4008243" cy="40688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11E3B"/>
              </a:buClr>
              <a:buSzPts val="1400"/>
              <a:buFont typeface="Arial"/>
              <a:buNone/>
            </a:pPr>
            <a:r>
              <a:rPr lang="en-US" sz="1400">
                <a:solidFill>
                  <a:srgbClr val="011E3B"/>
                </a:solidFill>
                <a:latin typeface="Verdana"/>
                <a:ea typeface="Verdana"/>
                <a:cs typeface="Verdana"/>
                <a:sym typeface="Verdana"/>
              </a:rPr>
              <a:t>Assistenza efficiente con risorse limitate</a:t>
            </a:r>
            <a:endParaRPr/>
          </a:p>
        </p:txBody>
      </p:sp>
      <p:sp>
        <p:nvSpPr>
          <p:cNvPr id="1559" name="Google Shape;1559;p45"/>
          <p:cNvSpPr txBox="1"/>
          <p:nvPr/>
        </p:nvSpPr>
        <p:spPr>
          <a:xfrm>
            <a:off x="628019" y="3695601"/>
            <a:ext cx="412383" cy="40688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11E3B"/>
              </a:buClr>
              <a:buSzPts val="1400"/>
              <a:buFont typeface="Arial"/>
              <a:buNone/>
            </a:pPr>
            <a:r>
              <a:rPr lang="en-US" sz="1400">
                <a:solidFill>
                  <a:srgbClr val="011E3B"/>
                </a:solidFill>
                <a:latin typeface="Verdana"/>
                <a:ea typeface="Verdana"/>
                <a:cs typeface="Verdana"/>
                <a:sym typeface="Verdana"/>
              </a:rPr>
              <a:t>5</a:t>
            </a:r>
            <a:endParaRPr sz="1400">
              <a:solidFill>
                <a:srgbClr val="011E3B"/>
              </a:solidFill>
              <a:latin typeface="Verdana"/>
              <a:ea typeface="Verdana"/>
              <a:cs typeface="Verdana"/>
              <a:sym typeface="Verdana"/>
            </a:endParaRPr>
          </a:p>
        </p:txBody>
      </p:sp>
      <p:sp>
        <p:nvSpPr>
          <p:cNvPr id="1560" name="Google Shape;1560;p45"/>
          <p:cNvSpPr txBox="1"/>
          <p:nvPr/>
        </p:nvSpPr>
        <p:spPr>
          <a:xfrm>
            <a:off x="1242629" y="3724284"/>
            <a:ext cx="4906353" cy="40688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11E3B"/>
              </a:buClr>
              <a:buSzPts val="1400"/>
              <a:buFont typeface="Arial"/>
              <a:buNone/>
            </a:pPr>
            <a:r>
              <a:rPr lang="en-US" sz="1400">
                <a:solidFill>
                  <a:srgbClr val="011E3B"/>
                </a:solidFill>
                <a:latin typeface="Verdana"/>
                <a:ea typeface="Verdana"/>
                <a:cs typeface="Verdana"/>
                <a:sym typeface="Verdana"/>
              </a:rPr>
              <a:t>Mancanza di coinvolgimento dei clienti</a:t>
            </a:r>
            <a:endParaRPr/>
          </a:p>
        </p:txBody>
      </p:sp>
      <p:sp>
        <p:nvSpPr>
          <p:cNvPr id="1561" name="Google Shape;1561;p45"/>
          <p:cNvSpPr txBox="1"/>
          <p:nvPr/>
        </p:nvSpPr>
        <p:spPr>
          <a:xfrm>
            <a:off x="578697" y="1491189"/>
            <a:ext cx="6980978" cy="722327"/>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lt1"/>
              </a:buClr>
              <a:buSzPts val="1600"/>
              <a:buFont typeface="Arial"/>
              <a:buNone/>
            </a:pPr>
            <a:r>
              <a:rPr lang="en-US" sz="1600" b="1">
                <a:solidFill>
                  <a:schemeClr val="lt1"/>
                </a:solidFill>
                <a:latin typeface="Verdana"/>
                <a:ea typeface="Verdana"/>
                <a:cs typeface="Verdana"/>
                <a:sym typeface="Verdana"/>
              </a:rPr>
              <a:t>Area 1: Gestione dei clienti </a:t>
            </a:r>
            <a:r>
              <a:rPr lang="en-US" sz="1400" i="1">
                <a:solidFill>
                  <a:schemeClr val="lt1"/>
                </a:solidFill>
                <a:latin typeface="Verdana"/>
                <a:ea typeface="Verdana"/>
                <a:cs typeface="Verdana"/>
                <a:sym typeface="Verdana"/>
              </a:rPr>
              <a:t>(10 sfide e soluzioni digitali)</a:t>
            </a:r>
            <a:endParaRPr/>
          </a:p>
        </p:txBody>
      </p:sp>
      <p:cxnSp>
        <p:nvCxnSpPr>
          <p:cNvPr id="1562" name="Google Shape;1562;p45"/>
          <p:cNvCxnSpPr/>
          <p:nvPr/>
        </p:nvCxnSpPr>
        <p:spPr>
          <a:xfrm>
            <a:off x="3721608" y="6540001"/>
            <a:ext cx="3288633" cy="0"/>
          </a:xfrm>
          <a:prstGeom prst="straightConnector1">
            <a:avLst/>
          </a:prstGeom>
          <a:noFill/>
          <a:ln w="28575" cap="flat" cmpd="sng">
            <a:solidFill>
              <a:srgbClr val="69ADAD"/>
            </a:solidFill>
            <a:prstDash val="solid"/>
            <a:miter lim="800000"/>
            <a:headEnd type="none" w="sm" len="sm"/>
            <a:tailEnd type="none" w="sm" len="sm"/>
          </a:ln>
        </p:spPr>
      </p:cxnSp>
      <p:grpSp>
        <p:nvGrpSpPr>
          <p:cNvPr id="1563" name="Google Shape;1563;p45"/>
          <p:cNvGrpSpPr/>
          <p:nvPr/>
        </p:nvGrpSpPr>
        <p:grpSpPr>
          <a:xfrm>
            <a:off x="6703758" y="6133583"/>
            <a:ext cx="750136" cy="750136"/>
            <a:chOff x="6770986" y="5699369"/>
            <a:chExt cx="750136" cy="750136"/>
          </a:xfrm>
        </p:grpSpPr>
        <p:sp>
          <p:nvSpPr>
            <p:cNvPr id="1564" name="Google Shape;1564;p45"/>
            <p:cNvSpPr/>
            <p:nvPr/>
          </p:nvSpPr>
          <p:spPr>
            <a:xfrm>
              <a:off x="6770986" y="5699369"/>
              <a:ext cx="750136" cy="750136"/>
            </a:xfrm>
            <a:prstGeom prst="ellipse">
              <a:avLst/>
            </a:prstGeom>
            <a:solidFill>
              <a:srgbClr val="69ADA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grpSp>
          <p:nvGrpSpPr>
            <p:cNvPr id="1565" name="Google Shape;1565;p45"/>
            <p:cNvGrpSpPr/>
            <p:nvPr/>
          </p:nvGrpSpPr>
          <p:grpSpPr>
            <a:xfrm>
              <a:off x="6927017" y="5844011"/>
              <a:ext cx="460179" cy="460852"/>
              <a:chOff x="5846399" y="5075944"/>
              <a:chExt cx="910778" cy="912109"/>
            </a:xfrm>
          </p:grpSpPr>
          <p:grpSp>
            <p:nvGrpSpPr>
              <p:cNvPr id="1566" name="Google Shape;1566;p45"/>
              <p:cNvGrpSpPr/>
              <p:nvPr/>
            </p:nvGrpSpPr>
            <p:grpSpPr>
              <a:xfrm>
                <a:off x="6118625" y="5123402"/>
                <a:ext cx="376897" cy="533617"/>
                <a:chOff x="2711364" y="4936062"/>
                <a:chExt cx="376897" cy="533617"/>
              </a:xfrm>
            </p:grpSpPr>
            <p:sp>
              <p:nvSpPr>
                <p:cNvPr id="1567" name="Google Shape;1567;p45"/>
                <p:cNvSpPr/>
                <p:nvPr/>
              </p:nvSpPr>
              <p:spPr>
                <a:xfrm>
                  <a:off x="2711364" y="4936062"/>
                  <a:ext cx="376897" cy="408053"/>
                </a:xfrm>
                <a:custGeom>
                  <a:rect l="l" t="t" r="r" b="b"/>
                  <a:pathLst>
                    <a:path w="376897" h="408053" extrusionOk="0">
                      <a:moveTo>
                        <a:pt x="125501" y="282489"/>
                      </a:moveTo>
                      <a:cubicBezTo>
                        <a:pt x="125501" y="325112"/>
                        <a:pt x="125501" y="365815"/>
                        <a:pt x="125501" y="407669"/>
                      </a:cubicBezTo>
                      <a:cubicBezTo>
                        <a:pt x="115522" y="407669"/>
                        <a:pt x="105544" y="407669"/>
                        <a:pt x="94415" y="407669"/>
                      </a:cubicBezTo>
                      <a:cubicBezTo>
                        <a:pt x="94799" y="367735"/>
                        <a:pt x="71005" y="338552"/>
                        <a:pt x="46827" y="310136"/>
                      </a:cubicBezTo>
                      <a:cubicBezTo>
                        <a:pt x="18044" y="275962"/>
                        <a:pt x="774" y="237947"/>
                        <a:pt x="6" y="192252"/>
                      </a:cubicBezTo>
                      <a:cubicBezTo>
                        <a:pt x="-761" y="94335"/>
                        <a:pt x="69086" y="13314"/>
                        <a:pt x="166181" y="1410"/>
                      </a:cubicBezTo>
                      <a:cubicBezTo>
                        <a:pt x="302805" y="-15102"/>
                        <a:pt x="411029" y="116222"/>
                        <a:pt x="366895" y="248314"/>
                      </a:cubicBezTo>
                      <a:cubicBezTo>
                        <a:pt x="360371" y="267898"/>
                        <a:pt x="346555" y="285177"/>
                        <a:pt x="335426" y="303225"/>
                      </a:cubicBezTo>
                      <a:cubicBezTo>
                        <a:pt x="331204" y="310136"/>
                        <a:pt x="325447" y="316280"/>
                        <a:pt x="320075" y="322424"/>
                      </a:cubicBezTo>
                      <a:cubicBezTo>
                        <a:pt x="299734" y="347383"/>
                        <a:pt x="282849" y="373879"/>
                        <a:pt x="282465" y="408053"/>
                      </a:cubicBezTo>
                      <a:cubicBezTo>
                        <a:pt x="272103" y="408053"/>
                        <a:pt x="262125" y="408053"/>
                        <a:pt x="251763" y="408053"/>
                      </a:cubicBezTo>
                      <a:cubicBezTo>
                        <a:pt x="251763" y="366583"/>
                        <a:pt x="251763" y="325496"/>
                        <a:pt x="251763" y="282873"/>
                      </a:cubicBezTo>
                      <a:cubicBezTo>
                        <a:pt x="256752" y="282873"/>
                        <a:pt x="261741" y="282873"/>
                        <a:pt x="267114" y="282873"/>
                      </a:cubicBezTo>
                      <a:cubicBezTo>
                        <a:pt x="293978" y="282105"/>
                        <a:pt x="314318" y="260986"/>
                        <a:pt x="313934" y="234875"/>
                      </a:cubicBezTo>
                      <a:cubicBezTo>
                        <a:pt x="313551" y="209531"/>
                        <a:pt x="292443" y="188796"/>
                        <a:pt x="267114" y="188796"/>
                      </a:cubicBezTo>
                      <a:cubicBezTo>
                        <a:pt x="241401" y="188796"/>
                        <a:pt x="220677" y="209148"/>
                        <a:pt x="219909" y="235259"/>
                      </a:cubicBezTo>
                      <a:cubicBezTo>
                        <a:pt x="219909" y="240250"/>
                        <a:pt x="219909" y="245243"/>
                        <a:pt x="219909" y="250618"/>
                      </a:cubicBezTo>
                      <a:cubicBezTo>
                        <a:pt x="199186" y="250618"/>
                        <a:pt x="178845" y="250618"/>
                        <a:pt x="156970" y="250618"/>
                      </a:cubicBezTo>
                      <a:cubicBezTo>
                        <a:pt x="156970" y="245626"/>
                        <a:pt x="156970" y="240250"/>
                        <a:pt x="156970" y="234491"/>
                      </a:cubicBezTo>
                      <a:cubicBezTo>
                        <a:pt x="155819" y="208379"/>
                        <a:pt x="135095" y="188028"/>
                        <a:pt x="109382" y="188412"/>
                      </a:cubicBezTo>
                      <a:cubicBezTo>
                        <a:pt x="84053" y="188796"/>
                        <a:pt x="63329" y="209531"/>
                        <a:pt x="62945" y="234875"/>
                      </a:cubicBezTo>
                      <a:cubicBezTo>
                        <a:pt x="62562" y="260602"/>
                        <a:pt x="82902" y="281721"/>
                        <a:pt x="108998" y="282489"/>
                      </a:cubicBezTo>
                      <a:cubicBezTo>
                        <a:pt x="114371" y="282873"/>
                        <a:pt x="119360" y="282489"/>
                        <a:pt x="125501" y="282489"/>
                      </a:cubicBezTo>
                      <a:close/>
                    </a:path>
                  </a:pathLst>
                </a:custGeom>
                <a:solidFill>
                  <a:srgbClr val="69ADA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1568" name="Google Shape;1568;p45"/>
                <p:cNvSpPr/>
                <p:nvPr/>
              </p:nvSpPr>
              <p:spPr>
                <a:xfrm>
                  <a:off x="2869101" y="5218935"/>
                  <a:ext cx="61404" cy="124796"/>
                </a:xfrm>
                <a:custGeom>
                  <a:rect l="l" t="t" r="r" b="b"/>
                  <a:pathLst>
                    <a:path w="61404" h="124796" extrusionOk="0">
                      <a:moveTo>
                        <a:pt x="0" y="0"/>
                      </a:moveTo>
                      <a:cubicBezTo>
                        <a:pt x="20724" y="0"/>
                        <a:pt x="40680" y="0"/>
                        <a:pt x="61404" y="0"/>
                      </a:cubicBezTo>
                      <a:cubicBezTo>
                        <a:pt x="61404" y="41471"/>
                        <a:pt x="61404" y="82941"/>
                        <a:pt x="61404" y="124796"/>
                      </a:cubicBezTo>
                      <a:cubicBezTo>
                        <a:pt x="41448" y="124796"/>
                        <a:pt x="21108" y="124796"/>
                        <a:pt x="0" y="124796"/>
                      </a:cubicBezTo>
                      <a:cubicBezTo>
                        <a:pt x="0" y="83326"/>
                        <a:pt x="0" y="42239"/>
                        <a:pt x="0" y="0"/>
                      </a:cubicBezTo>
                      <a:close/>
                    </a:path>
                  </a:pathLst>
                </a:custGeom>
                <a:solidFill>
                  <a:srgbClr val="69ADA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1569" name="Google Shape;1569;p45"/>
                <p:cNvSpPr/>
                <p:nvPr/>
              </p:nvSpPr>
              <p:spPr>
                <a:xfrm>
                  <a:off x="2837632" y="5376370"/>
                  <a:ext cx="124342" cy="30334"/>
                </a:xfrm>
                <a:custGeom>
                  <a:rect l="l" t="t" r="r" b="b"/>
                  <a:pathLst>
                    <a:path w="124342" h="30334" extrusionOk="0">
                      <a:moveTo>
                        <a:pt x="0" y="0"/>
                      </a:moveTo>
                      <a:cubicBezTo>
                        <a:pt x="41448" y="0"/>
                        <a:pt x="82512" y="0"/>
                        <a:pt x="124343" y="0"/>
                      </a:cubicBezTo>
                      <a:cubicBezTo>
                        <a:pt x="124343" y="9984"/>
                        <a:pt x="124343" y="19967"/>
                        <a:pt x="124343" y="30335"/>
                      </a:cubicBezTo>
                      <a:cubicBezTo>
                        <a:pt x="83279" y="30335"/>
                        <a:pt x="41831" y="30335"/>
                        <a:pt x="0" y="30335"/>
                      </a:cubicBezTo>
                      <a:cubicBezTo>
                        <a:pt x="0" y="20351"/>
                        <a:pt x="0" y="10752"/>
                        <a:pt x="0"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1570" name="Google Shape;1570;p45"/>
                <p:cNvSpPr/>
                <p:nvPr/>
              </p:nvSpPr>
              <p:spPr>
                <a:xfrm>
                  <a:off x="2857588" y="5439344"/>
                  <a:ext cx="84814" cy="30335"/>
                </a:xfrm>
                <a:custGeom>
                  <a:rect l="l" t="t" r="r" b="b"/>
                  <a:pathLst>
                    <a:path w="84814" h="30335" extrusionOk="0">
                      <a:moveTo>
                        <a:pt x="84814" y="0"/>
                      </a:moveTo>
                      <a:cubicBezTo>
                        <a:pt x="82128" y="10368"/>
                        <a:pt x="79825" y="19967"/>
                        <a:pt x="77523" y="30335"/>
                      </a:cubicBezTo>
                      <a:cubicBezTo>
                        <a:pt x="54496" y="30335"/>
                        <a:pt x="31854" y="30335"/>
                        <a:pt x="7676" y="30335"/>
                      </a:cubicBezTo>
                      <a:cubicBezTo>
                        <a:pt x="5373" y="20735"/>
                        <a:pt x="2686" y="10752"/>
                        <a:pt x="0" y="0"/>
                      </a:cubicBezTo>
                      <a:cubicBezTo>
                        <a:pt x="28016" y="0"/>
                        <a:pt x="55647" y="0"/>
                        <a:pt x="84814"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1571" name="Google Shape;1571;p45"/>
                <p:cNvSpPr/>
                <p:nvPr/>
              </p:nvSpPr>
              <p:spPr>
                <a:xfrm>
                  <a:off x="2805762" y="5155943"/>
                  <a:ext cx="31444" cy="31291"/>
                </a:xfrm>
                <a:custGeom>
                  <a:rect l="l" t="t" r="r" b="b"/>
                  <a:pathLst>
                    <a:path w="31444" h="31291" extrusionOk="0">
                      <a:moveTo>
                        <a:pt x="31103" y="31121"/>
                      </a:moveTo>
                      <a:cubicBezTo>
                        <a:pt x="24579" y="31121"/>
                        <a:pt x="19206" y="31505"/>
                        <a:pt x="14217" y="31121"/>
                      </a:cubicBezTo>
                      <a:cubicBezTo>
                        <a:pt x="5774" y="30353"/>
                        <a:pt x="-367" y="23442"/>
                        <a:pt x="17" y="15378"/>
                      </a:cubicBezTo>
                      <a:cubicBezTo>
                        <a:pt x="17" y="7314"/>
                        <a:pt x="6925" y="402"/>
                        <a:pt x="14984" y="18"/>
                      </a:cubicBezTo>
                      <a:cubicBezTo>
                        <a:pt x="23044" y="-366"/>
                        <a:pt x="30335" y="5394"/>
                        <a:pt x="31103" y="13842"/>
                      </a:cubicBezTo>
                      <a:cubicBezTo>
                        <a:pt x="31871" y="19218"/>
                        <a:pt x="31103" y="24977"/>
                        <a:pt x="31103" y="31121"/>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1572" name="Google Shape;1572;p45"/>
                <p:cNvSpPr/>
                <p:nvPr/>
              </p:nvSpPr>
              <p:spPr>
                <a:xfrm>
                  <a:off x="2962572" y="5155944"/>
                  <a:ext cx="31274" cy="31504"/>
                </a:xfrm>
                <a:custGeom>
                  <a:rect l="l" t="t" r="r" b="b"/>
                  <a:pathLst>
                    <a:path w="31274" h="31504" extrusionOk="0">
                      <a:moveTo>
                        <a:pt x="171" y="31504"/>
                      </a:moveTo>
                      <a:cubicBezTo>
                        <a:pt x="171" y="24976"/>
                        <a:pt x="-213" y="19601"/>
                        <a:pt x="171" y="14225"/>
                      </a:cubicBezTo>
                      <a:cubicBezTo>
                        <a:pt x="938" y="5777"/>
                        <a:pt x="7846" y="-367"/>
                        <a:pt x="15905" y="17"/>
                      </a:cubicBezTo>
                      <a:cubicBezTo>
                        <a:pt x="23965" y="17"/>
                        <a:pt x="30873" y="6929"/>
                        <a:pt x="31256" y="14993"/>
                      </a:cubicBezTo>
                      <a:cubicBezTo>
                        <a:pt x="31640" y="23056"/>
                        <a:pt x="25883" y="29968"/>
                        <a:pt x="17440" y="31120"/>
                      </a:cubicBezTo>
                      <a:cubicBezTo>
                        <a:pt x="15905" y="31504"/>
                        <a:pt x="14370" y="31120"/>
                        <a:pt x="12451" y="31120"/>
                      </a:cubicBezTo>
                      <a:cubicBezTo>
                        <a:pt x="8997" y="31504"/>
                        <a:pt x="5160" y="31504"/>
                        <a:pt x="171" y="31504"/>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grpSp>
            <p:nvGrpSpPr>
              <p:cNvPr id="1573" name="Google Shape;1573;p45"/>
              <p:cNvGrpSpPr/>
              <p:nvPr/>
            </p:nvGrpSpPr>
            <p:grpSpPr>
              <a:xfrm>
                <a:off x="5846399" y="5075944"/>
                <a:ext cx="910778" cy="912109"/>
                <a:chOff x="2444246" y="4903928"/>
                <a:chExt cx="910778" cy="912109"/>
              </a:xfrm>
            </p:grpSpPr>
            <p:sp>
              <p:nvSpPr>
                <p:cNvPr id="1574" name="Google Shape;1574;p45"/>
                <p:cNvSpPr/>
                <p:nvPr/>
              </p:nvSpPr>
              <p:spPr>
                <a:xfrm>
                  <a:off x="2679955" y="4903928"/>
                  <a:ext cx="440062" cy="597910"/>
                </a:xfrm>
                <a:custGeom>
                  <a:rect l="l" t="t" r="r" b="b"/>
                  <a:pathLst>
                    <a:path w="440062" h="597910" extrusionOk="0">
                      <a:moveTo>
                        <a:pt x="314257" y="472826"/>
                      </a:moveTo>
                      <a:cubicBezTo>
                        <a:pt x="314257" y="483194"/>
                        <a:pt x="314257" y="493177"/>
                        <a:pt x="314257" y="502777"/>
                      </a:cubicBezTo>
                      <a:cubicBezTo>
                        <a:pt x="314257" y="513145"/>
                        <a:pt x="309652" y="521592"/>
                        <a:pt x="301592" y="528504"/>
                      </a:cubicBezTo>
                      <a:cubicBezTo>
                        <a:pt x="298138" y="531576"/>
                        <a:pt x="295452" y="535800"/>
                        <a:pt x="293917" y="540024"/>
                      </a:cubicBezTo>
                      <a:cubicBezTo>
                        <a:pt x="290463" y="550775"/>
                        <a:pt x="288160" y="562295"/>
                        <a:pt x="285090" y="573047"/>
                      </a:cubicBezTo>
                      <a:cubicBezTo>
                        <a:pt x="280485" y="588790"/>
                        <a:pt x="269739" y="597238"/>
                        <a:pt x="253621" y="597622"/>
                      </a:cubicBezTo>
                      <a:cubicBezTo>
                        <a:pt x="230978" y="598006"/>
                        <a:pt x="208335" y="598006"/>
                        <a:pt x="186076" y="597622"/>
                      </a:cubicBezTo>
                      <a:cubicBezTo>
                        <a:pt x="169957" y="597622"/>
                        <a:pt x="159212" y="588790"/>
                        <a:pt x="154606" y="573431"/>
                      </a:cubicBezTo>
                      <a:cubicBezTo>
                        <a:pt x="152688" y="566903"/>
                        <a:pt x="151153" y="560375"/>
                        <a:pt x="149617" y="553463"/>
                      </a:cubicBezTo>
                      <a:cubicBezTo>
                        <a:pt x="146931" y="542328"/>
                        <a:pt x="144628" y="531960"/>
                        <a:pt x="134650" y="523896"/>
                      </a:cubicBezTo>
                      <a:cubicBezTo>
                        <a:pt x="129277" y="519673"/>
                        <a:pt x="127358" y="509689"/>
                        <a:pt x="126207" y="502009"/>
                      </a:cubicBezTo>
                      <a:cubicBezTo>
                        <a:pt x="124672" y="492409"/>
                        <a:pt x="125823" y="482426"/>
                        <a:pt x="125823" y="472826"/>
                      </a:cubicBezTo>
                      <a:cubicBezTo>
                        <a:pt x="102413" y="467066"/>
                        <a:pt x="95889" y="459002"/>
                        <a:pt x="94354" y="435195"/>
                      </a:cubicBezTo>
                      <a:cubicBezTo>
                        <a:pt x="93202" y="414460"/>
                        <a:pt x="82841" y="397948"/>
                        <a:pt x="70560" y="382205"/>
                      </a:cubicBezTo>
                      <a:cubicBezTo>
                        <a:pt x="62500" y="371837"/>
                        <a:pt x="54441" y="361469"/>
                        <a:pt x="45998" y="351486"/>
                      </a:cubicBezTo>
                      <a:cubicBezTo>
                        <a:pt x="-33059" y="256257"/>
                        <a:pt x="-8114" y="102661"/>
                        <a:pt x="104716" y="32775"/>
                      </a:cubicBezTo>
                      <a:cubicBezTo>
                        <a:pt x="238653" y="-49782"/>
                        <a:pt x="414806" y="31623"/>
                        <a:pt x="437449" y="187523"/>
                      </a:cubicBezTo>
                      <a:cubicBezTo>
                        <a:pt x="447043" y="252033"/>
                        <a:pt x="430157" y="309247"/>
                        <a:pt x="387942" y="359165"/>
                      </a:cubicBezTo>
                      <a:cubicBezTo>
                        <a:pt x="377580" y="371453"/>
                        <a:pt x="366834" y="384125"/>
                        <a:pt x="358391" y="398332"/>
                      </a:cubicBezTo>
                      <a:cubicBezTo>
                        <a:pt x="351867" y="409468"/>
                        <a:pt x="347645" y="422139"/>
                        <a:pt x="345727" y="434811"/>
                      </a:cubicBezTo>
                      <a:cubicBezTo>
                        <a:pt x="343040" y="459002"/>
                        <a:pt x="337667" y="467066"/>
                        <a:pt x="314257" y="472826"/>
                      </a:cubicBezTo>
                      <a:close/>
                      <a:moveTo>
                        <a:pt x="156909" y="314623"/>
                      </a:moveTo>
                      <a:cubicBezTo>
                        <a:pt x="150769" y="314623"/>
                        <a:pt x="145780" y="314623"/>
                        <a:pt x="140407" y="314623"/>
                      </a:cubicBezTo>
                      <a:cubicBezTo>
                        <a:pt x="114310" y="313855"/>
                        <a:pt x="93970" y="292736"/>
                        <a:pt x="94354" y="267008"/>
                      </a:cubicBezTo>
                      <a:cubicBezTo>
                        <a:pt x="94738" y="241665"/>
                        <a:pt x="115462" y="220930"/>
                        <a:pt x="140791" y="220546"/>
                      </a:cubicBezTo>
                      <a:cubicBezTo>
                        <a:pt x="166504" y="220162"/>
                        <a:pt x="187611" y="240513"/>
                        <a:pt x="188379" y="266624"/>
                      </a:cubicBezTo>
                      <a:cubicBezTo>
                        <a:pt x="188762" y="272000"/>
                        <a:pt x="188379" y="277376"/>
                        <a:pt x="188379" y="282752"/>
                      </a:cubicBezTo>
                      <a:cubicBezTo>
                        <a:pt x="210254" y="282752"/>
                        <a:pt x="230594" y="282752"/>
                        <a:pt x="251318" y="282752"/>
                      </a:cubicBezTo>
                      <a:cubicBezTo>
                        <a:pt x="251318" y="276992"/>
                        <a:pt x="251318" y="272000"/>
                        <a:pt x="251318" y="267392"/>
                      </a:cubicBezTo>
                      <a:cubicBezTo>
                        <a:pt x="252085" y="241281"/>
                        <a:pt x="272809" y="220930"/>
                        <a:pt x="298522" y="220930"/>
                      </a:cubicBezTo>
                      <a:cubicBezTo>
                        <a:pt x="323851" y="220930"/>
                        <a:pt x="344959" y="241665"/>
                        <a:pt x="345343" y="267008"/>
                      </a:cubicBezTo>
                      <a:cubicBezTo>
                        <a:pt x="345727" y="293119"/>
                        <a:pt x="325386" y="314239"/>
                        <a:pt x="298522" y="315007"/>
                      </a:cubicBezTo>
                      <a:cubicBezTo>
                        <a:pt x="293533" y="315007"/>
                        <a:pt x="288160" y="315007"/>
                        <a:pt x="283171" y="315007"/>
                      </a:cubicBezTo>
                      <a:cubicBezTo>
                        <a:pt x="283171" y="357629"/>
                        <a:pt x="283171" y="399100"/>
                        <a:pt x="283171" y="440187"/>
                      </a:cubicBezTo>
                      <a:cubicBezTo>
                        <a:pt x="293533" y="440187"/>
                        <a:pt x="303127" y="440187"/>
                        <a:pt x="313873" y="440187"/>
                      </a:cubicBezTo>
                      <a:cubicBezTo>
                        <a:pt x="313873" y="406012"/>
                        <a:pt x="330759" y="379517"/>
                        <a:pt x="351483" y="354558"/>
                      </a:cubicBezTo>
                      <a:cubicBezTo>
                        <a:pt x="356856" y="348414"/>
                        <a:pt x="362612" y="342270"/>
                        <a:pt x="366834" y="335358"/>
                      </a:cubicBezTo>
                      <a:cubicBezTo>
                        <a:pt x="377963" y="317311"/>
                        <a:pt x="391780" y="300031"/>
                        <a:pt x="398304" y="280448"/>
                      </a:cubicBezTo>
                      <a:cubicBezTo>
                        <a:pt x="442822" y="148356"/>
                        <a:pt x="334213" y="17032"/>
                        <a:pt x="197589" y="33543"/>
                      </a:cubicBezTo>
                      <a:cubicBezTo>
                        <a:pt x="100494" y="45447"/>
                        <a:pt x="30647" y="126468"/>
                        <a:pt x="31415" y="224385"/>
                      </a:cubicBezTo>
                      <a:cubicBezTo>
                        <a:pt x="31798" y="269696"/>
                        <a:pt x="49068" y="308095"/>
                        <a:pt x="78235" y="342270"/>
                      </a:cubicBezTo>
                      <a:cubicBezTo>
                        <a:pt x="102413" y="370685"/>
                        <a:pt x="126207" y="399868"/>
                        <a:pt x="125823" y="439803"/>
                      </a:cubicBezTo>
                      <a:cubicBezTo>
                        <a:pt x="136953" y="439803"/>
                        <a:pt x="146931" y="439803"/>
                        <a:pt x="156909" y="439803"/>
                      </a:cubicBezTo>
                      <a:cubicBezTo>
                        <a:pt x="156909" y="397948"/>
                        <a:pt x="156909" y="357246"/>
                        <a:pt x="156909" y="314623"/>
                      </a:cubicBezTo>
                      <a:close/>
                      <a:moveTo>
                        <a:pt x="189146" y="315007"/>
                      </a:moveTo>
                      <a:cubicBezTo>
                        <a:pt x="189146" y="357246"/>
                        <a:pt x="189146" y="398332"/>
                        <a:pt x="189146" y="439803"/>
                      </a:cubicBezTo>
                      <a:cubicBezTo>
                        <a:pt x="210254" y="439803"/>
                        <a:pt x="230594" y="439803"/>
                        <a:pt x="250550" y="439803"/>
                      </a:cubicBezTo>
                      <a:cubicBezTo>
                        <a:pt x="250550" y="397948"/>
                        <a:pt x="250550" y="356478"/>
                        <a:pt x="250550" y="315007"/>
                      </a:cubicBezTo>
                      <a:cubicBezTo>
                        <a:pt x="229826" y="315007"/>
                        <a:pt x="209870" y="315007"/>
                        <a:pt x="189146" y="315007"/>
                      </a:cubicBezTo>
                      <a:close/>
                      <a:moveTo>
                        <a:pt x="157677" y="472442"/>
                      </a:moveTo>
                      <a:cubicBezTo>
                        <a:pt x="157677" y="483194"/>
                        <a:pt x="157677" y="492793"/>
                        <a:pt x="157677" y="502777"/>
                      </a:cubicBezTo>
                      <a:cubicBezTo>
                        <a:pt x="199508" y="502777"/>
                        <a:pt x="240956" y="502777"/>
                        <a:pt x="282020" y="502777"/>
                      </a:cubicBezTo>
                      <a:cubicBezTo>
                        <a:pt x="282020" y="492409"/>
                        <a:pt x="282020" y="482426"/>
                        <a:pt x="282020" y="472442"/>
                      </a:cubicBezTo>
                      <a:cubicBezTo>
                        <a:pt x="240188" y="472442"/>
                        <a:pt x="199124" y="472442"/>
                        <a:pt x="157677" y="472442"/>
                      </a:cubicBezTo>
                      <a:close/>
                      <a:moveTo>
                        <a:pt x="262447" y="535416"/>
                      </a:moveTo>
                      <a:cubicBezTo>
                        <a:pt x="233280" y="535416"/>
                        <a:pt x="206032" y="535416"/>
                        <a:pt x="177633" y="535416"/>
                      </a:cubicBezTo>
                      <a:cubicBezTo>
                        <a:pt x="180319" y="546168"/>
                        <a:pt x="183006" y="556151"/>
                        <a:pt x="185308" y="565751"/>
                      </a:cubicBezTo>
                      <a:cubicBezTo>
                        <a:pt x="209486" y="565751"/>
                        <a:pt x="232129" y="565751"/>
                        <a:pt x="255155" y="565751"/>
                      </a:cubicBezTo>
                      <a:cubicBezTo>
                        <a:pt x="257458" y="555383"/>
                        <a:pt x="259761" y="545784"/>
                        <a:pt x="262447" y="535416"/>
                      </a:cubicBezTo>
                      <a:close/>
                      <a:moveTo>
                        <a:pt x="156909" y="283136"/>
                      </a:moveTo>
                      <a:cubicBezTo>
                        <a:pt x="156909" y="276608"/>
                        <a:pt x="157293" y="271232"/>
                        <a:pt x="156909" y="265856"/>
                      </a:cubicBezTo>
                      <a:cubicBezTo>
                        <a:pt x="156142" y="257409"/>
                        <a:pt x="148850" y="251649"/>
                        <a:pt x="140791" y="252033"/>
                      </a:cubicBezTo>
                      <a:cubicBezTo>
                        <a:pt x="132731" y="252417"/>
                        <a:pt x="126207" y="259329"/>
                        <a:pt x="125823" y="267392"/>
                      </a:cubicBezTo>
                      <a:cubicBezTo>
                        <a:pt x="125823" y="275456"/>
                        <a:pt x="131580" y="282368"/>
                        <a:pt x="140023" y="283136"/>
                      </a:cubicBezTo>
                      <a:cubicBezTo>
                        <a:pt x="145396" y="283520"/>
                        <a:pt x="150385" y="283136"/>
                        <a:pt x="156909" y="283136"/>
                      </a:cubicBezTo>
                      <a:close/>
                      <a:moveTo>
                        <a:pt x="282787" y="283520"/>
                      </a:moveTo>
                      <a:cubicBezTo>
                        <a:pt x="287393" y="283520"/>
                        <a:pt x="291230" y="283520"/>
                        <a:pt x="295068" y="283520"/>
                      </a:cubicBezTo>
                      <a:cubicBezTo>
                        <a:pt x="296603" y="283520"/>
                        <a:pt x="298522" y="283520"/>
                        <a:pt x="300057" y="283520"/>
                      </a:cubicBezTo>
                      <a:cubicBezTo>
                        <a:pt x="308500" y="282368"/>
                        <a:pt x="314257" y="275456"/>
                        <a:pt x="313873" y="267392"/>
                      </a:cubicBezTo>
                      <a:cubicBezTo>
                        <a:pt x="313489" y="259329"/>
                        <a:pt x="306581" y="252801"/>
                        <a:pt x="298522" y="252417"/>
                      </a:cubicBezTo>
                      <a:cubicBezTo>
                        <a:pt x="290463" y="252417"/>
                        <a:pt x="283555" y="258177"/>
                        <a:pt x="282787" y="266624"/>
                      </a:cubicBezTo>
                      <a:cubicBezTo>
                        <a:pt x="282404" y="271232"/>
                        <a:pt x="282787" y="276608"/>
                        <a:pt x="282787" y="28352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1575" name="Google Shape;1575;p45"/>
                <p:cNvSpPr/>
                <p:nvPr/>
              </p:nvSpPr>
              <p:spPr>
                <a:xfrm>
                  <a:off x="2962679" y="5486092"/>
                  <a:ext cx="314009" cy="329945"/>
                </a:xfrm>
                <a:custGeom>
                  <a:rect l="l" t="t" r="r" b="b"/>
                  <a:pathLst>
                    <a:path w="314009" h="329945" extrusionOk="0">
                      <a:moveTo>
                        <a:pt x="98310" y="168286"/>
                      </a:moveTo>
                      <a:cubicBezTo>
                        <a:pt x="47268" y="122207"/>
                        <a:pt x="57630" y="59617"/>
                        <a:pt x="90635" y="27362"/>
                      </a:cubicBezTo>
                      <a:cubicBezTo>
                        <a:pt x="127093" y="-8733"/>
                        <a:pt x="185427" y="-9117"/>
                        <a:pt x="222653" y="26210"/>
                      </a:cubicBezTo>
                      <a:cubicBezTo>
                        <a:pt x="257193" y="59233"/>
                        <a:pt x="266787" y="122975"/>
                        <a:pt x="218048" y="167134"/>
                      </a:cubicBezTo>
                      <a:cubicBezTo>
                        <a:pt x="232631" y="177118"/>
                        <a:pt x="248750" y="186333"/>
                        <a:pt x="262182" y="198237"/>
                      </a:cubicBezTo>
                      <a:cubicBezTo>
                        <a:pt x="295954" y="227804"/>
                        <a:pt x="312457" y="265819"/>
                        <a:pt x="313992" y="310746"/>
                      </a:cubicBezTo>
                      <a:cubicBezTo>
                        <a:pt x="314376" y="324185"/>
                        <a:pt x="308619" y="329945"/>
                        <a:pt x="295187" y="329945"/>
                      </a:cubicBezTo>
                      <a:cubicBezTo>
                        <a:pt x="203081" y="329945"/>
                        <a:pt x="111359" y="329945"/>
                        <a:pt x="19253" y="329945"/>
                      </a:cubicBezTo>
                      <a:cubicBezTo>
                        <a:pt x="5437" y="329945"/>
                        <a:pt x="-704" y="324185"/>
                        <a:pt x="64" y="309978"/>
                      </a:cubicBezTo>
                      <a:cubicBezTo>
                        <a:pt x="3518" y="247003"/>
                        <a:pt x="33452" y="201309"/>
                        <a:pt x="89483" y="172510"/>
                      </a:cubicBezTo>
                      <a:cubicBezTo>
                        <a:pt x="92170" y="170974"/>
                        <a:pt x="94856" y="169822"/>
                        <a:pt x="98310" y="168286"/>
                      </a:cubicBezTo>
                      <a:close/>
                      <a:moveTo>
                        <a:pt x="280220" y="297690"/>
                      </a:moveTo>
                      <a:cubicBezTo>
                        <a:pt x="279068" y="253147"/>
                        <a:pt x="233399" y="185565"/>
                        <a:pt x="151655" y="188253"/>
                      </a:cubicBezTo>
                      <a:cubicBezTo>
                        <a:pt x="91402" y="190173"/>
                        <a:pt x="29231" y="247388"/>
                        <a:pt x="33836" y="297306"/>
                      </a:cubicBezTo>
                      <a:cubicBezTo>
                        <a:pt x="94856" y="297306"/>
                        <a:pt x="155493" y="297306"/>
                        <a:pt x="219583" y="297306"/>
                      </a:cubicBezTo>
                      <a:cubicBezTo>
                        <a:pt x="213059" y="286938"/>
                        <a:pt x="208070" y="278491"/>
                        <a:pt x="202313" y="270427"/>
                      </a:cubicBezTo>
                      <a:cubicBezTo>
                        <a:pt x="195405" y="260827"/>
                        <a:pt x="194638" y="252379"/>
                        <a:pt x="201929" y="246236"/>
                      </a:cubicBezTo>
                      <a:cubicBezTo>
                        <a:pt x="208838" y="240092"/>
                        <a:pt x="218048" y="241628"/>
                        <a:pt x="226107" y="250076"/>
                      </a:cubicBezTo>
                      <a:cubicBezTo>
                        <a:pt x="238772" y="263515"/>
                        <a:pt x="246064" y="279642"/>
                        <a:pt x="249901" y="297690"/>
                      </a:cubicBezTo>
                      <a:cubicBezTo>
                        <a:pt x="260263" y="297690"/>
                        <a:pt x="270242" y="297690"/>
                        <a:pt x="280220" y="297690"/>
                      </a:cubicBezTo>
                      <a:close/>
                      <a:moveTo>
                        <a:pt x="219967" y="93792"/>
                      </a:moveTo>
                      <a:cubicBezTo>
                        <a:pt x="219967" y="59233"/>
                        <a:pt x="191568" y="30818"/>
                        <a:pt x="156644" y="31202"/>
                      </a:cubicBezTo>
                      <a:cubicBezTo>
                        <a:pt x="122488" y="31202"/>
                        <a:pt x="94472" y="59617"/>
                        <a:pt x="94089" y="93792"/>
                      </a:cubicBezTo>
                      <a:cubicBezTo>
                        <a:pt x="94089" y="128735"/>
                        <a:pt x="122104" y="156766"/>
                        <a:pt x="156644" y="157150"/>
                      </a:cubicBezTo>
                      <a:cubicBezTo>
                        <a:pt x="191568" y="157150"/>
                        <a:pt x="219967" y="128735"/>
                        <a:pt x="219967" y="93792"/>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1576" name="Google Shape;1576;p45"/>
                <p:cNvSpPr/>
                <p:nvPr/>
              </p:nvSpPr>
              <p:spPr>
                <a:xfrm>
                  <a:off x="2522873" y="5485743"/>
                  <a:ext cx="314009" cy="329909"/>
                </a:xfrm>
                <a:custGeom>
                  <a:rect l="l" t="t" r="r" b="b"/>
                  <a:pathLst>
                    <a:path w="314009" h="329909" extrusionOk="0">
                      <a:moveTo>
                        <a:pt x="98310" y="168634"/>
                      </a:moveTo>
                      <a:cubicBezTo>
                        <a:pt x="48036" y="123708"/>
                        <a:pt x="57246" y="61118"/>
                        <a:pt x="89867" y="28095"/>
                      </a:cubicBezTo>
                      <a:cubicBezTo>
                        <a:pt x="126326" y="-8384"/>
                        <a:pt x="184276" y="-9536"/>
                        <a:pt x="221886" y="25791"/>
                      </a:cubicBezTo>
                      <a:cubicBezTo>
                        <a:pt x="256426" y="58046"/>
                        <a:pt x="267171" y="122940"/>
                        <a:pt x="216129" y="168634"/>
                      </a:cubicBezTo>
                      <a:cubicBezTo>
                        <a:pt x="239923" y="179002"/>
                        <a:pt x="260647" y="193594"/>
                        <a:pt x="277149" y="213561"/>
                      </a:cubicBezTo>
                      <a:cubicBezTo>
                        <a:pt x="300560" y="241592"/>
                        <a:pt x="312840" y="274231"/>
                        <a:pt x="313992" y="310710"/>
                      </a:cubicBezTo>
                      <a:cubicBezTo>
                        <a:pt x="314375" y="323766"/>
                        <a:pt x="308619" y="329909"/>
                        <a:pt x="295187" y="329909"/>
                      </a:cubicBezTo>
                      <a:cubicBezTo>
                        <a:pt x="203081" y="329909"/>
                        <a:pt x="111359" y="329909"/>
                        <a:pt x="19253" y="329909"/>
                      </a:cubicBezTo>
                      <a:cubicBezTo>
                        <a:pt x="5437" y="329909"/>
                        <a:pt x="-704" y="324150"/>
                        <a:pt x="64" y="309942"/>
                      </a:cubicBezTo>
                      <a:cubicBezTo>
                        <a:pt x="3902" y="246968"/>
                        <a:pt x="33836" y="201273"/>
                        <a:pt x="89867" y="172474"/>
                      </a:cubicBezTo>
                      <a:cubicBezTo>
                        <a:pt x="92554" y="171322"/>
                        <a:pt x="95240" y="170170"/>
                        <a:pt x="98310" y="168634"/>
                      </a:cubicBezTo>
                      <a:close/>
                      <a:moveTo>
                        <a:pt x="94472" y="298038"/>
                      </a:moveTo>
                      <a:cubicBezTo>
                        <a:pt x="159330" y="298038"/>
                        <a:pt x="219967" y="298038"/>
                        <a:pt x="280987" y="298038"/>
                      </a:cubicBezTo>
                      <a:cubicBezTo>
                        <a:pt x="279068" y="251960"/>
                        <a:pt x="233783" y="187834"/>
                        <a:pt x="155876" y="188602"/>
                      </a:cubicBezTo>
                      <a:cubicBezTo>
                        <a:pt x="78738" y="189370"/>
                        <a:pt x="35371" y="254264"/>
                        <a:pt x="34220" y="298038"/>
                      </a:cubicBezTo>
                      <a:cubicBezTo>
                        <a:pt x="44198" y="298038"/>
                        <a:pt x="54176" y="298038"/>
                        <a:pt x="64154" y="298038"/>
                      </a:cubicBezTo>
                      <a:cubicBezTo>
                        <a:pt x="71446" y="273079"/>
                        <a:pt x="77203" y="261944"/>
                        <a:pt x="88716" y="250424"/>
                      </a:cubicBezTo>
                      <a:cubicBezTo>
                        <a:pt x="91402" y="247736"/>
                        <a:pt x="94472" y="245048"/>
                        <a:pt x="98310" y="243896"/>
                      </a:cubicBezTo>
                      <a:cubicBezTo>
                        <a:pt x="105218" y="241976"/>
                        <a:pt x="111359" y="243896"/>
                        <a:pt x="115580" y="250040"/>
                      </a:cubicBezTo>
                      <a:cubicBezTo>
                        <a:pt x="119801" y="256568"/>
                        <a:pt x="119034" y="262711"/>
                        <a:pt x="114429" y="269239"/>
                      </a:cubicBezTo>
                      <a:cubicBezTo>
                        <a:pt x="107137" y="278071"/>
                        <a:pt x="101764" y="287287"/>
                        <a:pt x="94472" y="298038"/>
                      </a:cubicBezTo>
                      <a:close/>
                      <a:moveTo>
                        <a:pt x="157412" y="31551"/>
                      </a:moveTo>
                      <a:cubicBezTo>
                        <a:pt x="122488" y="31551"/>
                        <a:pt x="94089" y="59582"/>
                        <a:pt x="94472" y="94141"/>
                      </a:cubicBezTo>
                      <a:cubicBezTo>
                        <a:pt x="94472" y="129084"/>
                        <a:pt x="122872" y="157115"/>
                        <a:pt x="157412" y="157115"/>
                      </a:cubicBezTo>
                      <a:cubicBezTo>
                        <a:pt x="191567" y="157115"/>
                        <a:pt x="219967" y="129084"/>
                        <a:pt x="219967" y="94909"/>
                      </a:cubicBezTo>
                      <a:cubicBezTo>
                        <a:pt x="220351" y="59966"/>
                        <a:pt x="192335" y="31551"/>
                        <a:pt x="157412" y="31551"/>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1577" name="Google Shape;1577;p45"/>
                <p:cNvSpPr/>
                <p:nvPr/>
              </p:nvSpPr>
              <p:spPr>
                <a:xfrm>
                  <a:off x="2444246" y="5234238"/>
                  <a:ext cx="219597" cy="220082"/>
                </a:xfrm>
                <a:custGeom>
                  <a:rect l="l" t="t" r="r" b="b"/>
                  <a:pathLst>
                    <a:path w="219597" h="220082" extrusionOk="0">
                      <a:moveTo>
                        <a:pt x="157748" y="105269"/>
                      </a:moveTo>
                      <a:cubicBezTo>
                        <a:pt x="185764" y="119861"/>
                        <a:pt x="205720" y="141364"/>
                        <a:pt x="214547" y="171700"/>
                      </a:cubicBezTo>
                      <a:cubicBezTo>
                        <a:pt x="217617" y="181683"/>
                        <a:pt x="218769" y="192051"/>
                        <a:pt x="219536" y="202419"/>
                      </a:cubicBezTo>
                      <a:cubicBezTo>
                        <a:pt x="220304" y="213170"/>
                        <a:pt x="213779" y="219698"/>
                        <a:pt x="203034" y="220082"/>
                      </a:cubicBezTo>
                      <a:cubicBezTo>
                        <a:pt x="140862" y="220082"/>
                        <a:pt x="78691" y="220082"/>
                        <a:pt x="16519" y="220082"/>
                      </a:cubicBezTo>
                      <a:cubicBezTo>
                        <a:pt x="5774" y="220082"/>
                        <a:pt x="-367" y="213554"/>
                        <a:pt x="17" y="202419"/>
                      </a:cubicBezTo>
                      <a:cubicBezTo>
                        <a:pt x="1552" y="163636"/>
                        <a:pt x="18438" y="133685"/>
                        <a:pt x="50675" y="112181"/>
                      </a:cubicBezTo>
                      <a:cubicBezTo>
                        <a:pt x="52594" y="111029"/>
                        <a:pt x="54513" y="109877"/>
                        <a:pt x="56432" y="108725"/>
                      </a:cubicBezTo>
                      <a:cubicBezTo>
                        <a:pt x="58351" y="107573"/>
                        <a:pt x="60269" y="106422"/>
                        <a:pt x="62188" y="105269"/>
                      </a:cubicBezTo>
                      <a:cubicBezTo>
                        <a:pt x="40697" y="68791"/>
                        <a:pt x="43000" y="37688"/>
                        <a:pt x="68329" y="15416"/>
                      </a:cubicBezTo>
                      <a:cubicBezTo>
                        <a:pt x="91355" y="-4551"/>
                        <a:pt x="125895" y="-5319"/>
                        <a:pt x="149689" y="14264"/>
                      </a:cubicBezTo>
                      <a:cubicBezTo>
                        <a:pt x="176554" y="35768"/>
                        <a:pt x="179240" y="66871"/>
                        <a:pt x="157748" y="105269"/>
                      </a:cubicBezTo>
                      <a:close/>
                      <a:moveTo>
                        <a:pt x="186148" y="188211"/>
                      </a:moveTo>
                      <a:cubicBezTo>
                        <a:pt x="180391" y="151732"/>
                        <a:pt x="145084" y="124085"/>
                        <a:pt x="105939" y="126005"/>
                      </a:cubicBezTo>
                      <a:cubicBezTo>
                        <a:pt x="70631" y="127541"/>
                        <a:pt x="36092" y="157492"/>
                        <a:pt x="34557" y="188211"/>
                      </a:cubicBezTo>
                      <a:cubicBezTo>
                        <a:pt x="85215" y="188211"/>
                        <a:pt x="135490" y="188211"/>
                        <a:pt x="186148" y="188211"/>
                      </a:cubicBezTo>
                      <a:close/>
                      <a:moveTo>
                        <a:pt x="141630" y="63415"/>
                      </a:moveTo>
                      <a:cubicBezTo>
                        <a:pt x="141630" y="46135"/>
                        <a:pt x="127814" y="31928"/>
                        <a:pt x="110928" y="31928"/>
                      </a:cubicBezTo>
                      <a:cubicBezTo>
                        <a:pt x="93274" y="31544"/>
                        <a:pt x="79075" y="46135"/>
                        <a:pt x="79075" y="63415"/>
                      </a:cubicBezTo>
                      <a:cubicBezTo>
                        <a:pt x="79075" y="80310"/>
                        <a:pt x="93274" y="94518"/>
                        <a:pt x="110544" y="94518"/>
                      </a:cubicBezTo>
                      <a:cubicBezTo>
                        <a:pt x="127430" y="94518"/>
                        <a:pt x="141246" y="80310"/>
                        <a:pt x="141630" y="63415"/>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1578" name="Google Shape;1578;p45"/>
                <p:cNvSpPr/>
                <p:nvPr/>
              </p:nvSpPr>
              <p:spPr>
                <a:xfrm>
                  <a:off x="3135377" y="5234295"/>
                  <a:ext cx="219647" cy="220409"/>
                </a:xfrm>
                <a:custGeom>
                  <a:rect l="l" t="t" r="r" b="b"/>
                  <a:pathLst>
                    <a:path w="219647" h="220409" extrusionOk="0">
                      <a:moveTo>
                        <a:pt x="62236" y="105213"/>
                      </a:moveTo>
                      <a:cubicBezTo>
                        <a:pt x="40744" y="67966"/>
                        <a:pt x="43431" y="36479"/>
                        <a:pt x="69143" y="14975"/>
                      </a:cubicBezTo>
                      <a:cubicBezTo>
                        <a:pt x="92554" y="-4992"/>
                        <a:pt x="126710" y="-4992"/>
                        <a:pt x="150504" y="14975"/>
                      </a:cubicBezTo>
                      <a:cubicBezTo>
                        <a:pt x="176600" y="36863"/>
                        <a:pt x="178903" y="68350"/>
                        <a:pt x="157795" y="104829"/>
                      </a:cubicBezTo>
                      <a:cubicBezTo>
                        <a:pt x="165855" y="110589"/>
                        <a:pt x="174298" y="115580"/>
                        <a:pt x="181590" y="121724"/>
                      </a:cubicBezTo>
                      <a:cubicBezTo>
                        <a:pt x="205767" y="142460"/>
                        <a:pt x="218048" y="168955"/>
                        <a:pt x="219583" y="200826"/>
                      </a:cubicBezTo>
                      <a:cubicBezTo>
                        <a:pt x="220351" y="214265"/>
                        <a:pt x="214210" y="220409"/>
                        <a:pt x="201162" y="220409"/>
                      </a:cubicBezTo>
                      <a:cubicBezTo>
                        <a:pt x="140142" y="220409"/>
                        <a:pt x="79505" y="220409"/>
                        <a:pt x="18485" y="220409"/>
                      </a:cubicBezTo>
                      <a:cubicBezTo>
                        <a:pt x="5437" y="220409"/>
                        <a:pt x="-704" y="214265"/>
                        <a:pt x="64" y="200826"/>
                      </a:cubicBezTo>
                      <a:cubicBezTo>
                        <a:pt x="1983" y="162811"/>
                        <a:pt x="18869" y="133628"/>
                        <a:pt x="50722" y="112509"/>
                      </a:cubicBezTo>
                      <a:cubicBezTo>
                        <a:pt x="54560" y="109437"/>
                        <a:pt x="58398" y="107517"/>
                        <a:pt x="62236" y="105213"/>
                      </a:cubicBezTo>
                      <a:close/>
                      <a:moveTo>
                        <a:pt x="186195" y="188154"/>
                      </a:moveTo>
                      <a:cubicBezTo>
                        <a:pt x="180822" y="151675"/>
                        <a:pt x="145515" y="124412"/>
                        <a:pt x="105986" y="125948"/>
                      </a:cubicBezTo>
                      <a:cubicBezTo>
                        <a:pt x="71062" y="127484"/>
                        <a:pt x="36523" y="157051"/>
                        <a:pt x="34604" y="188154"/>
                      </a:cubicBezTo>
                      <a:cubicBezTo>
                        <a:pt x="84878" y="188154"/>
                        <a:pt x="135537" y="188154"/>
                        <a:pt x="186195" y="188154"/>
                      </a:cubicBezTo>
                      <a:close/>
                      <a:moveTo>
                        <a:pt x="141293" y="62590"/>
                      </a:moveTo>
                      <a:cubicBezTo>
                        <a:pt x="140909" y="45311"/>
                        <a:pt x="126710" y="31487"/>
                        <a:pt x="109824" y="31487"/>
                      </a:cubicBezTo>
                      <a:cubicBezTo>
                        <a:pt x="92170" y="31487"/>
                        <a:pt x="78354" y="46079"/>
                        <a:pt x="78738" y="63742"/>
                      </a:cubicBezTo>
                      <a:cubicBezTo>
                        <a:pt x="79122" y="80638"/>
                        <a:pt x="93705" y="94461"/>
                        <a:pt x="110591" y="94077"/>
                      </a:cubicBezTo>
                      <a:cubicBezTo>
                        <a:pt x="127861" y="94077"/>
                        <a:pt x="141677" y="79870"/>
                        <a:pt x="141293" y="6259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1579" name="Google Shape;1579;p45"/>
                <p:cNvSpPr/>
                <p:nvPr/>
              </p:nvSpPr>
              <p:spPr>
                <a:xfrm>
                  <a:off x="2837244" y="5533037"/>
                  <a:ext cx="125498" cy="125948"/>
                </a:xfrm>
                <a:custGeom>
                  <a:rect l="l" t="t" r="r" b="b"/>
                  <a:pathLst>
                    <a:path w="125498" h="125948" extrusionOk="0">
                      <a:moveTo>
                        <a:pt x="62559" y="0"/>
                      </a:moveTo>
                      <a:cubicBezTo>
                        <a:pt x="97483" y="0"/>
                        <a:pt x="125498" y="28031"/>
                        <a:pt x="125498" y="62974"/>
                      </a:cubicBezTo>
                      <a:cubicBezTo>
                        <a:pt x="125498" y="97533"/>
                        <a:pt x="97099" y="125948"/>
                        <a:pt x="62559" y="125948"/>
                      </a:cubicBezTo>
                      <a:cubicBezTo>
                        <a:pt x="28403" y="125948"/>
                        <a:pt x="388" y="97917"/>
                        <a:pt x="4" y="63742"/>
                      </a:cubicBezTo>
                      <a:cubicBezTo>
                        <a:pt x="-380" y="28415"/>
                        <a:pt x="27636" y="0"/>
                        <a:pt x="62559" y="0"/>
                      </a:cubicBezTo>
                      <a:close/>
                      <a:moveTo>
                        <a:pt x="62559" y="31487"/>
                      </a:moveTo>
                      <a:cubicBezTo>
                        <a:pt x="45289" y="31487"/>
                        <a:pt x="31473" y="45695"/>
                        <a:pt x="31473" y="62974"/>
                      </a:cubicBezTo>
                      <a:cubicBezTo>
                        <a:pt x="31473" y="80638"/>
                        <a:pt x="46057" y="94845"/>
                        <a:pt x="63327" y="94461"/>
                      </a:cubicBezTo>
                      <a:cubicBezTo>
                        <a:pt x="80213" y="94077"/>
                        <a:pt x="94413" y="79870"/>
                        <a:pt x="94029" y="62590"/>
                      </a:cubicBezTo>
                      <a:cubicBezTo>
                        <a:pt x="93645" y="45311"/>
                        <a:pt x="79829" y="31487"/>
                        <a:pt x="62559" y="31487"/>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1580" name="Google Shape;1580;p45"/>
                <p:cNvSpPr/>
                <p:nvPr/>
              </p:nvSpPr>
              <p:spPr>
                <a:xfrm>
                  <a:off x="2459992" y="5485801"/>
                  <a:ext cx="94419" cy="94102"/>
                </a:xfrm>
                <a:custGeom>
                  <a:rect l="l" t="t" r="r" b="b"/>
                  <a:pathLst>
                    <a:path w="94419" h="94102" extrusionOk="0">
                      <a:moveTo>
                        <a:pt x="94414" y="48388"/>
                      </a:moveTo>
                      <a:cubicBezTo>
                        <a:pt x="94030" y="73731"/>
                        <a:pt x="72155" y="94850"/>
                        <a:pt x="46442" y="94082"/>
                      </a:cubicBezTo>
                      <a:cubicBezTo>
                        <a:pt x="20345" y="93698"/>
                        <a:pt x="-378" y="71811"/>
                        <a:pt x="5" y="45700"/>
                      </a:cubicBezTo>
                      <a:cubicBezTo>
                        <a:pt x="773" y="19973"/>
                        <a:pt x="22264" y="-379"/>
                        <a:pt x="47977" y="5"/>
                      </a:cubicBezTo>
                      <a:cubicBezTo>
                        <a:pt x="74074" y="389"/>
                        <a:pt x="94798" y="22277"/>
                        <a:pt x="94414" y="48388"/>
                      </a:cubicBezTo>
                      <a:close/>
                      <a:moveTo>
                        <a:pt x="62944" y="47236"/>
                      </a:moveTo>
                      <a:cubicBezTo>
                        <a:pt x="62944" y="38788"/>
                        <a:pt x="56036" y="31492"/>
                        <a:pt x="47593" y="31492"/>
                      </a:cubicBezTo>
                      <a:cubicBezTo>
                        <a:pt x="39150" y="31108"/>
                        <a:pt x="31859" y="38020"/>
                        <a:pt x="31475" y="46468"/>
                      </a:cubicBezTo>
                      <a:cubicBezTo>
                        <a:pt x="31091" y="55300"/>
                        <a:pt x="38383" y="62979"/>
                        <a:pt x="47210" y="62979"/>
                      </a:cubicBezTo>
                      <a:cubicBezTo>
                        <a:pt x="55653" y="62595"/>
                        <a:pt x="62944" y="55684"/>
                        <a:pt x="62944" y="47236"/>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1581" name="Google Shape;1581;p45"/>
                <p:cNvSpPr/>
                <p:nvPr/>
              </p:nvSpPr>
              <p:spPr>
                <a:xfrm>
                  <a:off x="3245585" y="5485802"/>
                  <a:ext cx="94408" cy="94087"/>
                </a:xfrm>
                <a:custGeom>
                  <a:rect l="l" t="t" r="r" b="b"/>
                  <a:pathLst>
                    <a:path w="94408" h="94087" extrusionOk="0">
                      <a:moveTo>
                        <a:pt x="0" y="46852"/>
                      </a:moveTo>
                      <a:cubicBezTo>
                        <a:pt x="0" y="20740"/>
                        <a:pt x="21491" y="-379"/>
                        <a:pt x="47972" y="5"/>
                      </a:cubicBezTo>
                      <a:cubicBezTo>
                        <a:pt x="73301" y="389"/>
                        <a:pt x="94409" y="21893"/>
                        <a:pt x="94409" y="47236"/>
                      </a:cubicBezTo>
                      <a:cubicBezTo>
                        <a:pt x="94025" y="73347"/>
                        <a:pt x="72533" y="94466"/>
                        <a:pt x="46437" y="94082"/>
                      </a:cubicBezTo>
                      <a:cubicBezTo>
                        <a:pt x="20724" y="93698"/>
                        <a:pt x="0" y="72579"/>
                        <a:pt x="0" y="46852"/>
                      </a:cubicBezTo>
                      <a:close/>
                      <a:moveTo>
                        <a:pt x="46821" y="31492"/>
                      </a:moveTo>
                      <a:cubicBezTo>
                        <a:pt x="38378" y="31492"/>
                        <a:pt x="31470" y="38404"/>
                        <a:pt x="31086" y="46852"/>
                      </a:cubicBezTo>
                      <a:cubicBezTo>
                        <a:pt x="31086" y="55299"/>
                        <a:pt x="37994" y="62595"/>
                        <a:pt x="46437" y="62595"/>
                      </a:cubicBezTo>
                      <a:cubicBezTo>
                        <a:pt x="55263" y="62979"/>
                        <a:pt x="62555" y="55299"/>
                        <a:pt x="62555" y="46468"/>
                      </a:cubicBezTo>
                      <a:cubicBezTo>
                        <a:pt x="62555" y="38404"/>
                        <a:pt x="55263" y="31492"/>
                        <a:pt x="46821" y="31492"/>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1582" name="Google Shape;1582;p45"/>
                <p:cNvSpPr/>
                <p:nvPr/>
              </p:nvSpPr>
              <p:spPr>
                <a:xfrm>
                  <a:off x="2523320" y="5014653"/>
                  <a:ext cx="94030" cy="94077"/>
                </a:xfrm>
                <a:custGeom>
                  <a:rect l="l" t="t" r="r" b="b"/>
                  <a:pathLst>
                    <a:path w="94030" h="94077" extrusionOk="0">
                      <a:moveTo>
                        <a:pt x="94025" y="46462"/>
                      </a:moveTo>
                      <a:cubicBezTo>
                        <a:pt x="94409" y="72574"/>
                        <a:pt x="73301" y="94077"/>
                        <a:pt x="47204" y="94077"/>
                      </a:cubicBezTo>
                      <a:cubicBezTo>
                        <a:pt x="21491" y="94077"/>
                        <a:pt x="384" y="72958"/>
                        <a:pt x="0" y="47615"/>
                      </a:cubicBezTo>
                      <a:cubicBezTo>
                        <a:pt x="0" y="21503"/>
                        <a:pt x="21108" y="0"/>
                        <a:pt x="46821" y="0"/>
                      </a:cubicBezTo>
                      <a:cubicBezTo>
                        <a:pt x="72534" y="0"/>
                        <a:pt x="93641" y="20735"/>
                        <a:pt x="94025" y="46462"/>
                      </a:cubicBezTo>
                      <a:close/>
                      <a:moveTo>
                        <a:pt x="62555" y="47231"/>
                      </a:moveTo>
                      <a:cubicBezTo>
                        <a:pt x="62555" y="38783"/>
                        <a:pt x="56031" y="31487"/>
                        <a:pt x="47588" y="31487"/>
                      </a:cubicBezTo>
                      <a:cubicBezTo>
                        <a:pt x="38761" y="31103"/>
                        <a:pt x="31470" y="38399"/>
                        <a:pt x="31470" y="47231"/>
                      </a:cubicBezTo>
                      <a:cubicBezTo>
                        <a:pt x="31470" y="55678"/>
                        <a:pt x="38761" y="62590"/>
                        <a:pt x="47204" y="62590"/>
                      </a:cubicBezTo>
                      <a:cubicBezTo>
                        <a:pt x="55264" y="62590"/>
                        <a:pt x="62172" y="55678"/>
                        <a:pt x="62555" y="47231"/>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1583" name="Google Shape;1583;p45"/>
                <p:cNvSpPr/>
                <p:nvPr/>
              </p:nvSpPr>
              <p:spPr>
                <a:xfrm>
                  <a:off x="3182646" y="5014648"/>
                  <a:ext cx="94030" cy="94466"/>
                </a:xfrm>
                <a:custGeom>
                  <a:rect l="l" t="t" r="r" b="b"/>
                  <a:pathLst>
                    <a:path w="94030" h="94466" extrusionOk="0">
                      <a:moveTo>
                        <a:pt x="47204" y="5"/>
                      </a:moveTo>
                      <a:cubicBezTo>
                        <a:pt x="73301" y="5"/>
                        <a:pt x="94409" y="21892"/>
                        <a:pt x="94025" y="48004"/>
                      </a:cubicBezTo>
                      <a:cubicBezTo>
                        <a:pt x="93641" y="73731"/>
                        <a:pt x="72534" y="94466"/>
                        <a:pt x="46821" y="94466"/>
                      </a:cubicBezTo>
                      <a:cubicBezTo>
                        <a:pt x="21108" y="94466"/>
                        <a:pt x="0" y="73347"/>
                        <a:pt x="0" y="47620"/>
                      </a:cubicBezTo>
                      <a:cubicBezTo>
                        <a:pt x="0" y="21124"/>
                        <a:pt x="21108" y="-379"/>
                        <a:pt x="47204" y="5"/>
                      </a:cubicBezTo>
                      <a:close/>
                      <a:moveTo>
                        <a:pt x="62555" y="46852"/>
                      </a:moveTo>
                      <a:cubicBezTo>
                        <a:pt x="62555" y="38404"/>
                        <a:pt x="55647" y="31492"/>
                        <a:pt x="47204" y="31492"/>
                      </a:cubicBezTo>
                      <a:cubicBezTo>
                        <a:pt x="38378" y="31492"/>
                        <a:pt x="31086" y="38788"/>
                        <a:pt x="31470" y="47620"/>
                      </a:cubicBezTo>
                      <a:cubicBezTo>
                        <a:pt x="31853" y="56067"/>
                        <a:pt x="39145" y="62979"/>
                        <a:pt x="47588" y="62595"/>
                      </a:cubicBezTo>
                      <a:cubicBezTo>
                        <a:pt x="56031" y="62211"/>
                        <a:pt x="62939" y="55299"/>
                        <a:pt x="62555" y="46852"/>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grpSp>
      </p:grpSp>
      <p:sp>
        <p:nvSpPr>
          <p:cNvPr id="1584" name="Google Shape;1584;p45"/>
          <p:cNvSpPr txBox="1"/>
          <p:nvPr/>
        </p:nvSpPr>
        <p:spPr>
          <a:xfrm>
            <a:off x="628019" y="7830309"/>
            <a:ext cx="412383" cy="40688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11E3B"/>
              </a:buClr>
              <a:buSzPts val="1400"/>
              <a:buFont typeface="Arial"/>
              <a:buNone/>
            </a:pPr>
            <a:r>
              <a:rPr lang="en-US" sz="1400">
                <a:solidFill>
                  <a:srgbClr val="011E3B"/>
                </a:solidFill>
                <a:latin typeface="Verdana"/>
                <a:ea typeface="Verdana"/>
                <a:cs typeface="Verdana"/>
                <a:sym typeface="Verdana"/>
              </a:rPr>
              <a:t>1</a:t>
            </a:r>
            <a:endParaRPr/>
          </a:p>
        </p:txBody>
      </p:sp>
      <p:sp>
        <p:nvSpPr>
          <p:cNvPr id="1585" name="Google Shape;1585;p45"/>
          <p:cNvSpPr txBox="1"/>
          <p:nvPr/>
        </p:nvSpPr>
        <p:spPr>
          <a:xfrm>
            <a:off x="1242629" y="7861921"/>
            <a:ext cx="5865428" cy="40688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11E3B"/>
              </a:buClr>
              <a:buSzPts val="1400"/>
              <a:buFont typeface="Arial"/>
              <a:buNone/>
            </a:pPr>
            <a:r>
              <a:rPr lang="en-US" sz="1400">
                <a:solidFill>
                  <a:srgbClr val="011E3B"/>
                </a:solidFill>
                <a:latin typeface="Verdana"/>
                <a:ea typeface="Verdana"/>
                <a:cs typeface="Verdana"/>
                <a:sym typeface="Verdana"/>
              </a:rPr>
              <a:t>Difficoltà a trovare e trattenere i membri del team o i volontari</a:t>
            </a:r>
            <a:endParaRPr/>
          </a:p>
          <a:p>
            <a:pPr marL="0" marR="0" lvl="0" indent="0" algn="l" rtl="0">
              <a:lnSpc>
                <a:spcPct val="100000"/>
              </a:lnSpc>
              <a:spcBef>
                <a:spcPts val="2267"/>
              </a:spcBef>
              <a:spcAft>
                <a:spcPts val="0"/>
              </a:spcAft>
              <a:buClr>
                <a:srgbClr val="011E3B"/>
              </a:buClr>
              <a:buSzPts val="1400"/>
              <a:buFont typeface="Arial"/>
              <a:buNone/>
            </a:pPr>
            <a:r>
              <a:t/>
            </a:r>
            <a:endParaRPr sz="1400">
              <a:solidFill>
                <a:srgbClr val="011E3B"/>
              </a:solidFill>
              <a:latin typeface="Verdana"/>
              <a:ea typeface="Verdana"/>
              <a:cs typeface="Verdana"/>
              <a:sym typeface="Verdana"/>
            </a:endParaRPr>
          </a:p>
        </p:txBody>
      </p:sp>
      <p:sp>
        <p:nvSpPr>
          <p:cNvPr id="1586" name="Google Shape;1586;p45"/>
          <p:cNvSpPr txBox="1"/>
          <p:nvPr/>
        </p:nvSpPr>
        <p:spPr>
          <a:xfrm>
            <a:off x="628019" y="8174986"/>
            <a:ext cx="412383" cy="40688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11E3B"/>
              </a:buClr>
              <a:buSzPts val="1400"/>
              <a:buFont typeface="Arial"/>
              <a:buNone/>
            </a:pPr>
            <a:r>
              <a:rPr lang="en-US" sz="1400">
                <a:solidFill>
                  <a:srgbClr val="011E3B"/>
                </a:solidFill>
                <a:latin typeface="Verdana"/>
                <a:ea typeface="Verdana"/>
                <a:cs typeface="Verdana"/>
                <a:sym typeface="Verdana"/>
              </a:rPr>
              <a:t>2</a:t>
            </a:r>
            <a:endParaRPr/>
          </a:p>
        </p:txBody>
      </p:sp>
      <p:sp>
        <p:nvSpPr>
          <p:cNvPr id="1587" name="Google Shape;1587;p45"/>
          <p:cNvSpPr txBox="1"/>
          <p:nvPr/>
        </p:nvSpPr>
        <p:spPr>
          <a:xfrm>
            <a:off x="1242630" y="8216223"/>
            <a:ext cx="5044898" cy="40688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11E3B"/>
              </a:buClr>
              <a:buSzPts val="1400"/>
              <a:buFont typeface="Arial"/>
              <a:buNone/>
            </a:pPr>
            <a:r>
              <a:rPr lang="en-US" sz="1400">
                <a:solidFill>
                  <a:srgbClr val="011E3B"/>
                </a:solidFill>
                <a:latin typeface="Verdana"/>
                <a:ea typeface="Verdana"/>
                <a:cs typeface="Verdana"/>
                <a:sym typeface="Verdana"/>
              </a:rPr>
              <a:t>Mancanza di accesso alle opportunità di formazione del team</a:t>
            </a:r>
            <a:endParaRPr/>
          </a:p>
          <a:p>
            <a:pPr marL="0" marR="0" lvl="0" indent="0" algn="l" rtl="0">
              <a:lnSpc>
                <a:spcPct val="100000"/>
              </a:lnSpc>
              <a:spcBef>
                <a:spcPts val="2267"/>
              </a:spcBef>
              <a:spcAft>
                <a:spcPts val="0"/>
              </a:spcAft>
              <a:buClr>
                <a:srgbClr val="011E3B"/>
              </a:buClr>
              <a:buSzPts val="1400"/>
              <a:buFont typeface="Arial"/>
              <a:buNone/>
            </a:pPr>
            <a:r>
              <a:t/>
            </a:r>
            <a:endParaRPr sz="1400">
              <a:solidFill>
                <a:srgbClr val="011E3B"/>
              </a:solidFill>
              <a:latin typeface="Verdana"/>
              <a:ea typeface="Verdana"/>
              <a:cs typeface="Verdana"/>
              <a:sym typeface="Verdana"/>
            </a:endParaRPr>
          </a:p>
        </p:txBody>
      </p:sp>
      <p:sp>
        <p:nvSpPr>
          <p:cNvPr id="1588" name="Google Shape;1588;p45"/>
          <p:cNvSpPr txBox="1"/>
          <p:nvPr/>
        </p:nvSpPr>
        <p:spPr>
          <a:xfrm>
            <a:off x="628019" y="8561644"/>
            <a:ext cx="412383" cy="40688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11E3B"/>
              </a:buClr>
              <a:buSzPts val="1400"/>
              <a:buFont typeface="Arial"/>
              <a:buNone/>
            </a:pPr>
            <a:r>
              <a:rPr lang="en-US" sz="1400">
                <a:solidFill>
                  <a:srgbClr val="011E3B"/>
                </a:solidFill>
                <a:latin typeface="Verdana"/>
                <a:ea typeface="Verdana"/>
                <a:cs typeface="Verdana"/>
                <a:sym typeface="Verdana"/>
              </a:rPr>
              <a:t>3</a:t>
            </a:r>
            <a:endParaRPr/>
          </a:p>
        </p:txBody>
      </p:sp>
      <p:sp>
        <p:nvSpPr>
          <p:cNvPr id="1589" name="Google Shape;1589;p45"/>
          <p:cNvSpPr txBox="1"/>
          <p:nvPr/>
        </p:nvSpPr>
        <p:spPr>
          <a:xfrm>
            <a:off x="1242629" y="8571077"/>
            <a:ext cx="4479297" cy="40688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11E3B"/>
              </a:buClr>
              <a:buSzPts val="1400"/>
              <a:buFont typeface="Arial"/>
              <a:buNone/>
            </a:pPr>
            <a:r>
              <a:rPr lang="en-US" sz="1400">
                <a:solidFill>
                  <a:srgbClr val="011E3B"/>
                </a:solidFill>
                <a:latin typeface="Verdana"/>
                <a:ea typeface="Verdana"/>
                <a:cs typeface="Verdana"/>
                <a:sym typeface="Verdana"/>
              </a:rPr>
              <a:t>Delega di ruolo non chiara all'interno del team</a:t>
            </a:r>
            <a:endParaRPr/>
          </a:p>
          <a:p>
            <a:pPr marL="0" marR="0" lvl="0" indent="0" algn="l" rtl="0">
              <a:lnSpc>
                <a:spcPct val="100000"/>
              </a:lnSpc>
              <a:spcBef>
                <a:spcPts val="2267"/>
              </a:spcBef>
              <a:spcAft>
                <a:spcPts val="0"/>
              </a:spcAft>
              <a:buClr>
                <a:srgbClr val="011E3B"/>
              </a:buClr>
              <a:buSzPts val="1400"/>
              <a:buFont typeface="Arial"/>
              <a:buNone/>
            </a:pPr>
            <a:r>
              <a:t/>
            </a:r>
            <a:endParaRPr sz="1400">
              <a:solidFill>
                <a:srgbClr val="011E3B"/>
              </a:solidFill>
              <a:latin typeface="Verdana"/>
              <a:ea typeface="Verdana"/>
              <a:cs typeface="Verdana"/>
              <a:sym typeface="Verdana"/>
            </a:endParaRPr>
          </a:p>
        </p:txBody>
      </p:sp>
      <p:sp>
        <p:nvSpPr>
          <p:cNvPr id="1590" name="Google Shape;1590;p45"/>
          <p:cNvSpPr txBox="1"/>
          <p:nvPr/>
        </p:nvSpPr>
        <p:spPr>
          <a:xfrm>
            <a:off x="628019" y="8943490"/>
            <a:ext cx="412383" cy="40688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11E3B"/>
              </a:buClr>
              <a:buSzPts val="1400"/>
              <a:buFont typeface="Arial"/>
              <a:buNone/>
            </a:pPr>
            <a:r>
              <a:rPr lang="en-US" sz="1400">
                <a:solidFill>
                  <a:srgbClr val="011E3B"/>
                </a:solidFill>
                <a:latin typeface="Verdana"/>
                <a:ea typeface="Verdana"/>
                <a:cs typeface="Verdana"/>
                <a:sym typeface="Verdana"/>
              </a:rPr>
              <a:t>4</a:t>
            </a:r>
            <a:endParaRPr/>
          </a:p>
        </p:txBody>
      </p:sp>
      <p:sp>
        <p:nvSpPr>
          <p:cNvPr id="1591" name="Google Shape;1591;p45"/>
          <p:cNvSpPr txBox="1"/>
          <p:nvPr/>
        </p:nvSpPr>
        <p:spPr>
          <a:xfrm>
            <a:off x="1242630" y="8962548"/>
            <a:ext cx="5169588" cy="40688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11E3B"/>
              </a:buClr>
              <a:buSzPts val="1400"/>
              <a:buFont typeface="Arial"/>
              <a:buNone/>
            </a:pPr>
            <a:r>
              <a:rPr lang="en-US" sz="1400">
                <a:solidFill>
                  <a:srgbClr val="011E3B"/>
                </a:solidFill>
                <a:latin typeface="Verdana"/>
                <a:ea typeface="Verdana"/>
                <a:cs typeface="Verdana"/>
                <a:sym typeface="Verdana"/>
              </a:rPr>
              <a:t>Difficoltà a mantenere un piccolo team motivato</a:t>
            </a:r>
            <a:endParaRPr/>
          </a:p>
        </p:txBody>
      </p:sp>
      <p:sp>
        <p:nvSpPr>
          <p:cNvPr id="1592" name="Google Shape;1592;p45"/>
          <p:cNvSpPr txBox="1"/>
          <p:nvPr/>
        </p:nvSpPr>
        <p:spPr>
          <a:xfrm>
            <a:off x="628019" y="9310898"/>
            <a:ext cx="412383" cy="40688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11E3B"/>
              </a:buClr>
              <a:buSzPts val="1400"/>
              <a:buFont typeface="Arial"/>
              <a:buNone/>
            </a:pPr>
            <a:r>
              <a:rPr lang="en-US" sz="1400">
                <a:solidFill>
                  <a:srgbClr val="011E3B"/>
                </a:solidFill>
                <a:latin typeface="Verdana"/>
                <a:ea typeface="Verdana"/>
                <a:cs typeface="Verdana"/>
                <a:sym typeface="Verdana"/>
              </a:rPr>
              <a:t>5</a:t>
            </a:r>
            <a:endParaRPr sz="1400">
              <a:solidFill>
                <a:srgbClr val="011E3B"/>
              </a:solidFill>
              <a:latin typeface="Verdana"/>
              <a:ea typeface="Verdana"/>
              <a:cs typeface="Verdana"/>
              <a:sym typeface="Verdana"/>
            </a:endParaRPr>
          </a:p>
        </p:txBody>
      </p:sp>
      <p:sp>
        <p:nvSpPr>
          <p:cNvPr id="1593" name="Google Shape;1593;p45"/>
          <p:cNvSpPr txBox="1"/>
          <p:nvPr/>
        </p:nvSpPr>
        <p:spPr>
          <a:xfrm>
            <a:off x="1242629" y="9339581"/>
            <a:ext cx="4906353" cy="40688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11E3B"/>
              </a:buClr>
              <a:buSzPts val="1400"/>
              <a:buFont typeface="Arial"/>
              <a:buNone/>
            </a:pPr>
            <a:r>
              <a:rPr lang="en-US" sz="1400">
                <a:solidFill>
                  <a:srgbClr val="011E3B"/>
                </a:solidFill>
                <a:latin typeface="Verdana"/>
                <a:ea typeface="Verdana"/>
                <a:cs typeface="Verdana"/>
                <a:sym typeface="Verdana"/>
              </a:rPr>
              <a:t>Sfide nella gestione della comunicazione di gruppo</a:t>
            </a:r>
            <a:endParaRPr/>
          </a:p>
        </p:txBody>
      </p:sp>
      <p:sp>
        <p:nvSpPr>
          <p:cNvPr id="1594" name="Google Shape;1594;p45"/>
          <p:cNvSpPr txBox="1"/>
          <p:nvPr/>
        </p:nvSpPr>
        <p:spPr>
          <a:xfrm>
            <a:off x="192511" y="143566"/>
            <a:ext cx="5956470" cy="665144"/>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lt1"/>
              </a:buClr>
              <a:buSzPts val="2800"/>
              <a:buFont typeface="Arial"/>
              <a:buNone/>
            </a:pPr>
            <a:r>
              <a:rPr lang="en-US" sz="2800" b="1" i="0">
                <a:solidFill>
                  <a:schemeClr val="lt1"/>
                </a:solidFill>
                <a:latin typeface="Verdana"/>
                <a:ea typeface="Verdana"/>
                <a:cs typeface="Verdana"/>
                <a:sym typeface="Verdana"/>
              </a:rPr>
              <a:t>Sezione 4: Fase 3</a:t>
            </a:r>
            <a:endParaRPr/>
          </a:p>
        </p:txBody>
      </p:sp>
      <p:sp>
        <p:nvSpPr>
          <p:cNvPr id="1595" name="Google Shape;1595;p45"/>
          <p:cNvSpPr txBox="1"/>
          <p:nvPr/>
        </p:nvSpPr>
        <p:spPr>
          <a:xfrm>
            <a:off x="192511" y="649950"/>
            <a:ext cx="6472655" cy="782354"/>
          </a:xfrm>
          <a:prstGeom prst="rect">
            <a:avLst/>
          </a:prstGeom>
          <a:noFill/>
          <a:ln>
            <a:noFill/>
          </a:ln>
        </p:spPr>
        <p:txBody>
          <a:bodyPr spcFirstLastPara="1" wrap="square" lIns="91425" tIns="45700" rIns="91425" bIns="45700" anchor="t" anchorCtr="0">
            <a:noAutofit/>
          </a:bodyPr>
          <a:lstStyle/>
          <a:p>
            <a:pPr marL="0" marR="0" lvl="0" indent="0" algn="just" rtl="0">
              <a:lnSpc>
                <a:spcPct val="100000"/>
              </a:lnSpc>
              <a:spcBef>
                <a:spcPts val="0"/>
              </a:spcBef>
              <a:spcAft>
                <a:spcPts val="0"/>
              </a:spcAft>
              <a:buClr>
                <a:schemeClr val="lt1"/>
              </a:buClr>
              <a:buSzPts val="2000"/>
              <a:buFont typeface="Arial"/>
              <a:buNone/>
            </a:pPr>
            <a:r>
              <a:rPr lang="en-US" sz="2000" b="0" i="0">
                <a:solidFill>
                  <a:schemeClr val="lt1"/>
                </a:solidFill>
                <a:latin typeface="Verdana"/>
                <a:ea typeface="Verdana"/>
                <a:cs typeface="Verdana"/>
                <a:sym typeface="Verdana"/>
              </a:rPr>
              <a:t>Provate le idee e le soluzioni </a:t>
            </a:r>
            <a:endParaRPr/>
          </a:p>
          <a:p>
            <a:pPr marL="0" marR="0" lvl="0" indent="0" algn="just" rtl="0">
              <a:lnSpc>
                <a:spcPct val="100000"/>
              </a:lnSpc>
              <a:spcBef>
                <a:spcPts val="0"/>
              </a:spcBef>
              <a:spcAft>
                <a:spcPts val="0"/>
              </a:spcAft>
              <a:buClr>
                <a:schemeClr val="lt1"/>
              </a:buClr>
              <a:buSzPts val="2000"/>
              <a:buFont typeface="Arial"/>
              <a:buNone/>
            </a:pPr>
            <a:r>
              <a:rPr lang="en-US" sz="2000" b="0" i="0">
                <a:solidFill>
                  <a:schemeClr val="lt1"/>
                </a:solidFill>
                <a:latin typeface="Verdana"/>
                <a:ea typeface="Verdana"/>
                <a:cs typeface="Verdana"/>
                <a:sym typeface="Verdana"/>
              </a:rPr>
              <a:t>(5 aree di attività)</a:t>
            </a:r>
            <a:endParaRPr/>
          </a:p>
        </p:txBody>
      </p:sp>
      <p:sp>
        <p:nvSpPr>
          <p:cNvPr id="1596" name="Google Shape;1596;p45"/>
          <p:cNvSpPr txBox="1"/>
          <p:nvPr/>
        </p:nvSpPr>
        <p:spPr>
          <a:xfrm>
            <a:off x="628019" y="4099552"/>
            <a:ext cx="412383" cy="40688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11E3B"/>
              </a:buClr>
              <a:buSzPts val="1400"/>
              <a:buFont typeface="Arial"/>
              <a:buNone/>
            </a:pPr>
            <a:r>
              <a:rPr lang="en-US" sz="1400">
                <a:solidFill>
                  <a:srgbClr val="011E3B"/>
                </a:solidFill>
                <a:latin typeface="Verdana"/>
                <a:ea typeface="Verdana"/>
                <a:cs typeface="Verdana"/>
                <a:sym typeface="Verdana"/>
              </a:rPr>
              <a:t>6</a:t>
            </a:r>
            <a:endParaRPr/>
          </a:p>
        </p:txBody>
      </p:sp>
      <p:sp>
        <p:nvSpPr>
          <p:cNvPr id="1597" name="Google Shape;1597;p45"/>
          <p:cNvSpPr txBox="1"/>
          <p:nvPr/>
        </p:nvSpPr>
        <p:spPr>
          <a:xfrm>
            <a:off x="1242629" y="4131164"/>
            <a:ext cx="5169589" cy="40688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11E3B"/>
              </a:buClr>
              <a:buSzPts val="1400"/>
              <a:buFont typeface="Arial"/>
              <a:buNone/>
            </a:pPr>
            <a:r>
              <a:rPr lang="en-US" sz="1400">
                <a:solidFill>
                  <a:srgbClr val="011E3B"/>
                </a:solidFill>
                <a:latin typeface="Verdana"/>
                <a:ea typeface="Verdana"/>
                <a:cs typeface="Verdana"/>
                <a:sym typeface="Verdana"/>
              </a:rPr>
              <a:t>Comunicazione inefficace con i clienti</a:t>
            </a:r>
            <a:endParaRPr/>
          </a:p>
        </p:txBody>
      </p:sp>
      <p:sp>
        <p:nvSpPr>
          <p:cNvPr id="1598" name="Google Shape;1598;p45"/>
          <p:cNvSpPr txBox="1"/>
          <p:nvPr/>
        </p:nvSpPr>
        <p:spPr>
          <a:xfrm>
            <a:off x="628019" y="4444229"/>
            <a:ext cx="412383" cy="40688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11E3B"/>
              </a:buClr>
              <a:buSzPts val="1400"/>
              <a:buFont typeface="Arial"/>
              <a:buNone/>
            </a:pPr>
            <a:r>
              <a:rPr lang="en-US" sz="1400">
                <a:solidFill>
                  <a:srgbClr val="011E3B"/>
                </a:solidFill>
                <a:latin typeface="Verdana"/>
                <a:ea typeface="Verdana"/>
                <a:cs typeface="Verdana"/>
                <a:sym typeface="Verdana"/>
              </a:rPr>
              <a:t>7</a:t>
            </a:r>
            <a:endParaRPr/>
          </a:p>
        </p:txBody>
      </p:sp>
      <p:sp>
        <p:nvSpPr>
          <p:cNvPr id="1599" name="Google Shape;1599;p45"/>
          <p:cNvSpPr txBox="1"/>
          <p:nvPr/>
        </p:nvSpPr>
        <p:spPr>
          <a:xfrm>
            <a:off x="1242630" y="4485466"/>
            <a:ext cx="5759994" cy="40688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11E3B"/>
              </a:buClr>
              <a:buSzPts val="1400"/>
              <a:buFont typeface="Arial"/>
              <a:buNone/>
            </a:pPr>
            <a:r>
              <a:rPr lang="en-US" sz="1400">
                <a:solidFill>
                  <a:srgbClr val="011E3B"/>
                </a:solidFill>
                <a:latin typeface="Verdana"/>
                <a:ea typeface="Verdana"/>
                <a:cs typeface="Verdana"/>
                <a:sym typeface="Verdana"/>
              </a:rPr>
              <a:t>Difficoltà a coordinare gli eventi culturali tra le parti interessate</a:t>
            </a:r>
            <a:endParaRPr/>
          </a:p>
          <a:p>
            <a:pPr marL="0" marR="0" lvl="0" indent="0" algn="l" rtl="0">
              <a:lnSpc>
                <a:spcPct val="100000"/>
              </a:lnSpc>
              <a:spcBef>
                <a:spcPts val="2267"/>
              </a:spcBef>
              <a:spcAft>
                <a:spcPts val="0"/>
              </a:spcAft>
              <a:buClr>
                <a:srgbClr val="011E3B"/>
              </a:buClr>
              <a:buSzPts val="1400"/>
              <a:buFont typeface="Arial"/>
              <a:buNone/>
            </a:pPr>
            <a:r>
              <a:t/>
            </a:r>
            <a:endParaRPr sz="1400">
              <a:solidFill>
                <a:srgbClr val="011E3B"/>
              </a:solidFill>
              <a:latin typeface="Verdana"/>
              <a:ea typeface="Verdana"/>
              <a:cs typeface="Verdana"/>
              <a:sym typeface="Verdana"/>
            </a:endParaRPr>
          </a:p>
        </p:txBody>
      </p:sp>
      <p:sp>
        <p:nvSpPr>
          <p:cNvPr id="1600" name="Google Shape;1600;p45"/>
          <p:cNvSpPr txBox="1"/>
          <p:nvPr/>
        </p:nvSpPr>
        <p:spPr>
          <a:xfrm>
            <a:off x="628019" y="4830887"/>
            <a:ext cx="412383" cy="40688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11E3B"/>
              </a:buClr>
              <a:buSzPts val="1400"/>
              <a:buFont typeface="Arial"/>
              <a:buNone/>
            </a:pPr>
            <a:r>
              <a:rPr lang="en-US" sz="1400">
                <a:solidFill>
                  <a:srgbClr val="011E3B"/>
                </a:solidFill>
                <a:latin typeface="Verdana"/>
                <a:ea typeface="Verdana"/>
                <a:cs typeface="Verdana"/>
                <a:sym typeface="Verdana"/>
              </a:rPr>
              <a:t>8</a:t>
            </a:r>
            <a:endParaRPr/>
          </a:p>
        </p:txBody>
      </p:sp>
      <p:sp>
        <p:nvSpPr>
          <p:cNvPr id="1601" name="Google Shape;1601;p45"/>
          <p:cNvSpPr txBox="1"/>
          <p:nvPr/>
        </p:nvSpPr>
        <p:spPr>
          <a:xfrm>
            <a:off x="1242630" y="4840320"/>
            <a:ext cx="6027338" cy="40688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11E3B"/>
              </a:buClr>
              <a:buSzPts val="1400"/>
              <a:buFont typeface="Arial"/>
              <a:buNone/>
            </a:pPr>
            <a:r>
              <a:rPr lang="en-US" sz="1400">
                <a:solidFill>
                  <a:srgbClr val="011E3B"/>
                </a:solidFill>
                <a:latin typeface="Verdana"/>
                <a:ea typeface="Verdana"/>
                <a:cs typeface="Verdana"/>
                <a:sym typeface="Verdana"/>
              </a:rPr>
              <a:t>Accesso limitato ai mercati globali per i kit da officina ecologici</a:t>
            </a:r>
            <a:endParaRPr/>
          </a:p>
          <a:p>
            <a:pPr marL="0" marR="0" lvl="0" indent="0" algn="l" rtl="0">
              <a:lnSpc>
                <a:spcPct val="100000"/>
              </a:lnSpc>
              <a:spcBef>
                <a:spcPts val="2267"/>
              </a:spcBef>
              <a:spcAft>
                <a:spcPts val="0"/>
              </a:spcAft>
              <a:buClr>
                <a:srgbClr val="011E3B"/>
              </a:buClr>
              <a:buSzPts val="1400"/>
              <a:buFont typeface="Arial"/>
              <a:buNone/>
            </a:pPr>
            <a:r>
              <a:t/>
            </a:r>
            <a:endParaRPr sz="1400">
              <a:solidFill>
                <a:srgbClr val="011E3B"/>
              </a:solidFill>
              <a:latin typeface="Verdana"/>
              <a:ea typeface="Verdana"/>
              <a:cs typeface="Verdana"/>
              <a:sym typeface="Verdana"/>
            </a:endParaRPr>
          </a:p>
        </p:txBody>
      </p:sp>
      <p:sp>
        <p:nvSpPr>
          <p:cNvPr id="1602" name="Google Shape;1602;p45"/>
          <p:cNvSpPr txBox="1"/>
          <p:nvPr/>
        </p:nvSpPr>
        <p:spPr>
          <a:xfrm>
            <a:off x="628019" y="5212733"/>
            <a:ext cx="412383" cy="40688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11E3B"/>
              </a:buClr>
              <a:buSzPts val="1400"/>
              <a:buFont typeface="Arial"/>
              <a:buNone/>
            </a:pPr>
            <a:r>
              <a:rPr lang="en-US" sz="1400">
                <a:solidFill>
                  <a:srgbClr val="011E3B"/>
                </a:solidFill>
                <a:latin typeface="Verdana"/>
                <a:ea typeface="Verdana"/>
                <a:cs typeface="Verdana"/>
                <a:sym typeface="Verdana"/>
              </a:rPr>
              <a:t>9</a:t>
            </a:r>
            <a:endParaRPr/>
          </a:p>
        </p:txBody>
      </p:sp>
      <p:sp>
        <p:nvSpPr>
          <p:cNvPr id="1603" name="Google Shape;1603;p45"/>
          <p:cNvSpPr txBox="1"/>
          <p:nvPr/>
        </p:nvSpPr>
        <p:spPr>
          <a:xfrm>
            <a:off x="1242630" y="5231791"/>
            <a:ext cx="6027338" cy="406880"/>
          </a:xfrm>
          <a:prstGeom prst="rect">
            <a:avLst/>
          </a:prstGeom>
          <a:noFill/>
          <a:ln>
            <a:noFill/>
          </a:ln>
        </p:spPr>
        <p:txBody>
          <a:bodyPr spcFirstLastPara="1" wrap="square" lIns="91425" tIns="45700" rIns="91425" bIns="45700" anchor="t" anchorCtr="0">
            <a:noAutofit/>
          </a:bodyPr>
          <a:lstStyle/>
          <a:p>
            <a:pPr marL="0" marR="0" lvl="0" indent="0" algn="l" rtl="0">
              <a:lnSpc>
                <a:spcPct val="140000"/>
              </a:lnSpc>
              <a:spcBef>
                <a:spcPts val="0"/>
              </a:spcBef>
              <a:spcAft>
                <a:spcPts val="0"/>
              </a:spcAft>
              <a:buClr>
                <a:srgbClr val="011E3B"/>
              </a:buClr>
              <a:buSzPts val="1400"/>
              <a:buFont typeface="Arial"/>
              <a:buNone/>
            </a:pPr>
            <a:r>
              <a:rPr lang="en-US" sz="1400">
                <a:solidFill>
                  <a:srgbClr val="011E3B"/>
                </a:solidFill>
                <a:latin typeface="Verdana"/>
                <a:ea typeface="Verdana"/>
                <a:cs typeface="Verdana"/>
                <a:sym typeface="Verdana"/>
              </a:rPr>
              <a:t>Rispondere alle richieste dei clienti senza risorse centralizzate</a:t>
            </a:r>
            <a:endParaRPr/>
          </a:p>
        </p:txBody>
      </p:sp>
      <p:sp>
        <p:nvSpPr>
          <p:cNvPr id="1604" name="Google Shape;1604;p45"/>
          <p:cNvSpPr txBox="1"/>
          <p:nvPr/>
        </p:nvSpPr>
        <p:spPr>
          <a:xfrm>
            <a:off x="628019" y="5580141"/>
            <a:ext cx="412383" cy="40688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11E3B"/>
              </a:buClr>
              <a:buSzPts val="1400"/>
              <a:buFont typeface="Arial"/>
              <a:buNone/>
            </a:pPr>
            <a:r>
              <a:rPr lang="en-US" sz="1400">
                <a:solidFill>
                  <a:srgbClr val="011E3B"/>
                </a:solidFill>
                <a:latin typeface="Verdana"/>
                <a:ea typeface="Verdana"/>
                <a:cs typeface="Verdana"/>
                <a:sym typeface="Verdana"/>
              </a:rPr>
              <a:t>10</a:t>
            </a:r>
            <a:endParaRPr/>
          </a:p>
        </p:txBody>
      </p:sp>
      <p:sp>
        <p:nvSpPr>
          <p:cNvPr id="1605" name="Google Shape;1605;p45"/>
          <p:cNvSpPr txBox="1"/>
          <p:nvPr/>
        </p:nvSpPr>
        <p:spPr>
          <a:xfrm>
            <a:off x="1242629" y="5608824"/>
            <a:ext cx="6042551" cy="40688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11E3B"/>
              </a:buClr>
              <a:buSzPts val="1400"/>
              <a:buFont typeface="Arial"/>
              <a:buNone/>
            </a:pPr>
            <a:r>
              <a:rPr lang="en-US" sz="1400">
                <a:solidFill>
                  <a:srgbClr val="011E3B"/>
                </a:solidFill>
                <a:latin typeface="Verdana"/>
                <a:ea typeface="Verdana"/>
                <a:cs typeface="Verdana"/>
                <a:sym typeface="Verdana"/>
              </a:rPr>
              <a:t>Gestire le richieste dei clienti 24 ore su 24, 7 giorni su 7, senza aumentare il carico di lavoro</a:t>
            </a:r>
            <a:endParaRPr/>
          </a:p>
        </p:txBody>
      </p:sp>
      <p:sp>
        <p:nvSpPr>
          <p:cNvPr id="1606" name="Google Shape;1606;p45"/>
          <p:cNvSpPr/>
          <p:nvPr/>
        </p:nvSpPr>
        <p:spPr>
          <a:xfrm>
            <a:off x="-19316" y="7156147"/>
            <a:ext cx="7578991" cy="531962"/>
          </a:xfrm>
          <a:prstGeom prst="rect">
            <a:avLst/>
          </a:prstGeom>
          <a:solidFill>
            <a:srgbClr val="8AC03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1607" name="Google Shape;1607;p45"/>
          <p:cNvSpPr txBox="1"/>
          <p:nvPr/>
        </p:nvSpPr>
        <p:spPr>
          <a:xfrm>
            <a:off x="578696" y="7069665"/>
            <a:ext cx="6980977" cy="722327"/>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lt1"/>
              </a:buClr>
              <a:buSzPts val="1600"/>
              <a:buFont typeface="Arial"/>
              <a:buNone/>
            </a:pPr>
            <a:r>
              <a:rPr lang="en-US" sz="1600" b="1">
                <a:solidFill>
                  <a:schemeClr val="lt1"/>
                </a:solidFill>
                <a:latin typeface="Verdana"/>
                <a:ea typeface="Verdana"/>
                <a:cs typeface="Verdana"/>
                <a:sym typeface="Verdana"/>
              </a:rPr>
              <a:t>Area 2: nutrire i team e il personale </a:t>
            </a:r>
            <a:r>
              <a:rPr lang="en-US" sz="1400" i="1">
                <a:solidFill>
                  <a:schemeClr val="lt1"/>
                </a:solidFill>
                <a:latin typeface="Verdana"/>
                <a:ea typeface="Verdana"/>
                <a:cs typeface="Verdana"/>
                <a:sym typeface="Verdana"/>
              </a:rPr>
              <a:t>(9 sfide e soluzioni digitali)</a:t>
            </a:r>
            <a:endParaRPr sz="1400" b="1">
              <a:solidFill>
                <a:schemeClr val="lt1"/>
              </a:solidFill>
              <a:latin typeface="Verdana"/>
              <a:ea typeface="Verdana"/>
              <a:cs typeface="Verdana"/>
              <a:sym typeface="Verdana"/>
            </a:endParaRPr>
          </a:p>
        </p:txBody>
      </p:sp>
    </p:spTree>
  </p:cSld>
  <p:clrMapOvr>
    <a:masterClrMapping/>
  </p:clrMapOvr>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11" name="Shape 1611"/>
        <p:cNvGrpSpPr/>
        <p:nvPr/>
      </p:nvGrpSpPr>
      <p:grpSpPr>
        <a:xfrm>
          <a:off x="0" y="0"/>
          <a:ext cx="0" cy="0"/>
          <a:chOff x="0" y="0"/>
          <a:chExt cx="0" cy="0"/>
        </a:xfrm>
      </p:grpSpPr>
      <p:sp>
        <p:nvSpPr>
          <p:cNvPr id="1612" name="Google Shape;1612;p46"/>
          <p:cNvSpPr txBox="1"/>
          <p:nvPr/>
        </p:nvSpPr>
        <p:spPr>
          <a:xfrm>
            <a:off x="628019" y="2215012"/>
            <a:ext cx="412383" cy="40688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11E3B"/>
              </a:buClr>
              <a:buSzPts val="1400"/>
              <a:buFont typeface="Arial"/>
              <a:buNone/>
            </a:pPr>
            <a:r>
              <a:rPr lang="en-US" sz="1400">
                <a:solidFill>
                  <a:srgbClr val="011E3B"/>
                </a:solidFill>
                <a:latin typeface="Verdana"/>
                <a:ea typeface="Verdana"/>
                <a:cs typeface="Verdana"/>
                <a:sym typeface="Verdana"/>
              </a:rPr>
              <a:t>6</a:t>
            </a:r>
            <a:endParaRPr/>
          </a:p>
        </p:txBody>
      </p:sp>
      <p:sp>
        <p:nvSpPr>
          <p:cNvPr id="1613" name="Google Shape;1613;p46"/>
          <p:cNvSpPr txBox="1"/>
          <p:nvPr/>
        </p:nvSpPr>
        <p:spPr>
          <a:xfrm>
            <a:off x="1242629" y="2246624"/>
            <a:ext cx="5169589" cy="40688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11E3B"/>
              </a:buClr>
              <a:buSzPts val="1400"/>
              <a:buFont typeface="Arial"/>
              <a:buNone/>
            </a:pPr>
            <a:r>
              <a:rPr lang="en-US" sz="1400">
                <a:solidFill>
                  <a:srgbClr val="011E3B"/>
                </a:solidFill>
                <a:latin typeface="Verdana"/>
                <a:ea typeface="Verdana"/>
                <a:cs typeface="Verdana"/>
                <a:sym typeface="Verdana"/>
              </a:rPr>
              <a:t>Difficoltà a coinvolgere il personale nelle pratiche di sostenibilità</a:t>
            </a:r>
            <a:endParaRPr/>
          </a:p>
        </p:txBody>
      </p:sp>
      <p:sp>
        <p:nvSpPr>
          <p:cNvPr id="1614" name="Google Shape;1614;p46"/>
          <p:cNvSpPr txBox="1"/>
          <p:nvPr/>
        </p:nvSpPr>
        <p:spPr>
          <a:xfrm>
            <a:off x="628019" y="2559689"/>
            <a:ext cx="412383" cy="40688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11E3B"/>
              </a:buClr>
              <a:buSzPts val="1400"/>
              <a:buFont typeface="Arial"/>
              <a:buNone/>
            </a:pPr>
            <a:r>
              <a:rPr lang="en-US" sz="1400">
                <a:solidFill>
                  <a:srgbClr val="011E3B"/>
                </a:solidFill>
                <a:latin typeface="Verdana"/>
                <a:ea typeface="Verdana"/>
                <a:cs typeface="Verdana"/>
                <a:sym typeface="Verdana"/>
              </a:rPr>
              <a:t>7</a:t>
            </a:r>
            <a:endParaRPr/>
          </a:p>
        </p:txBody>
      </p:sp>
      <p:sp>
        <p:nvSpPr>
          <p:cNvPr id="1615" name="Google Shape;1615;p46"/>
          <p:cNvSpPr txBox="1"/>
          <p:nvPr/>
        </p:nvSpPr>
        <p:spPr>
          <a:xfrm>
            <a:off x="1242629" y="2600926"/>
            <a:ext cx="5550459" cy="40688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11E3B"/>
              </a:buClr>
              <a:buSzPts val="1400"/>
              <a:buFont typeface="Arial"/>
              <a:buNone/>
            </a:pPr>
            <a:r>
              <a:rPr lang="en-US" sz="1400">
                <a:solidFill>
                  <a:srgbClr val="011E3B"/>
                </a:solidFill>
                <a:latin typeface="Verdana"/>
                <a:ea typeface="Verdana"/>
                <a:cs typeface="Verdana"/>
                <a:sym typeface="Verdana"/>
              </a:rPr>
              <a:t>Sfide nella gestione degli orari e dei ruoli dei volontari</a:t>
            </a:r>
            <a:endParaRPr/>
          </a:p>
          <a:p>
            <a:pPr marL="0" marR="0" lvl="0" indent="0" algn="l" rtl="0">
              <a:lnSpc>
                <a:spcPct val="100000"/>
              </a:lnSpc>
              <a:spcBef>
                <a:spcPts val="2267"/>
              </a:spcBef>
              <a:spcAft>
                <a:spcPts val="0"/>
              </a:spcAft>
              <a:buClr>
                <a:srgbClr val="011E3B"/>
              </a:buClr>
              <a:buSzPts val="1400"/>
              <a:buFont typeface="Arial"/>
              <a:buNone/>
            </a:pPr>
            <a:r>
              <a:t/>
            </a:r>
            <a:endParaRPr sz="1400">
              <a:solidFill>
                <a:srgbClr val="011E3B"/>
              </a:solidFill>
              <a:latin typeface="Verdana"/>
              <a:ea typeface="Verdana"/>
              <a:cs typeface="Verdana"/>
              <a:sym typeface="Verdana"/>
            </a:endParaRPr>
          </a:p>
        </p:txBody>
      </p:sp>
      <p:sp>
        <p:nvSpPr>
          <p:cNvPr id="1616" name="Google Shape;1616;p46"/>
          <p:cNvSpPr txBox="1"/>
          <p:nvPr/>
        </p:nvSpPr>
        <p:spPr>
          <a:xfrm>
            <a:off x="628019" y="2946347"/>
            <a:ext cx="412383" cy="40688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11E3B"/>
              </a:buClr>
              <a:buSzPts val="1400"/>
              <a:buFont typeface="Arial"/>
              <a:buNone/>
            </a:pPr>
            <a:r>
              <a:rPr lang="en-US" sz="1400">
                <a:solidFill>
                  <a:srgbClr val="011E3B"/>
                </a:solidFill>
                <a:latin typeface="Verdana"/>
                <a:ea typeface="Verdana"/>
                <a:cs typeface="Verdana"/>
                <a:sym typeface="Verdana"/>
              </a:rPr>
              <a:t>8</a:t>
            </a:r>
            <a:endParaRPr/>
          </a:p>
        </p:txBody>
      </p:sp>
      <p:sp>
        <p:nvSpPr>
          <p:cNvPr id="1617" name="Google Shape;1617;p46"/>
          <p:cNvSpPr txBox="1"/>
          <p:nvPr/>
        </p:nvSpPr>
        <p:spPr>
          <a:xfrm>
            <a:off x="1242629" y="2955780"/>
            <a:ext cx="5767611" cy="40688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11E3B"/>
              </a:buClr>
              <a:buSzPts val="1400"/>
              <a:buFont typeface="Arial"/>
              <a:buNone/>
            </a:pPr>
            <a:r>
              <a:rPr lang="en-US" sz="1400">
                <a:solidFill>
                  <a:srgbClr val="011E3B"/>
                </a:solidFill>
                <a:latin typeface="Verdana"/>
                <a:ea typeface="Verdana"/>
                <a:cs typeface="Verdana"/>
                <a:sym typeface="Verdana"/>
              </a:rPr>
              <a:t>Difficoltà a gestire le attività HR senza un supporto dedicato</a:t>
            </a:r>
            <a:endParaRPr/>
          </a:p>
          <a:p>
            <a:pPr marL="0" marR="0" lvl="0" indent="0" algn="l" rtl="0">
              <a:lnSpc>
                <a:spcPct val="100000"/>
              </a:lnSpc>
              <a:spcBef>
                <a:spcPts val="2267"/>
              </a:spcBef>
              <a:spcAft>
                <a:spcPts val="0"/>
              </a:spcAft>
              <a:buClr>
                <a:srgbClr val="011E3B"/>
              </a:buClr>
              <a:buSzPts val="1400"/>
              <a:buFont typeface="Arial"/>
              <a:buNone/>
            </a:pPr>
            <a:r>
              <a:t/>
            </a:r>
            <a:endParaRPr sz="1400">
              <a:solidFill>
                <a:srgbClr val="011E3B"/>
              </a:solidFill>
              <a:latin typeface="Verdana"/>
              <a:ea typeface="Verdana"/>
              <a:cs typeface="Verdana"/>
              <a:sym typeface="Verdana"/>
            </a:endParaRPr>
          </a:p>
        </p:txBody>
      </p:sp>
      <p:sp>
        <p:nvSpPr>
          <p:cNvPr id="1618" name="Google Shape;1618;p46"/>
          <p:cNvSpPr txBox="1"/>
          <p:nvPr/>
        </p:nvSpPr>
        <p:spPr>
          <a:xfrm>
            <a:off x="628019" y="3328193"/>
            <a:ext cx="412383" cy="40688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11E3B"/>
              </a:buClr>
              <a:buSzPts val="1400"/>
              <a:buFont typeface="Arial"/>
              <a:buNone/>
            </a:pPr>
            <a:r>
              <a:rPr lang="en-US" sz="1400">
                <a:solidFill>
                  <a:srgbClr val="011E3B"/>
                </a:solidFill>
                <a:latin typeface="Verdana"/>
                <a:ea typeface="Verdana"/>
                <a:cs typeface="Verdana"/>
                <a:sym typeface="Verdana"/>
              </a:rPr>
              <a:t>9</a:t>
            </a:r>
            <a:endParaRPr/>
          </a:p>
        </p:txBody>
      </p:sp>
      <p:sp>
        <p:nvSpPr>
          <p:cNvPr id="1619" name="Google Shape;1619;p46"/>
          <p:cNvSpPr txBox="1"/>
          <p:nvPr/>
        </p:nvSpPr>
        <p:spPr>
          <a:xfrm>
            <a:off x="1242629" y="3347251"/>
            <a:ext cx="5742711" cy="40688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11E3B"/>
              </a:buClr>
              <a:buSzPts val="1400"/>
              <a:buFont typeface="Arial"/>
              <a:buNone/>
            </a:pPr>
            <a:r>
              <a:rPr lang="en-US" sz="1400">
                <a:solidFill>
                  <a:srgbClr val="011E3B"/>
                </a:solidFill>
                <a:latin typeface="Verdana"/>
                <a:ea typeface="Verdana"/>
                <a:cs typeface="Verdana"/>
                <a:sym typeface="Verdana"/>
              </a:rPr>
              <a:t>Mantenere l'allineamento e la motivazione del team durante la gestione del feedback</a:t>
            </a:r>
            <a:endParaRPr/>
          </a:p>
        </p:txBody>
      </p:sp>
      <p:sp>
        <p:nvSpPr>
          <p:cNvPr id="1620" name="Google Shape;1620;p46"/>
          <p:cNvSpPr txBox="1"/>
          <p:nvPr/>
        </p:nvSpPr>
        <p:spPr>
          <a:xfrm>
            <a:off x="578698" y="1491189"/>
            <a:ext cx="4090284" cy="722327"/>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lt1"/>
              </a:buClr>
              <a:buSzPts val="1600"/>
              <a:buFont typeface="Arial"/>
              <a:buNone/>
            </a:pPr>
            <a:r>
              <a:rPr lang="en-US" sz="1600" b="1">
                <a:solidFill>
                  <a:schemeClr val="lt1"/>
                </a:solidFill>
                <a:latin typeface="Verdana"/>
                <a:ea typeface="Verdana"/>
                <a:cs typeface="Verdana"/>
                <a:sym typeface="Verdana"/>
              </a:rPr>
              <a:t>Argomento 1: Gestione dei clienti</a:t>
            </a:r>
            <a:endParaRPr/>
          </a:p>
        </p:txBody>
      </p:sp>
      <p:cxnSp>
        <p:nvCxnSpPr>
          <p:cNvPr id="1621" name="Google Shape;1621;p46"/>
          <p:cNvCxnSpPr/>
          <p:nvPr/>
        </p:nvCxnSpPr>
        <p:spPr>
          <a:xfrm>
            <a:off x="3699961" y="4230258"/>
            <a:ext cx="3288633" cy="0"/>
          </a:xfrm>
          <a:prstGeom prst="straightConnector1">
            <a:avLst/>
          </a:prstGeom>
          <a:noFill/>
          <a:ln w="28575" cap="flat" cmpd="sng">
            <a:solidFill>
              <a:srgbClr val="8AC03B"/>
            </a:solidFill>
            <a:prstDash val="solid"/>
            <a:miter lim="800000"/>
            <a:headEnd type="none" w="sm" len="sm"/>
            <a:tailEnd type="none" w="sm" len="sm"/>
          </a:ln>
        </p:spPr>
      </p:cxnSp>
      <p:grpSp>
        <p:nvGrpSpPr>
          <p:cNvPr id="1622" name="Google Shape;1622;p46"/>
          <p:cNvGrpSpPr/>
          <p:nvPr/>
        </p:nvGrpSpPr>
        <p:grpSpPr>
          <a:xfrm>
            <a:off x="6668969" y="3807331"/>
            <a:ext cx="750136" cy="750136"/>
            <a:chOff x="6770986" y="5699369"/>
            <a:chExt cx="750136" cy="750136"/>
          </a:xfrm>
        </p:grpSpPr>
        <p:sp>
          <p:nvSpPr>
            <p:cNvPr id="1623" name="Google Shape;1623;p46"/>
            <p:cNvSpPr/>
            <p:nvPr/>
          </p:nvSpPr>
          <p:spPr>
            <a:xfrm>
              <a:off x="6770986" y="5699369"/>
              <a:ext cx="750136" cy="750136"/>
            </a:xfrm>
            <a:prstGeom prst="ellipse">
              <a:avLst/>
            </a:prstGeom>
            <a:solidFill>
              <a:srgbClr val="8AC03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grpSp>
          <p:nvGrpSpPr>
            <p:cNvPr id="1624" name="Google Shape;1624;p46"/>
            <p:cNvGrpSpPr/>
            <p:nvPr/>
          </p:nvGrpSpPr>
          <p:grpSpPr>
            <a:xfrm>
              <a:off x="6927017" y="5844011"/>
              <a:ext cx="460179" cy="460852"/>
              <a:chOff x="5846399" y="5075944"/>
              <a:chExt cx="910778" cy="912109"/>
            </a:xfrm>
          </p:grpSpPr>
          <p:grpSp>
            <p:nvGrpSpPr>
              <p:cNvPr id="1625" name="Google Shape;1625;p46"/>
              <p:cNvGrpSpPr/>
              <p:nvPr/>
            </p:nvGrpSpPr>
            <p:grpSpPr>
              <a:xfrm>
                <a:off x="6118625" y="5123402"/>
                <a:ext cx="376897" cy="533617"/>
                <a:chOff x="2711364" y="4936062"/>
                <a:chExt cx="376897" cy="533617"/>
              </a:xfrm>
            </p:grpSpPr>
            <p:sp>
              <p:nvSpPr>
                <p:cNvPr id="1626" name="Google Shape;1626;p46"/>
                <p:cNvSpPr/>
                <p:nvPr/>
              </p:nvSpPr>
              <p:spPr>
                <a:xfrm>
                  <a:off x="2711364" y="4936062"/>
                  <a:ext cx="376897" cy="408053"/>
                </a:xfrm>
                <a:custGeom>
                  <a:rect l="l" t="t" r="r" b="b"/>
                  <a:pathLst>
                    <a:path w="376897" h="408053" extrusionOk="0">
                      <a:moveTo>
                        <a:pt x="125501" y="282489"/>
                      </a:moveTo>
                      <a:cubicBezTo>
                        <a:pt x="125501" y="325112"/>
                        <a:pt x="125501" y="365815"/>
                        <a:pt x="125501" y="407669"/>
                      </a:cubicBezTo>
                      <a:cubicBezTo>
                        <a:pt x="115522" y="407669"/>
                        <a:pt x="105544" y="407669"/>
                        <a:pt x="94415" y="407669"/>
                      </a:cubicBezTo>
                      <a:cubicBezTo>
                        <a:pt x="94799" y="367735"/>
                        <a:pt x="71005" y="338552"/>
                        <a:pt x="46827" y="310136"/>
                      </a:cubicBezTo>
                      <a:cubicBezTo>
                        <a:pt x="18044" y="275962"/>
                        <a:pt x="774" y="237947"/>
                        <a:pt x="6" y="192252"/>
                      </a:cubicBezTo>
                      <a:cubicBezTo>
                        <a:pt x="-761" y="94335"/>
                        <a:pt x="69086" y="13314"/>
                        <a:pt x="166181" y="1410"/>
                      </a:cubicBezTo>
                      <a:cubicBezTo>
                        <a:pt x="302805" y="-15102"/>
                        <a:pt x="411029" y="116222"/>
                        <a:pt x="366895" y="248314"/>
                      </a:cubicBezTo>
                      <a:cubicBezTo>
                        <a:pt x="360371" y="267898"/>
                        <a:pt x="346555" y="285177"/>
                        <a:pt x="335426" y="303225"/>
                      </a:cubicBezTo>
                      <a:cubicBezTo>
                        <a:pt x="331204" y="310136"/>
                        <a:pt x="325447" y="316280"/>
                        <a:pt x="320075" y="322424"/>
                      </a:cubicBezTo>
                      <a:cubicBezTo>
                        <a:pt x="299734" y="347383"/>
                        <a:pt x="282849" y="373879"/>
                        <a:pt x="282465" y="408053"/>
                      </a:cubicBezTo>
                      <a:cubicBezTo>
                        <a:pt x="272103" y="408053"/>
                        <a:pt x="262125" y="408053"/>
                        <a:pt x="251763" y="408053"/>
                      </a:cubicBezTo>
                      <a:cubicBezTo>
                        <a:pt x="251763" y="366583"/>
                        <a:pt x="251763" y="325496"/>
                        <a:pt x="251763" y="282873"/>
                      </a:cubicBezTo>
                      <a:cubicBezTo>
                        <a:pt x="256752" y="282873"/>
                        <a:pt x="261741" y="282873"/>
                        <a:pt x="267114" y="282873"/>
                      </a:cubicBezTo>
                      <a:cubicBezTo>
                        <a:pt x="293978" y="282105"/>
                        <a:pt x="314318" y="260986"/>
                        <a:pt x="313934" y="234875"/>
                      </a:cubicBezTo>
                      <a:cubicBezTo>
                        <a:pt x="313551" y="209531"/>
                        <a:pt x="292443" y="188796"/>
                        <a:pt x="267114" y="188796"/>
                      </a:cubicBezTo>
                      <a:cubicBezTo>
                        <a:pt x="241401" y="188796"/>
                        <a:pt x="220677" y="209148"/>
                        <a:pt x="219909" y="235259"/>
                      </a:cubicBezTo>
                      <a:cubicBezTo>
                        <a:pt x="219909" y="240250"/>
                        <a:pt x="219909" y="245243"/>
                        <a:pt x="219909" y="250618"/>
                      </a:cubicBezTo>
                      <a:cubicBezTo>
                        <a:pt x="199186" y="250618"/>
                        <a:pt x="178845" y="250618"/>
                        <a:pt x="156970" y="250618"/>
                      </a:cubicBezTo>
                      <a:cubicBezTo>
                        <a:pt x="156970" y="245626"/>
                        <a:pt x="156970" y="240250"/>
                        <a:pt x="156970" y="234491"/>
                      </a:cubicBezTo>
                      <a:cubicBezTo>
                        <a:pt x="155819" y="208379"/>
                        <a:pt x="135095" y="188028"/>
                        <a:pt x="109382" y="188412"/>
                      </a:cubicBezTo>
                      <a:cubicBezTo>
                        <a:pt x="84053" y="188796"/>
                        <a:pt x="63329" y="209531"/>
                        <a:pt x="62945" y="234875"/>
                      </a:cubicBezTo>
                      <a:cubicBezTo>
                        <a:pt x="62562" y="260602"/>
                        <a:pt x="82902" y="281721"/>
                        <a:pt x="108998" y="282489"/>
                      </a:cubicBezTo>
                      <a:cubicBezTo>
                        <a:pt x="114371" y="282873"/>
                        <a:pt x="119360" y="282489"/>
                        <a:pt x="125501" y="282489"/>
                      </a:cubicBezTo>
                      <a:close/>
                    </a:path>
                  </a:pathLst>
                </a:custGeom>
                <a:solidFill>
                  <a:srgbClr val="69ADA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1627" name="Google Shape;1627;p46"/>
                <p:cNvSpPr/>
                <p:nvPr/>
              </p:nvSpPr>
              <p:spPr>
                <a:xfrm>
                  <a:off x="2869101" y="5218935"/>
                  <a:ext cx="61404" cy="124796"/>
                </a:xfrm>
                <a:custGeom>
                  <a:rect l="l" t="t" r="r" b="b"/>
                  <a:pathLst>
                    <a:path w="61404" h="124796" extrusionOk="0">
                      <a:moveTo>
                        <a:pt x="0" y="0"/>
                      </a:moveTo>
                      <a:cubicBezTo>
                        <a:pt x="20724" y="0"/>
                        <a:pt x="40680" y="0"/>
                        <a:pt x="61404" y="0"/>
                      </a:cubicBezTo>
                      <a:cubicBezTo>
                        <a:pt x="61404" y="41471"/>
                        <a:pt x="61404" y="82941"/>
                        <a:pt x="61404" y="124796"/>
                      </a:cubicBezTo>
                      <a:cubicBezTo>
                        <a:pt x="41448" y="124796"/>
                        <a:pt x="21108" y="124796"/>
                        <a:pt x="0" y="124796"/>
                      </a:cubicBezTo>
                      <a:cubicBezTo>
                        <a:pt x="0" y="83326"/>
                        <a:pt x="0" y="42239"/>
                        <a:pt x="0" y="0"/>
                      </a:cubicBezTo>
                      <a:close/>
                    </a:path>
                  </a:pathLst>
                </a:custGeom>
                <a:solidFill>
                  <a:srgbClr val="69ADA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1628" name="Google Shape;1628;p46"/>
                <p:cNvSpPr/>
                <p:nvPr/>
              </p:nvSpPr>
              <p:spPr>
                <a:xfrm>
                  <a:off x="2837632" y="5376370"/>
                  <a:ext cx="124342" cy="30334"/>
                </a:xfrm>
                <a:custGeom>
                  <a:rect l="l" t="t" r="r" b="b"/>
                  <a:pathLst>
                    <a:path w="124342" h="30334" extrusionOk="0">
                      <a:moveTo>
                        <a:pt x="0" y="0"/>
                      </a:moveTo>
                      <a:cubicBezTo>
                        <a:pt x="41448" y="0"/>
                        <a:pt x="82512" y="0"/>
                        <a:pt x="124343" y="0"/>
                      </a:cubicBezTo>
                      <a:cubicBezTo>
                        <a:pt x="124343" y="9984"/>
                        <a:pt x="124343" y="19967"/>
                        <a:pt x="124343" y="30335"/>
                      </a:cubicBezTo>
                      <a:cubicBezTo>
                        <a:pt x="83279" y="30335"/>
                        <a:pt x="41831" y="30335"/>
                        <a:pt x="0" y="30335"/>
                      </a:cubicBezTo>
                      <a:cubicBezTo>
                        <a:pt x="0" y="20351"/>
                        <a:pt x="0" y="10752"/>
                        <a:pt x="0"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1629" name="Google Shape;1629;p46"/>
                <p:cNvSpPr/>
                <p:nvPr/>
              </p:nvSpPr>
              <p:spPr>
                <a:xfrm>
                  <a:off x="2857588" y="5439344"/>
                  <a:ext cx="84814" cy="30335"/>
                </a:xfrm>
                <a:custGeom>
                  <a:rect l="l" t="t" r="r" b="b"/>
                  <a:pathLst>
                    <a:path w="84814" h="30335" extrusionOk="0">
                      <a:moveTo>
                        <a:pt x="84814" y="0"/>
                      </a:moveTo>
                      <a:cubicBezTo>
                        <a:pt x="82128" y="10368"/>
                        <a:pt x="79825" y="19967"/>
                        <a:pt x="77523" y="30335"/>
                      </a:cubicBezTo>
                      <a:cubicBezTo>
                        <a:pt x="54496" y="30335"/>
                        <a:pt x="31854" y="30335"/>
                        <a:pt x="7676" y="30335"/>
                      </a:cubicBezTo>
                      <a:cubicBezTo>
                        <a:pt x="5373" y="20735"/>
                        <a:pt x="2686" y="10752"/>
                        <a:pt x="0" y="0"/>
                      </a:cubicBezTo>
                      <a:cubicBezTo>
                        <a:pt x="28016" y="0"/>
                        <a:pt x="55647" y="0"/>
                        <a:pt x="84814"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1630" name="Google Shape;1630;p46"/>
                <p:cNvSpPr/>
                <p:nvPr/>
              </p:nvSpPr>
              <p:spPr>
                <a:xfrm>
                  <a:off x="2805762" y="5155943"/>
                  <a:ext cx="31444" cy="31291"/>
                </a:xfrm>
                <a:custGeom>
                  <a:rect l="l" t="t" r="r" b="b"/>
                  <a:pathLst>
                    <a:path w="31444" h="31291" extrusionOk="0">
                      <a:moveTo>
                        <a:pt x="31103" y="31121"/>
                      </a:moveTo>
                      <a:cubicBezTo>
                        <a:pt x="24579" y="31121"/>
                        <a:pt x="19206" y="31505"/>
                        <a:pt x="14217" y="31121"/>
                      </a:cubicBezTo>
                      <a:cubicBezTo>
                        <a:pt x="5774" y="30353"/>
                        <a:pt x="-367" y="23442"/>
                        <a:pt x="17" y="15378"/>
                      </a:cubicBezTo>
                      <a:cubicBezTo>
                        <a:pt x="17" y="7314"/>
                        <a:pt x="6925" y="402"/>
                        <a:pt x="14984" y="18"/>
                      </a:cubicBezTo>
                      <a:cubicBezTo>
                        <a:pt x="23044" y="-366"/>
                        <a:pt x="30335" y="5394"/>
                        <a:pt x="31103" y="13842"/>
                      </a:cubicBezTo>
                      <a:cubicBezTo>
                        <a:pt x="31871" y="19218"/>
                        <a:pt x="31103" y="24977"/>
                        <a:pt x="31103" y="31121"/>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1631" name="Google Shape;1631;p46"/>
                <p:cNvSpPr/>
                <p:nvPr/>
              </p:nvSpPr>
              <p:spPr>
                <a:xfrm>
                  <a:off x="2962572" y="5155944"/>
                  <a:ext cx="31274" cy="31504"/>
                </a:xfrm>
                <a:custGeom>
                  <a:rect l="l" t="t" r="r" b="b"/>
                  <a:pathLst>
                    <a:path w="31274" h="31504" extrusionOk="0">
                      <a:moveTo>
                        <a:pt x="171" y="31504"/>
                      </a:moveTo>
                      <a:cubicBezTo>
                        <a:pt x="171" y="24976"/>
                        <a:pt x="-213" y="19601"/>
                        <a:pt x="171" y="14225"/>
                      </a:cubicBezTo>
                      <a:cubicBezTo>
                        <a:pt x="938" y="5777"/>
                        <a:pt x="7846" y="-367"/>
                        <a:pt x="15905" y="17"/>
                      </a:cubicBezTo>
                      <a:cubicBezTo>
                        <a:pt x="23965" y="17"/>
                        <a:pt x="30873" y="6929"/>
                        <a:pt x="31256" y="14993"/>
                      </a:cubicBezTo>
                      <a:cubicBezTo>
                        <a:pt x="31640" y="23056"/>
                        <a:pt x="25883" y="29968"/>
                        <a:pt x="17440" y="31120"/>
                      </a:cubicBezTo>
                      <a:cubicBezTo>
                        <a:pt x="15905" y="31504"/>
                        <a:pt x="14370" y="31120"/>
                        <a:pt x="12451" y="31120"/>
                      </a:cubicBezTo>
                      <a:cubicBezTo>
                        <a:pt x="8997" y="31504"/>
                        <a:pt x="5160" y="31504"/>
                        <a:pt x="171" y="31504"/>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grpSp>
            <p:nvGrpSpPr>
              <p:cNvPr id="1632" name="Google Shape;1632;p46"/>
              <p:cNvGrpSpPr/>
              <p:nvPr/>
            </p:nvGrpSpPr>
            <p:grpSpPr>
              <a:xfrm>
                <a:off x="5846399" y="5075944"/>
                <a:ext cx="910778" cy="912109"/>
                <a:chOff x="2444246" y="4903928"/>
                <a:chExt cx="910778" cy="912109"/>
              </a:xfrm>
            </p:grpSpPr>
            <p:sp>
              <p:nvSpPr>
                <p:cNvPr id="1633" name="Google Shape;1633;p46"/>
                <p:cNvSpPr/>
                <p:nvPr/>
              </p:nvSpPr>
              <p:spPr>
                <a:xfrm>
                  <a:off x="2679955" y="4903928"/>
                  <a:ext cx="440062" cy="597910"/>
                </a:xfrm>
                <a:custGeom>
                  <a:rect l="l" t="t" r="r" b="b"/>
                  <a:pathLst>
                    <a:path w="440062" h="597910" extrusionOk="0">
                      <a:moveTo>
                        <a:pt x="314257" y="472826"/>
                      </a:moveTo>
                      <a:cubicBezTo>
                        <a:pt x="314257" y="483194"/>
                        <a:pt x="314257" y="493177"/>
                        <a:pt x="314257" y="502777"/>
                      </a:cubicBezTo>
                      <a:cubicBezTo>
                        <a:pt x="314257" y="513145"/>
                        <a:pt x="309652" y="521592"/>
                        <a:pt x="301592" y="528504"/>
                      </a:cubicBezTo>
                      <a:cubicBezTo>
                        <a:pt x="298138" y="531576"/>
                        <a:pt x="295452" y="535800"/>
                        <a:pt x="293917" y="540024"/>
                      </a:cubicBezTo>
                      <a:cubicBezTo>
                        <a:pt x="290463" y="550775"/>
                        <a:pt x="288160" y="562295"/>
                        <a:pt x="285090" y="573047"/>
                      </a:cubicBezTo>
                      <a:cubicBezTo>
                        <a:pt x="280485" y="588790"/>
                        <a:pt x="269739" y="597238"/>
                        <a:pt x="253621" y="597622"/>
                      </a:cubicBezTo>
                      <a:cubicBezTo>
                        <a:pt x="230978" y="598006"/>
                        <a:pt x="208335" y="598006"/>
                        <a:pt x="186076" y="597622"/>
                      </a:cubicBezTo>
                      <a:cubicBezTo>
                        <a:pt x="169957" y="597622"/>
                        <a:pt x="159212" y="588790"/>
                        <a:pt x="154606" y="573431"/>
                      </a:cubicBezTo>
                      <a:cubicBezTo>
                        <a:pt x="152688" y="566903"/>
                        <a:pt x="151153" y="560375"/>
                        <a:pt x="149617" y="553463"/>
                      </a:cubicBezTo>
                      <a:cubicBezTo>
                        <a:pt x="146931" y="542328"/>
                        <a:pt x="144628" y="531960"/>
                        <a:pt x="134650" y="523896"/>
                      </a:cubicBezTo>
                      <a:cubicBezTo>
                        <a:pt x="129277" y="519673"/>
                        <a:pt x="127358" y="509689"/>
                        <a:pt x="126207" y="502009"/>
                      </a:cubicBezTo>
                      <a:cubicBezTo>
                        <a:pt x="124672" y="492409"/>
                        <a:pt x="125823" y="482426"/>
                        <a:pt x="125823" y="472826"/>
                      </a:cubicBezTo>
                      <a:cubicBezTo>
                        <a:pt x="102413" y="467066"/>
                        <a:pt x="95889" y="459002"/>
                        <a:pt x="94354" y="435195"/>
                      </a:cubicBezTo>
                      <a:cubicBezTo>
                        <a:pt x="93202" y="414460"/>
                        <a:pt x="82841" y="397948"/>
                        <a:pt x="70560" y="382205"/>
                      </a:cubicBezTo>
                      <a:cubicBezTo>
                        <a:pt x="62500" y="371837"/>
                        <a:pt x="54441" y="361469"/>
                        <a:pt x="45998" y="351486"/>
                      </a:cubicBezTo>
                      <a:cubicBezTo>
                        <a:pt x="-33059" y="256257"/>
                        <a:pt x="-8114" y="102661"/>
                        <a:pt x="104716" y="32775"/>
                      </a:cubicBezTo>
                      <a:cubicBezTo>
                        <a:pt x="238653" y="-49782"/>
                        <a:pt x="414806" y="31623"/>
                        <a:pt x="437449" y="187523"/>
                      </a:cubicBezTo>
                      <a:cubicBezTo>
                        <a:pt x="447043" y="252033"/>
                        <a:pt x="430157" y="309247"/>
                        <a:pt x="387942" y="359165"/>
                      </a:cubicBezTo>
                      <a:cubicBezTo>
                        <a:pt x="377580" y="371453"/>
                        <a:pt x="366834" y="384125"/>
                        <a:pt x="358391" y="398332"/>
                      </a:cubicBezTo>
                      <a:cubicBezTo>
                        <a:pt x="351867" y="409468"/>
                        <a:pt x="347645" y="422139"/>
                        <a:pt x="345727" y="434811"/>
                      </a:cubicBezTo>
                      <a:cubicBezTo>
                        <a:pt x="343040" y="459002"/>
                        <a:pt x="337667" y="467066"/>
                        <a:pt x="314257" y="472826"/>
                      </a:cubicBezTo>
                      <a:close/>
                      <a:moveTo>
                        <a:pt x="156909" y="314623"/>
                      </a:moveTo>
                      <a:cubicBezTo>
                        <a:pt x="150769" y="314623"/>
                        <a:pt x="145780" y="314623"/>
                        <a:pt x="140407" y="314623"/>
                      </a:cubicBezTo>
                      <a:cubicBezTo>
                        <a:pt x="114310" y="313855"/>
                        <a:pt x="93970" y="292736"/>
                        <a:pt x="94354" y="267008"/>
                      </a:cubicBezTo>
                      <a:cubicBezTo>
                        <a:pt x="94738" y="241665"/>
                        <a:pt x="115462" y="220930"/>
                        <a:pt x="140791" y="220546"/>
                      </a:cubicBezTo>
                      <a:cubicBezTo>
                        <a:pt x="166504" y="220162"/>
                        <a:pt x="187611" y="240513"/>
                        <a:pt x="188379" y="266624"/>
                      </a:cubicBezTo>
                      <a:cubicBezTo>
                        <a:pt x="188762" y="272000"/>
                        <a:pt x="188379" y="277376"/>
                        <a:pt x="188379" y="282752"/>
                      </a:cubicBezTo>
                      <a:cubicBezTo>
                        <a:pt x="210254" y="282752"/>
                        <a:pt x="230594" y="282752"/>
                        <a:pt x="251318" y="282752"/>
                      </a:cubicBezTo>
                      <a:cubicBezTo>
                        <a:pt x="251318" y="276992"/>
                        <a:pt x="251318" y="272000"/>
                        <a:pt x="251318" y="267392"/>
                      </a:cubicBezTo>
                      <a:cubicBezTo>
                        <a:pt x="252085" y="241281"/>
                        <a:pt x="272809" y="220930"/>
                        <a:pt x="298522" y="220930"/>
                      </a:cubicBezTo>
                      <a:cubicBezTo>
                        <a:pt x="323851" y="220930"/>
                        <a:pt x="344959" y="241665"/>
                        <a:pt x="345343" y="267008"/>
                      </a:cubicBezTo>
                      <a:cubicBezTo>
                        <a:pt x="345727" y="293119"/>
                        <a:pt x="325386" y="314239"/>
                        <a:pt x="298522" y="315007"/>
                      </a:cubicBezTo>
                      <a:cubicBezTo>
                        <a:pt x="293533" y="315007"/>
                        <a:pt x="288160" y="315007"/>
                        <a:pt x="283171" y="315007"/>
                      </a:cubicBezTo>
                      <a:cubicBezTo>
                        <a:pt x="283171" y="357629"/>
                        <a:pt x="283171" y="399100"/>
                        <a:pt x="283171" y="440187"/>
                      </a:cubicBezTo>
                      <a:cubicBezTo>
                        <a:pt x="293533" y="440187"/>
                        <a:pt x="303127" y="440187"/>
                        <a:pt x="313873" y="440187"/>
                      </a:cubicBezTo>
                      <a:cubicBezTo>
                        <a:pt x="313873" y="406012"/>
                        <a:pt x="330759" y="379517"/>
                        <a:pt x="351483" y="354558"/>
                      </a:cubicBezTo>
                      <a:cubicBezTo>
                        <a:pt x="356856" y="348414"/>
                        <a:pt x="362612" y="342270"/>
                        <a:pt x="366834" y="335358"/>
                      </a:cubicBezTo>
                      <a:cubicBezTo>
                        <a:pt x="377963" y="317311"/>
                        <a:pt x="391780" y="300031"/>
                        <a:pt x="398304" y="280448"/>
                      </a:cubicBezTo>
                      <a:cubicBezTo>
                        <a:pt x="442822" y="148356"/>
                        <a:pt x="334213" y="17032"/>
                        <a:pt x="197589" y="33543"/>
                      </a:cubicBezTo>
                      <a:cubicBezTo>
                        <a:pt x="100494" y="45447"/>
                        <a:pt x="30647" y="126468"/>
                        <a:pt x="31415" y="224385"/>
                      </a:cubicBezTo>
                      <a:cubicBezTo>
                        <a:pt x="31798" y="269696"/>
                        <a:pt x="49068" y="308095"/>
                        <a:pt x="78235" y="342270"/>
                      </a:cubicBezTo>
                      <a:cubicBezTo>
                        <a:pt x="102413" y="370685"/>
                        <a:pt x="126207" y="399868"/>
                        <a:pt x="125823" y="439803"/>
                      </a:cubicBezTo>
                      <a:cubicBezTo>
                        <a:pt x="136953" y="439803"/>
                        <a:pt x="146931" y="439803"/>
                        <a:pt x="156909" y="439803"/>
                      </a:cubicBezTo>
                      <a:cubicBezTo>
                        <a:pt x="156909" y="397948"/>
                        <a:pt x="156909" y="357246"/>
                        <a:pt x="156909" y="314623"/>
                      </a:cubicBezTo>
                      <a:close/>
                      <a:moveTo>
                        <a:pt x="189146" y="315007"/>
                      </a:moveTo>
                      <a:cubicBezTo>
                        <a:pt x="189146" y="357246"/>
                        <a:pt x="189146" y="398332"/>
                        <a:pt x="189146" y="439803"/>
                      </a:cubicBezTo>
                      <a:cubicBezTo>
                        <a:pt x="210254" y="439803"/>
                        <a:pt x="230594" y="439803"/>
                        <a:pt x="250550" y="439803"/>
                      </a:cubicBezTo>
                      <a:cubicBezTo>
                        <a:pt x="250550" y="397948"/>
                        <a:pt x="250550" y="356478"/>
                        <a:pt x="250550" y="315007"/>
                      </a:cubicBezTo>
                      <a:cubicBezTo>
                        <a:pt x="229826" y="315007"/>
                        <a:pt x="209870" y="315007"/>
                        <a:pt x="189146" y="315007"/>
                      </a:cubicBezTo>
                      <a:close/>
                      <a:moveTo>
                        <a:pt x="157677" y="472442"/>
                      </a:moveTo>
                      <a:cubicBezTo>
                        <a:pt x="157677" y="483194"/>
                        <a:pt x="157677" y="492793"/>
                        <a:pt x="157677" y="502777"/>
                      </a:cubicBezTo>
                      <a:cubicBezTo>
                        <a:pt x="199508" y="502777"/>
                        <a:pt x="240956" y="502777"/>
                        <a:pt x="282020" y="502777"/>
                      </a:cubicBezTo>
                      <a:cubicBezTo>
                        <a:pt x="282020" y="492409"/>
                        <a:pt x="282020" y="482426"/>
                        <a:pt x="282020" y="472442"/>
                      </a:cubicBezTo>
                      <a:cubicBezTo>
                        <a:pt x="240188" y="472442"/>
                        <a:pt x="199124" y="472442"/>
                        <a:pt x="157677" y="472442"/>
                      </a:cubicBezTo>
                      <a:close/>
                      <a:moveTo>
                        <a:pt x="262447" y="535416"/>
                      </a:moveTo>
                      <a:cubicBezTo>
                        <a:pt x="233280" y="535416"/>
                        <a:pt x="206032" y="535416"/>
                        <a:pt x="177633" y="535416"/>
                      </a:cubicBezTo>
                      <a:cubicBezTo>
                        <a:pt x="180319" y="546168"/>
                        <a:pt x="183006" y="556151"/>
                        <a:pt x="185308" y="565751"/>
                      </a:cubicBezTo>
                      <a:cubicBezTo>
                        <a:pt x="209486" y="565751"/>
                        <a:pt x="232129" y="565751"/>
                        <a:pt x="255155" y="565751"/>
                      </a:cubicBezTo>
                      <a:cubicBezTo>
                        <a:pt x="257458" y="555383"/>
                        <a:pt x="259761" y="545784"/>
                        <a:pt x="262447" y="535416"/>
                      </a:cubicBezTo>
                      <a:close/>
                      <a:moveTo>
                        <a:pt x="156909" y="283136"/>
                      </a:moveTo>
                      <a:cubicBezTo>
                        <a:pt x="156909" y="276608"/>
                        <a:pt x="157293" y="271232"/>
                        <a:pt x="156909" y="265856"/>
                      </a:cubicBezTo>
                      <a:cubicBezTo>
                        <a:pt x="156142" y="257409"/>
                        <a:pt x="148850" y="251649"/>
                        <a:pt x="140791" y="252033"/>
                      </a:cubicBezTo>
                      <a:cubicBezTo>
                        <a:pt x="132731" y="252417"/>
                        <a:pt x="126207" y="259329"/>
                        <a:pt x="125823" y="267392"/>
                      </a:cubicBezTo>
                      <a:cubicBezTo>
                        <a:pt x="125823" y="275456"/>
                        <a:pt x="131580" y="282368"/>
                        <a:pt x="140023" y="283136"/>
                      </a:cubicBezTo>
                      <a:cubicBezTo>
                        <a:pt x="145396" y="283520"/>
                        <a:pt x="150385" y="283136"/>
                        <a:pt x="156909" y="283136"/>
                      </a:cubicBezTo>
                      <a:close/>
                      <a:moveTo>
                        <a:pt x="282787" y="283520"/>
                      </a:moveTo>
                      <a:cubicBezTo>
                        <a:pt x="287393" y="283520"/>
                        <a:pt x="291230" y="283520"/>
                        <a:pt x="295068" y="283520"/>
                      </a:cubicBezTo>
                      <a:cubicBezTo>
                        <a:pt x="296603" y="283520"/>
                        <a:pt x="298522" y="283520"/>
                        <a:pt x="300057" y="283520"/>
                      </a:cubicBezTo>
                      <a:cubicBezTo>
                        <a:pt x="308500" y="282368"/>
                        <a:pt x="314257" y="275456"/>
                        <a:pt x="313873" y="267392"/>
                      </a:cubicBezTo>
                      <a:cubicBezTo>
                        <a:pt x="313489" y="259329"/>
                        <a:pt x="306581" y="252801"/>
                        <a:pt x="298522" y="252417"/>
                      </a:cubicBezTo>
                      <a:cubicBezTo>
                        <a:pt x="290463" y="252417"/>
                        <a:pt x="283555" y="258177"/>
                        <a:pt x="282787" y="266624"/>
                      </a:cubicBezTo>
                      <a:cubicBezTo>
                        <a:pt x="282404" y="271232"/>
                        <a:pt x="282787" y="276608"/>
                        <a:pt x="282787" y="28352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1634" name="Google Shape;1634;p46"/>
                <p:cNvSpPr/>
                <p:nvPr/>
              </p:nvSpPr>
              <p:spPr>
                <a:xfrm>
                  <a:off x="2962679" y="5486092"/>
                  <a:ext cx="314009" cy="329945"/>
                </a:xfrm>
                <a:custGeom>
                  <a:rect l="l" t="t" r="r" b="b"/>
                  <a:pathLst>
                    <a:path w="314009" h="329945" extrusionOk="0">
                      <a:moveTo>
                        <a:pt x="98310" y="168286"/>
                      </a:moveTo>
                      <a:cubicBezTo>
                        <a:pt x="47268" y="122207"/>
                        <a:pt x="57630" y="59617"/>
                        <a:pt x="90635" y="27362"/>
                      </a:cubicBezTo>
                      <a:cubicBezTo>
                        <a:pt x="127093" y="-8733"/>
                        <a:pt x="185427" y="-9117"/>
                        <a:pt x="222653" y="26210"/>
                      </a:cubicBezTo>
                      <a:cubicBezTo>
                        <a:pt x="257193" y="59233"/>
                        <a:pt x="266787" y="122975"/>
                        <a:pt x="218048" y="167134"/>
                      </a:cubicBezTo>
                      <a:cubicBezTo>
                        <a:pt x="232631" y="177118"/>
                        <a:pt x="248750" y="186333"/>
                        <a:pt x="262182" y="198237"/>
                      </a:cubicBezTo>
                      <a:cubicBezTo>
                        <a:pt x="295954" y="227804"/>
                        <a:pt x="312457" y="265819"/>
                        <a:pt x="313992" y="310746"/>
                      </a:cubicBezTo>
                      <a:cubicBezTo>
                        <a:pt x="314376" y="324185"/>
                        <a:pt x="308619" y="329945"/>
                        <a:pt x="295187" y="329945"/>
                      </a:cubicBezTo>
                      <a:cubicBezTo>
                        <a:pt x="203081" y="329945"/>
                        <a:pt x="111359" y="329945"/>
                        <a:pt x="19253" y="329945"/>
                      </a:cubicBezTo>
                      <a:cubicBezTo>
                        <a:pt x="5437" y="329945"/>
                        <a:pt x="-704" y="324185"/>
                        <a:pt x="64" y="309978"/>
                      </a:cubicBezTo>
                      <a:cubicBezTo>
                        <a:pt x="3518" y="247003"/>
                        <a:pt x="33452" y="201309"/>
                        <a:pt x="89483" y="172510"/>
                      </a:cubicBezTo>
                      <a:cubicBezTo>
                        <a:pt x="92170" y="170974"/>
                        <a:pt x="94856" y="169822"/>
                        <a:pt x="98310" y="168286"/>
                      </a:cubicBezTo>
                      <a:close/>
                      <a:moveTo>
                        <a:pt x="280220" y="297690"/>
                      </a:moveTo>
                      <a:cubicBezTo>
                        <a:pt x="279068" y="253147"/>
                        <a:pt x="233399" y="185565"/>
                        <a:pt x="151655" y="188253"/>
                      </a:cubicBezTo>
                      <a:cubicBezTo>
                        <a:pt x="91402" y="190173"/>
                        <a:pt x="29231" y="247388"/>
                        <a:pt x="33836" y="297306"/>
                      </a:cubicBezTo>
                      <a:cubicBezTo>
                        <a:pt x="94856" y="297306"/>
                        <a:pt x="155493" y="297306"/>
                        <a:pt x="219583" y="297306"/>
                      </a:cubicBezTo>
                      <a:cubicBezTo>
                        <a:pt x="213059" y="286938"/>
                        <a:pt x="208070" y="278491"/>
                        <a:pt x="202313" y="270427"/>
                      </a:cubicBezTo>
                      <a:cubicBezTo>
                        <a:pt x="195405" y="260827"/>
                        <a:pt x="194638" y="252379"/>
                        <a:pt x="201929" y="246236"/>
                      </a:cubicBezTo>
                      <a:cubicBezTo>
                        <a:pt x="208838" y="240092"/>
                        <a:pt x="218048" y="241628"/>
                        <a:pt x="226107" y="250076"/>
                      </a:cubicBezTo>
                      <a:cubicBezTo>
                        <a:pt x="238772" y="263515"/>
                        <a:pt x="246064" y="279642"/>
                        <a:pt x="249901" y="297690"/>
                      </a:cubicBezTo>
                      <a:cubicBezTo>
                        <a:pt x="260263" y="297690"/>
                        <a:pt x="270242" y="297690"/>
                        <a:pt x="280220" y="297690"/>
                      </a:cubicBezTo>
                      <a:close/>
                      <a:moveTo>
                        <a:pt x="219967" y="93792"/>
                      </a:moveTo>
                      <a:cubicBezTo>
                        <a:pt x="219967" y="59233"/>
                        <a:pt x="191568" y="30818"/>
                        <a:pt x="156644" y="31202"/>
                      </a:cubicBezTo>
                      <a:cubicBezTo>
                        <a:pt x="122488" y="31202"/>
                        <a:pt x="94472" y="59617"/>
                        <a:pt x="94089" y="93792"/>
                      </a:cubicBezTo>
                      <a:cubicBezTo>
                        <a:pt x="94089" y="128735"/>
                        <a:pt x="122104" y="156766"/>
                        <a:pt x="156644" y="157150"/>
                      </a:cubicBezTo>
                      <a:cubicBezTo>
                        <a:pt x="191568" y="157150"/>
                        <a:pt x="219967" y="128735"/>
                        <a:pt x="219967" y="93792"/>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1635" name="Google Shape;1635;p46"/>
                <p:cNvSpPr/>
                <p:nvPr/>
              </p:nvSpPr>
              <p:spPr>
                <a:xfrm>
                  <a:off x="2522873" y="5485743"/>
                  <a:ext cx="314009" cy="329909"/>
                </a:xfrm>
                <a:custGeom>
                  <a:rect l="l" t="t" r="r" b="b"/>
                  <a:pathLst>
                    <a:path w="314009" h="329909" extrusionOk="0">
                      <a:moveTo>
                        <a:pt x="98310" y="168634"/>
                      </a:moveTo>
                      <a:cubicBezTo>
                        <a:pt x="48036" y="123708"/>
                        <a:pt x="57246" y="61118"/>
                        <a:pt x="89867" y="28095"/>
                      </a:cubicBezTo>
                      <a:cubicBezTo>
                        <a:pt x="126326" y="-8384"/>
                        <a:pt x="184276" y="-9536"/>
                        <a:pt x="221886" y="25791"/>
                      </a:cubicBezTo>
                      <a:cubicBezTo>
                        <a:pt x="256426" y="58046"/>
                        <a:pt x="267171" y="122940"/>
                        <a:pt x="216129" y="168634"/>
                      </a:cubicBezTo>
                      <a:cubicBezTo>
                        <a:pt x="239923" y="179002"/>
                        <a:pt x="260647" y="193594"/>
                        <a:pt x="277149" y="213561"/>
                      </a:cubicBezTo>
                      <a:cubicBezTo>
                        <a:pt x="300560" y="241592"/>
                        <a:pt x="312840" y="274231"/>
                        <a:pt x="313992" y="310710"/>
                      </a:cubicBezTo>
                      <a:cubicBezTo>
                        <a:pt x="314375" y="323766"/>
                        <a:pt x="308619" y="329909"/>
                        <a:pt x="295187" y="329909"/>
                      </a:cubicBezTo>
                      <a:cubicBezTo>
                        <a:pt x="203081" y="329909"/>
                        <a:pt x="111359" y="329909"/>
                        <a:pt x="19253" y="329909"/>
                      </a:cubicBezTo>
                      <a:cubicBezTo>
                        <a:pt x="5437" y="329909"/>
                        <a:pt x="-704" y="324150"/>
                        <a:pt x="64" y="309942"/>
                      </a:cubicBezTo>
                      <a:cubicBezTo>
                        <a:pt x="3902" y="246968"/>
                        <a:pt x="33836" y="201273"/>
                        <a:pt x="89867" y="172474"/>
                      </a:cubicBezTo>
                      <a:cubicBezTo>
                        <a:pt x="92554" y="171322"/>
                        <a:pt x="95240" y="170170"/>
                        <a:pt x="98310" y="168634"/>
                      </a:cubicBezTo>
                      <a:close/>
                      <a:moveTo>
                        <a:pt x="94472" y="298038"/>
                      </a:moveTo>
                      <a:cubicBezTo>
                        <a:pt x="159330" y="298038"/>
                        <a:pt x="219967" y="298038"/>
                        <a:pt x="280987" y="298038"/>
                      </a:cubicBezTo>
                      <a:cubicBezTo>
                        <a:pt x="279068" y="251960"/>
                        <a:pt x="233783" y="187834"/>
                        <a:pt x="155876" y="188602"/>
                      </a:cubicBezTo>
                      <a:cubicBezTo>
                        <a:pt x="78738" y="189370"/>
                        <a:pt x="35371" y="254264"/>
                        <a:pt x="34220" y="298038"/>
                      </a:cubicBezTo>
                      <a:cubicBezTo>
                        <a:pt x="44198" y="298038"/>
                        <a:pt x="54176" y="298038"/>
                        <a:pt x="64154" y="298038"/>
                      </a:cubicBezTo>
                      <a:cubicBezTo>
                        <a:pt x="71446" y="273079"/>
                        <a:pt x="77203" y="261944"/>
                        <a:pt x="88716" y="250424"/>
                      </a:cubicBezTo>
                      <a:cubicBezTo>
                        <a:pt x="91402" y="247736"/>
                        <a:pt x="94472" y="245048"/>
                        <a:pt x="98310" y="243896"/>
                      </a:cubicBezTo>
                      <a:cubicBezTo>
                        <a:pt x="105218" y="241976"/>
                        <a:pt x="111359" y="243896"/>
                        <a:pt x="115580" y="250040"/>
                      </a:cubicBezTo>
                      <a:cubicBezTo>
                        <a:pt x="119801" y="256568"/>
                        <a:pt x="119034" y="262711"/>
                        <a:pt x="114429" y="269239"/>
                      </a:cubicBezTo>
                      <a:cubicBezTo>
                        <a:pt x="107137" y="278071"/>
                        <a:pt x="101764" y="287287"/>
                        <a:pt x="94472" y="298038"/>
                      </a:cubicBezTo>
                      <a:close/>
                      <a:moveTo>
                        <a:pt x="157412" y="31551"/>
                      </a:moveTo>
                      <a:cubicBezTo>
                        <a:pt x="122488" y="31551"/>
                        <a:pt x="94089" y="59582"/>
                        <a:pt x="94472" y="94141"/>
                      </a:cubicBezTo>
                      <a:cubicBezTo>
                        <a:pt x="94472" y="129084"/>
                        <a:pt x="122872" y="157115"/>
                        <a:pt x="157412" y="157115"/>
                      </a:cubicBezTo>
                      <a:cubicBezTo>
                        <a:pt x="191567" y="157115"/>
                        <a:pt x="219967" y="129084"/>
                        <a:pt x="219967" y="94909"/>
                      </a:cubicBezTo>
                      <a:cubicBezTo>
                        <a:pt x="220351" y="59966"/>
                        <a:pt x="192335" y="31551"/>
                        <a:pt x="157412" y="31551"/>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1636" name="Google Shape;1636;p46"/>
                <p:cNvSpPr/>
                <p:nvPr/>
              </p:nvSpPr>
              <p:spPr>
                <a:xfrm>
                  <a:off x="2444246" y="5234238"/>
                  <a:ext cx="219597" cy="220082"/>
                </a:xfrm>
                <a:custGeom>
                  <a:rect l="l" t="t" r="r" b="b"/>
                  <a:pathLst>
                    <a:path w="219597" h="220082" extrusionOk="0">
                      <a:moveTo>
                        <a:pt x="157748" y="105269"/>
                      </a:moveTo>
                      <a:cubicBezTo>
                        <a:pt x="185764" y="119861"/>
                        <a:pt x="205720" y="141364"/>
                        <a:pt x="214547" y="171700"/>
                      </a:cubicBezTo>
                      <a:cubicBezTo>
                        <a:pt x="217617" y="181683"/>
                        <a:pt x="218769" y="192051"/>
                        <a:pt x="219536" y="202419"/>
                      </a:cubicBezTo>
                      <a:cubicBezTo>
                        <a:pt x="220304" y="213170"/>
                        <a:pt x="213779" y="219698"/>
                        <a:pt x="203034" y="220082"/>
                      </a:cubicBezTo>
                      <a:cubicBezTo>
                        <a:pt x="140862" y="220082"/>
                        <a:pt x="78691" y="220082"/>
                        <a:pt x="16519" y="220082"/>
                      </a:cubicBezTo>
                      <a:cubicBezTo>
                        <a:pt x="5774" y="220082"/>
                        <a:pt x="-367" y="213554"/>
                        <a:pt x="17" y="202419"/>
                      </a:cubicBezTo>
                      <a:cubicBezTo>
                        <a:pt x="1552" y="163636"/>
                        <a:pt x="18438" y="133685"/>
                        <a:pt x="50675" y="112181"/>
                      </a:cubicBezTo>
                      <a:cubicBezTo>
                        <a:pt x="52594" y="111029"/>
                        <a:pt x="54513" y="109877"/>
                        <a:pt x="56432" y="108725"/>
                      </a:cubicBezTo>
                      <a:cubicBezTo>
                        <a:pt x="58351" y="107573"/>
                        <a:pt x="60269" y="106422"/>
                        <a:pt x="62188" y="105269"/>
                      </a:cubicBezTo>
                      <a:cubicBezTo>
                        <a:pt x="40697" y="68791"/>
                        <a:pt x="43000" y="37688"/>
                        <a:pt x="68329" y="15416"/>
                      </a:cubicBezTo>
                      <a:cubicBezTo>
                        <a:pt x="91355" y="-4551"/>
                        <a:pt x="125895" y="-5319"/>
                        <a:pt x="149689" y="14264"/>
                      </a:cubicBezTo>
                      <a:cubicBezTo>
                        <a:pt x="176554" y="35768"/>
                        <a:pt x="179240" y="66871"/>
                        <a:pt x="157748" y="105269"/>
                      </a:cubicBezTo>
                      <a:close/>
                      <a:moveTo>
                        <a:pt x="186148" y="188211"/>
                      </a:moveTo>
                      <a:cubicBezTo>
                        <a:pt x="180391" y="151732"/>
                        <a:pt x="145084" y="124085"/>
                        <a:pt x="105939" y="126005"/>
                      </a:cubicBezTo>
                      <a:cubicBezTo>
                        <a:pt x="70631" y="127541"/>
                        <a:pt x="36092" y="157492"/>
                        <a:pt x="34557" y="188211"/>
                      </a:cubicBezTo>
                      <a:cubicBezTo>
                        <a:pt x="85215" y="188211"/>
                        <a:pt x="135490" y="188211"/>
                        <a:pt x="186148" y="188211"/>
                      </a:cubicBezTo>
                      <a:close/>
                      <a:moveTo>
                        <a:pt x="141630" y="63415"/>
                      </a:moveTo>
                      <a:cubicBezTo>
                        <a:pt x="141630" y="46135"/>
                        <a:pt x="127814" y="31928"/>
                        <a:pt x="110928" y="31928"/>
                      </a:cubicBezTo>
                      <a:cubicBezTo>
                        <a:pt x="93274" y="31544"/>
                        <a:pt x="79075" y="46135"/>
                        <a:pt x="79075" y="63415"/>
                      </a:cubicBezTo>
                      <a:cubicBezTo>
                        <a:pt x="79075" y="80310"/>
                        <a:pt x="93274" y="94518"/>
                        <a:pt x="110544" y="94518"/>
                      </a:cubicBezTo>
                      <a:cubicBezTo>
                        <a:pt x="127430" y="94518"/>
                        <a:pt x="141246" y="80310"/>
                        <a:pt x="141630" y="63415"/>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1637" name="Google Shape;1637;p46"/>
                <p:cNvSpPr/>
                <p:nvPr/>
              </p:nvSpPr>
              <p:spPr>
                <a:xfrm>
                  <a:off x="3135377" y="5234295"/>
                  <a:ext cx="219647" cy="220409"/>
                </a:xfrm>
                <a:custGeom>
                  <a:rect l="l" t="t" r="r" b="b"/>
                  <a:pathLst>
                    <a:path w="219647" h="220409" extrusionOk="0">
                      <a:moveTo>
                        <a:pt x="62236" y="105213"/>
                      </a:moveTo>
                      <a:cubicBezTo>
                        <a:pt x="40744" y="67966"/>
                        <a:pt x="43431" y="36479"/>
                        <a:pt x="69143" y="14975"/>
                      </a:cubicBezTo>
                      <a:cubicBezTo>
                        <a:pt x="92554" y="-4992"/>
                        <a:pt x="126710" y="-4992"/>
                        <a:pt x="150504" y="14975"/>
                      </a:cubicBezTo>
                      <a:cubicBezTo>
                        <a:pt x="176600" y="36863"/>
                        <a:pt x="178903" y="68350"/>
                        <a:pt x="157795" y="104829"/>
                      </a:cubicBezTo>
                      <a:cubicBezTo>
                        <a:pt x="165855" y="110589"/>
                        <a:pt x="174298" y="115580"/>
                        <a:pt x="181590" y="121724"/>
                      </a:cubicBezTo>
                      <a:cubicBezTo>
                        <a:pt x="205767" y="142460"/>
                        <a:pt x="218048" y="168955"/>
                        <a:pt x="219583" y="200826"/>
                      </a:cubicBezTo>
                      <a:cubicBezTo>
                        <a:pt x="220351" y="214265"/>
                        <a:pt x="214210" y="220409"/>
                        <a:pt x="201162" y="220409"/>
                      </a:cubicBezTo>
                      <a:cubicBezTo>
                        <a:pt x="140142" y="220409"/>
                        <a:pt x="79505" y="220409"/>
                        <a:pt x="18485" y="220409"/>
                      </a:cubicBezTo>
                      <a:cubicBezTo>
                        <a:pt x="5437" y="220409"/>
                        <a:pt x="-704" y="214265"/>
                        <a:pt x="64" y="200826"/>
                      </a:cubicBezTo>
                      <a:cubicBezTo>
                        <a:pt x="1983" y="162811"/>
                        <a:pt x="18869" y="133628"/>
                        <a:pt x="50722" y="112509"/>
                      </a:cubicBezTo>
                      <a:cubicBezTo>
                        <a:pt x="54560" y="109437"/>
                        <a:pt x="58398" y="107517"/>
                        <a:pt x="62236" y="105213"/>
                      </a:cubicBezTo>
                      <a:close/>
                      <a:moveTo>
                        <a:pt x="186195" y="188154"/>
                      </a:moveTo>
                      <a:cubicBezTo>
                        <a:pt x="180822" y="151675"/>
                        <a:pt x="145515" y="124412"/>
                        <a:pt x="105986" y="125948"/>
                      </a:cubicBezTo>
                      <a:cubicBezTo>
                        <a:pt x="71062" y="127484"/>
                        <a:pt x="36523" y="157051"/>
                        <a:pt x="34604" y="188154"/>
                      </a:cubicBezTo>
                      <a:cubicBezTo>
                        <a:pt x="84878" y="188154"/>
                        <a:pt x="135537" y="188154"/>
                        <a:pt x="186195" y="188154"/>
                      </a:cubicBezTo>
                      <a:close/>
                      <a:moveTo>
                        <a:pt x="141293" y="62590"/>
                      </a:moveTo>
                      <a:cubicBezTo>
                        <a:pt x="140909" y="45311"/>
                        <a:pt x="126710" y="31487"/>
                        <a:pt x="109824" y="31487"/>
                      </a:cubicBezTo>
                      <a:cubicBezTo>
                        <a:pt x="92170" y="31487"/>
                        <a:pt x="78354" y="46079"/>
                        <a:pt x="78738" y="63742"/>
                      </a:cubicBezTo>
                      <a:cubicBezTo>
                        <a:pt x="79122" y="80638"/>
                        <a:pt x="93705" y="94461"/>
                        <a:pt x="110591" y="94077"/>
                      </a:cubicBezTo>
                      <a:cubicBezTo>
                        <a:pt x="127861" y="94077"/>
                        <a:pt x="141677" y="79870"/>
                        <a:pt x="141293" y="6259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1638" name="Google Shape;1638;p46"/>
                <p:cNvSpPr/>
                <p:nvPr/>
              </p:nvSpPr>
              <p:spPr>
                <a:xfrm>
                  <a:off x="2837244" y="5533037"/>
                  <a:ext cx="125498" cy="125948"/>
                </a:xfrm>
                <a:custGeom>
                  <a:rect l="l" t="t" r="r" b="b"/>
                  <a:pathLst>
                    <a:path w="125498" h="125948" extrusionOk="0">
                      <a:moveTo>
                        <a:pt x="62559" y="0"/>
                      </a:moveTo>
                      <a:cubicBezTo>
                        <a:pt x="97483" y="0"/>
                        <a:pt x="125498" y="28031"/>
                        <a:pt x="125498" y="62974"/>
                      </a:cubicBezTo>
                      <a:cubicBezTo>
                        <a:pt x="125498" y="97533"/>
                        <a:pt x="97099" y="125948"/>
                        <a:pt x="62559" y="125948"/>
                      </a:cubicBezTo>
                      <a:cubicBezTo>
                        <a:pt x="28403" y="125948"/>
                        <a:pt x="388" y="97917"/>
                        <a:pt x="4" y="63742"/>
                      </a:cubicBezTo>
                      <a:cubicBezTo>
                        <a:pt x="-380" y="28415"/>
                        <a:pt x="27636" y="0"/>
                        <a:pt x="62559" y="0"/>
                      </a:cubicBezTo>
                      <a:close/>
                      <a:moveTo>
                        <a:pt x="62559" y="31487"/>
                      </a:moveTo>
                      <a:cubicBezTo>
                        <a:pt x="45289" y="31487"/>
                        <a:pt x="31473" y="45695"/>
                        <a:pt x="31473" y="62974"/>
                      </a:cubicBezTo>
                      <a:cubicBezTo>
                        <a:pt x="31473" y="80638"/>
                        <a:pt x="46057" y="94845"/>
                        <a:pt x="63327" y="94461"/>
                      </a:cubicBezTo>
                      <a:cubicBezTo>
                        <a:pt x="80213" y="94077"/>
                        <a:pt x="94413" y="79870"/>
                        <a:pt x="94029" y="62590"/>
                      </a:cubicBezTo>
                      <a:cubicBezTo>
                        <a:pt x="93645" y="45311"/>
                        <a:pt x="79829" y="31487"/>
                        <a:pt x="62559" y="31487"/>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1639" name="Google Shape;1639;p46"/>
                <p:cNvSpPr/>
                <p:nvPr/>
              </p:nvSpPr>
              <p:spPr>
                <a:xfrm>
                  <a:off x="2459992" y="5485801"/>
                  <a:ext cx="94419" cy="94102"/>
                </a:xfrm>
                <a:custGeom>
                  <a:rect l="l" t="t" r="r" b="b"/>
                  <a:pathLst>
                    <a:path w="94419" h="94102" extrusionOk="0">
                      <a:moveTo>
                        <a:pt x="94414" y="48388"/>
                      </a:moveTo>
                      <a:cubicBezTo>
                        <a:pt x="94030" y="73731"/>
                        <a:pt x="72155" y="94850"/>
                        <a:pt x="46442" y="94082"/>
                      </a:cubicBezTo>
                      <a:cubicBezTo>
                        <a:pt x="20345" y="93698"/>
                        <a:pt x="-378" y="71811"/>
                        <a:pt x="5" y="45700"/>
                      </a:cubicBezTo>
                      <a:cubicBezTo>
                        <a:pt x="773" y="19973"/>
                        <a:pt x="22264" y="-379"/>
                        <a:pt x="47977" y="5"/>
                      </a:cubicBezTo>
                      <a:cubicBezTo>
                        <a:pt x="74074" y="389"/>
                        <a:pt x="94798" y="22277"/>
                        <a:pt x="94414" y="48388"/>
                      </a:cubicBezTo>
                      <a:close/>
                      <a:moveTo>
                        <a:pt x="62944" y="47236"/>
                      </a:moveTo>
                      <a:cubicBezTo>
                        <a:pt x="62944" y="38788"/>
                        <a:pt x="56036" y="31492"/>
                        <a:pt x="47593" y="31492"/>
                      </a:cubicBezTo>
                      <a:cubicBezTo>
                        <a:pt x="39150" y="31108"/>
                        <a:pt x="31859" y="38020"/>
                        <a:pt x="31475" y="46468"/>
                      </a:cubicBezTo>
                      <a:cubicBezTo>
                        <a:pt x="31091" y="55300"/>
                        <a:pt x="38383" y="62979"/>
                        <a:pt x="47210" y="62979"/>
                      </a:cubicBezTo>
                      <a:cubicBezTo>
                        <a:pt x="55653" y="62595"/>
                        <a:pt x="62944" y="55684"/>
                        <a:pt x="62944" y="47236"/>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1640" name="Google Shape;1640;p46"/>
                <p:cNvSpPr/>
                <p:nvPr/>
              </p:nvSpPr>
              <p:spPr>
                <a:xfrm>
                  <a:off x="3245585" y="5485802"/>
                  <a:ext cx="94408" cy="94087"/>
                </a:xfrm>
                <a:custGeom>
                  <a:rect l="l" t="t" r="r" b="b"/>
                  <a:pathLst>
                    <a:path w="94408" h="94087" extrusionOk="0">
                      <a:moveTo>
                        <a:pt x="0" y="46852"/>
                      </a:moveTo>
                      <a:cubicBezTo>
                        <a:pt x="0" y="20740"/>
                        <a:pt x="21491" y="-379"/>
                        <a:pt x="47972" y="5"/>
                      </a:cubicBezTo>
                      <a:cubicBezTo>
                        <a:pt x="73301" y="389"/>
                        <a:pt x="94409" y="21893"/>
                        <a:pt x="94409" y="47236"/>
                      </a:cubicBezTo>
                      <a:cubicBezTo>
                        <a:pt x="94025" y="73347"/>
                        <a:pt x="72533" y="94466"/>
                        <a:pt x="46437" y="94082"/>
                      </a:cubicBezTo>
                      <a:cubicBezTo>
                        <a:pt x="20724" y="93698"/>
                        <a:pt x="0" y="72579"/>
                        <a:pt x="0" y="46852"/>
                      </a:cubicBezTo>
                      <a:close/>
                      <a:moveTo>
                        <a:pt x="46821" y="31492"/>
                      </a:moveTo>
                      <a:cubicBezTo>
                        <a:pt x="38378" y="31492"/>
                        <a:pt x="31470" y="38404"/>
                        <a:pt x="31086" y="46852"/>
                      </a:cubicBezTo>
                      <a:cubicBezTo>
                        <a:pt x="31086" y="55299"/>
                        <a:pt x="37994" y="62595"/>
                        <a:pt x="46437" y="62595"/>
                      </a:cubicBezTo>
                      <a:cubicBezTo>
                        <a:pt x="55263" y="62979"/>
                        <a:pt x="62555" y="55299"/>
                        <a:pt x="62555" y="46468"/>
                      </a:cubicBezTo>
                      <a:cubicBezTo>
                        <a:pt x="62555" y="38404"/>
                        <a:pt x="55263" y="31492"/>
                        <a:pt x="46821" y="31492"/>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1641" name="Google Shape;1641;p46"/>
                <p:cNvSpPr/>
                <p:nvPr/>
              </p:nvSpPr>
              <p:spPr>
                <a:xfrm>
                  <a:off x="2523320" y="5014653"/>
                  <a:ext cx="94030" cy="94077"/>
                </a:xfrm>
                <a:custGeom>
                  <a:rect l="l" t="t" r="r" b="b"/>
                  <a:pathLst>
                    <a:path w="94030" h="94077" extrusionOk="0">
                      <a:moveTo>
                        <a:pt x="94025" y="46462"/>
                      </a:moveTo>
                      <a:cubicBezTo>
                        <a:pt x="94409" y="72574"/>
                        <a:pt x="73301" y="94077"/>
                        <a:pt x="47204" y="94077"/>
                      </a:cubicBezTo>
                      <a:cubicBezTo>
                        <a:pt x="21491" y="94077"/>
                        <a:pt x="384" y="72958"/>
                        <a:pt x="0" y="47615"/>
                      </a:cubicBezTo>
                      <a:cubicBezTo>
                        <a:pt x="0" y="21503"/>
                        <a:pt x="21108" y="0"/>
                        <a:pt x="46821" y="0"/>
                      </a:cubicBezTo>
                      <a:cubicBezTo>
                        <a:pt x="72534" y="0"/>
                        <a:pt x="93641" y="20735"/>
                        <a:pt x="94025" y="46462"/>
                      </a:cubicBezTo>
                      <a:close/>
                      <a:moveTo>
                        <a:pt x="62555" y="47231"/>
                      </a:moveTo>
                      <a:cubicBezTo>
                        <a:pt x="62555" y="38783"/>
                        <a:pt x="56031" y="31487"/>
                        <a:pt x="47588" y="31487"/>
                      </a:cubicBezTo>
                      <a:cubicBezTo>
                        <a:pt x="38761" y="31103"/>
                        <a:pt x="31470" y="38399"/>
                        <a:pt x="31470" y="47231"/>
                      </a:cubicBezTo>
                      <a:cubicBezTo>
                        <a:pt x="31470" y="55678"/>
                        <a:pt x="38761" y="62590"/>
                        <a:pt x="47204" y="62590"/>
                      </a:cubicBezTo>
                      <a:cubicBezTo>
                        <a:pt x="55264" y="62590"/>
                        <a:pt x="62172" y="55678"/>
                        <a:pt x="62555" y="47231"/>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1642" name="Google Shape;1642;p46"/>
                <p:cNvSpPr/>
                <p:nvPr/>
              </p:nvSpPr>
              <p:spPr>
                <a:xfrm>
                  <a:off x="3182646" y="5014648"/>
                  <a:ext cx="94030" cy="94466"/>
                </a:xfrm>
                <a:custGeom>
                  <a:rect l="l" t="t" r="r" b="b"/>
                  <a:pathLst>
                    <a:path w="94030" h="94466" extrusionOk="0">
                      <a:moveTo>
                        <a:pt x="47204" y="5"/>
                      </a:moveTo>
                      <a:cubicBezTo>
                        <a:pt x="73301" y="5"/>
                        <a:pt x="94409" y="21892"/>
                        <a:pt x="94025" y="48004"/>
                      </a:cubicBezTo>
                      <a:cubicBezTo>
                        <a:pt x="93641" y="73731"/>
                        <a:pt x="72534" y="94466"/>
                        <a:pt x="46821" y="94466"/>
                      </a:cubicBezTo>
                      <a:cubicBezTo>
                        <a:pt x="21108" y="94466"/>
                        <a:pt x="0" y="73347"/>
                        <a:pt x="0" y="47620"/>
                      </a:cubicBezTo>
                      <a:cubicBezTo>
                        <a:pt x="0" y="21124"/>
                        <a:pt x="21108" y="-379"/>
                        <a:pt x="47204" y="5"/>
                      </a:cubicBezTo>
                      <a:close/>
                      <a:moveTo>
                        <a:pt x="62555" y="46852"/>
                      </a:moveTo>
                      <a:cubicBezTo>
                        <a:pt x="62555" y="38404"/>
                        <a:pt x="55647" y="31492"/>
                        <a:pt x="47204" y="31492"/>
                      </a:cubicBezTo>
                      <a:cubicBezTo>
                        <a:pt x="38378" y="31492"/>
                        <a:pt x="31086" y="38788"/>
                        <a:pt x="31470" y="47620"/>
                      </a:cubicBezTo>
                      <a:cubicBezTo>
                        <a:pt x="31853" y="56067"/>
                        <a:pt x="39145" y="62979"/>
                        <a:pt x="47588" y="62595"/>
                      </a:cubicBezTo>
                      <a:cubicBezTo>
                        <a:pt x="56031" y="62211"/>
                        <a:pt x="62939" y="55299"/>
                        <a:pt x="62555" y="46852"/>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grpSp>
      </p:grpSp>
      <p:sp>
        <p:nvSpPr>
          <p:cNvPr id="1643" name="Google Shape;1643;p46"/>
          <p:cNvSpPr/>
          <p:nvPr/>
        </p:nvSpPr>
        <p:spPr>
          <a:xfrm>
            <a:off x="-19316" y="1641198"/>
            <a:ext cx="7164675" cy="531962"/>
          </a:xfrm>
          <a:prstGeom prst="rect">
            <a:avLst/>
          </a:prstGeom>
          <a:solidFill>
            <a:srgbClr val="8AC03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1644" name="Google Shape;1644;p46"/>
          <p:cNvSpPr txBox="1"/>
          <p:nvPr/>
        </p:nvSpPr>
        <p:spPr>
          <a:xfrm>
            <a:off x="227515" y="1529315"/>
            <a:ext cx="7092453" cy="722327"/>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lt1"/>
              </a:buClr>
              <a:buSzPts val="1600"/>
              <a:buFont typeface="Arial"/>
              <a:buNone/>
            </a:pPr>
            <a:r>
              <a:rPr lang="en-US" sz="1600" b="1">
                <a:solidFill>
                  <a:schemeClr val="lt1"/>
                </a:solidFill>
                <a:latin typeface="Verdana"/>
                <a:ea typeface="Verdana"/>
                <a:cs typeface="Verdana"/>
                <a:sym typeface="Verdana"/>
              </a:rPr>
              <a:t>Area 2: nutrire i team e il personale </a:t>
            </a:r>
            <a:r>
              <a:rPr lang="en-US" sz="1400" i="1">
                <a:solidFill>
                  <a:schemeClr val="lt1"/>
                </a:solidFill>
                <a:latin typeface="Verdana"/>
                <a:ea typeface="Verdana"/>
                <a:cs typeface="Verdana"/>
                <a:sym typeface="Verdana"/>
              </a:rPr>
              <a:t>(9 sfide e soluzioni digitali</a:t>
            </a:r>
            <a:r>
              <a:rPr lang="en-US" sz="1600" b="1">
                <a:solidFill>
                  <a:schemeClr val="lt1"/>
                </a:solidFill>
                <a:latin typeface="Verdana"/>
                <a:ea typeface="Verdana"/>
                <a:cs typeface="Verdana"/>
                <a:sym typeface="Verdana"/>
              </a:rPr>
              <a:t>) </a:t>
            </a:r>
            <a:endParaRPr/>
          </a:p>
        </p:txBody>
      </p:sp>
      <p:sp>
        <p:nvSpPr>
          <p:cNvPr id="1645" name="Google Shape;1645;p46"/>
          <p:cNvSpPr/>
          <p:nvPr/>
        </p:nvSpPr>
        <p:spPr>
          <a:xfrm>
            <a:off x="-19316" y="4652535"/>
            <a:ext cx="7164675" cy="531962"/>
          </a:xfrm>
          <a:prstGeom prst="rect">
            <a:avLst/>
          </a:prstGeom>
          <a:solidFill>
            <a:srgbClr val="F1692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1646" name="Google Shape;1646;p46"/>
          <p:cNvSpPr txBox="1"/>
          <p:nvPr/>
        </p:nvSpPr>
        <p:spPr>
          <a:xfrm>
            <a:off x="628019" y="5277761"/>
            <a:ext cx="412383" cy="40688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11E3B"/>
              </a:buClr>
              <a:buSzPts val="1400"/>
              <a:buFont typeface="Arial"/>
              <a:buNone/>
            </a:pPr>
            <a:r>
              <a:rPr lang="en-US" sz="1400">
                <a:solidFill>
                  <a:srgbClr val="011E3B"/>
                </a:solidFill>
                <a:latin typeface="Verdana"/>
                <a:ea typeface="Verdana"/>
                <a:cs typeface="Verdana"/>
                <a:sym typeface="Verdana"/>
              </a:rPr>
              <a:t>1</a:t>
            </a:r>
            <a:endParaRPr/>
          </a:p>
        </p:txBody>
      </p:sp>
      <p:sp>
        <p:nvSpPr>
          <p:cNvPr id="1647" name="Google Shape;1647;p46"/>
          <p:cNvSpPr txBox="1"/>
          <p:nvPr/>
        </p:nvSpPr>
        <p:spPr>
          <a:xfrm>
            <a:off x="1242629" y="5309373"/>
            <a:ext cx="5169589" cy="40688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11E3B"/>
              </a:buClr>
              <a:buSzPts val="1400"/>
              <a:buFont typeface="Arial"/>
              <a:buNone/>
            </a:pPr>
            <a:r>
              <a:rPr lang="en-US" sz="1400">
                <a:solidFill>
                  <a:srgbClr val="011E3B"/>
                </a:solidFill>
                <a:latin typeface="Verdana"/>
                <a:ea typeface="Verdana"/>
                <a:cs typeface="Verdana"/>
                <a:sym typeface="Verdana"/>
              </a:rPr>
              <a:t>Finanziamenti o risorse limitati per avviare il progetto</a:t>
            </a:r>
            <a:endParaRPr/>
          </a:p>
        </p:txBody>
      </p:sp>
      <p:sp>
        <p:nvSpPr>
          <p:cNvPr id="1648" name="Google Shape;1648;p46"/>
          <p:cNvSpPr txBox="1"/>
          <p:nvPr/>
        </p:nvSpPr>
        <p:spPr>
          <a:xfrm>
            <a:off x="628019" y="5622438"/>
            <a:ext cx="412383" cy="40688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11E3B"/>
              </a:buClr>
              <a:buSzPts val="1400"/>
              <a:buFont typeface="Arial"/>
              <a:buNone/>
            </a:pPr>
            <a:r>
              <a:rPr lang="en-US" sz="1400">
                <a:solidFill>
                  <a:srgbClr val="011E3B"/>
                </a:solidFill>
                <a:latin typeface="Verdana"/>
                <a:ea typeface="Verdana"/>
                <a:cs typeface="Verdana"/>
                <a:sym typeface="Verdana"/>
              </a:rPr>
              <a:t>2</a:t>
            </a:r>
            <a:endParaRPr/>
          </a:p>
        </p:txBody>
      </p:sp>
      <p:sp>
        <p:nvSpPr>
          <p:cNvPr id="1649" name="Google Shape;1649;p46"/>
          <p:cNvSpPr txBox="1"/>
          <p:nvPr/>
        </p:nvSpPr>
        <p:spPr>
          <a:xfrm>
            <a:off x="1242630" y="5663675"/>
            <a:ext cx="5044898" cy="40688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11E3B"/>
              </a:buClr>
              <a:buSzPts val="1400"/>
              <a:buFont typeface="Arial"/>
              <a:buNone/>
            </a:pPr>
            <a:r>
              <a:rPr lang="en-US" sz="1400">
                <a:solidFill>
                  <a:srgbClr val="011E3B"/>
                </a:solidFill>
                <a:latin typeface="Verdana"/>
                <a:ea typeface="Verdana"/>
                <a:cs typeface="Verdana"/>
                <a:sym typeface="Verdana"/>
              </a:rPr>
              <a:t>Difficoltà a tenere traccia di entrate e uscite in modo efficace</a:t>
            </a:r>
            <a:endParaRPr/>
          </a:p>
          <a:p>
            <a:pPr marL="0" marR="0" lvl="0" indent="0" algn="l" rtl="0">
              <a:lnSpc>
                <a:spcPct val="100000"/>
              </a:lnSpc>
              <a:spcBef>
                <a:spcPts val="2267"/>
              </a:spcBef>
              <a:spcAft>
                <a:spcPts val="0"/>
              </a:spcAft>
              <a:buClr>
                <a:srgbClr val="011E3B"/>
              </a:buClr>
              <a:buSzPts val="1400"/>
              <a:buFont typeface="Arial"/>
              <a:buNone/>
            </a:pPr>
            <a:r>
              <a:t/>
            </a:r>
            <a:endParaRPr sz="1400">
              <a:solidFill>
                <a:srgbClr val="011E3B"/>
              </a:solidFill>
              <a:latin typeface="Verdana"/>
              <a:ea typeface="Verdana"/>
              <a:cs typeface="Verdana"/>
              <a:sym typeface="Verdana"/>
            </a:endParaRPr>
          </a:p>
        </p:txBody>
      </p:sp>
      <p:sp>
        <p:nvSpPr>
          <p:cNvPr id="1650" name="Google Shape;1650;p46"/>
          <p:cNvSpPr txBox="1"/>
          <p:nvPr/>
        </p:nvSpPr>
        <p:spPr>
          <a:xfrm>
            <a:off x="628019" y="6009096"/>
            <a:ext cx="412383" cy="40688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11E3B"/>
              </a:buClr>
              <a:buSzPts val="1400"/>
              <a:buFont typeface="Arial"/>
              <a:buNone/>
            </a:pPr>
            <a:r>
              <a:rPr lang="en-US" sz="1400">
                <a:solidFill>
                  <a:srgbClr val="011E3B"/>
                </a:solidFill>
                <a:latin typeface="Verdana"/>
                <a:ea typeface="Verdana"/>
                <a:cs typeface="Verdana"/>
                <a:sym typeface="Verdana"/>
              </a:rPr>
              <a:t>3</a:t>
            </a:r>
            <a:endParaRPr/>
          </a:p>
        </p:txBody>
      </p:sp>
      <p:sp>
        <p:nvSpPr>
          <p:cNvPr id="1651" name="Google Shape;1651;p46"/>
          <p:cNvSpPr txBox="1"/>
          <p:nvPr/>
        </p:nvSpPr>
        <p:spPr>
          <a:xfrm>
            <a:off x="1242630" y="6018529"/>
            <a:ext cx="5169588" cy="40688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11E3B"/>
              </a:buClr>
              <a:buSzPts val="1400"/>
              <a:buFont typeface="Arial"/>
              <a:buNone/>
            </a:pPr>
            <a:r>
              <a:rPr lang="en-US" sz="1400">
                <a:solidFill>
                  <a:srgbClr val="011E3B"/>
                </a:solidFill>
                <a:latin typeface="Verdana"/>
                <a:ea typeface="Verdana"/>
                <a:cs typeface="Verdana"/>
                <a:sym typeface="Verdana"/>
              </a:rPr>
              <a:t>Prezzi inefficaci di prodotti o servizi</a:t>
            </a:r>
            <a:endParaRPr/>
          </a:p>
          <a:p>
            <a:pPr marL="0" marR="0" lvl="0" indent="0" algn="l" rtl="0">
              <a:lnSpc>
                <a:spcPct val="100000"/>
              </a:lnSpc>
              <a:spcBef>
                <a:spcPts val="2267"/>
              </a:spcBef>
              <a:spcAft>
                <a:spcPts val="0"/>
              </a:spcAft>
              <a:buClr>
                <a:srgbClr val="011E3B"/>
              </a:buClr>
              <a:buSzPts val="1400"/>
              <a:buFont typeface="Arial"/>
              <a:buNone/>
            </a:pPr>
            <a:r>
              <a:t/>
            </a:r>
            <a:endParaRPr sz="1400">
              <a:solidFill>
                <a:srgbClr val="011E3B"/>
              </a:solidFill>
              <a:latin typeface="Verdana"/>
              <a:ea typeface="Verdana"/>
              <a:cs typeface="Verdana"/>
              <a:sym typeface="Verdana"/>
            </a:endParaRPr>
          </a:p>
        </p:txBody>
      </p:sp>
      <p:sp>
        <p:nvSpPr>
          <p:cNvPr id="1652" name="Google Shape;1652;p46"/>
          <p:cNvSpPr txBox="1"/>
          <p:nvPr/>
        </p:nvSpPr>
        <p:spPr>
          <a:xfrm>
            <a:off x="628019" y="6390942"/>
            <a:ext cx="412383" cy="40688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11E3B"/>
              </a:buClr>
              <a:buSzPts val="1400"/>
              <a:buFont typeface="Arial"/>
              <a:buNone/>
            </a:pPr>
            <a:r>
              <a:rPr lang="en-US" sz="1400">
                <a:solidFill>
                  <a:srgbClr val="011E3B"/>
                </a:solidFill>
                <a:latin typeface="Verdana"/>
                <a:ea typeface="Verdana"/>
                <a:cs typeface="Verdana"/>
                <a:sym typeface="Verdana"/>
              </a:rPr>
              <a:t>4</a:t>
            </a:r>
            <a:endParaRPr/>
          </a:p>
        </p:txBody>
      </p:sp>
      <p:sp>
        <p:nvSpPr>
          <p:cNvPr id="1653" name="Google Shape;1653;p46"/>
          <p:cNvSpPr txBox="1"/>
          <p:nvPr/>
        </p:nvSpPr>
        <p:spPr>
          <a:xfrm>
            <a:off x="1242629" y="6410000"/>
            <a:ext cx="5550459" cy="40688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11E3B"/>
              </a:buClr>
              <a:buSzPts val="1400"/>
              <a:buFont typeface="Arial"/>
              <a:buNone/>
            </a:pPr>
            <a:r>
              <a:rPr lang="en-US" sz="1400">
                <a:solidFill>
                  <a:srgbClr val="011E3B"/>
                </a:solidFill>
                <a:latin typeface="Verdana"/>
                <a:ea typeface="Verdana"/>
                <a:cs typeface="Verdana"/>
                <a:sym typeface="Verdana"/>
              </a:rPr>
              <a:t>Un budget poco chiaro per la vostra idea di base</a:t>
            </a:r>
            <a:endParaRPr/>
          </a:p>
        </p:txBody>
      </p:sp>
      <p:sp>
        <p:nvSpPr>
          <p:cNvPr id="1654" name="Google Shape;1654;p46"/>
          <p:cNvSpPr txBox="1"/>
          <p:nvPr/>
        </p:nvSpPr>
        <p:spPr>
          <a:xfrm>
            <a:off x="628019" y="6758350"/>
            <a:ext cx="412383" cy="40688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11E3B"/>
              </a:buClr>
              <a:buSzPts val="1400"/>
              <a:buFont typeface="Arial"/>
              <a:buNone/>
            </a:pPr>
            <a:r>
              <a:rPr lang="en-US" sz="1400">
                <a:solidFill>
                  <a:srgbClr val="011E3B"/>
                </a:solidFill>
                <a:latin typeface="Verdana"/>
                <a:ea typeface="Verdana"/>
                <a:cs typeface="Verdana"/>
                <a:sym typeface="Verdana"/>
              </a:rPr>
              <a:t>5</a:t>
            </a:r>
            <a:endParaRPr sz="1400">
              <a:solidFill>
                <a:srgbClr val="011E3B"/>
              </a:solidFill>
              <a:latin typeface="Verdana"/>
              <a:ea typeface="Verdana"/>
              <a:cs typeface="Verdana"/>
              <a:sym typeface="Verdana"/>
            </a:endParaRPr>
          </a:p>
        </p:txBody>
      </p:sp>
      <p:sp>
        <p:nvSpPr>
          <p:cNvPr id="1655" name="Google Shape;1655;p46"/>
          <p:cNvSpPr txBox="1"/>
          <p:nvPr/>
        </p:nvSpPr>
        <p:spPr>
          <a:xfrm>
            <a:off x="1242629" y="6787033"/>
            <a:ext cx="4906353" cy="40688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11E3B"/>
              </a:buClr>
              <a:buSzPts val="1400"/>
              <a:buFont typeface="Arial"/>
              <a:buNone/>
            </a:pPr>
            <a:r>
              <a:rPr lang="en-US" sz="1400">
                <a:solidFill>
                  <a:srgbClr val="011E3B"/>
                </a:solidFill>
                <a:latin typeface="Verdana"/>
                <a:ea typeface="Verdana"/>
                <a:cs typeface="Verdana"/>
                <a:sym typeface="Verdana"/>
              </a:rPr>
              <a:t>Difficoltà a gestire le entrate da più fonti</a:t>
            </a:r>
            <a:endParaRPr/>
          </a:p>
        </p:txBody>
      </p:sp>
      <p:sp>
        <p:nvSpPr>
          <p:cNvPr id="1656" name="Google Shape;1656;p46"/>
          <p:cNvSpPr txBox="1"/>
          <p:nvPr/>
        </p:nvSpPr>
        <p:spPr>
          <a:xfrm>
            <a:off x="414315" y="4553938"/>
            <a:ext cx="6818557" cy="722327"/>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lt1"/>
              </a:buClr>
              <a:buSzPts val="1600"/>
              <a:buFont typeface="Arial"/>
              <a:buNone/>
            </a:pPr>
            <a:r>
              <a:rPr lang="en-US" sz="1600" b="1">
                <a:solidFill>
                  <a:schemeClr val="lt1"/>
                </a:solidFill>
                <a:latin typeface="Verdana"/>
                <a:ea typeface="Verdana"/>
                <a:cs typeface="Verdana"/>
                <a:sym typeface="Verdana"/>
              </a:rPr>
              <a:t>Area 3: Gestire le finanze </a:t>
            </a:r>
            <a:r>
              <a:rPr lang="en-US" sz="1400" i="1">
                <a:solidFill>
                  <a:schemeClr val="lt1"/>
                </a:solidFill>
                <a:latin typeface="Verdana"/>
                <a:ea typeface="Verdana"/>
                <a:cs typeface="Verdana"/>
                <a:sym typeface="Verdana"/>
              </a:rPr>
              <a:t>(10 sfide e soluzioni digitali)</a:t>
            </a:r>
            <a:endParaRPr sz="1400" b="1">
              <a:solidFill>
                <a:schemeClr val="lt1"/>
              </a:solidFill>
              <a:latin typeface="Verdana"/>
              <a:ea typeface="Verdana"/>
              <a:cs typeface="Verdana"/>
              <a:sym typeface="Verdana"/>
            </a:endParaRPr>
          </a:p>
        </p:txBody>
      </p:sp>
      <p:cxnSp>
        <p:nvCxnSpPr>
          <p:cNvPr id="1657" name="Google Shape;1657;p46"/>
          <p:cNvCxnSpPr/>
          <p:nvPr/>
        </p:nvCxnSpPr>
        <p:spPr>
          <a:xfrm>
            <a:off x="3721608" y="10076550"/>
            <a:ext cx="3288633" cy="0"/>
          </a:xfrm>
          <a:prstGeom prst="straightConnector1">
            <a:avLst/>
          </a:prstGeom>
          <a:noFill/>
          <a:ln w="28575" cap="flat" cmpd="sng">
            <a:solidFill>
              <a:srgbClr val="F16924"/>
            </a:solidFill>
            <a:prstDash val="solid"/>
            <a:miter lim="800000"/>
            <a:headEnd type="none" w="sm" len="sm"/>
            <a:tailEnd type="none" w="sm" len="sm"/>
          </a:ln>
        </p:spPr>
      </p:cxnSp>
      <p:grpSp>
        <p:nvGrpSpPr>
          <p:cNvPr id="1658" name="Google Shape;1658;p46"/>
          <p:cNvGrpSpPr/>
          <p:nvPr/>
        </p:nvGrpSpPr>
        <p:grpSpPr>
          <a:xfrm>
            <a:off x="6703758" y="9670132"/>
            <a:ext cx="750136" cy="750136"/>
            <a:chOff x="6770986" y="5699369"/>
            <a:chExt cx="750136" cy="750136"/>
          </a:xfrm>
        </p:grpSpPr>
        <p:sp>
          <p:nvSpPr>
            <p:cNvPr id="1659" name="Google Shape;1659;p46"/>
            <p:cNvSpPr/>
            <p:nvPr/>
          </p:nvSpPr>
          <p:spPr>
            <a:xfrm>
              <a:off x="6770986" y="5699369"/>
              <a:ext cx="750136" cy="750136"/>
            </a:xfrm>
            <a:prstGeom prst="ellipse">
              <a:avLst/>
            </a:prstGeom>
            <a:solidFill>
              <a:srgbClr val="F1692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grpSp>
          <p:nvGrpSpPr>
            <p:cNvPr id="1660" name="Google Shape;1660;p46"/>
            <p:cNvGrpSpPr/>
            <p:nvPr/>
          </p:nvGrpSpPr>
          <p:grpSpPr>
            <a:xfrm>
              <a:off x="6927017" y="5844011"/>
              <a:ext cx="460179" cy="460852"/>
              <a:chOff x="5846399" y="5075944"/>
              <a:chExt cx="910778" cy="912109"/>
            </a:xfrm>
          </p:grpSpPr>
          <p:grpSp>
            <p:nvGrpSpPr>
              <p:cNvPr id="1661" name="Google Shape;1661;p46"/>
              <p:cNvGrpSpPr/>
              <p:nvPr/>
            </p:nvGrpSpPr>
            <p:grpSpPr>
              <a:xfrm>
                <a:off x="6118625" y="5123402"/>
                <a:ext cx="376897" cy="533617"/>
                <a:chOff x="2711364" y="4936062"/>
                <a:chExt cx="376897" cy="533617"/>
              </a:xfrm>
            </p:grpSpPr>
            <p:sp>
              <p:nvSpPr>
                <p:cNvPr id="1662" name="Google Shape;1662;p46"/>
                <p:cNvSpPr/>
                <p:nvPr/>
              </p:nvSpPr>
              <p:spPr>
                <a:xfrm>
                  <a:off x="2711364" y="4936062"/>
                  <a:ext cx="376897" cy="408053"/>
                </a:xfrm>
                <a:custGeom>
                  <a:rect l="l" t="t" r="r" b="b"/>
                  <a:pathLst>
                    <a:path w="376897" h="408053" extrusionOk="0">
                      <a:moveTo>
                        <a:pt x="125501" y="282489"/>
                      </a:moveTo>
                      <a:cubicBezTo>
                        <a:pt x="125501" y="325112"/>
                        <a:pt x="125501" y="365815"/>
                        <a:pt x="125501" y="407669"/>
                      </a:cubicBezTo>
                      <a:cubicBezTo>
                        <a:pt x="115522" y="407669"/>
                        <a:pt x="105544" y="407669"/>
                        <a:pt x="94415" y="407669"/>
                      </a:cubicBezTo>
                      <a:cubicBezTo>
                        <a:pt x="94799" y="367735"/>
                        <a:pt x="71005" y="338552"/>
                        <a:pt x="46827" y="310136"/>
                      </a:cubicBezTo>
                      <a:cubicBezTo>
                        <a:pt x="18044" y="275962"/>
                        <a:pt x="774" y="237947"/>
                        <a:pt x="6" y="192252"/>
                      </a:cubicBezTo>
                      <a:cubicBezTo>
                        <a:pt x="-761" y="94335"/>
                        <a:pt x="69086" y="13314"/>
                        <a:pt x="166181" y="1410"/>
                      </a:cubicBezTo>
                      <a:cubicBezTo>
                        <a:pt x="302805" y="-15102"/>
                        <a:pt x="411029" y="116222"/>
                        <a:pt x="366895" y="248314"/>
                      </a:cubicBezTo>
                      <a:cubicBezTo>
                        <a:pt x="360371" y="267898"/>
                        <a:pt x="346555" y="285177"/>
                        <a:pt x="335426" y="303225"/>
                      </a:cubicBezTo>
                      <a:cubicBezTo>
                        <a:pt x="331204" y="310136"/>
                        <a:pt x="325447" y="316280"/>
                        <a:pt x="320075" y="322424"/>
                      </a:cubicBezTo>
                      <a:cubicBezTo>
                        <a:pt x="299734" y="347383"/>
                        <a:pt x="282849" y="373879"/>
                        <a:pt x="282465" y="408053"/>
                      </a:cubicBezTo>
                      <a:cubicBezTo>
                        <a:pt x="272103" y="408053"/>
                        <a:pt x="262125" y="408053"/>
                        <a:pt x="251763" y="408053"/>
                      </a:cubicBezTo>
                      <a:cubicBezTo>
                        <a:pt x="251763" y="366583"/>
                        <a:pt x="251763" y="325496"/>
                        <a:pt x="251763" y="282873"/>
                      </a:cubicBezTo>
                      <a:cubicBezTo>
                        <a:pt x="256752" y="282873"/>
                        <a:pt x="261741" y="282873"/>
                        <a:pt x="267114" y="282873"/>
                      </a:cubicBezTo>
                      <a:cubicBezTo>
                        <a:pt x="293978" y="282105"/>
                        <a:pt x="314318" y="260986"/>
                        <a:pt x="313934" y="234875"/>
                      </a:cubicBezTo>
                      <a:cubicBezTo>
                        <a:pt x="313551" y="209531"/>
                        <a:pt x="292443" y="188796"/>
                        <a:pt x="267114" y="188796"/>
                      </a:cubicBezTo>
                      <a:cubicBezTo>
                        <a:pt x="241401" y="188796"/>
                        <a:pt x="220677" y="209148"/>
                        <a:pt x="219909" y="235259"/>
                      </a:cubicBezTo>
                      <a:cubicBezTo>
                        <a:pt x="219909" y="240250"/>
                        <a:pt x="219909" y="245243"/>
                        <a:pt x="219909" y="250618"/>
                      </a:cubicBezTo>
                      <a:cubicBezTo>
                        <a:pt x="199186" y="250618"/>
                        <a:pt x="178845" y="250618"/>
                        <a:pt x="156970" y="250618"/>
                      </a:cubicBezTo>
                      <a:cubicBezTo>
                        <a:pt x="156970" y="245626"/>
                        <a:pt x="156970" y="240250"/>
                        <a:pt x="156970" y="234491"/>
                      </a:cubicBezTo>
                      <a:cubicBezTo>
                        <a:pt x="155819" y="208379"/>
                        <a:pt x="135095" y="188028"/>
                        <a:pt x="109382" y="188412"/>
                      </a:cubicBezTo>
                      <a:cubicBezTo>
                        <a:pt x="84053" y="188796"/>
                        <a:pt x="63329" y="209531"/>
                        <a:pt x="62945" y="234875"/>
                      </a:cubicBezTo>
                      <a:cubicBezTo>
                        <a:pt x="62562" y="260602"/>
                        <a:pt x="82902" y="281721"/>
                        <a:pt x="108998" y="282489"/>
                      </a:cubicBezTo>
                      <a:cubicBezTo>
                        <a:pt x="114371" y="282873"/>
                        <a:pt x="119360" y="282489"/>
                        <a:pt x="125501" y="282489"/>
                      </a:cubicBezTo>
                      <a:close/>
                    </a:path>
                  </a:pathLst>
                </a:custGeom>
                <a:solidFill>
                  <a:srgbClr val="69ADA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1663" name="Google Shape;1663;p46"/>
                <p:cNvSpPr/>
                <p:nvPr/>
              </p:nvSpPr>
              <p:spPr>
                <a:xfrm>
                  <a:off x="2869101" y="5218935"/>
                  <a:ext cx="61404" cy="124796"/>
                </a:xfrm>
                <a:custGeom>
                  <a:rect l="l" t="t" r="r" b="b"/>
                  <a:pathLst>
                    <a:path w="61404" h="124796" extrusionOk="0">
                      <a:moveTo>
                        <a:pt x="0" y="0"/>
                      </a:moveTo>
                      <a:cubicBezTo>
                        <a:pt x="20724" y="0"/>
                        <a:pt x="40680" y="0"/>
                        <a:pt x="61404" y="0"/>
                      </a:cubicBezTo>
                      <a:cubicBezTo>
                        <a:pt x="61404" y="41471"/>
                        <a:pt x="61404" y="82941"/>
                        <a:pt x="61404" y="124796"/>
                      </a:cubicBezTo>
                      <a:cubicBezTo>
                        <a:pt x="41448" y="124796"/>
                        <a:pt x="21108" y="124796"/>
                        <a:pt x="0" y="124796"/>
                      </a:cubicBezTo>
                      <a:cubicBezTo>
                        <a:pt x="0" y="83326"/>
                        <a:pt x="0" y="42239"/>
                        <a:pt x="0" y="0"/>
                      </a:cubicBezTo>
                      <a:close/>
                    </a:path>
                  </a:pathLst>
                </a:custGeom>
                <a:solidFill>
                  <a:srgbClr val="69ADA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1664" name="Google Shape;1664;p46"/>
                <p:cNvSpPr/>
                <p:nvPr/>
              </p:nvSpPr>
              <p:spPr>
                <a:xfrm>
                  <a:off x="2837632" y="5376370"/>
                  <a:ext cx="124342" cy="30334"/>
                </a:xfrm>
                <a:custGeom>
                  <a:rect l="l" t="t" r="r" b="b"/>
                  <a:pathLst>
                    <a:path w="124342" h="30334" extrusionOk="0">
                      <a:moveTo>
                        <a:pt x="0" y="0"/>
                      </a:moveTo>
                      <a:cubicBezTo>
                        <a:pt x="41448" y="0"/>
                        <a:pt x="82512" y="0"/>
                        <a:pt x="124343" y="0"/>
                      </a:cubicBezTo>
                      <a:cubicBezTo>
                        <a:pt x="124343" y="9984"/>
                        <a:pt x="124343" y="19967"/>
                        <a:pt x="124343" y="30335"/>
                      </a:cubicBezTo>
                      <a:cubicBezTo>
                        <a:pt x="83279" y="30335"/>
                        <a:pt x="41831" y="30335"/>
                        <a:pt x="0" y="30335"/>
                      </a:cubicBezTo>
                      <a:cubicBezTo>
                        <a:pt x="0" y="20351"/>
                        <a:pt x="0" y="10752"/>
                        <a:pt x="0"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1665" name="Google Shape;1665;p46"/>
                <p:cNvSpPr/>
                <p:nvPr/>
              </p:nvSpPr>
              <p:spPr>
                <a:xfrm>
                  <a:off x="2857588" y="5439344"/>
                  <a:ext cx="84814" cy="30335"/>
                </a:xfrm>
                <a:custGeom>
                  <a:rect l="l" t="t" r="r" b="b"/>
                  <a:pathLst>
                    <a:path w="84814" h="30335" extrusionOk="0">
                      <a:moveTo>
                        <a:pt x="84814" y="0"/>
                      </a:moveTo>
                      <a:cubicBezTo>
                        <a:pt x="82128" y="10368"/>
                        <a:pt x="79825" y="19967"/>
                        <a:pt x="77523" y="30335"/>
                      </a:cubicBezTo>
                      <a:cubicBezTo>
                        <a:pt x="54496" y="30335"/>
                        <a:pt x="31854" y="30335"/>
                        <a:pt x="7676" y="30335"/>
                      </a:cubicBezTo>
                      <a:cubicBezTo>
                        <a:pt x="5373" y="20735"/>
                        <a:pt x="2686" y="10752"/>
                        <a:pt x="0" y="0"/>
                      </a:cubicBezTo>
                      <a:cubicBezTo>
                        <a:pt x="28016" y="0"/>
                        <a:pt x="55647" y="0"/>
                        <a:pt x="84814"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1666" name="Google Shape;1666;p46"/>
                <p:cNvSpPr/>
                <p:nvPr/>
              </p:nvSpPr>
              <p:spPr>
                <a:xfrm>
                  <a:off x="2805762" y="5155943"/>
                  <a:ext cx="31444" cy="31291"/>
                </a:xfrm>
                <a:custGeom>
                  <a:rect l="l" t="t" r="r" b="b"/>
                  <a:pathLst>
                    <a:path w="31444" h="31291" extrusionOk="0">
                      <a:moveTo>
                        <a:pt x="31103" y="31121"/>
                      </a:moveTo>
                      <a:cubicBezTo>
                        <a:pt x="24579" y="31121"/>
                        <a:pt x="19206" y="31505"/>
                        <a:pt x="14217" y="31121"/>
                      </a:cubicBezTo>
                      <a:cubicBezTo>
                        <a:pt x="5774" y="30353"/>
                        <a:pt x="-367" y="23442"/>
                        <a:pt x="17" y="15378"/>
                      </a:cubicBezTo>
                      <a:cubicBezTo>
                        <a:pt x="17" y="7314"/>
                        <a:pt x="6925" y="402"/>
                        <a:pt x="14984" y="18"/>
                      </a:cubicBezTo>
                      <a:cubicBezTo>
                        <a:pt x="23044" y="-366"/>
                        <a:pt x="30335" y="5394"/>
                        <a:pt x="31103" y="13842"/>
                      </a:cubicBezTo>
                      <a:cubicBezTo>
                        <a:pt x="31871" y="19218"/>
                        <a:pt x="31103" y="24977"/>
                        <a:pt x="31103" y="31121"/>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1667" name="Google Shape;1667;p46"/>
                <p:cNvSpPr/>
                <p:nvPr/>
              </p:nvSpPr>
              <p:spPr>
                <a:xfrm>
                  <a:off x="2962572" y="5155944"/>
                  <a:ext cx="31274" cy="31504"/>
                </a:xfrm>
                <a:custGeom>
                  <a:rect l="l" t="t" r="r" b="b"/>
                  <a:pathLst>
                    <a:path w="31274" h="31504" extrusionOk="0">
                      <a:moveTo>
                        <a:pt x="171" y="31504"/>
                      </a:moveTo>
                      <a:cubicBezTo>
                        <a:pt x="171" y="24976"/>
                        <a:pt x="-213" y="19601"/>
                        <a:pt x="171" y="14225"/>
                      </a:cubicBezTo>
                      <a:cubicBezTo>
                        <a:pt x="938" y="5777"/>
                        <a:pt x="7846" y="-367"/>
                        <a:pt x="15905" y="17"/>
                      </a:cubicBezTo>
                      <a:cubicBezTo>
                        <a:pt x="23965" y="17"/>
                        <a:pt x="30873" y="6929"/>
                        <a:pt x="31256" y="14993"/>
                      </a:cubicBezTo>
                      <a:cubicBezTo>
                        <a:pt x="31640" y="23056"/>
                        <a:pt x="25883" y="29968"/>
                        <a:pt x="17440" y="31120"/>
                      </a:cubicBezTo>
                      <a:cubicBezTo>
                        <a:pt x="15905" y="31504"/>
                        <a:pt x="14370" y="31120"/>
                        <a:pt x="12451" y="31120"/>
                      </a:cubicBezTo>
                      <a:cubicBezTo>
                        <a:pt x="8997" y="31504"/>
                        <a:pt x="5160" y="31504"/>
                        <a:pt x="171" y="31504"/>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grpSp>
            <p:nvGrpSpPr>
              <p:cNvPr id="1668" name="Google Shape;1668;p46"/>
              <p:cNvGrpSpPr/>
              <p:nvPr/>
            </p:nvGrpSpPr>
            <p:grpSpPr>
              <a:xfrm>
                <a:off x="5846399" y="5075944"/>
                <a:ext cx="910778" cy="912109"/>
                <a:chOff x="2444246" y="4903928"/>
                <a:chExt cx="910778" cy="912109"/>
              </a:xfrm>
            </p:grpSpPr>
            <p:sp>
              <p:nvSpPr>
                <p:cNvPr id="1669" name="Google Shape;1669;p46"/>
                <p:cNvSpPr/>
                <p:nvPr/>
              </p:nvSpPr>
              <p:spPr>
                <a:xfrm>
                  <a:off x="2679955" y="4903928"/>
                  <a:ext cx="440062" cy="597910"/>
                </a:xfrm>
                <a:custGeom>
                  <a:rect l="l" t="t" r="r" b="b"/>
                  <a:pathLst>
                    <a:path w="440062" h="597910" extrusionOk="0">
                      <a:moveTo>
                        <a:pt x="314257" y="472826"/>
                      </a:moveTo>
                      <a:cubicBezTo>
                        <a:pt x="314257" y="483194"/>
                        <a:pt x="314257" y="493177"/>
                        <a:pt x="314257" y="502777"/>
                      </a:cubicBezTo>
                      <a:cubicBezTo>
                        <a:pt x="314257" y="513145"/>
                        <a:pt x="309652" y="521592"/>
                        <a:pt x="301592" y="528504"/>
                      </a:cubicBezTo>
                      <a:cubicBezTo>
                        <a:pt x="298138" y="531576"/>
                        <a:pt x="295452" y="535800"/>
                        <a:pt x="293917" y="540024"/>
                      </a:cubicBezTo>
                      <a:cubicBezTo>
                        <a:pt x="290463" y="550775"/>
                        <a:pt x="288160" y="562295"/>
                        <a:pt x="285090" y="573047"/>
                      </a:cubicBezTo>
                      <a:cubicBezTo>
                        <a:pt x="280485" y="588790"/>
                        <a:pt x="269739" y="597238"/>
                        <a:pt x="253621" y="597622"/>
                      </a:cubicBezTo>
                      <a:cubicBezTo>
                        <a:pt x="230978" y="598006"/>
                        <a:pt x="208335" y="598006"/>
                        <a:pt x="186076" y="597622"/>
                      </a:cubicBezTo>
                      <a:cubicBezTo>
                        <a:pt x="169957" y="597622"/>
                        <a:pt x="159212" y="588790"/>
                        <a:pt x="154606" y="573431"/>
                      </a:cubicBezTo>
                      <a:cubicBezTo>
                        <a:pt x="152688" y="566903"/>
                        <a:pt x="151153" y="560375"/>
                        <a:pt x="149617" y="553463"/>
                      </a:cubicBezTo>
                      <a:cubicBezTo>
                        <a:pt x="146931" y="542328"/>
                        <a:pt x="144628" y="531960"/>
                        <a:pt x="134650" y="523896"/>
                      </a:cubicBezTo>
                      <a:cubicBezTo>
                        <a:pt x="129277" y="519673"/>
                        <a:pt x="127358" y="509689"/>
                        <a:pt x="126207" y="502009"/>
                      </a:cubicBezTo>
                      <a:cubicBezTo>
                        <a:pt x="124672" y="492409"/>
                        <a:pt x="125823" y="482426"/>
                        <a:pt x="125823" y="472826"/>
                      </a:cubicBezTo>
                      <a:cubicBezTo>
                        <a:pt x="102413" y="467066"/>
                        <a:pt x="95889" y="459002"/>
                        <a:pt x="94354" y="435195"/>
                      </a:cubicBezTo>
                      <a:cubicBezTo>
                        <a:pt x="93202" y="414460"/>
                        <a:pt x="82841" y="397948"/>
                        <a:pt x="70560" y="382205"/>
                      </a:cubicBezTo>
                      <a:cubicBezTo>
                        <a:pt x="62500" y="371837"/>
                        <a:pt x="54441" y="361469"/>
                        <a:pt x="45998" y="351486"/>
                      </a:cubicBezTo>
                      <a:cubicBezTo>
                        <a:pt x="-33059" y="256257"/>
                        <a:pt x="-8114" y="102661"/>
                        <a:pt x="104716" y="32775"/>
                      </a:cubicBezTo>
                      <a:cubicBezTo>
                        <a:pt x="238653" y="-49782"/>
                        <a:pt x="414806" y="31623"/>
                        <a:pt x="437449" y="187523"/>
                      </a:cubicBezTo>
                      <a:cubicBezTo>
                        <a:pt x="447043" y="252033"/>
                        <a:pt x="430157" y="309247"/>
                        <a:pt x="387942" y="359165"/>
                      </a:cubicBezTo>
                      <a:cubicBezTo>
                        <a:pt x="377580" y="371453"/>
                        <a:pt x="366834" y="384125"/>
                        <a:pt x="358391" y="398332"/>
                      </a:cubicBezTo>
                      <a:cubicBezTo>
                        <a:pt x="351867" y="409468"/>
                        <a:pt x="347645" y="422139"/>
                        <a:pt x="345727" y="434811"/>
                      </a:cubicBezTo>
                      <a:cubicBezTo>
                        <a:pt x="343040" y="459002"/>
                        <a:pt x="337667" y="467066"/>
                        <a:pt x="314257" y="472826"/>
                      </a:cubicBezTo>
                      <a:close/>
                      <a:moveTo>
                        <a:pt x="156909" y="314623"/>
                      </a:moveTo>
                      <a:cubicBezTo>
                        <a:pt x="150769" y="314623"/>
                        <a:pt x="145780" y="314623"/>
                        <a:pt x="140407" y="314623"/>
                      </a:cubicBezTo>
                      <a:cubicBezTo>
                        <a:pt x="114310" y="313855"/>
                        <a:pt x="93970" y="292736"/>
                        <a:pt x="94354" y="267008"/>
                      </a:cubicBezTo>
                      <a:cubicBezTo>
                        <a:pt x="94738" y="241665"/>
                        <a:pt x="115462" y="220930"/>
                        <a:pt x="140791" y="220546"/>
                      </a:cubicBezTo>
                      <a:cubicBezTo>
                        <a:pt x="166504" y="220162"/>
                        <a:pt x="187611" y="240513"/>
                        <a:pt x="188379" y="266624"/>
                      </a:cubicBezTo>
                      <a:cubicBezTo>
                        <a:pt x="188762" y="272000"/>
                        <a:pt x="188379" y="277376"/>
                        <a:pt x="188379" y="282752"/>
                      </a:cubicBezTo>
                      <a:cubicBezTo>
                        <a:pt x="210254" y="282752"/>
                        <a:pt x="230594" y="282752"/>
                        <a:pt x="251318" y="282752"/>
                      </a:cubicBezTo>
                      <a:cubicBezTo>
                        <a:pt x="251318" y="276992"/>
                        <a:pt x="251318" y="272000"/>
                        <a:pt x="251318" y="267392"/>
                      </a:cubicBezTo>
                      <a:cubicBezTo>
                        <a:pt x="252085" y="241281"/>
                        <a:pt x="272809" y="220930"/>
                        <a:pt x="298522" y="220930"/>
                      </a:cubicBezTo>
                      <a:cubicBezTo>
                        <a:pt x="323851" y="220930"/>
                        <a:pt x="344959" y="241665"/>
                        <a:pt x="345343" y="267008"/>
                      </a:cubicBezTo>
                      <a:cubicBezTo>
                        <a:pt x="345727" y="293119"/>
                        <a:pt x="325386" y="314239"/>
                        <a:pt x="298522" y="315007"/>
                      </a:cubicBezTo>
                      <a:cubicBezTo>
                        <a:pt x="293533" y="315007"/>
                        <a:pt x="288160" y="315007"/>
                        <a:pt x="283171" y="315007"/>
                      </a:cubicBezTo>
                      <a:cubicBezTo>
                        <a:pt x="283171" y="357629"/>
                        <a:pt x="283171" y="399100"/>
                        <a:pt x="283171" y="440187"/>
                      </a:cubicBezTo>
                      <a:cubicBezTo>
                        <a:pt x="293533" y="440187"/>
                        <a:pt x="303127" y="440187"/>
                        <a:pt x="313873" y="440187"/>
                      </a:cubicBezTo>
                      <a:cubicBezTo>
                        <a:pt x="313873" y="406012"/>
                        <a:pt x="330759" y="379517"/>
                        <a:pt x="351483" y="354558"/>
                      </a:cubicBezTo>
                      <a:cubicBezTo>
                        <a:pt x="356856" y="348414"/>
                        <a:pt x="362612" y="342270"/>
                        <a:pt x="366834" y="335358"/>
                      </a:cubicBezTo>
                      <a:cubicBezTo>
                        <a:pt x="377963" y="317311"/>
                        <a:pt x="391780" y="300031"/>
                        <a:pt x="398304" y="280448"/>
                      </a:cubicBezTo>
                      <a:cubicBezTo>
                        <a:pt x="442822" y="148356"/>
                        <a:pt x="334213" y="17032"/>
                        <a:pt x="197589" y="33543"/>
                      </a:cubicBezTo>
                      <a:cubicBezTo>
                        <a:pt x="100494" y="45447"/>
                        <a:pt x="30647" y="126468"/>
                        <a:pt x="31415" y="224385"/>
                      </a:cubicBezTo>
                      <a:cubicBezTo>
                        <a:pt x="31798" y="269696"/>
                        <a:pt x="49068" y="308095"/>
                        <a:pt x="78235" y="342270"/>
                      </a:cubicBezTo>
                      <a:cubicBezTo>
                        <a:pt x="102413" y="370685"/>
                        <a:pt x="126207" y="399868"/>
                        <a:pt x="125823" y="439803"/>
                      </a:cubicBezTo>
                      <a:cubicBezTo>
                        <a:pt x="136953" y="439803"/>
                        <a:pt x="146931" y="439803"/>
                        <a:pt x="156909" y="439803"/>
                      </a:cubicBezTo>
                      <a:cubicBezTo>
                        <a:pt x="156909" y="397948"/>
                        <a:pt x="156909" y="357246"/>
                        <a:pt x="156909" y="314623"/>
                      </a:cubicBezTo>
                      <a:close/>
                      <a:moveTo>
                        <a:pt x="189146" y="315007"/>
                      </a:moveTo>
                      <a:cubicBezTo>
                        <a:pt x="189146" y="357246"/>
                        <a:pt x="189146" y="398332"/>
                        <a:pt x="189146" y="439803"/>
                      </a:cubicBezTo>
                      <a:cubicBezTo>
                        <a:pt x="210254" y="439803"/>
                        <a:pt x="230594" y="439803"/>
                        <a:pt x="250550" y="439803"/>
                      </a:cubicBezTo>
                      <a:cubicBezTo>
                        <a:pt x="250550" y="397948"/>
                        <a:pt x="250550" y="356478"/>
                        <a:pt x="250550" y="315007"/>
                      </a:cubicBezTo>
                      <a:cubicBezTo>
                        <a:pt x="229826" y="315007"/>
                        <a:pt x="209870" y="315007"/>
                        <a:pt x="189146" y="315007"/>
                      </a:cubicBezTo>
                      <a:close/>
                      <a:moveTo>
                        <a:pt x="157677" y="472442"/>
                      </a:moveTo>
                      <a:cubicBezTo>
                        <a:pt x="157677" y="483194"/>
                        <a:pt x="157677" y="492793"/>
                        <a:pt x="157677" y="502777"/>
                      </a:cubicBezTo>
                      <a:cubicBezTo>
                        <a:pt x="199508" y="502777"/>
                        <a:pt x="240956" y="502777"/>
                        <a:pt x="282020" y="502777"/>
                      </a:cubicBezTo>
                      <a:cubicBezTo>
                        <a:pt x="282020" y="492409"/>
                        <a:pt x="282020" y="482426"/>
                        <a:pt x="282020" y="472442"/>
                      </a:cubicBezTo>
                      <a:cubicBezTo>
                        <a:pt x="240188" y="472442"/>
                        <a:pt x="199124" y="472442"/>
                        <a:pt x="157677" y="472442"/>
                      </a:cubicBezTo>
                      <a:close/>
                      <a:moveTo>
                        <a:pt x="262447" y="535416"/>
                      </a:moveTo>
                      <a:cubicBezTo>
                        <a:pt x="233280" y="535416"/>
                        <a:pt x="206032" y="535416"/>
                        <a:pt x="177633" y="535416"/>
                      </a:cubicBezTo>
                      <a:cubicBezTo>
                        <a:pt x="180319" y="546168"/>
                        <a:pt x="183006" y="556151"/>
                        <a:pt x="185308" y="565751"/>
                      </a:cubicBezTo>
                      <a:cubicBezTo>
                        <a:pt x="209486" y="565751"/>
                        <a:pt x="232129" y="565751"/>
                        <a:pt x="255155" y="565751"/>
                      </a:cubicBezTo>
                      <a:cubicBezTo>
                        <a:pt x="257458" y="555383"/>
                        <a:pt x="259761" y="545784"/>
                        <a:pt x="262447" y="535416"/>
                      </a:cubicBezTo>
                      <a:close/>
                      <a:moveTo>
                        <a:pt x="156909" y="283136"/>
                      </a:moveTo>
                      <a:cubicBezTo>
                        <a:pt x="156909" y="276608"/>
                        <a:pt x="157293" y="271232"/>
                        <a:pt x="156909" y="265856"/>
                      </a:cubicBezTo>
                      <a:cubicBezTo>
                        <a:pt x="156142" y="257409"/>
                        <a:pt x="148850" y="251649"/>
                        <a:pt x="140791" y="252033"/>
                      </a:cubicBezTo>
                      <a:cubicBezTo>
                        <a:pt x="132731" y="252417"/>
                        <a:pt x="126207" y="259329"/>
                        <a:pt x="125823" y="267392"/>
                      </a:cubicBezTo>
                      <a:cubicBezTo>
                        <a:pt x="125823" y="275456"/>
                        <a:pt x="131580" y="282368"/>
                        <a:pt x="140023" y="283136"/>
                      </a:cubicBezTo>
                      <a:cubicBezTo>
                        <a:pt x="145396" y="283520"/>
                        <a:pt x="150385" y="283136"/>
                        <a:pt x="156909" y="283136"/>
                      </a:cubicBezTo>
                      <a:close/>
                      <a:moveTo>
                        <a:pt x="282787" y="283520"/>
                      </a:moveTo>
                      <a:cubicBezTo>
                        <a:pt x="287393" y="283520"/>
                        <a:pt x="291230" y="283520"/>
                        <a:pt x="295068" y="283520"/>
                      </a:cubicBezTo>
                      <a:cubicBezTo>
                        <a:pt x="296603" y="283520"/>
                        <a:pt x="298522" y="283520"/>
                        <a:pt x="300057" y="283520"/>
                      </a:cubicBezTo>
                      <a:cubicBezTo>
                        <a:pt x="308500" y="282368"/>
                        <a:pt x="314257" y="275456"/>
                        <a:pt x="313873" y="267392"/>
                      </a:cubicBezTo>
                      <a:cubicBezTo>
                        <a:pt x="313489" y="259329"/>
                        <a:pt x="306581" y="252801"/>
                        <a:pt x="298522" y="252417"/>
                      </a:cubicBezTo>
                      <a:cubicBezTo>
                        <a:pt x="290463" y="252417"/>
                        <a:pt x="283555" y="258177"/>
                        <a:pt x="282787" y="266624"/>
                      </a:cubicBezTo>
                      <a:cubicBezTo>
                        <a:pt x="282404" y="271232"/>
                        <a:pt x="282787" y="276608"/>
                        <a:pt x="282787" y="28352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1670" name="Google Shape;1670;p46"/>
                <p:cNvSpPr/>
                <p:nvPr/>
              </p:nvSpPr>
              <p:spPr>
                <a:xfrm>
                  <a:off x="2962679" y="5486092"/>
                  <a:ext cx="314009" cy="329945"/>
                </a:xfrm>
                <a:custGeom>
                  <a:rect l="l" t="t" r="r" b="b"/>
                  <a:pathLst>
                    <a:path w="314009" h="329945" extrusionOk="0">
                      <a:moveTo>
                        <a:pt x="98310" y="168286"/>
                      </a:moveTo>
                      <a:cubicBezTo>
                        <a:pt x="47268" y="122207"/>
                        <a:pt x="57630" y="59617"/>
                        <a:pt x="90635" y="27362"/>
                      </a:cubicBezTo>
                      <a:cubicBezTo>
                        <a:pt x="127093" y="-8733"/>
                        <a:pt x="185427" y="-9117"/>
                        <a:pt x="222653" y="26210"/>
                      </a:cubicBezTo>
                      <a:cubicBezTo>
                        <a:pt x="257193" y="59233"/>
                        <a:pt x="266787" y="122975"/>
                        <a:pt x="218048" y="167134"/>
                      </a:cubicBezTo>
                      <a:cubicBezTo>
                        <a:pt x="232631" y="177118"/>
                        <a:pt x="248750" y="186333"/>
                        <a:pt x="262182" y="198237"/>
                      </a:cubicBezTo>
                      <a:cubicBezTo>
                        <a:pt x="295954" y="227804"/>
                        <a:pt x="312457" y="265819"/>
                        <a:pt x="313992" y="310746"/>
                      </a:cubicBezTo>
                      <a:cubicBezTo>
                        <a:pt x="314376" y="324185"/>
                        <a:pt x="308619" y="329945"/>
                        <a:pt x="295187" y="329945"/>
                      </a:cubicBezTo>
                      <a:cubicBezTo>
                        <a:pt x="203081" y="329945"/>
                        <a:pt x="111359" y="329945"/>
                        <a:pt x="19253" y="329945"/>
                      </a:cubicBezTo>
                      <a:cubicBezTo>
                        <a:pt x="5437" y="329945"/>
                        <a:pt x="-704" y="324185"/>
                        <a:pt x="64" y="309978"/>
                      </a:cubicBezTo>
                      <a:cubicBezTo>
                        <a:pt x="3518" y="247003"/>
                        <a:pt x="33452" y="201309"/>
                        <a:pt x="89483" y="172510"/>
                      </a:cubicBezTo>
                      <a:cubicBezTo>
                        <a:pt x="92170" y="170974"/>
                        <a:pt x="94856" y="169822"/>
                        <a:pt x="98310" y="168286"/>
                      </a:cubicBezTo>
                      <a:close/>
                      <a:moveTo>
                        <a:pt x="280220" y="297690"/>
                      </a:moveTo>
                      <a:cubicBezTo>
                        <a:pt x="279068" y="253147"/>
                        <a:pt x="233399" y="185565"/>
                        <a:pt x="151655" y="188253"/>
                      </a:cubicBezTo>
                      <a:cubicBezTo>
                        <a:pt x="91402" y="190173"/>
                        <a:pt x="29231" y="247388"/>
                        <a:pt x="33836" y="297306"/>
                      </a:cubicBezTo>
                      <a:cubicBezTo>
                        <a:pt x="94856" y="297306"/>
                        <a:pt x="155493" y="297306"/>
                        <a:pt x="219583" y="297306"/>
                      </a:cubicBezTo>
                      <a:cubicBezTo>
                        <a:pt x="213059" y="286938"/>
                        <a:pt x="208070" y="278491"/>
                        <a:pt x="202313" y="270427"/>
                      </a:cubicBezTo>
                      <a:cubicBezTo>
                        <a:pt x="195405" y="260827"/>
                        <a:pt x="194638" y="252379"/>
                        <a:pt x="201929" y="246236"/>
                      </a:cubicBezTo>
                      <a:cubicBezTo>
                        <a:pt x="208838" y="240092"/>
                        <a:pt x="218048" y="241628"/>
                        <a:pt x="226107" y="250076"/>
                      </a:cubicBezTo>
                      <a:cubicBezTo>
                        <a:pt x="238772" y="263515"/>
                        <a:pt x="246064" y="279642"/>
                        <a:pt x="249901" y="297690"/>
                      </a:cubicBezTo>
                      <a:cubicBezTo>
                        <a:pt x="260263" y="297690"/>
                        <a:pt x="270242" y="297690"/>
                        <a:pt x="280220" y="297690"/>
                      </a:cubicBezTo>
                      <a:close/>
                      <a:moveTo>
                        <a:pt x="219967" y="93792"/>
                      </a:moveTo>
                      <a:cubicBezTo>
                        <a:pt x="219967" y="59233"/>
                        <a:pt x="191568" y="30818"/>
                        <a:pt x="156644" y="31202"/>
                      </a:cubicBezTo>
                      <a:cubicBezTo>
                        <a:pt x="122488" y="31202"/>
                        <a:pt x="94472" y="59617"/>
                        <a:pt x="94089" y="93792"/>
                      </a:cubicBezTo>
                      <a:cubicBezTo>
                        <a:pt x="94089" y="128735"/>
                        <a:pt x="122104" y="156766"/>
                        <a:pt x="156644" y="157150"/>
                      </a:cubicBezTo>
                      <a:cubicBezTo>
                        <a:pt x="191568" y="157150"/>
                        <a:pt x="219967" y="128735"/>
                        <a:pt x="219967" y="93792"/>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1671" name="Google Shape;1671;p46"/>
                <p:cNvSpPr/>
                <p:nvPr/>
              </p:nvSpPr>
              <p:spPr>
                <a:xfrm>
                  <a:off x="2522873" y="5485743"/>
                  <a:ext cx="314009" cy="329909"/>
                </a:xfrm>
                <a:custGeom>
                  <a:rect l="l" t="t" r="r" b="b"/>
                  <a:pathLst>
                    <a:path w="314009" h="329909" extrusionOk="0">
                      <a:moveTo>
                        <a:pt x="98310" y="168634"/>
                      </a:moveTo>
                      <a:cubicBezTo>
                        <a:pt x="48036" y="123708"/>
                        <a:pt x="57246" y="61118"/>
                        <a:pt x="89867" y="28095"/>
                      </a:cubicBezTo>
                      <a:cubicBezTo>
                        <a:pt x="126326" y="-8384"/>
                        <a:pt x="184276" y="-9536"/>
                        <a:pt x="221886" y="25791"/>
                      </a:cubicBezTo>
                      <a:cubicBezTo>
                        <a:pt x="256426" y="58046"/>
                        <a:pt x="267171" y="122940"/>
                        <a:pt x="216129" y="168634"/>
                      </a:cubicBezTo>
                      <a:cubicBezTo>
                        <a:pt x="239923" y="179002"/>
                        <a:pt x="260647" y="193594"/>
                        <a:pt x="277149" y="213561"/>
                      </a:cubicBezTo>
                      <a:cubicBezTo>
                        <a:pt x="300560" y="241592"/>
                        <a:pt x="312840" y="274231"/>
                        <a:pt x="313992" y="310710"/>
                      </a:cubicBezTo>
                      <a:cubicBezTo>
                        <a:pt x="314375" y="323766"/>
                        <a:pt x="308619" y="329909"/>
                        <a:pt x="295187" y="329909"/>
                      </a:cubicBezTo>
                      <a:cubicBezTo>
                        <a:pt x="203081" y="329909"/>
                        <a:pt x="111359" y="329909"/>
                        <a:pt x="19253" y="329909"/>
                      </a:cubicBezTo>
                      <a:cubicBezTo>
                        <a:pt x="5437" y="329909"/>
                        <a:pt x="-704" y="324150"/>
                        <a:pt x="64" y="309942"/>
                      </a:cubicBezTo>
                      <a:cubicBezTo>
                        <a:pt x="3902" y="246968"/>
                        <a:pt x="33836" y="201273"/>
                        <a:pt x="89867" y="172474"/>
                      </a:cubicBezTo>
                      <a:cubicBezTo>
                        <a:pt x="92554" y="171322"/>
                        <a:pt x="95240" y="170170"/>
                        <a:pt x="98310" y="168634"/>
                      </a:cubicBezTo>
                      <a:close/>
                      <a:moveTo>
                        <a:pt x="94472" y="298038"/>
                      </a:moveTo>
                      <a:cubicBezTo>
                        <a:pt x="159330" y="298038"/>
                        <a:pt x="219967" y="298038"/>
                        <a:pt x="280987" y="298038"/>
                      </a:cubicBezTo>
                      <a:cubicBezTo>
                        <a:pt x="279068" y="251960"/>
                        <a:pt x="233783" y="187834"/>
                        <a:pt x="155876" y="188602"/>
                      </a:cubicBezTo>
                      <a:cubicBezTo>
                        <a:pt x="78738" y="189370"/>
                        <a:pt x="35371" y="254264"/>
                        <a:pt x="34220" y="298038"/>
                      </a:cubicBezTo>
                      <a:cubicBezTo>
                        <a:pt x="44198" y="298038"/>
                        <a:pt x="54176" y="298038"/>
                        <a:pt x="64154" y="298038"/>
                      </a:cubicBezTo>
                      <a:cubicBezTo>
                        <a:pt x="71446" y="273079"/>
                        <a:pt x="77203" y="261944"/>
                        <a:pt x="88716" y="250424"/>
                      </a:cubicBezTo>
                      <a:cubicBezTo>
                        <a:pt x="91402" y="247736"/>
                        <a:pt x="94472" y="245048"/>
                        <a:pt x="98310" y="243896"/>
                      </a:cubicBezTo>
                      <a:cubicBezTo>
                        <a:pt x="105218" y="241976"/>
                        <a:pt x="111359" y="243896"/>
                        <a:pt x="115580" y="250040"/>
                      </a:cubicBezTo>
                      <a:cubicBezTo>
                        <a:pt x="119801" y="256568"/>
                        <a:pt x="119034" y="262711"/>
                        <a:pt x="114429" y="269239"/>
                      </a:cubicBezTo>
                      <a:cubicBezTo>
                        <a:pt x="107137" y="278071"/>
                        <a:pt x="101764" y="287287"/>
                        <a:pt x="94472" y="298038"/>
                      </a:cubicBezTo>
                      <a:close/>
                      <a:moveTo>
                        <a:pt x="157412" y="31551"/>
                      </a:moveTo>
                      <a:cubicBezTo>
                        <a:pt x="122488" y="31551"/>
                        <a:pt x="94089" y="59582"/>
                        <a:pt x="94472" y="94141"/>
                      </a:cubicBezTo>
                      <a:cubicBezTo>
                        <a:pt x="94472" y="129084"/>
                        <a:pt x="122872" y="157115"/>
                        <a:pt x="157412" y="157115"/>
                      </a:cubicBezTo>
                      <a:cubicBezTo>
                        <a:pt x="191567" y="157115"/>
                        <a:pt x="219967" y="129084"/>
                        <a:pt x="219967" y="94909"/>
                      </a:cubicBezTo>
                      <a:cubicBezTo>
                        <a:pt x="220351" y="59966"/>
                        <a:pt x="192335" y="31551"/>
                        <a:pt x="157412" y="31551"/>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1672" name="Google Shape;1672;p46"/>
                <p:cNvSpPr/>
                <p:nvPr/>
              </p:nvSpPr>
              <p:spPr>
                <a:xfrm>
                  <a:off x="2444246" y="5234238"/>
                  <a:ext cx="219597" cy="220082"/>
                </a:xfrm>
                <a:custGeom>
                  <a:rect l="l" t="t" r="r" b="b"/>
                  <a:pathLst>
                    <a:path w="219597" h="220082" extrusionOk="0">
                      <a:moveTo>
                        <a:pt x="157748" y="105269"/>
                      </a:moveTo>
                      <a:cubicBezTo>
                        <a:pt x="185764" y="119861"/>
                        <a:pt x="205720" y="141364"/>
                        <a:pt x="214547" y="171700"/>
                      </a:cubicBezTo>
                      <a:cubicBezTo>
                        <a:pt x="217617" y="181683"/>
                        <a:pt x="218769" y="192051"/>
                        <a:pt x="219536" y="202419"/>
                      </a:cubicBezTo>
                      <a:cubicBezTo>
                        <a:pt x="220304" y="213170"/>
                        <a:pt x="213779" y="219698"/>
                        <a:pt x="203034" y="220082"/>
                      </a:cubicBezTo>
                      <a:cubicBezTo>
                        <a:pt x="140862" y="220082"/>
                        <a:pt x="78691" y="220082"/>
                        <a:pt x="16519" y="220082"/>
                      </a:cubicBezTo>
                      <a:cubicBezTo>
                        <a:pt x="5774" y="220082"/>
                        <a:pt x="-367" y="213554"/>
                        <a:pt x="17" y="202419"/>
                      </a:cubicBezTo>
                      <a:cubicBezTo>
                        <a:pt x="1552" y="163636"/>
                        <a:pt x="18438" y="133685"/>
                        <a:pt x="50675" y="112181"/>
                      </a:cubicBezTo>
                      <a:cubicBezTo>
                        <a:pt x="52594" y="111029"/>
                        <a:pt x="54513" y="109877"/>
                        <a:pt x="56432" y="108725"/>
                      </a:cubicBezTo>
                      <a:cubicBezTo>
                        <a:pt x="58351" y="107573"/>
                        <a:pt x="60269" y="106422"/>
                        <a:pt x="62188" y="105269"/>
                      </a:cubicBezTo>
                      <a:cubicBezTo>
                        <a:pt x="40697" y="68791"/>
                        <a:pt x="43000" y="37688"/>
                        <a:pt x="68329" y="15416"/>
                      </a:cubicBezTo>
                      <a:cubicBezTo>
                        <a:pt x="91355" y="-4551"/>
                        <a:pt x="125895" y="-5319"/>
                        <a:pt x="149689" y="14264"/>
                      </a:cubicBezTo>
                      <a:cubicBezTo>
                        <a:pt x="176554" y="35768"/>
                        <a:pt x="179240" y="66871"/>
                        <a:pt x="157748" y="105269"/>
                      </a:cubicBezTo>
                      <a:close/>
                      <a:moveTo>
                        <a:pt x="186148" y="188211"/>
                      </a:moveTo>
                      <a:cubicBezTo>
                        <a:pt x="180391" y="151732"/>
                        <a:pt x="145084" y="124085"/>
                        <a:pt x="105939" y="126005"/>
                      </a:cubicBezTo>
                      <a:cubicBezTo>
                        <a:pt x="70631" y="127541"/>
                        <a:pt x="36092" y="157492"/>
                        <a:pt x="34557" y="188211"/>
                      </a:cubicBezTo>
                      <a:cubicBezTo>
                        <a:pt x="85215" y="188211"/>
                        <a:pt x="135490" y="188211"/>
                        <a:pt x="186148" y="188211"/>
                      </a:cubicBezTo>
                      <a:close/>
                      <a:moveTo>
                        <a:pt x="141630" y="63415"/>
                      </a:moveTo>
                      <a:cubicBezTo>
                        <a:pt x="141630" y="46135"/>
                        <a:pt x="127814" y="31928"/>
                        <a:pt x="110928" y="31928"/>
                      </a:cubicBezTo>
                      <a:cubicBezTo>
                        <a:pt x="93274" y="31544"/>
                        <a:pt x="79075" y="46135"/>
                        <a:pt x="79075" y="63415"/>
                      </a:cubicBezTo>
                      <a:cubicBezTo>
                        <a:pt x="79075" y="80310"/>
                        <a:pt x="93274" y="94518"/>
                        <a:pt x="110544" y="94518"/>
                      </a:cubicBezTo>
                      <a:cubicBezTo>
                        <a:pt x="127430" y="94518"/>
                        <a:pt x="141246" y="80310"/>
                        <a:pt x="141630" y="63415"/>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1673" name="Google Shape;1673;p46"/>
                <p:cNvSpPr/>
                <p:nvPr/>
              </p:nvSpPr>
              <p:spPr>
                <a:xfrm>
                  <a:off x="3135377" y="5234295"/>
                  <a:ext cx="219647" cy="220409"/>
                </a:xfrm>
                <a:custGeom>
                  <a:rect l="l" t="t" r="r" b="b"/>
                  <a:pathLst>
                    <a:path w="219647" h="220409" extrusionOk="0">
                      <a:moveTo>
                        <a:pt x="62236" y="105213"/>
                      </a:moveTo>
                      <a:cubicBezTo>
                        <a:pt x="40744" y="67966"/>
                        <a:pt x="43431" y="36479"/>
                        <a:pt x="69143" y="14975"/>
                      </a:cubicBezTo>
                      <a:cubicBezTo>
                        <a:pt x="92554" y="-4992"/>
                        <a:pt x="126710" y="-4992"/>
                        <a:pt x="150504" y="14975"/>
                      </a:cubicBezTo>
                      <a:cubicBezTo>
                        <a:pt x="176600" y="36863"/>
                        <a:pt x="178903" y="68350"/>
                        <a:pt x="157795" y="104829"/>
                      </a:cubicBezTo>
                      <a:cubicBezTo>
                        <a:pt x="165855" y="110589"/>
                        <a:pt x="174298" y="115580"/>
                        <a:pt x="181590" y="121724"/>
                      </a:cubicBezTo>
                      <a:cubicBezTo>
                        <a:pt x="205767" y="142460"/>
                        <a:pt x="218048" y="168955"/>
                        <a:pt x="219583" y="200826"/>
                      </a:cubicBezTo>
                      <a:cubicBezTo>
                        <a:pt x="220351" y="214265"/>
                        <a:pt x="214210" y="220409"/>
                        <a:pt x="201162" y="220409"/>
                      </a:cubicBezTo>
                      <a:cubicBezTo>
                        <a:pt x="140142" y="220409"/>
                        <a:pt x="79505" y="220409"/>
                        <a:pt x="18485" y="220409"/>
                      </a:cubicBezTo>
                      <a:cubicBezTo>
                        <a:pt x="5437" y="220409"/>
                        <a:pt x="-704" y="214265"/>
                        <a:pt x="64" y="200826"/>
                      </a:cubicBezTo>
                      <a:cubicBezTo>
                        <a:pt x="1983" y="162811"/>
                        <a:pt x="18869" y="133628"/>
                        <a:pt x="50722" y="112509"/>
                      </a:cubicBezTo>
                      <a:cubicBezTo>
                        <a:pt x="54560" y="109437"/>
                        <a:pt x="58398" y="107517"/>
                        <a:pt x="62236" y="105213"/>
                      </a:cubicBezTo>
                      <a:close/>
                      <a:moveTo>
                        <a:pt x="186195" y="188154"/>
                      </a:moveTo>
                      <a:cubicBezTo>
                        <a:pt x="180822" y="151675"/>
                        <a:pt x="145515" y="124412"/>
                        <a:pt x="105986" y="125948"/>
                      </a:cubicBezTo>
                      <a:cubicBezTo>
                        <a:pt x="71062" y="127484"/>
                        <a:pt x="36523" y="157051"/>
                        <a:pt x="34604" y="188154"/>
                      </a:cubicBezTo>
                      <a:cubicBezTo>
                        <a:pt x="84878" y="188154"/>
                        <a:pt x="135537" y="188154"/>
                        <a:pt x="186195" y="188154"/>
                      </a:cubicBezTo>
                      <a:close/>
                      <a:moveTo>
                        <a:pt x="141293" y="62590"/>
                      </a:moveTo>
                      <a:cubicBezTo>
                        <a:pt x="140909" y="45311"/>
                        <a:pt x="126710" y="31487"/>
                        <a:pt x="109824" y="31487"/>
                      </a:cubicBezTo>
                      <a:cubicBezTo>
                        <a:pt x="92170" y="31487"/>
                        <a:pt x="78354" y="46079"/>
                        <a:pt x="78738" y="63742"/>
                      </a:cubicBezTo>
                      <a:cubicBezTo>
                        <a:pt x="79122" y="80638"/>
                        <a:pt x="93705" y="94461"/>
                        <a:pt x="110591" y="94077"/>
                      </a:cubicBezTo>
                      <a:cubicBezTo>
                        <a:pt x="127861" y="94077"/>
                        <a:pt x="141677" y="79870"/>
                        <a:pt x="141293" y="6259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1674" name="Google Shape;1674;p46"/>
                <p:cNvSpPr/>
                <p:nvPr/>
              </p:nvSpPr>
              <p:spPr>
                <a:xfrm>
                  <a:off x="2837244" y="5533037"/>
                  <a:ext cx="125498" cy="125948"/>
                </a:xfrm>
                <a:custGeom>
                  <a:rect l="l" t="t" r="r" b="b"/>
                  <a:pathLst>
                    <a:path w="125498" h="125948" extrusionOk="0">
                      <a:moveTo>
                        <a:pt x="62559" y="0"/>
                      </a:moveTo>
                      <a:cubicBezTo>
                        <a:pt x="97483" y="0"/>
                        <a:pt x="125498" y="28031"/>
                        <a:pt x="125498" y="62974"/>
                      </a:cubicBezTo>
                      <a:cubicBezTo>
                        <a:pt x="125498" y="97533"/>
                        <a:pt x="97099" y="125948"/>
                        <a:pt x="62559" y="125948"/>
                      </a:cubicBezTo>
                      <a:cubicBezTo>
                        <a:pt x="28403" y="125948"/>
                        <a:pt x="388" y="97917"/>
                        <a:pt x="4" y="63742"/>
                      </a:cubicBezTo>
                      <a:cubicBezTo>
                        <a:pt x="-380" y="28415"/>
                        <a:pt x="27636" y="0"/>
                        <a:pt x="62559" y="0"/>
                      </a:cubicBezTo>
                      <a:close/>
                      <a:moveTo>
                        <a:pt x="62559" y="31487"/>
                      </a:moveTo>
                      <a:cubicBezTo>
                        <a:pt x="45289" y="31487"/>
                        <a:pt x="31473" y="45695"/>
                        <a:pt x="31473" y="62974"/>
                      </a:cubicBezTo>
                      <a:cubicBezTo>
                        <a:pt x="31473" y="80638"/>
                        <a:pt x="46057" y="94845"/>
                        <a:pt x="63327" y="94461"/>
                      </a:cubicBezTo>
                      <a:cubicBezTo>
                        <a:pt x="80213" y="94077"/>
                        <a:pt x="94413" y="79870"/>
                        <a:pt x="94029" y="62590"/>
                      </a:cubicBezTo>
                      <a:cubicBezTo>
                        <a:pt x="93645" y="45311"/>
                        <a:pt x="79829" y="31487"/>
                        <a:pt x="62559" y="31487"/>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1675" name="Google Shape;1675;p46"/>
                <p:cNvSpPr/>
                <p:nvPr/>
              </p:nvSpPr>
              <p:spPr>
                <a:xfrm>
                  <a:off x="2459992" y="5485801"/>
                  <a:ext cx="94419" cy="94102"/>
                </a:xfrm>
                <a:custGeom>
                  <a:rect l="l" t="t" r="r" b="b"/>
                  <a:pathLst>
                    <a:path w="94419" h="94102" extrusionOk="0">
                      <a:moveTo>
                        <a:pt x="94414" y="48388"/>
                      </a:moveTo>
                      <a:cubicBezTo>
                        <a:pt x="94030" y="73731"/>
                        <a:pt x="72155" y="94850"/>
                        <a:pt x="46442" y="94082"/>
                      </a:cubicBezTo>
                      <a:cubicBezTo>
                        <a:pt x="20345" y="93698"/>
                        <a:pt x="-378" y="71811"/>
                        <a:pt x="5" y="45700"/>
                      </a:cubicBezTo>
                      <a:cubicBezTo>
                        <a:pt x="773" y="19973"/>
                        <a:pt x="22264" y="-379"/>
                        <a:pt x="47977" y="5"/>
                      </a:cubicBezTo>
                      <a:cubicBezTo>
                        <a:pt x="74074" y="389"/>
                        <a:pt x="94798" y="22277"/>
                        <a:pt x="94414" y="48388"/>
                      </a:cubicBezTo>
                      <a:close/>
                      <a:moveTo>
                        <a:pt x="62944" y="47236"/>
                      </a:moveTo>
                      <a:cubicBezTo>
                        <a:pt x="62944" y="38788"/>
                        <a:pt x="56036" y="31492"/>
                        <a:pt x="47593" y="31492"/>
                      </a:cubicBezTo>
                      <a:cubicBezTo>
                        <a:pt x="39150" y="31108"/>
                        <a:pt x="31859" y="38020"/>
                        <a:pt x="31475" y="46468"/>
                      </a:cubicBezTo>
                      <a:cubicBezTo>
                        <a:pt x="31091" y="55300"/>
                        <a:pt x="38383" y="62979"/>
                        <a:pt x="47210" y="62979"/>
                      </a:cubicBezTo>
                      <a:cubicBezTo>
                        <a:pt x="55653" y="62595"/>
                        <a:pt x="62944" y="55684"/>
                        <a:pt x="62944" y="47236"/>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1676" name="Google Shape;1676;p46"/>
                <p:cNvSpPr/>
                <p:nvPr/>
              </p:nvSpPr>
              <p:spPr>
                <a:xfrm>
                  <a:off x="3245585" y="5485802"/>
                  <a:ext cx="94408" cy="94087"/>
                </a:xfrm>
                <a:custGeom>
                  <a:rect l="l" t="t" r="r" b="b"/>
                  <a:pathLst>
                    <a:path w="94408" h="94087" extrusionOk="0">
                      <a:moveTo>
                        <a:pt x="0" y="46852"/>
                      </a:moveTo>
                      <a:cubicBezTo>
                        <a:pt x="0" y="20740"/>
                        <a:pt x="21491" y="-379"/>
                        <a:pt x="47972" y="5"/>
                      </a:cubicBezTo>
                      <a:cubicBezTo>
                        <a:pt x="73301" y="389"/>
                        <a:pt x="94409" y="21893"/>
                        <a:pt x="94409" y="47236"/>
                      </a:cubicBezTo>
                      <a:cubicBezTo>
                        <a:pt x="94025" y="73347"/>
                        <a:pt x="72533" y="94466"/>
                        <a:pt x="46437" y="94082"/>
                      </a:cubicBezTo>
                      <a:cubicBezTo>
                        <a:pt x="20724" y="93698"/>
                        <a:pt x="0" y="72579"/>
                        <a:pt x="0" y="46852"/>
                      </a:cubicBezTo>
                      <a:close/>
                      <a:moveTo>
                        <a:pt x="46821" y="31492"/>
                      </a:moveTo>
                      <a:cubicBezTo>
                        <a:pt x="38378" y="31492"/>
                        <a:pt x="31470" y="38404"/>
                        <a:pt x="31086" y="46852"/>
                      </a:cubicBezTo>
                      <a:cubicBezTo>
                        <a:pt x="31086" y="55299"/>
                        <a:pt x="37994" y="62595"/>
                        <a:pt x="46437" y="62595"/>
                      </a:cubicBezTo>
                      <a:cubicBezTo>
                        <a:pt x="55263" y="62979"/>
                        <a:pt x="62555" y="55299"/>
                        <a:pt x="62555" y="46468"/>
                      </a:cubicBezTo>
                      <a:cubicBezTo>
                        <a:pt x="62555" y="38404"/>
                        <a:pt x="55263" y="31492"/>
                        <a:pt x="46821" y="31492"/>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1677" name="Google Shape;1677;p46"/>
                <p:cNvSpPr/>
                <p:nvPr/>
              </p:nvSpPr>
              <p:spPr>
                <a:xfrm>
                  <a:off x="2523320" y="5014653"/>
                  <a:ext cx="94030" cy="94077"/>
                </a:xfrm>
                <a:custGeom>
                  <a:rect l="l" t="t" r="r" b="b"/>
                  <a:pathLst>
                    <a:path w="94030" h="94077" extrusionOk="0">
                      <a:moveTo>
                        <a:pt x="94025" y="46462"/>
                      </a:moveTo>
                      <a:cubicBezTo>
                        <a:pt x="94409" y="72574"/>
                        <a:pt x="73301" y="94077"/>
                        <a:pt x="47204" y="94077"/>
                      </a:cubicBezTo>
                      <a:cubicBezTo>
                        <a:pt x="21491" y="94077"/>
                        <a:pt x="384" y="72958"/>
                        <a:pt x="0" y="47615"/>
                      </a:cubicBezTo>
                      <a:cubicBezTo>
                        <a:pt x="0" y="21503"/>
                        <a:pt x="21108" y="0"/>
                        <a:pt x="46821" y="0"/>
                      </a:cubicBezTo>
                      <a:cubicBezTo>
                        <a:pt x="72534" y="0"/>
                        <a:pt x="93641" y="20735"/>
                        <a:pt x="94025" y="46462"/>
                      </a:cubicBezTo>
                      <a:close/>
                      <a:moveTo>
                        <a:pt x="62555" y="47231"/>
                      </a:moveTo>
                      <a:cubicBezTo>
                        <a:pt x="62555" y="38783"/>
                        <a:pt x="56031" y="31487"/>
                        <a:pt x="47588" y="31487"/>
                      </a:cubicBezTo>
                      <a:cubicBezTo>
                        <a:pt x="38761" y="31103"/>
                        <a:pt x="31470" y="38399"/>
                        <a:pt x="31470" y="47231"/>
                      </a:cubicBezTo>
                      <a:cubicBezTo>
                        <a:pt x="31470" y="55678"/>
                        <a:pt x="38761" y="62590"/>
                        <a:pt x="47204" y="62590"/>
                      </a:cubicBezTo>
                      <a:cubicBezTo>
                        <a:pt x="55264" y="62590"/>
                        <a:pt x="62172" y="55678"/>
                        <a:pt x="62555" y="47231"/>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1678" name="Google Shape;1678;p46"/>
                <p:cNvSpPr/>
                <p:nvPr/>
              </p:nvSpPr>
              <p:spPr>
                <a:xfrm>
                  <a:off x="3182646" y="5014648"/>
                  <a:ext cx="94030" cy="94466"/>
                </a:xfrm>
                <a:custGeom>
                  <a:rect l="l" t="t" r="r" b="b"/>
                  <a:pathLst>
                    <a:path w="94030" h="94466" extrusionOk="0">
                      <a:moveTo>
                        <a:pt x="47204" y="5"/>
                      </a:moveTo>
                      <a:cubicBezTo>
                        <a:pt x="73301" y="5"/>
                        <a:pt x="94409" y="21892"/>
                        <a:pt x="94025" y="48004"/>
                      </a:cubicBezTo>
                      <a:cubicBezTo>
                        <a:pt x="93641" y="73731"/>
                        <a:pt x="72534" y="94466"/>
                        <a:pt x="46821" y="94466"/>
                      </a:cubicBezTo>
                      <a:cubicBezTo>
                        <a:pt x="21108" y="94466"/>
                        <a:pt x="0" y="73347"/>
                        <a:pt x="0" y="47620"/>
                      </a:cubicBezTo>
                      <a:cubicBezTo>
                        <a:pt x="0" y="21124"/>
                        <a:pt x="21108" y="-379"/>
                        <a:pt x="47204" y="5"/>
                      </a:cubicBezTo>
                      <a:close/>
                      <a:moveTo>
                        <a:pt x="62555" y="46852"/>
                      </a:moveTo>
                      <a:cubicBezTo>
                        <a:pt x="62555" y="38404"/>
                        <a:pt x="55647" y="31492"/>
                        <a:pt x="47204" y="31492"/>
                      </a:cubicBezTo>
                      <a:cubicBezTo>
                        <a:pt x="38378" y="31492"/>
                        <a:pt x="31086" y="38788"/>
                        <a:pt x="31470" y="47620"/>
                      </a:cubicBezTo>
                      <a:cubicBezTo>
                        <a:pt x="31853" y="56067"/>
                        <a:pt x="39145" y="62979"/>
                        <a:pt x="47588" y="62595"/>
                      </a:cubicBezTo>
                      <a:cubicBezTo>
                        <a:pt x="56031" y="62211"/>
                        <a:pt x="62939" y="55299"/>
                        <a:pt x="62555" y="46852"/>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grpSp>
      </p:grpSp>
      <p:sp>
        <p:nvSpPr>
          <p:cNvPr id="1679" name="Google Shape;1679;p46"/>
          <p:cNvSpPr txBox="1"/>
          <p:nvPr/>
        </p:nvSpPr>
        <p:spPr>
          <a:xfrm>
            <a:off x="628019" y="7162301"/>
            <a:ext cx="412383" cy="40688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11E3B"/>
              </a:buClr>
              <a:buSzPts val="1400"/>
              <a:buFont typeface="Arial"/>
              <a:buNone/>
            </a:pPr>
            <a:r>
              <a:rPr lang="en-US" sz="1400">
                <a:solidFill>
                  <a:srgbClr val="011E3B"/>
                </a:solidFill>
                <a:latin typeface="Verdana"/>
                <a:ea typeface="Verdana"/>
                <a:cs typeface="Verdana"/>
                <a:sym typeface="Verdana"/>
              </a:rPr>
              <a:t>6</a:t>
            </a:r>
            <a:endParaRPr/>
          </a:p>
        </p:txBody>
      </p:sp>
      <p:sp>
        <p:nvSpPr>
          <p:cNvPr id="1680" name="Google Shape;1680;p46"/>
          <p:cNvSpPr txBox="1"/>
          <p:nvPr/>
        </p:nvSpPr>
        <p:spPr>
          <a:xfrm>
            <a:off x="1242629" y="7193913"/>
            <a:ext cx="5169589" cy="40688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11E3B"/>
              </a:buClr>
              <a:buSzPts val="1400"/>
              <a:buFont typeface="Arial"/>
              <a:buNone/>
            </a:pPr>
            <a:r>
              <a:rPr lang="en-US" sz="1400">
                <a:solidFill>
                  <a:srgbClr val="011E3B"/>
                </a:solidFill>
                <a:latin typeface="Verdana"/>
                <a:ea typeface="Verdana"/>
                <a:cs typeface="Verdana"/>
                <a:sym typeface="Verdana"/>
              </a:rPr>
              <a:t>Pagamento eccessivo di forniture o servizi</a:t>
            </a:r>
            <a:endParaRPr/>
          </a:p>
        </p:txBody>
      </p:sp>
      <p:sp>
        <p:nvSpPr>
          <p:cNvPr id="1681" name="Google Shape;1681;p46"/>
          <p:cNvSpPr txBox="1"/>
          <p:nvPr/>
        </p:nvSpPr>
        <p:spPr>
          <a:xfrm>
            <a:off x="628019" y="7506978"/>
            <a:ext cx="412383" cy="40688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11E3B"/>
              </a:buClr>
              <a:buSzPts val="1400"/>
              <a:buFont typeface="Arial"/>
              <a:buNone/>
            </a:pPr>
            <a:r>
              <a:rPr lang="en-US" sz="1400">
                <a:solidFill>
                  <a:srgbClr val="011E3B"/>
                </a:solidFill>
                <a:latin typeface="Verdana"/>
                <a:ea typeface="Verdana"/>
                <a:cs typeface="Verdana"/>
                <a:sym typeface="Verdana"/>
              </a:rPr>
              <a:t>7</a:t>
            </a:r>
            <a:endParaRPr/>
          </a:p>
        </p:txBody>
      </p:sp>
      <p:sp>
        <p:nvSpPr>
          <p:cNvPr id="1682" name="Google Shape;1682;p46"/>
          <p:cNvSpPr txBox="1"/>
          <p:nvPr/>
        </p:nvSpPr>
        <p:spPr>
          <a:xfrm>
            <a:off x="1242630" y="7548215"/>
            <a:ext cx="5759994" cy="40688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11E3B"/>
              </a:buClr>
              <a:buSzPts val="1400"/>
              <a:buFont typeface="Arial"/>
              <a:buNone/>
            </a:pPr>
            <a:r>
              <a:rPr lang="en-US" sz="1400">
                <a:solidFill>
                  <a:srgbClr val="011E3B"/>
                </a:solidFill>
                <a:latin typeface="Verdana"/>
                <a:ea typeface="Verdana"/>
                <a:cs typeface="Verdana"/>
                <a:sym typeface="Verdana"/>
              </a:rPr>
              <a:t>Mancata pianificazione della sostenibilità finanziaria a lungo termine</a:t>
            </a:r>
            <a:endParaRPr/>
          </a:p>
          <a:p>
            <a:pPr marL="0" marR="0" lvl="0" indent="0" algn="l" rtl="0">
              <a:lnSpc>
                <a:spcPct val="100000"/>
              </a:lnSpc>
              <a:spcBef>
                <a:spcPts val="2267"/>
              </a:spcBef>
              <a:spcAft>
                <a:spcPts val="0"/>
              </a:spcAft>
              <a:buClr>
                <a:srgbClr val="011E3B"/>
              </a:buClr>
              <a:buSzPts val="1400"/>
              <a:buFont typeface="Arial"/>
              <a:buNone/>
            </a:pPr>
            <a:r>
              <a:t/>
            </a:r>
            <a:endParaRPr sz="1400">
              <a:solidFill>
                <a:srgbClr val="011E3B"/>
              </a:solidFill>
              <a:latin typeface="Verdana"/>
              <a:ea typeface="Verdana"/>
              <a:cs typeface="Verdana"/>
              <a:sym typeface="Verdana"/>
            </a:endParaRPr>
          </a:p>
        </p:txBody>
      </p:sp>
      <p:sp>
        <p:nvSpPr>
          <p:cNvPr id="1683" name="Google Shape;1683;p46"/>
          <p:cNvSpPr txBox="1"/>
          <p:nvPr/>
        </p:nvSpPr>
        <p:spPr>
          <a:xfrm>
            <a:off x="628019" y="7893636"/>
            <a:ext cx="412383" cy="40688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11E3B"/>
              </a:buClr>
              <a:buSzPts val="1400"/>
              <a:buFont typeface="Arial"/>
              <a:buNone/>
            </a:pPr>
            <a:r>
              <a:rPr lang="en-US" sz="1400">
                <a:solidFill>
                  <a:srgbClr val="011E3B"/>
                </a:solidFill>
                <a:latin typeface="Verdana"/>
                <a:ea typeface="Verdana"/>
                <a:cs typeface="Verdana"/>
                <a:sym typeface="Verdana"/>
              </a:rPr>
              <a:t>8</a:t>
            </a:r>
            <a:endParaRPr/>
          </a:p>
        </p:txBody>
      </p:sp>
      <p:sp>
        <p:nvSpPr>
          <p:cNvPr id="1684" name="Google Shape;1684;p46"/>
          <p:cNvSpPr txBox="1"/>
          <p:nvPr/>
        </p:nvSpPr>
        <p:spPr>
          <a:xfrm>
            <a:off x="1285036" y="7903069"/>
            <a:ext cx="6027338" cy="40688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11E3B"/>
              </a:buClr>
              <a:buSzPts val="1400"/>
              <a:buFont typeface="Arial"/>
              <a:buNone/>
            </a:pPr>
            <a:r>
              <a:rPr lang="en-US" sz="1400">
                <a:solidFill>
                  <a:srgbClr val="011E3B"/>
                </a:solidFill>
                <a:latin typeface="Verdana"/>
                <a:ea typeface="Verdana"/>
                <a:cs typeface="Verdana"/>
                <a:sym typeface="Verdana"/>
              </a:rPr>
              <a:t>Spreco di risorse o spese eccessive per prodotti o servizi non sostenibili</a:t>
            </a:r>
            <a:endParaRPr/>
          </a:p>
          <a:p>
            <a:pPr marL="0" marR="0" lvl="0" indent="0" algn="l" rtl="0">
              <a:lnSpc>
                <a:spcPct val="100000"/>
              </a:lnSpc>
              <a:spcBef>
                <a:spcPts val="2267"/>
              </a:spcBef>
              <a:spcAft>
                <a:spcPts val="0"/>
              </a:spcAft>
              <a:buClr>
                <a:srgbClr val="011E3B"/>
              </a:buClr>
              <a:buSzPts val="1400"/>
              <a:buFont typeface="Arial"/>
              <a:buNone/>
            </a:pPr>
            <a:r>
              <a:t/>
            </a:r>
            <a:endParaRPr sz="1400">
              <a:solidFill>
                <a:srgbClr val="011E3B"/>
              </a:solidFill>
              <a:latin typeface="Verdana"/>
              <a:ea typeface="Verdana"/>
              <a:cs typeface="Verdana"/>
              <a:sym typeface="Verdana"/>
            </a:endParaRPr>
          </a:p>
        </p:txBody>
      </p:sp>
      <p:sp>
        <p:nvSpPr>
          <p:cNvPr id="1685" name="Google Shape;1685;p46"/>
          <p:cNvSpPr txBox="1"/>
          <p:nvPr/>
        </p:nvSpPr>
        <p:spPr>
          <a:xfrm>
            <a:off x="643231" y="8441399"/>
            <a:ext cx="412383" cy="40688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11E3B"/>
              </a:buClr>
              <a:buSzPts val="1400"/>
              <a:buFont typeface="Arial"/>
              <a:buNone/>
            </a:pPr>
            <a:r>
              <a:rPr lang="en-US" sz="1400">
                <a:solidFill>
                  <a:srgbClr val="011E3B"/>
                </a:solidFill>
                <a:latin typeface="Verdana"/>
                <a:ea typeface="Verdana"/>
                <a:cs typeface="Verdana"/>
                <a:sym typeface="Verdana"/>
              </a:rPr>
              <a:t>9</a:t>
            </a:r>
            <a:endParaRPr/>
          </a:p>
        </p:txBody>
      </p:sp>
      <p:sp>
        <p:nvSpPr>
          <p:cNvPr id="1686" name="Google Shape;1686;p46"/>
          <p:cNvSpPr txBox="1"/>
          <p:nvPr/>
        </p:nvSpPr>
        <p:spPr>
          <a:xfrm>
            <a:off x="1257842" y="8460457"/>
            <a:ext cx="5975031" cy="406880"/>
          </a:xfrm>
          <a:prstGeom prst="rect">
            <a:avLst/>
          </a:prstGeom>
          <a:noFill/>
          <a:ln>
            <a:noFill/>
          </a:ln>
        </p:spPr>
        <p:txBody>
          <a:bodyPr spcFirstLastPara="1" wrap="square" lIns="91425" tIns="45700" rIns="91425" bIns="45700" anchor="t" anchorCtr="0">
            <a:noAutofit/>
          </a:bodyPr>
          <a:lstStyle/>
          <a:p>
            <a:pPr marL="0" marR="0" lvl="0" indent="0" algn="l" rtl="0">
              <a:lnSpc>
                <a:spcPct val="140000"/>
              </a:lnSpc>
              <a:spcBef>
                <a:spcPts val="0"/>
              </a:spcBef>
              <a:spcAft>
                <a:spcPts val="0"/>
              </a:spcAft>
              <a:buClr>
                <a:srgbClr val="011E3B"/>
              </a:buClr>
              <a:buSzPts val="1400"/>
              <a:buFont typeface="Arial"/>
              <a:buNone/>
            </a:pPr>
            <a:r>
              <a:rPr lang="en-US" sz="1400">
                <a:solidFill>
                  <a:srgbClr val="011E3B"/>
                </a:solidFill>
                <a:latin typeface="Verdana"/>
                <a:ea typeface="Verdana"/>
                <a:cs typeface="Verdana"/>
                <a:sym typeface="Verdana"/>
              </a:rPr>
              <a:t>Difficoltà a gestire i ritardi di pagamento e a rincorrere i clienti per le fatture</a:t>
            </a:r>
            <a:endParaRPr/>
          </a:p>
        </p:txBody>
      </p:sp>
      <p:sp>
        <p:nvSpPr>
          <p:cNvPr id="1687" name="Google Shape;1687;p46"/>
          <p:cNvSpPr txBox="1"/>
          <p:nvPr/>
        </p:nvSpPr>
        <p:spPr>
          <a:xfrm>
            <a:off x="643231" y="9003088"/>
            <a:ext cx="412383" cy="40688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11E3B"/>
              </a:buClr>
              <a:buSzPts val="1400"/>
              <a:buFont typeface="Arial"/>
              <a:buNone/>
            </a:pPr>
            <a:r>
              <a:rPr lang="en-US" sz="1400">
                <a:solidFill>
                  <a:srgbClr val="011E3B"/>
                </a:solidFill>
                <a:latin typeface="Verdana"/>
                <a:ea typeface="Verdana"/>
                <a:cs typeface="Verdana"/>
                <a:sym typeface="Verdana"/>
              </a:rPr>
              <a:t>10</a:t>
            </a:r>
            <a:endParaRPr/>
          </a:p>
        </p:txBody>
      </p:sp>
      <p:sp>
        <p:nvSpPr>
          <p:cNvPr id="1688" name="Google Shape;1688;p46"/>
          <p:cNvSpPr txBox="1"/>
          <p:nvPr/>
        </p:nvSpPr>
        <p:spPr>
          <a:xfrm>
            <a:off x="1257841" y="9031771"/>
            <a:ext cx="6042551" cy="40688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11E3B"/>
              </a:buClr>
              <a:buSzPts val="1400"/>
              <a:buFont typeface="Arial"/>
              <a:buNone/>
            </a:pPr>
            <a:r>
              <a:rPr lang="en-US" sz="1400">
                <a:solidFill>
                  <a:srgbClr val="011E3B"/>
                </a:solidFill>
                <a:latin typeface="Verdana"/>
                <a:ea typeface="Verdana"/>
                <a:cs typeface="Verdana"/>
                <a:sym typeface="Verdana"/>
              </a:rPr>
              <a:t>Mancanza di indicazioni sulla pianificazione finanziaria e sull'accesso a sovvenzioni o agevolazioni fiscali</a:t>
            </a:r>
            <a:endParaRPr/>
          </a:p>
        </p:txBody>
      </p:sp>
      <p:sp>
        <p:nvSpPr>
          <p:cNvPr id="1689" name="Google Shape;1689;p46"/>
          <p:cNvSpPr txBox="1"/>
          <p:nvPr/>
        </p:nvSpPr>
        <p:spPr>
          <a:xfrm>
            <a:off x="192511" y="143566"/>
            <a:ext cx="5956470" cy="665144"/>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lt1"/>
              </a:buClr>
              <a:buSzPts val="2800"/>
              <a:buFont typeface="Arial"/>
              <a:buNone/>
            </a:pPr>
            <a:r>
              <a:rPr lang="en-US" sz="2800" b="1" i="0">
                <a:solidFill>
                  <a:schemeClr val="lt1"/>
                </a:solidFill>
                <a:latin typeface="Verdana"/>
                <a:ea typeface="Verdana"/>
                <a:cs typeface="Verdana"/>
                <a:sym typeface="Verdana"/>
              </a:rPr>
              <a:t>Sezione 4: Fase 3</a:t>
            </a:r>
            <a:endParaRPr/>
          </a:p>
        </p:txBody>
      </p:sp>
      <p:sp>
        <p:nvSpPr>
          <p:cNvPr id="1690" name="Google Shape;1690;p46"/>
          <p:cNvSpPr txBox="1"/>
          <p:nvPr/>
        </p:nvSpPr>
        <p:spPr>
          <a:xfrm>
            <a:off x="192511" y="649950"/>
            <a:ext cx="6472655" cy="782354"/>
          </a:xfrm>
          <a:prstGeom prst="rect">
            <a:avLst/>
          </a:prstGeom>
          <a:noFill/>
          <a:ln>
            <a:noFill/>
          </a:ln>
        </p:spPr>
        <p:txBody>
          <a:bodyPr spcFirstLastPara="1" wrap="square" lIns="91425" tIns="45700" rIns="91425" bIns="45700" anchor="t" anchorCtr="0">
            <a:noAutofit/>
          </a:bodyPr>
          <a:lstStyle/>
          <a:p>
            <a:pPr marL="0" marR="0" lvl="0" indent="0" algn="just" rtl="0">
              <a:lnSpc>
                <a:spcPct val="100000"/>
              </a:lnSpc>
              <a:spcBef>
                <a:spcPts val="0"/>
              </a:spcBef>
              <a:spcAft>
                <a:spcPts val="0"/>
              </a:spcAft>
              <a:buClr>
                <a:schemeClr val="lt1"/>
              </a:buClr>
              <a:buSzPts val="2000"/>
              <a:buFont typeface="Arial"/>
              <a:buNone/>
            </a:pPr>
            <a:r>
              <a:rPr lang="en-US" sz="2000" b="0" i="0">
                <a:solidFill>
                  <a:schemeClr val="lt1"/>
                </a:solidFill>
                <a:latin typeface="Verdana"/>
                <a:ea typeface="Verdana"/>
                <a:cs typeface="Verdana"/>
                <a:sym typeface="Verdana"/>
              </a:rPr>
              <a:t>Provate le idee e le soluzioni </a:t>
            </a:r>
            <a:endParaRPr/>
          </a:p>
          <a:p>
            <a:pPr marL="0" marR="0" lvl="0" indent="0" algn="just" rtl="0">
              <a:lnSpc>
                <a:spcPct val="100000"/>
              </a:lnSpc>
              <a:spcBef>
                <a:spcPts val="0"/>
              </a:spcBef>
              <a:spcAft>
                <a:spcPts val="0"/>
              </a:spcAft>
              <a:buClr>
                <a:schemeClr val="lt1"/>
              </a:buClr>
              <a:buSzPts val="2000"/>
              <a:buFont typeface="Arial"/>
              <a:buNone/>
            </a:pPr>
            <a:r>
              <a:rPr lang="en-US" sz="2000" b="0" i="0">
                <a:solidFill>
                  <a:schemeClr val="lt1"/>
                </a:solidFill>
                <a:latin typeface="Verdana"/>
                <a:ea typeface="Verdana"/>
                <a:cs typeface="Verdana"/>
                <a:sym typeface="Verdana"/>
              </a:rPr>
              <a:t>(5 aree di attività)</a:t>
            </a:r>
            <a:endParaRPr/>
          </a:p>
        </p:txBody>
      </p:sp>
    </p:spTree>
  </p:cSld>
  <p:clrMapOvr>
    <a:masterClrMapping/>
  </p:clrMapOvr>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94" name="Shape 1694"/>
        <p:cNvGrpSpPr/>
        <p:nvPr/>
      </p:nvGrpSpPr>
      <p:grpSpPr>
        <a:xfrm>
          <a:off x="0" y="0"/>
          <a:ext cx="0" cy="0"/>
          <a:chOff x="0" y="0"/>
          <a:chExt cx="0" cy="0"/>
        </a:xfrm>
      </p:grpSpPr>
      <p:sp>
        <p:nvSpPr>
          <p:cNvPr id="1695" name="Google Shape;1695;p47"/>
          <p:cNvSpPr/>
          <p:nvPr/>
        </p:nvSpPr>
        <p:spPr>
          <a:xfrm>
            <a:off x="-19316" y="1589786"/>
            <a:ext cx="7578991" cy="531962"/>
          </a:xfrm>
          <a:prstGeom prst="rect">
            <a:avLst/>
          </a:prstGeom>
          <a:solidFill>
            <a:srgbClr val="69ADA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1696" name="Google Shape;1696;p47"/>
          <p:cNvSpPr txBox="1"/>
          <p:nvPr/>
        </p:nvSpPr>
        <p:spPr>
          <a:xfrm>
            <a:off x="628019" y="2215012"/>
            <a:ext cx="412383" cy="40688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11E3B"/>
              </a:buClr>
              <a:buSzPts val="1400"/>
              <a:buFont typeface="Arial"/>
              <a:buNone/>
            </a:pPr>
            <a:r>
              <a:rPr lang="en-US" sz="1400">
                <a:solidFill>
                  <a:srgbClr val="011E3B"/>
                </a:solidFill>
                <a:latin typeface="Verdana"/>
                <a:ea typeface="Verdana"/>
                <a:cs typeface="Verdana"/>
                <a:sym typeface="Verdana"/>
              </a:rPr>
              <a:t>1</a:t>
            </a:r>
            <a:endParaRPr/>
          </a:p>
        </p:txBody>
      </p:sp>
      <p:sp>
        <p:nvSpPr>
          <p:cNvPr id="1697" name="Google Shape;1697;p47"/>
          <p:cNvSpPr txBox="1"/>
          <p:nvPr/>
        </p:nvSpPr>
        <p:spPr>
          <a:xfrm>
            <a:off x="1242629" y="2246624"/>
            <a:ext cx="5865428" cy="40688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11E3B"/>
              </a:buClr>
              <a:buSzPts val="1400"/>
              <a:buFont typeface="Arial"/>
              <a:buNone/>
            </a:pPr>
            <a:r>
              <a:rPr lang="en-US" sz="1400">
                <a:solidFill>
                  <a:srgbClr val="011E3B"/>
                </a:solidFill>
                <a:latin typeface="Verdana"/>
                <a:ea typeface="Verdana"/>
                <a:cs typeface="Verdana"/>
                <a:sym typeface="Verdana"/>
              </a:rPr>
              <a:t>Gestione inefficiente dei compiti e delle risorse con un team di piccole dimensioni</a:t>
            </a:r>
            <a:endParaRPr/>
          </a:p>
        </p:txBody>
      </p:sp>
      <p:sp>
        <p:nvSpPr>
          <p:cNvPr id="1698" name="Google Shape;1698;p47"/>
          <p:cNvSpPr txBox="1"/>
          <p:nvPr/>
        </p:nvSpPr>
        <p:spPr>
          <a:xfrm>
            <a:off x="628019" y="2559689"/>
            <a:ext cx="412383" cy="40688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11E3B"/>
              </a:buClr>
              <a:buSzPts val="1400"/>
              <a:buFont typeface="Arial"/>
              <a:buNone/>
            </a:pPr>
            <a:r>
              <a:rPr lang="en-US" sz="1400">
                <a:solidFill>
                  <a:srgbClr val="011E3B"/>
                </a:solidFill>
                <a:latin typeface="Verdana"/>
                <a:ea typeface="Verdana"/>
                <a:cs typeface="Verdana"/>
                <a:sym typeface="Verdana"/>
              </a:rPr>
              <a:t>2</a:t>
            </a:r>
            <a:endParaRPr/>
          </a:p>
        </p:txBody>
      </p:sp>
      <p:sp>
        <p:nvSpPr>
          <p:cNvPr id="1699" name="Google Shape;1699;p47"/>
          <p:cNvSpPr txBox="1"/>
          <p:nvPr/>
        </p:nvSpPr>
        <p:spPr>
          <a:xfrm>
            <a:off x="1242630" y="2600926"/>
            <a:ext cx="5044898" cy="40688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11E3B"/>
              </a:buClr>
              <a:buSzPts val="1400"/>
              <a:buFont typeface="Arial"/>
              <a:buNone/>
            </a:pPr>
            <a:r>
              <a:rPr lang="en-US" sz="1400">
                <a:solidFill>
                  <a:srgbClr val="011E3B"/>
                </a:solidFill>
                <a:latin typeface="Verdana"/>
                <a:ea typeface="Verdana"/>
                <a:cs typeface="Verdana"/>
                <a:sym typeface="Verdana"/>
              </a:rPr>
              <a:t>Sopraffatti dalla gestione di molteplici attività</a:t>
            </a:r>
            <a:endParaRPr/>
          </a:p>
          <a:p>
            <a:pPr marL="0" marR="0" lvl="0" indent="0" algn="l" rtl="0">
              <a:lnSpc>
                <a:spcPct val="100000"/>
              </a:lnSpc>
              <a:spcBef>
                <a:spcPts val="2267"/>
              </a:spcBef>
              <a:spcAft>
                <a:spcPts val="0"/>
              </a:spcAft>
              <a:buClr>
                <a:srgbClr val="011E3B"/>
              </a:buClr>
              <a:buSzPts val="1400"/>
              <a:buFont typeface="Arial"/>
              <a:buNone/>
            </a:pPr>
            <a:r>
              <a:t/>
            </a:r>
            <a:endParaRPr sz="1400">
              <a:solidFill>
                <a:srgbClr val="011E3B"/>
              </a:solidFill>
              <a:latin typeface="Verdana"/>
              <a:ea typeface="Verdana"/>
              <a:cs typeface="Verdana"/>
              <a:sym typeface="Verdana"/>
            </a:endParaRPr>
          </a:p>
        </p:txBody>
      </p:sp>
      <p:sp>
        <p:nvSpPr>
          <p:cNvPr id="1700" name="Google Shape;1700;p47"/>
          <p:cNvSpPr txBox="1"/>
          <p:nvPr/>
        </p:nvSpPr>
        <p:spPr>
          <a:xfrm>
            <a:off x="628019" y="2946347"/>
            <a:ext cx="412383" cy="40688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11E3B"/>
              </a:buClr>
              <a:buSzPts val="1400"/>
              <a:buFont typeface="Arial"/>
              <a:buNone/>
            </a:pPr>
            <a:r>
              <a:rPr lang="en-US" sz="1400">
                <a:solidFill>
                  <a:srgbClr val="011E3B"/>
                </a:solidFill>
                <a:latin typeface="Verdana"/>
                <a:ea typeface="Verdana"/>
                <a:cs typeface="Verdana"/>
                <a:sym typeface="Verdana"/>
              </a:rPr>
              <a:t>3</a:t>
            </a:r>
            <a:endParaRPr/>
          </a:p>
        </p:txBody>
      </p:sp>
      <p:sp>
        <p:nvSpPr>
          <p:cNvPr id="1701" name="Google Shape;1701;p47"/>
          <p:cNvSpPr txBox="1"/>
          <p:nvPr/>
        </p:nvSpPr>
        <p:spPr>
          <a:xfrm>
            <a:off x="1242630" y="2955780"/>
            <a:ext cx="5169588" cy="40688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11E3B"/>
              </a:buClr>
              <a:buSzPts val="1400"/>
              <a:buFont typeface="Arial"/>
              <a:buNone/>
            </a:pPr>
            <a:r>
              <a:rPr lang="en-US" sz="1400">
                <a:solidFill>
                  <a:srgbClr val="011E3B"/>
                </a:solidFill>
                <a:latin typeface="Verdana"/>
                <a:ea typeface="Verdana"/>
                <a:cs typeface="Verdana"/>
                <a:sym typeface="Verdana"/>
              </a:rPr>
              <a:t>Mancanza di feedback per migliorare la vostra idea</a:t>
            </a:r>
            <a:endParaRPr/>
          </a:p>
          <a:p>
            <a:pPr marL="0" marR="0" lvl="0" indent="0" algn="l" rtl="0">
              <a:lnSpc>
                <a:spcPct val="100000"/>
              </a:lnSpc>
              <a:spcBef>
                <a:spcPts val="2267"/>
              </a:spcBef>
              <a:spcAft>
                <a:spcPts val="0"/>
              </a:spcAft>
              <a:buClr>
                <a:srgbClr val="011E3B"/>
              </a:buClr>
              <a:buSzPts val="1400"/>
              <a:buFont typeface="Arial"/>
              <a:buNone/>
            </a:pPr>
            <a:r>
              <a:t/>
            </a:r>
            <a:endParaRPr sz="1400">
              <a:solidFill>
                <a:srgbClr val="011E3B"/>
              </a:solidFill>
              <a:latin typeface="Verdana"/>
              <a:ea typeface="Verdana"/>
              <a:cs typeface="Verdana"/>
              <a:sym typeface="Verdana"/>
            </a:endParaRPr>
          </a:p>
        </p:txBody>
      </p:sp>
      <p:sp>
        <p:nvSpPr>
          <p:cNvPr id="1702" name="Google Shape;1702;p47"/>
          <p:cNvSpPr txBox="1"/>
          <p:nvPr/>
        </p:nvSpPr>
        <p:spPr>
          <a:xfrm>
            <a:off x="628019" y="3328193"/>
            <a:ext cx="412383" cy="40688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11E3B"/>
              </a:buClr>
              <a:buSzPts val="1400"/>
              <a:buFont typeface="Arial"/>
              <a:buNone/>
            </a:pPr>
            <a:r>
              <a:rPr lang="en-US" sz="1400">
                <a:solidFill>
                  <a:srgbClr val="011E3B"/>
                </a:solidFill>
                <a:latin typeface="Verdana"/>
                <a:ea typeface="Verdana"/>
                <a:cs typeface="Verdana"/>
                <a:sym typeface="Verdana"/>
              </a:rPr>
              <a:t>4</a:t>
            </a:r>
            <a:endParaRPr/>
          </a:p>
        </p:txBody>
      </p:sp>
      <p:sp>
        <p:nvSpPr>
          <p:cNvPr id="1703" name="Google Shape;1703;p47"/>
          <p:cNvSpPr txBox="1"/>
          <p:nvPr/>
        </p:nvSpPr>
        <p:spPr>
          <a:xfrm>
            <a:off x="1242629" y="3347251"/>
            <a:ext cx="5754705" cy="40688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11E3B"/>
              </a:buClr>
              <a:buSzPts val="1400"/>
              <a:buFont typeface="Arial"/>
              <a:buNone/>
            </a:pPr>
            <a:r>
              <a:rPr lang="en-US" sz="1400">
                <a:solidFill>
                  <a:srgbClr val="011E3B"/>
                </a:solidFill>
                <a:latin typeface="Verdana"/>
                <a:ea typeface="Verdana"/>
                <a:cs typeface="Verdana"/>
                <a:sym typeface="Verdana"/>
              </a:rPr>
              <a:t>Mantenere l'organizzazione integrando la sostenibilità</a:t>
            </a:r>
            <a:endParaRPr/>
          </a:p>
        </p:txBody>
      </p:sp>
      <p:sp>
        <p:nvSpPr>
          <p:cNvPr id="1704" name="Google Shape;1704;p47"/>
          <p:cNvSpPr txBox="1"/>
          <p:nvPr/>
        </p:nvSpPr>
        <p:spPr>
          <a:xfrm>
            <a:off x="628019" y="3695601"/>
            <a:ext cx="412383" cy="40688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11E3B"/>
              </a:buClr>
              <a:buSzPts val="1400"/>
              <a:buFont typeface="Arial"/>
              <a:buNone/>
            </a:pPr>
            <a:r>
              <a:rPr lang="en-US" sz="1400">
                <a:solidFill>
                  <a:srgbClr val="011E3B"/>
                </a:solidFill>
                <a:latin typeface="Verdana"/>
                <a:ea typeface="Verdana"/>
                <a:cs typeface="Verdana"/>
                <a:sym typeface="Verdana"/>
              </a:rPr>
              <a:t>5</a:t>
            </a:r>
            <a:endParaRPr sz="1400">
              <a:solidFill>
                <a:srgbClr val="011E3B"/>
              </a:solidFill>
              <a:latin typeface="Verdana"/>
              <a:ea typeface="Verdana"/>
              <a:cs typeface="Verdana"/>
              <a:sym typeface="Verdana"/>
            </a:endParaRPr>
          </a:p>
        </p:txBody>
      </p:sp>
      <p:sp>
        <p:nvSpPr>
          <p:cNvPr id="1705" name="Google Shape;1705;p47"/>
          <p:cNvSpPr txBox="1"/>
          <p:nvPr/>
        </p:nvSpPr>
        <p:spPr>
          <a:xfrm>
            <a:off x="1242629" y="3724284"/>
            <a:ext cx="4906353" cy="40688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11E3B"/>
              </a:buClr>
              <a:buSzPts val="1400"/>
              <a:buFont typeface="Arial"/>
              <a:buNone/>
            </a:pPr>
            <a:r>
              <a:rPr lang="en-US" sz="1400">
                <a:solidFill>
                  <a:srgbClr val="011E3B"/>
                </a:solidFill>
                <a:latin typeface="Verdana"/>
                <a:ea typeface="Verdana"/>
                <a:cs typeface="Verdana"/>
                <a:sym typeface="Verdana"/>
              </a:rPr>
              <a:t>Dimenticare date o scadenze fondamentali</a:t>
            </a:r>
            <a:endParaRPr/>
          </a:p>
        </p:txBody>
      </p:sp>
      <p:sp>
        <p:nvSpPr>
          <p:cNvPr id="1706" name="Google Shape;1706;p47"/>
          <p:cNvSpPr txBox="1"/>
          <p:nvPr/>
        </p:nvSpPr>
        <p:spPr>
          <a:xfrm>
            <a:off x="578697" y="1491189"/>
            <a:ext cx="6980978" cy="722327"/>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lt1"/>
              </a:buClr>
              <a:buSzPts val="1600"/>
              <a:buFont typeface="Arial"/>
              <a:buNone/>
            </a:pPr>
            <a:r>
              <a:rPr lang="en-US" sz="1600" b="1">
                <a:solidFill>
                  <a:schemeClr val="lt1"/>
                </a:solidFill>
                <a:latin typeface="Verdana"/>
                <a:ea typeface="Verdana"/>
                <a:cs typeface="Verdana"/>
                <a:sym typeface="Verdana"/>
              </a:rPr>
              <a:t>Area 4: Rimanere organizzati </a:t>
            </a:r>
            <a:r>
              <a:rPr lang="en-US" sz="1400" i="1">
                <a:solidFill>
                  <a:schemeClr val="lt1"/>
                </a:solidFill>
                <a:latin typeface="Verdana"/>
                <a:ea typeface="Verdana"/>
                <a:cs typeface="Verdana"/>
                <a:sym typeface="Verdana"/>
              </a:rPr>
              <a:t>(10 sfide e soluzioni digitali</a:t>
            </a:r>
            <a:r>
              <a:rPr lang="en-US" sz="1600" i="1">
                <a:solidFill>
                  <a:schemeClr val="lt1"/>
                </a:solidFill>
                <a:latin typeface="Verdana"/>
                <a:ea typeface="Verdana"/>
                <a:cs typeface="Verdana"/>
                <a:sym typeface="Verdana"/>
              </a:rPr>
              <a:t>)</a:t>
            </a:r>
            <a:endParaRPr sz="1600" b="1">
              <a:solidFill>
                <a:schemeClr val="lt1"/>
              </a:solidFill>
              <a:latin typeface="Verdana"/>
              <a:ea typeface="Verdana"/>
              <a:cs typeface="Verdana"/>
              <a:sym typeface="Verdana"/>
            </a:endParaRPr>
          </a:p>
        </p:txBody>
      </p:sp>
      <p:cxnSp>
        <p:nvCxnSpPr>
          <p:cNvPr id="1707" name="Google Shape;1707;p47"/>
          <p:cNvCxnSpPr/>
          <p:nvPr/>
        </p:nvCxnSpPr>
        <p:spPr>
          <a:xfrm>
            <a:off x="3721608" y="6540001"/>
            <a:ext cx="3288633" cy="0"/>
          </a:xfrm>
          <a:prstGeom prst="straightConnector1">
            <a:avLst/>
          </a:prstGeom>
          <a:noFill/>
          <a:ln w="28575" cap="flat" cmpd="sng">
            <a:solidFill>
              <a:srgbClr val="69ADAD"/>
            </a:solidFill>
            <a:prstDash val="solid"/>
            <a:miter lim="800000"/>
            <a:headEnd type="none" w="sm" len="sm"/>
            <a:tailEnd type="none" w="sm" len="sm"/>
          </a:ln>
        </p:spPr>
      </p:cxnSp>
      <p:grpSp>
        <p:nvGrpSpPr>
          <p:cNvPr id="1708" name="Google Shape;1708;p47"/>
          <p:cNvGrpSpPr/>
          <p:nvPr/>
        </p:nvGrpSpPr>
        <p:grpSpPr>
          <a:xfrm>
            <a:off x="6703758" y="6133583"/>
            <a:ext cx="750136" cy="750136"/>
            <a:chOff x="6770986" y="5699369"/>
            <a:chExt cx="750136" cy="750136"/>
          </a:xfrm>
        </p:grpSpPr>
        <p:sp>
          <p:nvSpPr>
            <p:cNvPr id="1709" name="Google Shape;1709;p47"/>
            <p:cNvSpPr/>
            <p:nvPr/>
          </p:nvSpPr>
          <p:spPr>
            <a:xfrm>
              <a:off x="6770986" y="5699369"/>
              <a:ext cx="750136" cy="750136"/>
            </a:xfrm>
            <a:prstGeom prst="ellipse">
              <a:avLst/>
            </a:prstGeom>
            <a:solidFill>
              <a:srgbClr val="69ADA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grpSp>
          <p:nvGrpSpPr>
            <p:cNvPr id="1710" name="Google Shape;1710;p47"/>
            <p:cNvGrpSpPr/>
            <p:nvPr/>
          </p:nvGrpSpPr>
          <p:grpSpPr>
            <a:xfrm>
              <a:off x="6927017" y="5844011"/>
              <a:ext cx="460179" cy="460852"/>
              <a:chOff x="5846399" y="5075944"/>
              <a:chExt cx="910778" cy="912109"/>
            </a:xfrm>
          </p:grpSpPr>
          <p:grpSp>
            <p:nvGrpSpPr>
              <p:cNvPr id="1711" name="Google Shape;1711;p47"/>
              <p:cNvGrpSpPr/>
              <p:nvPr/>
            </p:nvGrpSpPr>
            <p:grpSpPr>
              <a:xfrm>
                <a:off x="6118625" y="5123402"/>
                <a:ext cx="376897" cy="533617"/>
                <a:chOff x="2711364" y="4936062"/>
                <a:chExt cx="376897" cy="533617"/>
              </a:xfrm>
            </p:grpSpPr>
            <p:sp>
              <p:nvSpPr>
                <p:cNvPr id="1712" name="Google Shape;1712;p47"/>
                <p:cNvSpPr/>
                <p:nvPr/>
              </p:nvSpPr>
              <p:spPr>
                <a:xfrm>
                  <a:off x="2711364" y="4936062"/>
                  <a:ext cx="376897" cy="408053"/>
                </a:xfrm>
                <a:custGeom>
                  <a:rect l="l" t="t" r="r" b="b"/>
                  <a:pathLst>
                    <a:path w="376897" h="408053" extrusionOk="0">
                      <a:moveTo>
                        <a:pt x="125501" y="282489"/>
                      </a:moveTo>
                      <a:cubicBezTo>
                        <a:pt x="125501" y="325112"/>
                        <a:pt x="125501" y="365815"/>
                        <a:pt x="125501" y="407669"/>
                      </a:cubicBezTo>
                      <a:cubicBezTo>
                        <a:pt x="115522" y="407669"/>
                        <a:pt x="105544" y="407669"/>
                        <a:pt x="94415" y="407669"/>
                      </a:cubicBezTo>
                      <a:cubicBezTo>
                        <a:pt x="94799" y="367735"/>
                        <a:pt x="71005" y="338552"/>
                        <a:pt x="46827" y="310136"/>
                      </a:cubicBezTo>
                      <a:cubicBezTo>
                        <a:pt x="18044" y="275962"/>
                        <a:pt x="774" y="237947"/>
                        <a:pt x="6" y="192252"/>
                      </a:cubicBezTo>
                      <a:cubicBezTo>
                        <a:pt x="-761" y="94335"/>
                        <a:pt x="69086" y="13314"/>
                        <a:pt x="166181" y="1410"/>
                      </a:cubicBezTo>
                      <a:cubicBezTo>
                        <a:pt x="302805" y="-15102"/>
                        <a:pt x="411029" y="116222"/>
                        <a:pt x="366895" y="248314"/>
                      </a:cubicBezTo>
                      <a:cubicBezTo>
                        <a:pt x="360371" y="267898"/>
                        <a:pt x="346555" y="285177"/>
                        <a:pt x="335426" y="303225"/>
                      </a:cubicBezTo>
                      <a:cubicBezTo>
                        <a:pt x="331204" y="310136"/>
                        <a:pt x="325447" y="316280"/>
                        <a:pt x="320075" y="322424"/>
                      </a:cubicBezTo>
                      <a:cubicBezTo>
                        <a:pt x="299734" y="347383"/>
                        <a:pt x="282849" y="373879"/>
                        <a:pt x="282465" y="408053"/>
                      </a:cubicBezTo>
                      <a:cubicBezTo>
                        <a:pt x="272103" y="408053"/>
                        <a:pt x="262125" y="408053"/>
                        <a:pt x="251763" y="408053"/>
                      </a:cubicBezTo>
                      <a:cubicBezTo>
                        <a:pt x="251763" y="366583"/>
                        <a:pt x="251763" y="325496"/>
                        <a:pt x="251763" y="282873"/>
                      </a:cubicBezTo>
                      <a:cubicBezTo>
                        <a:pt x="256752" y="282873"/>
                        <a:pt x="261741" y="282873"/>
                        <a:pt x="267114" y="282873"/>
                      </a:cubicBezTo>
                      <a:cubicBezTo>
                        <a:pt x="293978" y="282105"/>
                        <a:pt x="314318" y="260986"/>
                        <a:pt x="313934" y="234875"/>
                      </a:cubicBezTo>
                      <a:cubicBezTo>
                        <a:pt x="313551" y="209531"/>
                        <a:pt x="292443" y="188796"/>
                        <a:pt x="267114" y="188796"/>
                      </a:cubicBezTo>
                      <a:cubicBezTo>
                        <a:pt x="241401" y="188796"/>
                        <a:pt x="220677" y="209148"/>
                        <a:pt x="219909" y="235259"/>
                      </a:cubicBezTo>
                      <a:cubicBezTo>
                        <a:pt x="219909" y="240250"/>
                        <a:pt x="219909" y="245243"/>
                        <a:pt x="219909" y="250618"/>
                      </a:cubicBezTo>
                      <a:cubicBezTo>
                        <a:pt x="199186" y="250618"/>
                        <a:pt x="178845" y="250618"/>
                        <a:pt x="156970" y="250618"/>
                      </a:cubicBezTo>
                      <a:cubicBezTo>
                        <a:pt x="156970" y="245626"/>
                        <a:pt x="156970" y="240250"/>
                        <a:pt x="156970" y="234491"/>
                      </a:cubicBezTo>
                      <a:cubicBezTo>
                        <a:pt x="155819" y="208379"/>
                        <a:pt x="135095" y="188028"/>
                        <a:pt x="109382" y="188412"/>
                      </a:cubicBezTo>
                      <a:cubicBezTo>
                        <a:pt x="84053" y="188796"/>
                        <a:pt x="63329" y="209531"/>
                        <a:pt x="62945" y="234875"/>
                      </a:cubicBezTo>
                      <a:cubicBezTo>
                        <a:pt x="62562" y="260602"/>
                        <a:pt x="82902" y="281721"/>
                        <a:pt x="108998" y="282489"/>
                      </a:cubicBezTo>
                      <a:cubicBezTo>
                        <a:pt x="114371" y="282873"/>
                        <a:pt x="119360" y="282489"/>
                        <a:pt x="125501" y="282489"/>
                      </a:cubicBezTo>
                      <a:close/>
                    </a:path>
                  </a:pathLst>
                </a:custGeom>
                <a:solidFill>
                  <a:srgbClr val="69ADA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1713" name="Google Shape;1713;p47"/>
                <p:cNvSpPr/>
                <p:nvPr/>
              </p:nvSpPr>
              <p:spPr>
                <a:xfrm>
                  <a:off x="2869101" y="5218935"/>
                  <a:ext cx="61404" cy="124796"/>
                </a:xfrm>
                <a:custGeom>
                  <a:rect l="l" t="t" r="r" b="b"/>
                  <a:pathLst>
                    <a:path w="61404" h="124796" extrusionOk="0">
                      <a:moveTo>
                        <a:pt x="0" y="0"/>
                      </a:moveTo>
                      <a:cubicBezTo>
                        <a:pt x="20724" y="0"/>
                        <a:pt x="40680" y="0"/>
                        <a:pt x="61404" y="0"/>
                      </a:cubicBezTo>
                      <a:cubicBezTo>
                        <a:pt x="61404" y="41471"/>
                        <a:pt x="61404" y="82941"/>
                        <a:pt x="61404" y="124796"/>
                      </a:cubicBezTo>
                      <a:cubicBezTo>
                        <a:pt x="41448" y="124796"/>
                        <a:pt x="21108" y="124796"/>
                        <a:pt x="0" y="124796"/>
                      </a:cubicBezTo>
                      <a:cubicBezTo>
                        <a:pt x="0" y="83326"/>
                        <a:pt x="0" y="42239"/>
                        <a:pt x="0" y="0"/>
                      </a:cubicBezTo>
                      <a:close/>
                    </a:path>
                  </a:pathLst>
                </a:custGeom>
                <a:solidFill>
                  <a:srgbClr val="69ADA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1714" name="Google Shape;1714;p47"/>
                <p:cNvSpPr/>
                <p:nvPr/>
              </p:nvSpPr>
              <p:spPr>
                <a:xfrm>
                  <a:off x="2837632" y="5376370"/>
                  <a:ext cx="124342" cy="30334"/>
                </a:xfrm>
                <a:custGeom>
                  <a:rect l="l" t="t" r="r" b="b"/>
                  <a:pathLst>
                    <a:path w="124342" h="30334" extrusionOk="0">
                      <a:moveTo>
                        <a:pt x="0" y="0"/>
                      </a:moveTo>
                      <a:cubicBezTo>
                        <a:pt x="41448" y="0"/>
                        <a:pt x="82512" y="0"/>
                        <a:pt x="124343" y="0"/>
                      </a:cubicBezTo>
                      <a:cubicBezTo>
                        <a:pt x="124343" y="9984"/>
                        <a:pt x="124343" y="19967"/>
                        <a:pt x="124343" y="30335"/>
                      </a:cubicBezTo>
                      <a:cubicBezTo>
                        <a:pt x="83279" y="30335"/>
                        <a:pt x="41831" y="30335"/>
                        <a:pt x="0" y="30335"/>
                      </a:cubicBezTo>
                      <a:cubicBezTo>
                        <a:pt x="0" y="20351"/>
                        <a:pt x="0" y="10752"/>
                        <a:pt x="0"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1715" name="Google Shape;1715;p47"/>
                <p:cNvSpPr/>
                <p:nvPr/>
              </p:nvSpPr>
              <p:spPr>
                <a:xfrm>
                  <a:off x="2857588" y="5439344"/>
                  <a:ext cx="84814" cy="30335"/>
                </a:xfrm>
                <a:custGeom>
                  <a:rect l="l" t="t" r="r" b="b"/>
                  <a:pathLst>
                    <a:path w="84814" h="30335" extrusionOk="0">
                      <a:moveTo>
                        <a:pt x="84814" y="0"/>
                      </a:moveTo>
                      <a:cubicBezTo>
                        <a:pt x="82128" y="10368"/>
                        <a:pt x="79825" y="19967"/>
                        <a:pt x="77523" y="30335"/>
                      </a:cubicBezTo>
                      <a:cubicBezTo>
                        <a:pt x="54496" y="30335"/>
                        <a:pt x="31854" y="30335"/>
                        <a:pt x="7676" y="30335"/>
                      </a:cubicBezTo>
                      <a:cubicBezTo>
                        <a:pt x="5373" y="20735"/>
                        <a:pt x="2686" y="10752"/>
                        <a:pt x="0" y="0"/>
                      </a:cubicBezTo>
                      <a:cubicBezTo>
                        <a:pt x="28016" y="0"/>
                        <a:pt x="55647" y="0"/>
                        <a:pt x="84814"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1716" name="Google Shape;1716;p47"/>
                <p:cNvSpPr/>
                <p:nvPr/>
              </p:nvSpPr>
              <p:spPr>
                <a:xfrm>
                  <a:off x="2805762" y="5155943"/>
                  <a:ext cx="31444" cy="31291"/>
                </a:xfrm>
                <a:custGeom>
                  <a:rect l="l" t="t" r="r" b="b"/>
                  <a:pathLst>
                    <a:path w="31444" h="31291" extrusionOk="0">
                      <a:moveTo>
                        <a:pt x="31103" y="31121"/>
                      </a:moveTo>
                      <a:cubicBezTo>
                        <a:pt x="24579" y="31121"/>
                        <a:pt x="19206" y="31505"/>
                        <a:pt x="14217" y="31121"/>
                      </a:cubicBezTo>
                      <a:cubicBezTo>
                        <a:pt x="5774" y="30353"/>
                        <a:pt x="-367" y="23442"/>
                        <a:pt x="17" y="15378"/>
                      </a:cubicBezTo>
                      <a:cubicBezTo>
                        <a:pt x="17" y="7314"/>
                        <a:pt x="6925" y="402"/>
                        <a:pt x="14984" y="18"/>
                      </a:cubicBezTo>
                      <a:cubicBezTo>
                        <a:pt x="23044" y="-366"/>
                        <a:pt x="30335" y="5394"/>
                        <a:pt x="31103" y="13842"/>
                      </a:cubicBezTo>
                      <a:cubicBezTo>
                        <a:pt x="31871" y="19218"/>
                        <a:pt x="31103" y="24977"/>
                        <a:pt x="31103" y="31121"/>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1717" name="Google Shape;1717;p47"/>
                <p:cNvSpPr/>
                <p:nvPr/>
              </p:nvSpPr>
              <p:spPr>
                <a:xfrm>
                  <a:off x="2962572" y="5155944"/>
                  <a:ext cx="31274" cy="31504"/>
                </a:xfrm>
                <a:custGeom>
                  <a:rect l="l" t="t" r="r" b="b"/>
                  <a:pathLst>
                    <a:path w="31274" h="31504" extrusionOk="0">
                      <a:moveTo>
                        <a:pt x="171" y="31504"/>
                      </a:moveTo>
                      <a:cubicBezTo>
                        <a:pt x="171" y="24976"/>
                        <a:pt x="-213" y="19601"/>
                        <a:pt x="171" y="14225"/>
                      </a:cubicBezTo>
                      <a:cubicBezTo>
                        <a:pt x="938" y="5777"/>
                        <a:pt x="7846" y="-367"/>
                        <a:pt x="15905" y="17"/>
                      </a:cubicBezTo>
                      <a:cubicBezTo>
                        <a:pt x="23965" y="17"/>
                        <a:pt x="30873" y="6929"/>
                        <a:pt x="31256" y="14993"/>
                      </a:cubicBezTo>
                      <a:cubicBezTo>
                        <a:pt x="31640" y="23056"/>
                        <a:pt x="25883" y="29968"/>
                        <a:pt x="17440" y="31120"/>
                      </a:cubicBezTo>
                      <a:cubicBezTo>
                        <a:pt x="15905" y="31504"/>
                        <a:pt x="14370" y="31120"/>
                        <a:pt x="12451" y="31120"/>
                      </a:cubicBezTo>
                      <a:cubicBezTo>
                        <a:pt x="8997" y="31504"/>
                        <a:pt x="5160" y="31504"/>
                        <a:pt x="171" y="31504"/>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grpSp>
            <p:nvGrpSpPr>
              <p:cNvPr id="1718" name="Google Shape;1718;p47"/>
              <p:cNvGrpSpPr/>
              <p:nvPr/>
            </p:nvGrpSpPr>
            <p:grpSpPr>
              <a:xfrm>
                <a:off x="5846399" y="5075944"/>
                <a:ext cx="910778" cy="912109"/>
                <a:chOff x="2444246" y="4903928"/>
                <a:chExt cx="910778" cy="912109"/>
              </a:xfrm>
            </p:grpSpPr>
            <p:sp>
              <p:nvSpPr>
                <p:cNvPr id="1719" name="Google Shape;1719;p47"/>
                <p:cNvSpPr/>
                <p:nvPr/>
              </p:nvSpPr>
              <p:spPr>
                <a:xfrm>
                  <a:off x="2679955" y="4903928"/>
                  <a:ext cx="440062" cy="597910"/>
                </a:xfrm>
                <a:custGeom>
                  <a:rect l="l" t="t" r="r" b="b"/>
                  <a:pathLst>
                    <a:path w="440062" h="597910" extrusionOk="0">
                      <a:moveTo>
                        <a:pt x="314257" y="472826"/>
                      </a:moveTo>
                      <a:cubicBezTo>
                        <a:pt x="314257" y="483194"/>
                        <a:pt x="314257" y="493177"/>
                        <a:pt x="314257" y="502777"/>
                      </a:cubicBezTo>
                      <a:cubicBezTo>
                        <a:pt x="314257" y="513145"/>
                        <a:pt x="309652" y="521592"/>
                        <a:pt x="301592" y="528504"/>
                      </a:cubicBezTo>
                      <a:cubicBezTo>
                        <a:pt x="298138" y="531576"/>
                        <a:pt x="295452" y="535800"/>
                        <a:pt x="293917" y="540024"/>
                      </a:cubicBezTo>
                      <a:cubicBezTo>
                        <a:pt x="290463" y="550775"/>
                        <a:pt x="288160" y="562295"/>
                        <a:pt x="285090" y="573047"/>
                      </a:cubicBezTo>
                      <a:cubicBezTo>
                        <a:pt x="280485" y="588790"/>
                        <a:pt x="269739" y="597238"/>
                        <a:pt x="253621" y="597622"/>
                      </a:cubicBezTo>
                      <a:cubicBezTo>
                        <a:pt x="230978" y="598006"/>
                        <a:pt x="208335" y="598006"/>
                        <a:pt x="186076" y="597622"/>
                      </a:cubicBezTo>
                      <a:cubicBezTo>
                        <a:pt x="169957" y="597622"/>
                        <a:pt x="159212" y="588790"/>
                        <a:pt x="154606" y="573431"/>
                      </a:cubicBezTo>
                      <a:cubicBezTo>
                        <a:pt x="152688" y="566903"/>
                        <a:pt x="151153" y="560375"/>
                        <a:pt x="149617" y="553463"/>
                      </a:cubicBezTo>
                      <a:cubicBezTo>
                        <a:pt x="146931" y="542328"/>
                        <a:pt x="144628" y="531960"/>
                        <a:pt x="134650" y="523896"/>
                      </a:cubicBezTo>
                      <a:cubicBezTo>
                        <a:pt x="129277" y="519673"/>
                        <a:pt x="127358" y="509689"/>
                        <a:pt x="126207" y="502009"/>
                      </a:cubicBezTo>
                      <a:cubicBezTo>
                        <a:pt x="124672" y="492409"/>
                        <a:pt x="125823" y="482426"/>
                        <a:pt x="125823" y="472826"/>
                      </a:cubicBezTo>
                      <a:cubicBezTo>
                        <a:pt x="102413" y="467066"/>
                        <a:pt x="95889" y="459002"/>
                        <a:pt x="94354" y="435195"/>
                      </a:cubicBezTo>
                      <a:cubicBezTo>
                        <a:pt x="93202" y="414460"/>
                        <a:pt x="82841" y="397948"/>
                        <a:pt x="70560" y="382205"/>
                      </a:cubicBezTo>
                      <a:cubicBezTo>
                        <a:pt x="62500" y="371837"/>
                        <a:pt x="54441" y="361469"/>
                        <a:pt x="45998" y="351486"/>
                      </a:cubicBezTo>
                      <a:cubicBezTo>
                        <a:pt x="-33059" y="256257"/>
                        <a:pt x="-8114" y="102661"/>
                        <a:pt x="104716" y="32775"/>
                      </a:cubicBezTo>
                      <a:cubicBezTo>
                        <a:pt x="238653" y="-49782"/>
                        <a:pt x="414806" y="31623"/>
                        <a:pt x="437449" y="187523"/>
                      </a:cubicBezTo>
                      <a:cubicBezTo>
                        <a:pt x="447043" y="252033"/>
                        <a:pt x="430157" y="309247"/>
                        <a:pt x="387942" y="359165"/>
                      </a:cubicBezTo>
                      <a:cubicBezTo>
                        <a:pt x="377580" y="371453"/>
                        <a:pt x="366834" y="384125"/>
                        <a:pt x="358391" y="398332"/>
                      </a:cubicBezTo>
                      <a:cubicBezTo>
                        <a:pt x="351867" y="409468"/>
                        <a:pt x="347645" y="422139"/>
                        <a:pt x="345727" y="434811"/>
                      </a:cubicBezTo>
                      <a:cubicBezTo>
                        <a:pt x="343040" y="459002"/>
                        <a:pt x="337667" y="467066"/>
                        <a:pt x="314257" y="472826"/>
                      </a:cubicBezTo>
                      <a:close/>
                      <a:moveTo>
                        <a:pt x="156909" y="314623"/>
                      </a:moveTo>
                      <a:cubicBezTo>
                        <a:pt x="150769" y="314623"/>
                        <a:pt x="145780" y="314623"/>
                        <a:pt x="140407" y="314623"/>
                      </a:cubicBezTo>
                      <a:cubicBezTo>
                        <a:pt x="114310" y="313855"/>
                        <a:pt x="93970" y="292736"/>
                        <a:pt x="94354" y="267008"/>
                      </a:cubicBezTo>
                      <a:cubicBezTo>
                        <a:pt x="94738" y="241665"/>
                        <a:pt x="115462" y="220930"/>
                        <a:pt x="140791" y="220546"/>
                      </a:cubicBezTo>
                      <a:cubicBezTo>
                        <a:pt x="166504" y="220162"/>
                        <a:pt x="187611" y="240513"/>
                        <a:pt x="188379" y="266624"/>
                      </a:cubicBezTo>
                      <a:cubicBezTo>
                        <a:pt x="188762" y="272000"/>
                        <a:pt x="188379" y="277376"/>
                        <a:pt x="188379" y="282752"/>
                      </a:cubicBezTo>
                      <a:cubicBezTo>
                        <a:pt x="210254" y="282752"/>
                        <a:pt x="230594" y="282752"/>
                        <a:pt x="251318" y="282752"/>
                      </a:cubicBezTo>
                      <a:cubicBezTo>
                        <a:pt x="251318" y="276992"/>
                        <a:pt x="251318" y="272000"/>
                        <a:pt x="251318" y="267392"/>
                      </a:cubicBezTo>
                      <a:cubicBezTo>
                        <a:pt x="252085" y="241281"/>
                        <a:pt x="272809" y="220930"/>
                        <a:pt x="298522" y="220930"/>
                      </a:cubicBezTo>
                      <a:cubicBezTo>
                        <a:pt x="323851" y="220930"/>
                        <a:pt x="344959" y="241665"/>
                        <a:pt x="345343" y="267008"/>
                      </a:cubicBezTo>
                      <a:cubicBezTo>
                        <a:pt x="345727" y="293119"/>
                        <a:pt x="325386" y="314239"/>
                        <a:pt x="298522" y="315007"/>
                      </a:cubicBezTo>
                      <a:cubicBezTo>
                        <a:pt x="293533" y="315007"/>
                        <a:pt x="288160" y="315007"/>
                        <a:pt x="283171" y="315007"/>
                      </a:cubicBezTo>
                      <a:cubicBezTo>
                        <a:pt x="283171" y="357629"/>
                        <a:pt x="283171" y="399100"/>
                        <a:pt x="283171" y="440187"/>
                      </a:cubicBezTo>
                      <a:cubicBezTo>
                        <a:pt x="293533" y="440187"/>
                        <a:pt x="303127" y="440187"/>
                        <a:pt x="313873" y="440187"/>
                      </a:cubicBezTo>
                      <a:cubicBezTo>
                        <a:pt x="313873" y="406012"/>
                        <a:pt x="330759" y="379517"/>
                        <a:pt x="351483" y="354558"/>
                      </a:cubicBezTo>
                      <a:cubicBezTo>
                        <a:pt x="356856" y="348414"/>
                        <a:pt x="362612" y="342270"/>
                        <a:pt x="366834" y="335358"/>
                      </a:cubicBezTo>
                      <a:cubicBezTo>
                        <a:pt x="377963" y="317311"/>
                        <a:pt x="391780" y="300031"/>
                        <a:pt x="398304" y="280448"/>
                      </a:cubicBezTo>
                      <a:cubicBezTo>
                        <a:pt x="442822" y="148356"/>
                        <a:pt x="334213" y="17032"/>
                        <a:pt x="197589" y="33543"/>
                      </a:cubicBezTo>
                      <a:cubicBezTo>
                        <a:pt x="100494" y="45447"/>
                        <a:pt x="30647" y="126468"/>
                        <a:pt x="31415" y="224385"/>
                      </a:cubicBezTo>
                      <a:cubicBezTo>
                        <a:pt x="31798" y="269696"/>
                        <a:pt x="49068" y="308095"/>
                        <a:pt x="78235" y="342270"/>
                      </a:cubicBezTo>
                      <a:cubicBezTo>
                        <a:pt x="102413" y="370685"/>
                        <a:pt x="126207" y="399868"/>
                        <a:pt x="125823" y="439803"/>
                      </a:cubicBezTo>
                      <a:cubicBezTo>
                        <a:pt x="136953" y="439803"/>
                        <a:pt x="146931" y="439803"/>
                        <a:pt x="156909" y="439803"/>
                      </a:cubicBezTo>
                      <a:cubicBezTo>
                        <a:pt x="156909" y="397948"/>
                        <a:pt x="156909" y="357246"/>
                        <a:pt x="156909" y="314623"/>
                      </a:cubicBezTo>
                      <a:close/>
                      <a:moveTo>
                        <a:pt x="189146" y="315007"/>
                      </a:moveTo>
                      <a:cubicBezTo>
                        <a:pt x="189146" y="357246"/>
                        <a:pt x="189146" y="398332"/>
                        <a:pt x="189146" y="439803"/>
                      </a:cubicBezTo>
                      <a:cubicBezTo>
                        <a:pt x="210254" y="439803"/>
                        <a:pt x="230594" y="439803"/>
                        <a:pt x="250550" y="439803"/>
                      </a:cubicBezTo>
                      <a:cubicBezTo>
                        <a:pt x="250550" y="397948"/>
                        <a:pt x="250550" y="356478"/>
                        <a:pt x="250550" y="315007"/>
                      </a:cubicBezTo>
                      <a:cubicBezTo>
                        <a:pt x="229826" y="315007"/>
                        <a:pt x="209870" y="315007"/>
                        <a:pt x="189146" y="315007"/>
                      </a:cubicBezTo>
                      <a:close/>
                      <a:moveTo>
                        <a:pt x="157677" y="472442"/>
                      </a:moveTo>
                      <a:cubicBezTo>
                        <a:pt x="157677" y="483194"/>
                        <a:pt x="157677" y="492793"/>
                        <a:pt x="157677" y="502777"/>
                      </a:cubicBezTo>
                      <a:cubicBezTo>
                        <a:pt x="199508" y="502777"/>
                        <a:pt x="240956" y="502777"/>
                        <a:pt x="282020" y="502777"/>
                      </a:cubicBezTo>
                      <a:cubicBezTo>
                        <a:pt x="282020" y="492409"/>
                        <a:pt x="282020" y="482426"/>
                        <a:pt x="282020" y="472442"/>
                      </a:cubicBezTo>
                      <a:cubicBezTo>
                        <a:pt x="240188" y="472442"/>
                        <a:pt x="199124" y="472442"/>
                        <a:pt x="157677" y="472442"/>
                      </a:cubicBezTo>
                      <a:close/>
                      <a:moveTo>
                        <a:pt x="262447" y="535416"/>
                      </a:moveTo>
                      <a:cubicBezTo>
                        <a:pt x="233280" y="535416"/>
                        <a:pt x="206032" y="535416"/>
                        <a:pt x="177633" y="535416"/>
                      </a:cubicBezTo>
                      <a:cubicBezTo>
                        <a:pt x="180319" y="546168"/>
                        <a:pt x="183006" y="556151"/>
                        <a:pt x="185308" y="565751"/>
                      </a:cubicBezTo>
                      <a:cubicBezTo>
                        <a:pt x="209486" y="565751"/>
                        <a:pt x="232129" y="565751"/>
                        <a:pt x="255155" y="565751"/>
                      </a:cubicBezTo>
                      <a:cubicBezTo>
                        <a:pt x="257458" y="555383"/>
                        <a:pt x="259761" y="545784"/>
                        <a:pt x="262447" y="535416"/>
                      </a:cubicBezTo>
                      <a:close/>
                      <a:moveTo>
                        <a:pt x="156909" y="283136"/>
                      </a:moveTo>
                      <a:cubicBezTo>
                        <a:pt x="156909" y="276608"/>
                        <a:pt x="157293" y="271232"/>
                        <a:pt x="156909" y="265856"/>
                      </a:cubicBezTo>
                      <a:cubicBezTo>
                        <a:pt x="156142" y="257409"/>
                        <a:pt x="148850" y="251649"/>
                        <a:pt x="140791" y="252033"/>
                      </a:cubicBezTo>
                      <a:cubicBezTo>
                        <a:pt x="132731" y="252417"/>
                        <a:pt x="126207" y="259329"/>
                        <a:pt x="125823" y="267392"/>
                      </a:cubicBezTo>
                      <a:cubicBezTo>
                        <a:pt x="125823" y="275456"/>
                        <a:pt x="131580" y="282368"/>
                        <a:pt x="140023" y="283136"/>
                      </a:cubicBezTo>
                      <a:cubicBezTo>
                        <a:pt x="145396" y="283520"/>
                        <a:pt x="150385" y="283136"/>
                        <a:pt x="156909" y="283136"/>
                      </a:cubicBezTo>
                      <a:close/>
                      <a:moveTo>
                        <a:pt x="282787" y="283520"/>
                      </a:moveTo>
                      <a:cubicBezTo>
                        <a:pt x="287393" y="283520"/>
                        <a:pt x="291230" y="283520"/>
                        <a:pt x="295068" y="283520"/>
                      </a:cubicBezTo>
                      <a:cubicBezTo>
                        <a:pt x="296603" y="283520"/>
                        <a:pt x="298522" y="283520"/>
                        <a:pt x="300057" y="283520"/>
                      </a:cubicBezTo>
                      <a:cubicBezTo>
                        <a:pt x="308500" y="282368"/>
                        <a:pt x="314257" y="275456"/>
                        <a:pt x="313873" y="267392"/>
                      </a:cubicBezTo>
                      <a:cubicBezTo>
                        <a:pt x="313489" y="259329"/>
                        <a:pt x="306581" y="252801"/>
                        <a:pt x="298522" y="252417"/>
                      </a:cubicBezTo>
                      <a:cubicBezTo>
                        <a:pt x="290463" y="252417"/>
                        <a:pt x="283555" y="258177"/>
                        <a:pt x="282787" y="266624"/>
                      </a:cubicBezTo>
                      <a:cubicBezTo>
                        <a:pt x="282404" y="271232"/>
                        <a:pt x="282787" y="276608"/>
                        <a:pt x="282787" y="28352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1720" name="Google Shape;1720;p47"/>
                <p:cNvSpPr/>
                <p:nvPr/>
              </p:nvSpPr>
              <p:spPr>
                <a:xfrm>
                  <a:off x="2962679" y="5486092"/>
                  <a:ext cx="314009" cy="329945"/>
                </a:xfrm>
                <a:custGeom>
                  <a:rect l="l" t="t" r="r" b="b"/>
                  <a:pathLst>
                    <a:path w="314009" h="329945" extrusionOk="0">
                      <a:moveTo>
                        <a:pt x="98310" y="168286"/>
                      </a:moveTo>
                      <a:cubicBezTo>
                        <a:pt x="47268" y="122207"/>
                        <a:pt x="57630" y="59617"/>
                        <a:pt x="90635" y="27362"/>
                      </a:cubicBezTo>
                      <a:cubicBezTo>
                        <a:pt x="127093" y="-8733"/>
                        <a:pt x="185427" y="-9117"/>
                        <a:pt x="222653" y="26210"/>
                      </a:cubicBezTo>
                      <a:cubicBezTo>
                        <a:pt x="257193" y="59233"/>
                        <a:pt x="266787" y="122975"/>
                        <a:pt x="218048" y="167134"/>
                      </a:cubicBezTo>
                      <a:cubicBezTo>
                        <a:pt x="232631" y="177118"/>
                        <a:pt x="248750" y="186333"/>
                        <a:pt x="262182" y="198237"/>
                      </a:cubicBezTo>
                      <a:cubicBezTo>
                        <a:pt x="295954" y="227804"/>
                        <a:pt x="312457" y="265819"/>
                        <a:pt x="313992" y="310746"/>
                      </a:cubicBezTo>
                      <a:cubicBezTo>
                        <a:pt x="314376" y="324185"/>
                        <a:pt x="308619" y="329945"/>
                        <a:pt x="295187" y="329945"/>
                      </a:cubicBezTo>
                      <a:cubicBezTo>
                        <a:pt x="203081" y="329945"/>
                        <a:pt x="111359" y="329945"/>
                        <a:pt x="19253" y="329945"/>
                      </a:cubicBezTo>
                      <a:cubicBezTo>
                        <a:pt x="5437" y="329945"/>
                        <a:pt x="-704" y="324185"/>
                        <a:pt x="64" y="309978"/>
                      </a:cubicBezTo>
                      <a:cubicBezTo>
                        <a:pt x="3518" y="247003"/>
                        <a:pt x="33452" y="201309"/>
                        <a:pt x="89483" y="172510"/>
                      </a:cubicBezTo>
                      <a:cubicBezTo>
                        <a:pt x="92170" y="170974"/>
                        <a:pt x="94856" y="169822"/>
                        <a:pt x="98310" y="168286"/>
                      </a:cubicBezTo>
                      <a:close/>
                      <a:moveTo>
                        <a:pt x="280220" y="297690"/>
                      </a:moveTo>
                      <a:cubicBezTo>
                        <a:pt x="279068" y="253147"/>
                        <a:pt x="233399" y="185565"/>
                        <a:pt x="151655" y="188253"/>
                      </a:cubicBezTo>
                      <a:cubicBezTo>
                        <a:pt x="91402" y="190173"/>
                        <a:pt x="29231" y="247388"/>
                        <a:pt x="33836" y="297306"/>
                      </a:cubicBezTo>
                      <a:cubicBezTo>
                        <a:pt x="94856" y="297306"/>
                        <a:pt x="155493" y="297306"/>
                        <a:pt x="219583" y="297306"/>
                      </a:cubicBezTo>
                      <a:cubicBezTo>
                        <a:pt x="213059" y="286938"/>
                        <a:pt x="208070" y="278491"/>
                        <a:pt x="202313" y="270427"/>
                      </a:cubicBezTo>
                      <a:cubicBezTo>
                        <a:pt x="195405" y="260827"/>
                        <a:pt x="194638" y="252379"/>
                        <a:pt x="201929" y="246236"/>
                      </a:cubicBezTo>
                      <a:cubicBezTo>
                        <a:pt x="208838" y="240092"/>
                        <a:pt x="218048" y="241628"/>
                        <a:pt x="226107" y="250076"/>
                      </a:cubicBezTo>
                      <a:cubicBezTo>
                        <a:pt x="238772" y="263515"/>
                        <a:pt x="246064" y="279642"/>
                        <a:pt x="249901" y="297690"/>
                      </a:cubicBezTo>
                      <a:cubicBezTo>
                        <a:pt x="260263" y="297690"/>
                        <a:pt x="270242" y="297690"/>
                        <a:pt x="280220" y="297690"/>
                      </a:cubicBezTo>
                      <a:close/>
                      <a:moveTo>
                        <a:pt x="219967" y="93792"/>
                      </a:moveTo>
                      <a:cubicBezTo>
                        <a:pt x="219967" y="59233"/>
                        <a:pt x="191568" y="30818"/>
                        <a:pt x="156644" y="31202"/>
                      </a:cubicBezTo>
                      <a:cubicBezTo>
                        <a:pt x="122488" y="31202"/>
                        <a:pt x="94472" y="59617"/>
                        <a:pt x="94089" y="93792"/>
                      </a:cubicBezTo>
                      <a:cubicBezTo>
                        <a:pt x="94089" y="128735"/>
                        <a:pt x="122104" y="156766"/>
                        <a:pt x="156644" y="157150"/>
                      </a:cubicBezTo>
                      <a:cubicBezTo>
                        <a:pt x="191568" y="157150"/>
                        <a:pt x="219967" y="128735"/>
                        <a:pt x="219967" y="93792"/>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1721" name="Google Shape;1721;p47"/>
                <p:cNvSpPr/>
                <p:nvPr/>
              </p:nvSpPr>
              <p:spPr>
                <a:xfrm>
                  <a:off x="2522873" y="5485743"/>
                  <a:ext cx="314009" cy="329909"/>
                </a:xfrm>
                <a:custGeom>
                  <a:rect l="l" t="t" r="r" b="b"/>
                  <a:pathLst>
                    <a:path w="314009" h="329909" extrusionOk="0">
                      <a:moveTo>
                        <a:pt x="98310" y="168634"/>
                      </a:moveTo>
                      <a:cubicBezTo>
                        <a:pt x="48036" y="123708"/>
                        <a:pt x="57246" y="61118"/>
                        <a:pt x="89867" y="28095"/>
                      </a:cubicBezTo>
                      <a:cubicBezTo>
                        <a:pt x="126326" y="-8384"/>
                        <a:pt x="184276" y="-9536"/>
                        <a:pt x="221886" y="25791"/>
                      </a:cubicBezTo>
                      <a:cubicBezTo>
                        <a:pt x="256426" y="58046"/>
                        <a:pt x="267171" y="122940"/>
                        <a:pt x="216129" y="168634"/>
                      </a:cubicBezTo>
                      <a:cubicBezTo>
                        <a:pt x="239923" y="179002"/>
                        <a:pt x="260647" y="193594"/>
                        <a:pt x="277149" y="213561"/>
                      </a:cubicBezTo>
                      <a:cubicBezTo>
                        <a:pt x="300560" y="241592"/>
                        <a:pt x="312840" y="274231"/>
                        <a:pt x="313992" y="310710"/>
                      </a:cubicBezTo>
                      <a:cubicBezTo>
                        <a:pt x="314375" y="323766"/>
                        <a:pt x="308619" y="329909"/>
                        <a:pt x="295187" y="329909"/>
                      </a:cubicBezTo>
                      <a:cubicBezTo>
                        <a:pt x="203081" y="329909"/>
                        <a:pt x="111359" y="329909"/>
                        <a:pt x="19253" y="329909"/>
                      </a:cubicBezTo>
                      <a:cubicBezTo>
                        <a:pt x="5437" y="329909"/>
                        <a:pt x="-704" y="324150"/>
                        <a:pt x="64" y="309942"/>
                      </a:cubicBezTo>
                      <a:cubicBezTo>
                        <a:pt x="3902" y="246968"/>
                        <a:pt x="33836" y="201273"/>
                        <a:pt x="89867" y="172474"/>
                      </a:cubicBezTo>
                      <a:cubicBezTo>
                        <a:pt x="92554" y="171322"/>
                        <a:pt x="95240" y="170170"/>
                        <a:pt x="98310" y="168634"/>
                      </a:cubicBezTo>
                      <a:close/>
                      <a:moveTo>
                        <a:pt x="94472" y="298038"/>
                      </a:moveTo>
                      <a:cubicBezTo>
                        <a:pt x="159330" y="298038"/>
                        <a:pt x="219967" y="298038"/>
                        <a:pt x="280987" y="298038"/>
                      </a:cubicBezTo>
                      <a:cubicBezTo>
                        <a:pt x="279068" y="251960"/>
                        <a:pt x="233783" y="187834"/>
                        <a:pt x="155876" y="188602"/>
                      </a:cubicBezTo>
                      <a:cubicBezTo>
                        <a:pt x="78738" y="189370"/>
                        <a:pt x="35371" y="254264"/>
                        <a:pt x="34220" y="298038"/>
                      </a:cubicBezTo>
                      <a:cubicBezTo>
                        <a:pt x="44198" y="298038"/>
                        <a:pt x="54176" y="298038"/>
                        <a:pt x="64154" y="298038"/>
                      </a:cubicBezTo>
                      <a:cubicBezTo>
                        <a:pt x="71446" y="273079"/>
                        <a:pt x="77203" y="261944"/>
                        <a:pt x="88716" y="250424"/>
                      </a:cubicBezTo>
                      <a:cubicBezTo>
                        <a:pt x="91402" y="247736"/>
                        <a:pt x="94472" y="245048"/>
                        <a:pt x="98310" y="243896"/>
                      </a:cubicBezTo>
                      <a:cubicBezTo>
                        <a:pt x="105218" y="241976"/>
                        <a:pt x="111359" y="243896"/>
                        <a:pt x="115580" y="250040"/>
                      </a:cubicBezTo>
                      <a:cubicBezTo>
                        <a:pt x="119801" y="256568"/>
                        <a:pt x="119034" y="262711"/>
                        <a:pt x="114429" y="269239"/>
                      </a:cubicBezTo>
                      <a:cubicBezTo>
                        <a:pt x="107137" y="278071"/>
                        <a:pt x="101764" y="287287"/>
                        <a:pt x="94472" y="298038"/>
                      </a:cubicBezTo>
                      <a:close/>
                      <a:moveTo>
                        <a:pt x="157412" y="31551"/>
                      </a:moveTo>
                      <a:cubicBezTo>
                        <a:pt x="122488" y="31551"/>
                        <a:pt x="94089" y="59582"/>
                        <a:pt x="94472" y="94141"/>
                      </a:cubicBezTo>
                      <a:cubicBezTo>
                        <a:pt x="94472" y="129084"/>
                        <a:pt x="122872" y="157115"/>
                        <a:pt x="157412" y="157115"/>
                      </a:cubicBezTo>
                      <a:cubicBezTo>
                        <a:pt x="191567" y="157115"/>
                        <a:pt x="219967" y="129084"/>
                        <a:pt x="219967" y="94909"/>
                      </a:cubicBezTo>
                      <a:cubicBezTo>
                        <a:pt x="220351" y="59966"/>
                        <a:pt x="192335" y="31551"/>
                        <a:pt x="157412" y="31551"/>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1722" name="Google Shape;1722;p47"/>
                <p:cNvSpPr/>
                <p:nvPr/>
              </p:nvSpPr>
              <p:spPr>
                <a:xfrm>
                  <a:off x="2444246" y="5234238"/>
                  <a:ext cx="219597" cy="220082"/>
                </a:xfrm>
                <a:custGeom>
                  <a:rect l="l" t="t" r="r" b="b"/>
                  <a:pathLst>
                    <a:path w="219597" h="220082" extrusionOk="0">
                      <a:moveTo>
                        <a:pt x="157748" y="105269"/>
                      </a:moveTo>
                      <a:cubicBezTo>
                        <a:pt x="185764" y="119861"/>
                        <a:pt x="205720" y="141364"/>
                        <a:pt x="214547" y="171700"/>
                      </a:cubicBezTo>
                      <a:cubicBezTo>
                        <a:pt x="217617" y="181683"/>
                        <a:pt x="218769" y="192051"/>
                        <a:pt x="219536" y="202419"/>
                      </a:cubicBezTo>
                      <a:cubicBezTo>
                        <a:pt x="220304" y="213170"/>
                        <a:pt x="213779" y="219698"/>
                        <a:pt x="203034" y="220082"/>
                      </a:cubicBezTo>
                      <a:cubicBezTo>
                        <a:pt x="140862" y="220082"/>
                        <a:pt x="78691" y="220082"/>
                        <a:pt x="16519" y="220082"/>
                      </a:cubicBezTo>
                      <a:cubicBezTo>
                        <a:pt x="5774" y="220082"/>
                        <a:pt x="-367" y="213554"/>
                        <a:pt x="17" y="202419"/>
                      </a:cubicBezTo>
                      <a:cubicBezTo>
                        <a:pt x="1552" y="163636"/>
                        <a:pt x="18438" y="133685"/>
                        <a:pt x="50675" y="112181"/>
                      </a:cubicBezTo>
                      <a:cubicBezTo>
                        <a:pt x="52594" y="111029"/>
                        <a:pt x="54513" y="109877"/>
                        <a:pt x="56432" y="108725"/>
                      </a:cubicBezTo>
                      <a:cubicBezTo>
                        <a:pt x="58351" y="107573"/>
                        <a:pt x="60269" y="106422"/>
                        <a:pt x="62188" y="105269"/>
                      </a:cubicBezTo>
                      <a:cubicBezTo>
                        <a:pt x="40697" y="68791"/>
                        <a:pt x="43000" y="37688"/>
                        <a:pt x="68329" y="15416"/>
                      </a:cubicBezTo>
                      <a:cubicBezTo>
                        <a:pt x="91355" y="-4551"/>
                        <a:pt x="125895" y="-5319"/>
                        <a:pt x="149689" y="14264"/>
                      </a:cubicBezTo>
                      <a:cubicBezTo>
                        <a:pt x="176554" y="35768"/>
                        <a:pt x="179240" y="66871"/>
                        <a:pt x="157748" y="105269"/>
                      </a:cubicBezTo>
                      <a:close/>
                      <a:moveTo>
                        <a:pt x="186148" y="188211"/>
                      </a:moveTo>
                      <a:cubicBezTo>
                        <a:pt x="180391" y="151732"/>
                        <a:pt x="145084" y="124085"/>
                        <a:pt x="105939" y="126005"/>
                      </a:cubicBezTo>
                      <a:cubicBezTo>
                        <a:pt x="70631" y="127541"/>
                        <a:pt x="36092" y="157492"/>
                        <a:pt x="34557" y="188211"/>
                      </a:cubicBezTo>
                      <a:cubicBezTo>
                        <a:pt x="85215" y="188211"/>
                        <a:pt x="135490" y="188211"/>
                        <a:pt x="186148" y="188211"/>
                      </a:cubicBezTo>
                      <a:close/>
                      <a:moveTo>
                        <a:pt x="141630" y="63415"/>
                      </a:moveTo>
                      <a:cubicBezTo>
                        <a:pt x="141630" y="46135"/>
                        <a:pt x="127814" y="31928"/>
                        <a:pt x="110928" y="31928"/>
                      </a:cubicBezTo>
                      <a:cubicBezTo>
                        <a:pt x="93274" y="31544"/>
                        <a:pt x="79075" y="46135"/>
                        <a:pt x="79075" y="63415"/>
                      </a:cubicBezTo>
                      <a:cubicBezTo>
                        <a:pt x="79075" y="80310"/>
                        <a:pt x="93274" y="94518"/>
                        <a:pt x="110544" y="94518"/>
                      </a:cubicBezTo>
                      <a:cubicBezTo>
                        <a:pt x="127430" y="94518"/>
                        <a:pt x="141246" y="80310"/>
                        <a:pt x="141630" y="63415"/>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1723" name="Google Shape;1723;p47"/>
                <p:cNvSpPr/>
                <p:nvPr/>
              </p:nvSpPr>
              <p:spPr>
                <a:xfrm>
                  <a:off x="3135377" y="5234295"/>
                  <a:ext cx="219647" cy="220409"/>
                </a:xfrm>
                <a:custGeom>
                  <a:rect l="l" t="t" r="r" b="b"/>
                  <a:pathLst>
                    <a:path w="219647" h="220409" extrusionOk="0">
                      <a:moveTo>
                        <a:pt x="62236" y="105213"/>
                      </a:moveTo>
                      <a:cubicBezTo>
                        <a:pt x="40744" y="67966"/>
                        <a:pt x="43431" y="36479"/>
                        <a:pt x="69143" y="14975"/>
                      </a:cubicBezTo>
                      <a:cubicBezTo>
                        <a:pt x="92554" y="-4992"/>
                        <a:pt x="126710" y="-4992"/>
                        <a:pt x="150504" y="14975"/>
                      </a:cubicBezTo>
                      <a:cubicBezTo>
                        <a:pt x="176600" y="36863"/>
                        <a:pt x="178903" y="68350"/>
                        <a:pt x="157795" y="104829"/>
                      </a:cubicBezTo>
                      <a:cubicBezTo>
                        <a:pt x="165855" y="110589"/>
                        <a:pt x="174298" y="115580"/>
                        <a:pt x="181590" y="121724"/>
                      </a:cubicBezTo>
                      <a:cubicBezTo>
                        <a:pt x="205767" y="142460"/>
                        <a:pt x="218048" y="168955"/>
                        <a:pt x="219583" y="200826"/>
                      </a:cubicBezTo>
                      <a:cubicBezTo>
                        <a:pt x="220351" y="214265"/>
                        <a:pt x="214210" y="220409"/>
                        <a:pt x="201162" y="220409"/>
                      </a:cubicBezTo>
                      <a:cubicBezTo>
                        <a:pt x="140142" y="220409"/>
                        <a:pt x="79505" y="220409"/>
                        <a:pt x="18485" y="220409"/>
                      </a:cubicBezTo>
                      <a:cubicBezTo>
                        <a:pt x="5437" y="220409"/>
                        <a:pt x="-704" y="214265"/>
                        <a:pt x="64" y="200826"/>
                      </a:cubicBezTo>
                      <a:cubicBezTo>
                        <a:pt x="1983" y="162811"/>
                        <a:pt x="18869" y="133628"/>
                        <a:pt x="50722" y="112509"/>
                      </a:cubicBezTo>
                      <a:cubicBezTo>
                        <a:pt x="54560" y="109437"/>
                        <a:pt x="58398" y="107517"/>
                        <a:pt x="62236" y="105213"/>
                      </a:cubicBezTo>
                      <a:close/>
                      <a:moveTo>
                        <a:pt x="186195" y="188154"/>
                      </a:moveTo>
                      <a:cubicBezTo>
                        <a:pt x="180822" y="151675"/>
                        <a:pt x="145515" y="124412"/>
                        <a:pt x="105986" y="125948"/>
                      </a:cubicBezTo>
                      <a:cubicBezTo>
                        <a:pt x="71062" y="127484"/>
                        <a:pt x="36523" y="157051"/>
                        <a:pt x="34604" y="188154"/>
                      </a:cubicBezTo>
                      <a:cubicBezTo>
                        <a:pt x="84878" y="188154"/>
                        <a:pt x="135537" y="188154"/>
                        <a:pt x="186195" y="188154"/>
                      </a:cubicBezTo>
                      <a:close/>
                      <a:moveTo>
                        <a:pt x="141293" y="62590"/>
                      </a:moveTo>
                      <a:cubicBezTo>
                        <a:pt x="140909" y="45311"/>
                        <a:pt x="126710" y="31487"/>
                        <a:pt x="109824" y="31487"/>
                      </a:cubicBezTo>
                      <a:cubicBezTo>
                        <a:pt x="92170" y="31487"/>
                        <a:pt x="78354" y="46079"/>
                        <a:pt x="78738" y="63742"/>
                      </a:cubicBezTo>
                      <a:cubicBezTo>
                        <a:pt x="79122" y="80638"/>
                        <a:pt x="93705" y="94461"/>
                        <a:pt x="110591" y="94077"/>
                      </a:cubicBezTo>
                      <a:cubicBezTo>
                        <a:pt x="127861" y="94077"/>
                        <a:pt x="141677" y="79870"/>
                        <a:pt x="141293" y="6259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1724" name="Google Shape;1724;p47"/>
                <p:cNvSpPr/>
                <p:nvPr/>
              </p:nvSpPr>
              <p:spPr>
                <a:xfrm>
                  <a:off x="2837244" y="5533037"/>
                  <a:ext cx="125498" cy="125948"/>
                </a:xfrm>
                <a:custGeom>
                  <a:rect l="l" t="t" r="r" b="b"/>
                  <a:pathLst>
                    <a:path w="125498" h="125948" extrusionOk="0">
                      <a:moveTo>
                        <a:pt x="62559" y="0"/>
                      </a:moveTo>
                      <a:cubicBezTo>
                        <a:pt x="97483" y="0"/>
                        <a:pt x="125498" y="28031"/>
                        <a:pt x="125498" y="62974"/>
                      </a:cubicBezTo>
                      <a:cubicBezTo>
                        <a:pt x="125498" y="97533"/>
                        <a:pt x="97099" y="125948"/>
                        <a:pt x="62559" y="125948"/>
                      </a:cubicBezTo>
                      <a:cubicBezTo>
                        <a:pt x="28403" y="125948"/>
                        <a:pt x="388" y="97917"/>
                        <a:pt x="4" y="63742"/>
                      </a:cubicBezTo>
                      <a:cubicBezTo>
                        <a:pt x="-380" y="28415"/>
                        <a:pt x="27636" y="0"/>
                        <a:pt x="62559" y="0"/>
                      </a:cubicBezTo>
                      <a:close/>
                      <a:moveTo>
                        <a:pt x="62559" y="31487"/>
                      </a:moveTo>
                      <a:cubicBezTo>
                        <a:pt x="45289" y="31487"/>
                        <a:pt x="31473" y="45695"/>
                        <a:pt x="31473" y="62974"/>
                      </a:cubicBezTo>
                      <a:cubicBezTo>
                        <a:pt x="31473" y="80638"/>
                        <a:pt x="46057" y="94845"/>
                        <a:pt x="63327" y="94461"/>
                      </a:cubicBezTo>
                      <a:cubicBezTo>
                        <a:pt x="80213" y="94077"/>
                        <a:pt x="94413" y="79870"/>
                        <a:pt x="94029" y="62590"/>
                      </a:cubicBezTo>
                      <a:cubicBezTo>
                        <a:pt x="93645" y="45311"/>
                        <a:pt x="79829" y="31487"/>
                        <a:pt x="62559" y="31487"/>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1725" name="Google Shape;1725;p47"/>
                <p:cNvSpPr/>
                <p:nvPr/>
              </p:nvSpPr>
              <p:spPr>
                <a:xfrm>
                  <a:off x="2459992" y="5485801"/>
                  <a:ext cx="94419" cy="94102"/>
                </a:xfrm>
                <a:custGeom>
                  <a:rect l="l" t="t" r="r" b="b"/>
                  <a:pathLst>
                    <a:path w="94419" h="94102" extrusionOk="0">
                      <a:moveTo>
                        <a:pt x="94414" y="48388"/>
                      </a:moveTo>
                      <a:cubicBezTo>
                        <a:pt x="94030" y="73731"/>
                        <a:pt x="72155" y="94850"/>
                        <a:pt x="46442" y="94082"/>
                      </a:cubicBezTo>
                      <a:cubicBezTo>
                        <a:pt x="20345" y="93698"/>
                        <a:pt x="-378" y="71811"/>
                        <a:pt x="5" y="45700"/>
                      </a:cubicBezTo>
                      <a:cubicBezTo>
                        <a:pt x="773" y="19973"/>
                        <a:pt x="22264" y="-379"/>
                        <a:pt x="47977" y="5"/>
                      </a:cubicBezTo>
                      <a:cubicBezTo>
                        <a:pt x="74074" y="389"/>
                        <a:pt x="94798" y="22277"/>
                        <a:pt x="94414" y="48388"/>
                      </a:cubicBezTo>
                      <a:close/>
                      <a:moveTo>
                        <a:pt x="62944" y="47236"/>
                      </a:moveTo>
                      <a:cubicBezTo>
                        <a:pt x="62944" y="38788"/>
                        <a:pt x="56036" y="31492"/>
                        <a:pt x="47593" y="31492"/>
                      </a:cubicBezTo>
                      <a:cubicBezTo>
                        <a:pt x="39150" y="31108"/>
                        <a:pt x="31859" y="38020"/>
                        <a:pt x="31475" y="46468"/>
                      </a:cubicBezTo>
                      <a:cubicBezTo>
                        <a:pt x="31091" y="55300"/>
                        <a:pt x="38383" y="62979"/>
                        <a:pt x="47210" y="62979"/>
                      </a:cubicBezTo>
                      <a:cubicBezTo>
                        <a:pt x="55653" y="62595"/>
                        <a:pt x="62944" y="55684"/>
                        <a:pt x="62944" y="47236"/>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1726" name="Google Shape;1726;p47"/>
                <p:cNvSpPr/>
                <p:nvPr/>
              </p:nvSpPr>
              <p:spPr>
                <a:xfrm>
                  <a:off x="3245585" y="5485802"/>
                  <a:ext cx="94408" cy="94087"/>
                </a:xfrm>
                <a:custGeom>
                  <a:rect l="l" t="t" r="r" b="b"/>
                  <a:pathLst>
                    <a:path w="94408" h="94087" extrusionOk="0">
                      <a:moveTo>
                        <a:pt x="0" y="46852"/>
                      </a:moveTo>
                      <a:cubicBezTo>
                        <a:pt x="0" y="20740"/>
                        <a:pt x="21491" y="-379"/>
                        <a:pt x="47972" y="5"/>
                      </a:cubicBezTo>
                      <a:cubicBezTo>
                        <a:pt x="73301" y="389"/>
                        <a:pt x="94409" y="21893"/>
                        <a:pt x="94409" y="47236"/>
                      </a:cubicBezTo>
                      <a:cubicBezTo>
                        <a:pt x="94025" y="73347"/>
                        <a:pt x="72533" y="94466"/>
                        <a:pt x="46437" y="94082"/>
                      </a:cubicBezTo>
                      <a:cubicBezTo>
                        <a:pt x="20724" y="93698"/>
                        <a:pt x="0" y="72579"/>
                        <a:pt x="0" y="46852"/>
                      </a:cubicBezTo>
                      <a:close/>
                      <a:moveTo>
                        <a:pt x="46821" y="31492"/>
                      </a:moveTo>
                      <a:cubicBezTo>
                        <a:pt x="38378" y="31492"/>
                        <a:pt x="31470" y="38404"/>
                        <a:pt x="31086" y="46852"/>
                      </a:cubicBezTo>
                      <a:cubicBezTo>
                        <a:pt x="31086" y="55299"/>
                        <a:pt x="37994" y="62595"/>
                        <a:pt x="46437" y="62595"/>
                      </a:cubicBezTo>
                      <a:cubicBezTo>
                        <a:pt x="55263" y="62979"/>
                        <a:pt x="62555" y="55299"/>
                        <a:pt x="62555" y="46468"/>
                      </a:cubicBezTo>
                      <a:cubicBezTo>
                        <a:pt x="62555" y="38404"/>
                        <a:pt x="55263" y="31492"/>
                        <a:pt x="46821" y="31492"/>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1727" name="Google Shape;1727;p47"/>
                <p:cNvSpPr/>
                <p:nvPr/>
              </p:nvSpPr>
              <p:spPr>
                <a:xfrm>
                  <a:off x="2523320" y="5014653"/>
                  <a:ext cx="94030" cy="94077"/>
                </a:xfrm>
                <a:custGeom>
                  <a:rect l="l" t="t" r="r" b="b"/>
                  <a:pathLst>
                    <a:path w="94030" h="94077" extrusionOk="0">
                      <a:moveTo>
                        <a:pt x="94025" y="46462"/>
                      </a:moveTo>
                      <a:cubicBezTo>
                        <a:pt x="94409" y="72574"/>
                        <a:pt x="73301" y="94077"/>
                        <a:pt x="47204" y="94077"/>
                      </a:cubicBezTo>
                      <a:cubicBezTo>
                        <a:pt x="21491" y="94077"/>
                        <a:pt x="384" y="72958"/>
                        <a:pt x="0" y="47615"/>
                      </a:cubicBezTo>
                      <a:cubicBezTo>
                        <a:pt x="0" y="21503"/>
                        <a:pt x="21108" y="0"/>
                        <a:pt x="46821" y="0"/>
                      </a:cubicBezTo>
                      <a:cubicBezTo>
                        <a:pt x="72534" y="0"/>
                        <a:pt x="93641" y="20735"/>
                        <a:pt x="94025" y="46462"/>
                      </a:cubicBezTo>
                      <a:close/>
                      <a:moveTo>
                        <a:pt x="62555" y="47231"/>
                      </a:moveTo>
                      <a:cubicBezTo>
                        <a:pt x="62555" y="38783"/>
                        <a:pt x="56031" y="31487"/>
                        <a:pt x="47588" y="31487"/>
                      </a:cubicBezTo>
                      <a:cubicBezTo>
                        <a:pt x="38761" y="31103"/>
                        <a:pt x="31470" y="38399"/>
                        <a:pt x="31470" y="47231"/>
                      </a:cubicBezTo>
                      <a:cubicBezTo>
                        <a:pt x="31470" y="55678"/>
                        <a:pt x="38761" y="62590"/>
                        <a:pt x="47204" y="62590"/>
                      </a:cubicBezTo>
                      <a:cubicBezTo>
                        <a:pt x="55264" y="62590"/>
                        <a:pt x="62172" y="55678"/>
                        <a:pt x="62555" y="47231"/>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1728" name="Google Shape;1728;p47"/>
                <p:cNvSpPr/>
                <p:nvPr/>
              </p:nvSpPr>
              <p:spPr>
                <a:xfrm>
                  <a:off x="3182646" y="5014648"/>
                  <a:ext cx="94030" cy="94466"/>
                </a:xfrm>
                <a:custGeom>
                  <a:rect l="l" t="t" r="r" b="b"/>
                  <a:pathLst>
                    <a:path w="94030" h="94466" extrusionOk="0">
                      <a:moveTo>
                        <a:pt x="47204" y="5"/>
                      </a:moveTo>
                      <a:cubicBezTo>
                        <a:pt x="73301" y="5"/>
                        <a:pt x="94409" y="21892"/>
                        <a:pt x="94025" y="48004"/>
                      </a:cubicBezTo>
                      <a:cubicBezTo>
                        <a:pt x="93641" y="73731"/>
                        <a:pt x="72534" y="94466"/>
                        <a:pt x="46821" y="94466"/>
                      </a:cubicBezTo>
                      <a:cubicBezTo>
                        <a:pt x="21108" y="94466"/>
                        <a:pt x="0" y="73347"/>
                        <a:pt x="0" y="47620"/>
                      </a:cubicBezTo>
                      <a:cubicBezTo>
                        <a:pt x="0" y="21124"/>
                        <a:pt x="21108" y="-379"/>
                        <a:pt x="47204" y="5"/>
                      </a:cubicBezTo>
                      <a:close/>
                      <a:moveTo>
                        <a:pt x="62555" y="46852"/>
                      </a:moveTo>
                      <a:cubicBezTo>
                        <a:pt x="62555" y="38404"/>
                        <a:pt x="55647" y="31492"/>
                        <a:pt x="47204" y="31492"/>
                      </a:cubicBezTo>
                      <a:cubicBezTo>
                        <a:pt x="38378" y="31492"/>
                        <a:pt x="31086" y="38788"/>
                        <a:pt x="31470" y="47620"/>
                      </a:cubicBezTo>
                      <a:cubicBezTo>
                        <a:pt x="31853" y="56067"/>
                        <a:pt x="39145" y="62979"/>
                        <a:pt x="47588" y="62595"/>
                      </a:cubicBezTo>
                      <a:cubicBezTo>
                        <a:pt x="56031" y="62211"/>
                        <a:pt x="62939" y="55299"/>
                        <a:pt x="62555" y="46852"/>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grpSp>
      </p:grpSp>
      <p:sp>
        <p:nvSpPr>
          <p:cNvPr id="1729" name="Google Shape;1729;p47"/>
          <p:cNvSpPr txBox="1"/>
          <p:nvPr/>
        </p:nvSpPr>
        <p:spPr>
          <a:xfrm>
            <a:off x="628019" y="7830309"/>
            <a:ext cx="412383" cy="40688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11E3B"/>
              </a:buClr>
              <a:buSzPts val="1400"/>
              <a:buFont typeface="Arial"/>
              <a:buNone/>
            </a:pPr>
            <a:r>
              <a:rPr lang="en-US" sz="1400">
                <a:solidFill>
                  <a:srgbClr val="011E3B"/>
                </a:solidFill>
                <a:latin typeface="Verdana"/>
                <a:ea typeface="Verdana"/>
                <a:cs typeface="Verdana"/>
                <a:sym typeface="Verdana"/>
              </a:rPr>
              <a:t>1</a:t>
            </a:r>
            <a:endParaRPr/>
          </a:p>
        </p:txBody>
      </p:sp>
      <p:sp>
        <p:nvSpPr>
          <p:cNvPr id="1730" name="Google Shape;1730;p47"/>
          <p:cNvSpPr txBox="1"/>
          <p:nvPr/>
        </p:nvSpPr>
        <p:spPr>
          <a:xfrm>
            <a:off x="1242629" y="7861921"/>
            <a:ext cx="5865428" cy="40688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11E3B"/>
              </a:buClr>
              <a:buSzPts val="1400"/>
              <a:buFont typeface="Arial"/>
              <a:buNone/>
            </a:pPr>
            <a:r>
              <a:rPr lang="en-US" sz="1400">
                <a:solidFill>
                  <a:srgbClr val="011E3B"/>
                </a:solidFill>
                <a:latin typeface="Verdana"/>
                <a:ea typeface="Verdana"/>
                <a:cs typeface="Verdana"/>
                <a:sym typeface="Verdana"/>
              </a:rPr>
              <a:t>Difficoltà ad automatizzare le attività ripetitive per ottimizzare i tempi</a:t>
            </a:r>
            <a:endParaRPr/>
          </a:p>
          <a:p>
            <a:pPr marL="0" marR="0" lvl="0" indent="0" algn="l" rtl="0">
              <a:lnSpc>
                <a:spcPct val="100000"/>
              </a:lnSpc>
              <a:spcBef>
                <a:spcPts val="2267"/>
              </a:spcBef>
              <a:spcAft>
                <a:spcPts val="0"/>
              </a:spcAft>
              <a:buClr>
                <a:srgbClr val="011E3B"/>
              </a:buClr>
              <a:buSzPts val="1400"/>
              <a:buFont typeface="Arial"/>
              <a:buNone/>
            </a:pPr>
            <a:r>
              <a:t/>
            </a:r>
            <a:endParaRPr sz="1400">
              <a:solidFill>
                <a:srgbClr val="011E3B"/>
              </a:solidFill>
              <a:latin typeface="Verdana"/>
              <a:ea typeface="Verdana"/>
              <a:cs typeface="Verdana"/>
              <a:sym typeface="Verdana"/>
            </a:endParaRPr>
          </a:p>
        </p:txBody>
      </p:sp>
      <p:sp>
        <p:nvSpPr>
          <p:cNvPr id="1731" name="Google Shape;1731;p47"/>
          <p:cNvSpPr txBox="1"/>
          <p:nvPr/>
        </p:nvSpPr>
        <p:spPr>
          <a:xfrm>
            <a:off x="628019" y="8174986"/>
            <a:ext cx="412383" cy="40688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11E3B"/>
              </a:buClr>
              <a:buSzPts val="1400"/>
              <a:buFont typeface="Arial"/>
              <a:buNone/>
            </a:pPr>
            <a:r>
              <a:rPr lang="en-US" sz="1400">
                <a:solidFill>
                  <a:srgbClr val="011E3B"/>
                </a:solidFill>
                <a:latin typeface="Verdana"/>
                <a:ea typeface="Verdana"/>
                <a:cs typeface="Verdana"/>
                <a:sym typeface="Verdana"/>
              </a:rPr>
              <a:t>2</a:t>
            </a:r>
            <a:endParaRPr/>
          </a:p>
        </p:txBody>
      </p:sp>
      <p:sp>
        <p:nvSpPr>
          <p:cNvPr id="1732" name="Google Shape;1732;p47"/>
          <p:cNvSpPr txBox="1"/>
          <p:nvPr/>
        </p:nvSpPr>
        <p:spPr>
          <a:xfrm>
            <a:off x="1242630" y="8216223"/>
            <a:ext cx="5044898" cy="40688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11E3B"/>
              </a:buClr>
              <a:buSzPts val="1400"/>
              <a:buFont typeface="Arial"/>
              <a:buNone/>
            </a:pPr>
            <a:r>
              <a:rPr lang="en-US" sz="1400">
                <a:solidFill>
                  <a:srgbClr val="011E3B"/>
                </a:solidFill>
                <a:latin typeface="Verdana"/>
                <a:ea typeface="Verdana"/>
                <a:cs typeface="Verdana"/>
                <a:sym typeface="Verdana"/>
              </a:rPr>
              <a:t>Dedicare troppo tempo alle attività manuali</a:t>
            </a:r>
            <a:endParaRPr/>
          </a:p>
          <a:p>
            <a:pPr marL="0" marR="0" lvl="0" indent="0" algn="l" rtl="0">
              <a:lnSpc>
                <a:spcPct val="100000"/>
              </a:lnSpc>
              <a:spcBef>
                <a:spcPts val="2267"/>
              </a:spcBef>
              <a:spcAft>
                <a:spcPts val="0"/>
              </a:spcAft>
              <a:buClr>
                <a:srgbClr val="011E3B"/>
              </a:buClr>
              <a:buSzPts val="1400"/>
              <a:buFont typeface="Arial"/>
              <a:buNone/>
            </a:pPr>
            <a:r>
              <a:t/>
            </a:r>
            <a:endParaRPr sz="1400">
              <a:solidFill>
                <a:srgbClr val="011E3B"/>
              </a:solidFill>
              <a:latin typeface="Verdana"/>
              <a:ea typeface="Verdana"/>
              <a:cs typeface="Verdana"/>
              <a:sym typeface="Verdana"/>
            </a:endParaRPr>
          </a:p>
        </p:txBody>
      </p:sp>
      <p:sp>
        <p:nvSpPr>
          <p:cNvPr id="1733" name="Google Shape;1733;p47"/>
          <p:cNvSpPr txBox="1"/>
          <p:nvPr/>
        </p:nvSpPr>
        <p:spPr>
          <a:xfrm>
            <a:off x="628019" y="8561644"/>
            <a:ext cx="412383" cy="40688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11E3B"/>
              </a:buClr>
              <a:buSzPts val="1400"/>
              <a:buFont typeface="Arial"/>
              <a:buNone/>
            </a:pPr>
            <a:r>
              <a:rPr lang="en-US" sz="1400">
                <a:solidFill>
                  <a:srgbClr val="011E3B"/>
                </a:solidFill>
                <a:latin typeface="Verdana"/>
                <a:ea typeface="Verdana"/>
                <a:cs typeface="Verdana"/>
                <a:sym typeface="Verdana"/>
              </a:rPr>
              <a:t>3</a:t>
            </a:r>
            <a:endParaRPr/>
          </a:p>
        </p:txBody>
      </p:sp>
      <p:sp>
        <p:nvSpPr>
          <p:cNvPr id="1734" name="Google Shape;1734;p47"/>
          <p:cNvSpPr txBox="1"/>
          <p:nvPr/>
        </p:nvSpPr>
        <p:spPr>
          <a:xfrm>
            <a:off x="1242629" y="8571077"/>
            <a:ext cx="4479297" cy="40688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11E3B"/>
              </a:buClr>
              <a:buSzPts val="1400"/>
              <a:buFont typeface="Arial"/>
              <a:buNone/>
            </a:pPr>
            <a:r>
              <a:rPr lang="en-US" sz="1400">
                <a:solidFill>
                  <a:srgbClr val="011E3B"/>
                </a:solidFill>
                <a:latin typeface="Verdana"/>
                <a:ea typeface="Verdana"/>
                <a:cs typeface="Verdana"/>
                <a:sym typeface="Verdana"/>
              </a:rPr>
              <a:t>Mancati follow-up con partner o clienti</a:t>
            </a:r>
            <a:endParaRPr/>
          </a:p>
          <a:p>
            <a:pPr marL="0" marR="0" lvl="0" indent="0" algn="l" rtl="0">
              <a:lnSpc>
                <a:spcPct val="100000"/>
              </a:lnSpc>
              <a:spcBef>
                <a:spcPts val="2267"/>
              </a:spcBef>
              <a:spcAft>
                <a:spcPts val="0"/>
              </a:spcAft>
              <a:buClr>
                <a:srgbClr val="011E3B"/>
              </a:buClr>
              <a:buSzPts val="1400"/>
              <a:buFont typeface="Arial"/>
              <a:buNone/>
            </a:pPr>
            <a:r>
              <a:t/>
            </a:r>
            <a:endParaRPr sz="1400">
              <a:solidFill>
                <a:srgbClr val="011E3B"/>
              </a:solidFill>
              <a:latin typeface="Verdana"/>
              <a:ea typeface="Verdana"/>
              <a:cs typeface="Verdana"/>
              <a:sym typeface="Verdana"/>
            </a:endParaRPr>
          </a:p>
        </p:txBody>
      </p:sp>
      <p:sp>
        <p:nvSpPr>
          <p:cNvPr id="1735" name="Google Shape;1735;p47"/>
          <p:cNvSpPr txBox="1"/>
          <p:nvPr/>
        </p:nvSpPr>
        <p:spPr>
          <a:xfrm>
            <a:off x="628019" y="8943490"/>
            <a:ext cx="412383" cy="40688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11E3B"/>
              </a:buClr>
              <a:buSzPts val="1400"/>
              <a:buFont typeface="Arial"/>
              <a:buNone/>
            </a:pPr>
            <a:r>
              <a:rPr lang="en-US" sz="1400">
                <a:solidFill>
                  <a:srgbClr val="011E3B"/>
                </a:solidFill>
                <a:latin typeface="Verdana"/>
                <a:ea typeface="Verdana"/>
                <a:cs typeface="Verdana"/>
                <a:sym typeface="Verdana"/>
              </a:rPr>
              <a:t>4</a:t>
            </a:r>
            <a:endParaRPr/>
          </a:p>
        </p:txBody>
      </p:sp>
      <p:sp>
        <p:nvSpPr>
          <p:cNvPr id="1736" name="Google Shape;1736;p47"/>
          <p:cNvSpPr txBox="1"/>
          <p:nvPr/>
        </p:nvSpPr>
        <p:spPr>
          <a:xfrm>
            <a:off x="1242630" y="8962548"/>
            <a:ext cx="5169588" cy="40688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11E3B"/>
              </a:buClr>
              <a:buSzPts val="1400"/>
              <a:buFont typeface="Arial"/>
              <a:buNone/>
            </a:pPr>
            <a:r>
              <a:rPr lang="en-US" sz="1400">
                <a:solidFill>
                  <a:srgbClr val="011E3B"/>
                </a:solidFill>
                <a:latin typeface="Verdana"/>
                <a:ea typeface="Verdana"/>
                <a:cs typeface="Verdana"/>
                <a:sym typeface="Verdana"/>
              </a:rPr>
              <a:t>Tracciabilità inefficiente dell'inventario o delle risorse</a:t>
            </a:r>
            <a:endParaRPr/>
          </a:p>
        </p:txBody>
      </p:sp>
      <p:sp>
        <p:nvSpPr>
          <p:cNvPr id="1737" name="Google Shape;1737;p47"/>
          <p:cNvSpPr txBox="1"/>
          <p:nvPr/>
        </p:nvSpPr>
        <p:spPr>
          <a:xfrm>
            <a:off x="628019" y="9310898"/>
            <a:ext cx="412383" cy="40688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11E3B"/>
              </a:buClr>
              <a:buSzPts val="1400"/>
              <a:buFont typeface="Arial"/>
              <a:buNone/>
            </a:pPr>
            <a:r>
              <a:rPr lang="en-US" sz="1400">
                <a:solidFill>
                  <a:srgbClr val="011E3B"/>
                </a:solidFill>
                <a:latin typeface="Verdana"/>
                <a:ea typeface="Verdana"/>
                <a:cs typeface="Verdana"/>
                <a:sym typeface="Verdana"/>
              </a:rPr>
              <a:t>5</a:t>
            </a:r>
            <a:endParaRPr sz="1400">
              <a:solidFill>
                <a:srgbClr val="011E3B"/>
              </a:solidFill>
              <a:latin typeface="Verdana"/>
              <a:ea typeface="Verdana"/>
              <a:cs typeface="Verdana"/>
              <a:sym typeface="Verdana"/>
            </a:endParaRPr>
          </a:p>
        </p:txBody>
      </p:sp>
      <p:sp>
        <p:nvSpPr>
          <p:cNvPr id="1738" name="Google Shape;1738;p47"/>
          <p:cNvSpPr txBox="1"/>
          <p:nvPr/>
        </p:nvSpPr>
        <p:spPr>
          <a:xfrm>
            <a:off x="1242629" y="9339581"/>
            <a:ext cx="5625116" cy="40688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11E3B"/>
              </a:buClr>
              <a:buSzPts val="1400"/>
              <a:buFont typeface="Arial"/>
              <a:buNone/>
            </a:pPr>
            <a:r>
              <a:rPr lang="en-US" sz="1400">
                <a:solidFill>
                  <a:srgbClr val="011E3B"/>
                </a:solidFill>
                <a:latin typeface="Verdana"/>
                <a:ea typeface="Verdana"/>
                <a:cs typeface="Verdana"/>
                <a:sym typeface="Verdana"/>
              </a:rPr>
              <a:t>Difficoltà a gestire i programmi di pubblicazione sui social media</a:t>
            </a:r>
            <a:endParaRPr/>
          </a:p>
        </p:txBody>
      </p:sp>
      <p:sp>
        <p:nvSpPr>
          <p:cNvPr id="1739" name="Google Shape;1739;p47"/>
          <p:cNvSpPr txBox="1"/>
          <p:nvPr/>
        </p:nvSpPr>
        <p:spPr>
          <a:xfrm>
            <a:off x="628019" y="4099552"/>
            <a:ext cx="412383" cy="40688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11E3B"/>
              </a:buClr>
              <a:buSzPts val="1400"/>
              <a:buFont typeface="Arial"/>
              <a:buNone/>
            </a:pPr>
            <a:r>
              <a:rPr lang="en-US" sz="1400">
                <a:solidFill>
                  <a:srgbClr val="011E3B"/>
                </a:solidFill>
                <a:latin typeface="Verdana"/>
                <a:ea typeface="Verdana"/>
                <a:cs typeface="Verdana"/>
                <a:sym typeface="Verdana"/>
              </a:rPr>
              <a:t>6</a:t>
            </a:r>
            <a:endParaRPr/>
          </a:p>
        </p:txBody>
      </p:sp>
      <p:sp>
        <p:nvSpPr>
          <p:cNvPr id="1740" name="Google Shape;1740;p47"/>
          <p:cNvSpPr txBox="1"/>
          <p:nvPr/>
        </p:nvSpPr>
        <p:spPr>
          <a:xfrm>
            <a:off x="1242629" y="4131164"/>
            <a:ext cx="5169589" cy="40688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11E3B"/>
              </a:buClr>
              <a:buSzPts val="1400"/>
              <a:buFont typeface="Arial"/>
              <a:buNone/>
            </a:pPr>
            <a:r>
              <a:rPr lang="en-US" sz="1400">
                <a:solidFill>
                  <a:srgbClr val="011E3B"/>
                </a:solidFill>
                <a:latin typeface="Verdana"/>
                <a:ea typeface="Verdana"/>
                <a:cs typeface="Verdana"/>
                <a:sym typeface="Verdana"/>
              </a:rPr>
              <a:t>Difficoltà nel tracciare i progressi degli eco-obiettivi</a:t>
            </a:r>
            <a:endParaRPr/>
          </a:p>
        </p:txBody>
      </p:sp>
      <p:sp>
        <p:nvSpPr>
          <p:cNvPr id="1741" name="Google Shape;1741;p47"/>
          <p:cNvSpPr txBox="1"/>
          <p:nvPr/>
        </p:nvSpPr>
        <p:spPr>
          <a:xfrm>
            <a:off x="628019" y="4444229"/>
            <a:ext cx="412383" cy="40688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11E3B"/>
              </a:buClr>
              <a:buSzPts val="1400"/>
              <a:buFont typeface="Arial"/>
              <a:buNone/>
            </a:pPr>
            <a:r>
              <a:rPr lang="en-US" sz="1400">
                <a:solidFill>
                  <a:srgbClr val="011E3B"/>
                </a:solidFill>
                <a:latin typeface="Verdana"/>
                <a:ea typeface="Verdana"/>
                <a:cs typeface="Verdana"/>
                <a:sym typeface="Verdana"/>
              </a:rPr>
              <a:t>7</a:t>
            </a:r>
            <a:endParaRPr/>
          </a:p>
        </p:txBody>
      </p:sp>
      <p:sp>
        <p:nvSpPr>
          <p:cNvPr id="1742" name="Google Shape;1742;p47"/>
          <p:cNvSpPr txBox="1"/>
          <p:nvPr/>
        </p:nvSpPr>
        <p:spPr>
          <a:xfrm>
            <a:off x="1242630" y="4485466"/>
            <a:ext cx="5759994" cy="40688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11E3B"/>
              </a:buClr>
              <a:buSzPts val="1400"/>
              <a:buFont typeface="Arial"/>
              <a:buNone/>
            </a:pPr>
            <a:r>
              <a:rPr lang="en-US" sz="1400">
                <a:solidFill>
                  <a:srgbClr val="011E3B"/>
                </a:solidFill>
                <a:latin typeface="Verdana"/>
                <a:ea typeface="Verdana"/>
                <a:cs typeface="Verdana"/>
                <a:sym typeface="Verdana"/>
              </a:rPr>
              <a:t>Smarrimento di documenti o risorse importanti</a:t>
            </a:r>
            <a:endParaRPr/>
          </a:p>
          <a:p>
            <a:pPr marL="0" marR="0" lvl="0" indent="0" algn="l" rtl="0">
              <a:lnSpc>
                <a:spcPct val="100000"/>
              </a:lnSpc>
              <a:spcBef>
                <a:spcPts val="2267"/>
              </a:spcBef>
              <a:spcAft>
                <a:spcPts val="0"/>
              </a:spcAft>
              <a:buClr>
                <a:srgbClr val="011E3B"/>
              </a:buClr>
              <a:buSzPts val="1400"/>
              <a:buFont typeface="Arial"/>
              <a:buNone/>
            </a:pPr>
            <a:r>
              <a:t/>
            </a:r>
            <a:endParaRPr sz="1400">
              <a:solidFill>
                <a:srgbClr val="011E3B"/>
              </a:solidFill>
              <a:latin typeface="Verdana"/>
              <a:ea typeface="Verdana"/>
              <a:cs typeface="Verdana"/>
              <a:sym typeface="Verdana"/>
            </a:endParaRPr>
          </a:p>
        </p:txBody>
      </p:sp>
      <p:sp>
        <p:nvSpPr>
          <p:cNvPr id="1743" name="Google Shape;1743;p47"/>
          <p:cNvSpPr txBox="1"/>
          <p:nvPr/>
        </p:nvSpPr>
        <p:spPr>
          <a:xfrm>
            <a:off x="628019" y="4830887"/>
            <a:ext cx="412383" cy="40688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11E3B"/>
              </a:buClr>
              <a:buSzPts val="1400"/>
              <a:buFont typeface="Arial"/>
              <a:buNone/>
            </a:pPr>
            <a:r>
              <a:rPr lang="en-US" sz="1400">
                <a:solidFill>
                  <a:srgbClr val="011E3B"/>
                </a:solidFill>
                <a:latin typeface="Verdana"/>
                <a:ea typeface="Verdana"/>
                <a:cs typeface="Verdana"/>
                <a:sym typeface="Verdana"/>
              </a:rPr>
              <a:t>8</a:t>
            </a:r>
            <a:endParaRPr/>
          </a:p>
        </p:txBody>
      </p:sp>
      <p:sp>
        <p:nvSpPr>
          <p:cNvPr id="1744" name="Google Shape;1744;p47"/>
          <p:cNvSpPr txBox="1"/>
          <p:nvPr/>
        </p:nvSpPr>
        <p:spPr>
          <a:xfrm>
            <a:off x="1242630" y="4840320"/>
            <a:ext cx="6027338" cy="40688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11E3B"/>
              </a:buClr>
              <a:buSzPts val="1400"/>
              <a:buFont typeface="Arial"/>
              <a:buNone/>
            </a:pPr>
            <a:r>
              <a:rPr lang="en-US" sz="1400">
                <a:solidFill>
                  <a:srgbClr val="011E3B"/>
                </a:solidFill>
                <a:latin typeface="Verdana"/>
                <a:ea typeface="Verdana"/>
                <a:cs typeface="Verdana"/>
                <a:sym typeface="Verdana"/>
              </a:rPr>
              <a:t>Allineare gli obiettivi del progetto con gli obiettivi eco-compatibili</a:t>
            </a:r>
            <a:endParaRPr/>
          </a:p>
          <a:p>
            <a:pPr marL="0" marR="0" lvl="0" indent="0" algn="l" rtl="0">
              <a:lnSpc>
                <a:spcPct val="100000"/>
              </a:lnSpc>
              <a:spcBef>
                <a:spcPts val="2267"/>
              </a:spcBef>
              <a:spcAft>
                <a:spcPts val="0"/>
              </a:spcAft>
              <a:buClr>
                <a:srgbClr val="011E3B"/>
              </a:buClr>
              <a:buSzPts val="1400"/>
              <a:buFont typeface="Arial"/>
              <a:buNone/>
            </a:pPr>
            <a:r>
              <a:t/>
            </a:r>
            <a:endParaRPr sz="1400">
              <a:solidFill>
                <a:srgbClr val="011E3B"/>
              </a:solidFill>
              <a:latin typeface="Verdana"/>
              <a:ea typeface="Verdana"/>
              <a:cs typeface="Verdana"/>
              <a:sym typeface="Verdana"/>
            </a:endParaRPr>
          </a:p>
        </p:txBody>
      </p:sp>
      <p:sp>
        <p:nvSpPr>
          <p:cNvPr id="1745" name="Google Shape;1745;p47"/>
          <p:cNvSpPr txBox="1"/>
          <p:nvPr/>
        </p:nvSpPr>
        <p:spPr>
          <a:xfrm>
            <a:off x="628019" y="5212733"/>
            <a:ext cx="412383" cy="40688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11E3B"/>
              </a:buClr>
              <a:buSzPts val="1400"/>
              <a:buFont typeface="Arial"/>
              <a:buNone/>
            </a:pPr>
            <a:r>
              <a:rPr lang="en-US" sz="1400">
                <a:solidFill>
                  <a:srgbClr val="011E3B"/>
                </a:solidFill>
                <a:latin typeface="Verdana"/>
                <a:ea typeface="Verdana"/>
                <a:cs typeface="Verdana"/>
                <a:sym typeface="Verdana"/>
              </a:rPr>
              <a:t>9</a:t>
            </a:r>
            <a:endParaRPr/>
          </a:p>
        </p:txBody>
      </p:sp>
      <p:sp>
        <p:nvSpPr>
          <p:cNvPr id="1746" name="Google Shape;1746;p47"/>
          <p:cNvSpPr txBox="1"/>
          <p:nvPr/>
        </p:nvSpPr>
        <p:spPr>
          <a:xfrm>
            <a:off x="1242630" y="5231791"/>
            <a:ext cx="6027338" cy="406880"/>
          </a:xfrm>
          <a:prstGeom prst="rect">
            <a:avLst/>
          </a:prstGeom>
          <a:noFill/>
          <a:ln>
            <a:noFill/>
          </a:ln>
        </p:spPr>
        <p:txBody>
          <a:bodyPr spcFirstLastPara="1" wrap="square" lIns="91425" tIns="45700" rIns="91425" bIns="45700" anchor="t" anchorCtr="0">
            <a:noAutofit/>
          </a:bodyPr>
          <a:lstStyle/>
          <a:p>
            <a:pPr marL="0" marR="0" lvl="0" indent="0" algn="l" rtl="0">
              <a:lnSpc>
                <a:spcPct val="140000"/>
              </a:lnSpc>
              <a:spcBef>
                <a:spcPts val="0"/>
              </a:spcBef>
              <a:spcAft>
                <a:spcPts val="0"/>
              </a:spcAft>
              <a:buClr>
                <a:srgbClr val="011E3B"/>
              </a:buClr>
              <a:buSzPts val="1400"/>
              <a:buFont typeface="Arial"/>
              <a:buNone/>
            </a:pPr>
            <a:r>
              <a:rPr lang="en-US" sz="1400">
                <a:solidFill>
                  <a:srgbClr val="011E3B"/>
                </a:solidFill>
                <a:latin typeface="Verdana"/>
                <a:ea typeface="Verdana"/>
                <a:cs typeface="Verdana"/>
                <a:sym typeface="Verdana"/>
              </a:rPr>
              <a:t>Creare e convalidare rapidamente il piano aziendale</a:t>
            </a:r>
            <a:endParaRPr/>
          </a:p>
        </p:txBody>
      </p:sp>
      <p:sp>
        <p:nvSpPr>
          <p:cNvPr id="1747" name="Google Shape;1747;p47"/>
          <p:cNvSpPr txBox="1"/>
          <p:nvPr/>
        </p:nvSpPr>
        <p:spPr>
          <a:xfrm>
            <a:off x="628019" y="5580141"/>
            <a:ext cx="412383" cy="40688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11E3B"/>
              </a:buClr>
              <a:buSzPts val="1400"/>
              <a:buFont typeface="Arial"/>
              <a:buNone/>
            </a:pPr>
            <a:r>
              <a:rPr lang="en-US" sz="1400">
                <a:solidFill>
                  <a:srgbClr val="011E3B"/>
                </a:solidFill>
                <a:latin typeface="Verdana"/>
                <a:ea typeface="Verdana"/>
                <a:cs typeface="Verdana"/>
                <a:sym typeface="Verdana"/>
              </a:rPr>
              <a:t>10</a:t>
            </a:r>
            <a:endParaRPr/>
          </a:p>
        </p:txBody>
      </p:sp>
      <p:sp>
        <p:nvSpPr>
          <p:cNvPr id="1748" name="Google Shape;1748;p47"/>
          <p:cNvSpPr txBox="1"/>
          <p:nvPr/>
        </p:nvSpPr>
        <p:spPr>
          <a:xfrm>
            <a:off x="1242629" y="5608824"/>
            <a:ext cx="6042551" cy="40688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11E3B"/>
              </a:buClr>
              <a:buSzPts val="1400"/>
              <a:buFont typeface="Arial"/>
              <a:buNone/>
            </a:pPr>
            <a:r>
              <a:rPr lang="en-US" sz="1400">
                <a:solidFill>
                  <a:srgbClr val="011E3B"/>
                </a:solidFill>
                <a:latin typeface="Verdana"/>
                <a:ea typeface="Verdana"/>
                <a:cs typeface="Verdana"/>
                <a:sym typeface="Verdana"/>
              </a:rPr>
              <a:t>Impostazione e gestione di un negozio online ecologico</a:t>
            </a:r>
            <a:endParaRPr/>
          </a:p>
        </p:txBody>
      </p:sp>
      <p:sp>
        <p:nvSpPr>
          <p:cNvPr id="1749" name="Google Shape;1749;p47"/>
          <p:cNvSpPr/>
          <p:nvPr/>
        </p:nvSpPr>
        <p:spPr>
          <a:xfrm>
            <a:off x="-19316" y="7156147"/>
            <a:ext cx="7578991" cy="531962"/>
          </a:xfrm>
          <a:prstGeom prst="rect">
            <a:avLst/>
          </a:prstGeom>
          <a:solidFill>
            <a:srgbClr val="8AC03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1750" name="Google Shape;1750;p47"/>
          <p:cNvSpPr txBox="1"/>
          <p:nvPr/>
        </p:nvSpPr>
        <p:spPr>
          <a:xfrm>
            <a:off x="578697" y="7069665"/>
            <a:ext cx="6980978" cy="722327"/>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lt1"/>
              </a:buClr>
              <a:buSzPts val="1600"/>
              <a:buFont typeface="Arial"/>
              <a:buNone/>
            </a:pPr>
            <a:r>
              <a:rPr lang="en-US" sz="1600" b="1">
                <a:solidFill>
                  <a:schemeClr val="lt1"/>
                </a:solidFill>
                <a:latin typeface="Verdana"/>
                <a:ea typeface="Verdana"/>
                <a:cs typeface="Verdana"/>
                <a:sym typeface="Verdana"/>
              </a:rPr>
              <a:t>Area 5: Automatizzare le attività quotidiane </a:t>
            </a:r>
            <a:r>
              <a:rPr lang="en-US" sz="1400" i="1">
                <a:solidFill>
                  <a:schemeClr val="lt1"/>
                </a:solidFill>
                <a:latin typeface="Verdana"/>
                <a:ea typeface="Verdana"/>
                <a:cs typeface="Verdana"/>
                <a:sym typeface="Verdana"/>
              </a:rPr>
              <a:t>(18 sfide e soluzioni digitali)</a:t>
            </a:r>
            <a:endParaRPr sz="1400" b="1">
              <a:solidFill>
                <a:schemeClr val="lt1"/>
              </a:solidFill>
              <a:latin typeface="Verdana"/>
              <a:ea typeface="Verdana"/>
              <a:cs typeface="Verdana"/>
              <a:sym typeface="Verdana"/>
            </a:endParaRPr>
          </a:p>
        </p:txBody>
      </p:sp>
      <p:sp>
        <p:nvSpPr>
          <p:cNvPr id="1751" name="Google Shape;1751;p47"/>
          <p:cNvSpPr txBox="1"/>
          <p:nvPr/>
        </p:nvSpPr>
        <p:spPr>
          <a:xfrm>
            <a:off x="192511" y="143566"/>
            <a:ext cx="5956470" cy="665144"/>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lt1"/>
              </a:buClr>
              <a:buSzPts val="2800"/>
              <a:buFont typeface="Arial"/>
              <a:buNone/>
            </a:pPr>
            <a:r>
              <a:rPr lang="en-US" sz="2800" b="1" i="0">
                <a:solidFill>
                  <a:schemeClr val="lt1"/>
                </a:solidFill>
                <a:latin typeface="Verdana"/>
                <a:ea typeface="Verdana"/>
                <a:cs typeface="Verdana"/>
                <a:sym typeface="Verdana"/>
              </a:rPr>
              <a:t>Sezione 4: Fase 3</a:t>
            </a:r>
            <a:endParaRPr/>
          </a:p>
        </p:txBody>
      </p:sp>
      <p:sp>
        <p:nvSpPr>
          <p:cNvPr id="1752" name="Google Shape;1752;p47"/>
          <p:cNvSpPr txBox="1"/>
          <p:nvPr/>
        </p:nvSpPr>
        <p:spPr>
          <a:xfrm>
            <a:off x="192511" y="649950"/>
            <a:ext cx="6472655" cy="782354"/>
          </a:xfrm>
          <a:prstGeom prst="rect">
            <a:avLst/>
          </a:prstGeom>
          <a:noFill/>
          <a:ln>
            <a:noFill/>
          </a:ln>
        </p:spPr>
        <p:txBody>
          <a:bodyPr spcFirstLastPara="1" wrap="square" lIns="91425" tIns="45700" rIns="91425" bIns="45700" anchor="t" anchorCtr="0">
            <a:noAutofit/>
          </a:bodyPr>
          <a:lstStyle/>
          <a:p>
            <a:pPr marL="0" marR="0" lvl="0" indent="0" algn="just" rtl="0">
              <a:lnSpc>
                <a:spcPct val="100000"/>
              </a:lnSpc>
              <a:spcBef>
                <a:spcPts val="0"/>
              </a:spcBef>
              <a:spcAft>
                <a:spcPts val="0"/>
              </a:spcAft>
              <a:buClr>
                <a:schemeClr val="lt1"/>
              </a:buClr>
              <a:buSzPts val="2000"/>
              <a:buFont typeface="Arial"/>
              <a:buNone/>
            </a:pPr>
            <a:r>
              <a:rPr lang="en-US" sz="2000" b="0" i="0">
                <a:solidFill>
                  <a:schemeClr val="lt1"/>
                </a:solidFill>
                <a:latin typeface="Verdana"/>
                <a:ea typeface="Verdana"/>
                <a:cs typeface="Verdana"/>
                <a:sym typeface="Verdana"/>
              </a:rPr>
              <a:t>Provate le idee e le soluzioni </a:t>
            </a:r>
            <a:endParaRPr/>
          </a:p>
          <a:p>
            <a:pPr marL="0" marR="0" lvl="0" indent="0" algn="just" rtl="0">
              <a:lnSpc>
                <a:spcPct val="100000"/>
              </a:lnSpc>
              <a:spcBef>
                <a:spcPts val="0"/>
              </a:spcBef>
              <a:spcAft>
                <a:spcPts val="0"/>
              </a:spcAft>
              <a:buClr>
                <a:schemeClr val="lt1"/>
              </a:buClr>
              <a:buSzPts val="2000"/>
              <a:buFont typeface="Arial"/>
              <a:buNone/>
            </a:pPr>
            <a:r>
              <a:rPr lang="en-US" sz="2000" b="0" i="0">
                <a:solidFill>
                  <a:schemeClr val="lt1"/>
                </a:solidFill>
                <a:latin typeface="Verdana"/>
                <a:ea typeface="Verdana"/>
                <a:cs typeface="Verdana"/>
                <a:sym typeface="Verdana"/>
              </a:rPr>
              <a:t>(5 aree di attività)</a:t>
            </a:r>
            <a:endParaRPr/>
          </a:p>
        </p:txBody>
      </p:sp>
    </p:spTree>
  </p:cSld>
  <p:clrMapOvr>
    <a:masterClrMapping/>
  </p:clrMapOvr>
</p:sld>
</file>

<file path=ppt/slides/slide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56" name="Shape 1756"/>
        <p:cNvGrpSpPr/>
        <p:nvPr/>
      </p:nvGrpSpPr>
      <p:grpSpPr>
        <a:xfrm>
          <a:off x="0" y="0"/>
          <a:ext cx="0" cy="0"/>
          <a:chOff x="0" y="0"/>
          <a:chExt cx="0" cy="0"/>
        </a:xfrm>
      </p:grpSpPr>
      <p:sp>
        <p:nvSpPr>
          <p:cNvPr id="1757" name="Google Shape;1757;p48"/>
          <p:cNvSpPr txBox="1"/>
          <p:nvPr/>
        </p:nvSpPr>
        <p:spPr>
          <a:xfrm>
            <a:off x="628019" y="2215012"/>
            <a:ext cx="412383" cy="40688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11E3B"/>
              </a:buClr>
              <a:buSzPts val="1400"/>
              <a:buFont typeface="Arial"/>
              <a:buNone/>
            </a:pPr>
            <a:r>
              <a:rPr lang="en-US" sz="1400">
                <a:solidFill>
                  <a:srgbClr val="011E3B"/>
                </a:solidFill>
                <a:latin typeface="Verdana"/>
                <a:ea typeface="Verdana"/>
                <a:cs typeface="Verdana"/>
                <a:sym typeface="Verdana"/>
              </a:rPr>
              <a:t>6</a:t>
            </a:r>
            <a:endParaRPr/>
          </a:p>
        </p:txBody>
      </p:sp>
      <p:sp>
        <p:nvSpPr>
          <p:cNvPr id="1758" name="Google Shape;1758;p48"/>
          <p:cNvSpPr txBox="1"/>
          <p:nvPr/>
        </p:nvSpPr>
        <p:spPr>
          <a:xfrm>
            <a:off x="1242629" y="2246624"/>
            <a:ext cx="5169589" cy="40688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11E3B"/>
              </a:buClr>
              <a:buSzPts val="1400"/>
              <a:buFont typeface="Arial"/>
              <a:buNone/>
            </a:pPr>
            <a:r>
              <a:rPr lang="en-US" sz="1400">
                <a:solidFill>
                  <a:srgbClr val="011E3B"/>
                </a:solidFill>
                <a:latin typeface="Verdana"/>
                <a:ea typeface="Verdana"/>
                <a:cs typeface="Verdana"/>
                <a:sym typeface="Verdana"/>
              </a:rPr>
              <a:t>Gestione di itinerari ecoturistici complessi in più località</a:t>
            </a:r>
            <a:endParaRPr/>
          </a:p>
        </p:txBody>
      </p:sp>
      <p:sp>
        <p:nvSpPr>
          <p:cNvPr id="1759" name="Google Shape;1759;p48"/>
          <p:cNvSpPr txBox="1"/>
          <p:nvPr/>
        </p:nvSpPr>
        <p:spPr>
          <a:xfrm>
            <a:off x="628019" y="2756909"/>
            <a:ext cx="412383" cy="40688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11E3B"/>
              </a:buClr>
              <a:buSzPts val="1400"/>
              <a:buFont typeface="Arial"/>
              <a:buNone/>
            </a:pPr>
            <a:r>
              <a:rPr lang="en-US" sz="1400">
                <a:solidFill>
                  <a:srgbClr val="011E3B"/>
                </a:solidFill>
                <a:latin typeface="Verdana"/>
                <a:ea typeface="Verdana"/>
                <a:cs typeface="Verdana"/>
                <a:sym typeface="Verdana"/>
              </a:rPr>
              <a:t>7</a:t>
            </a:r>
            <a:endParaRPr/>
          </a:p>
        </p:txBody>
      </p:sp>
      <p:sp>
        <p:nvSpPr>
          <p:cNvPr id="1760" name="Google Shape;1760;p48"/>
          <p:cNvSpPr txBox="1"/>
          <p:nvPr/>
        </p:nvSpPr>
        <p:spPr>
          <a:xfrm>
            <a:off x="1242629" y="2798146"/>
            <a:ext cx="5550459" cy="40688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11E3B"/>
              </a:buClr>
              <a:buSzPts val="1400"/>
              <a:buFont typeface="Arial"/>
              <a:buNone/>
            </a:pPr>
            <a:r>
              <a:rPr lang="en-US" sz="1400">
                <a:solidFill>
                  <a:srgbClr val="011E3B"/>
                </a:solidFill>
                <a:latin typeface="Verdana"/>
                <a:ea typeface="Verdana"/>
                <a:cs typeface="Verdana"/>
                <a:sym typeface="Verdana"/>
              </a:rPr>
              <a:t>Mappatura e mantenimento di registri accurati delle installazioni di arte di strada</a:t>
            </a:r>
            <a:endParaRPr/>
          </a:p>
          <a:p>
            <a:pPr marL="0" marR="0" lvl="0" indent="0" algn="l" rtl="0">
              <a:lnSpc>
                <a:spcPct val="100000"/>
              </a:lnSpc>
              <a:spcBef>
                <a:spcPts val="2267"/>
              </a:spcBef>
              <a:spcAft>
                <a:spcPts val="0"/>
              </a:spcAft>
              <a:buClr>
                <a:srgbClr val="011E3B"/>
              </a:buClr>
              <a:buSzPts val="1400"/>
              <a:buFont typeface="Arial"/>
              <a:buNone/>
            </a:pPr>
            <a:r>
              <a:t/>
            </a:r>
            <a:endParaRPr sz="1400">
              <a:solidFill>
                <a:srgbClr val="011E3B"/>
              </a:solidFill>
              <a:latin typeface="Verdana"/>
              <a:ea typeface="Verdana"/>
              <a:cs typeface="Verdana"/>
              <a:sym typeface="Verdana"/>
            </a:endParaRPr>
          </a:p>
        </p:txBody>
      </p:sp>
      <p:sp>
        <p:nvSpPr>
          <p:cNvPr id="1761" name="Google Shape;1761;p48"/>
          <p:cNvSpPr txBox="1"/>
          <p:nvPr/>
        </p:nvSpPr>
        <p:spPr>
          <a:xfrm>
            <a:off x="628019" y="3337574"/>
            <a:ext cx="412383" cy="40688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11E3B"/>
              </a:buClr>
              <a:buSzPts val="1400"/>
              <a:buFont typeface="Arial"/>
              <a:buNone/>
            </a:pPr>
            <a:r>
              <a:rPr lang="en-US" sz="1400">
                <a:solidFill>
                  <a:srgbClr val="011E3B"/>
                </a:solidFill>
                <a:latin typeface="Verdana"/>
                <a:ea typeface="Verdana"/>
                <a:cs typeface="Verdana"/>
                <a:sym typeface="Verdana"/>
              </a:rPr>
              <a:t>8</a:t>
            </a:r>
            <a:endParaRPr/>
          </a:p>
        </p:txBody>
      </p:sp>
      <p:sp>
        <p:nvSpPr>
          <p:cNvPr id="1762" name="Google Shape;1762;p48"/>
          <p:cNvSpPr txBox="1"/>
          <p:nvPr/>
        </p:nvSpPr>
        <p:spPr>
          <a:xfrm>
            <a:off x="1242629" y="3347007"/>
            <a:ext cx="5767611" cy="40688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11E3B"/>
              </a:buClr>
              <a:buSzPts val="1400"/>
              <a:buFont typeface="Arial"/>
              <a:buNone/>
            </a:pPr>
            <a:r>
              <a:rPr lang="en-US" sz="1400">
                <a:solidFill>
                  <a:srgbClr val="011E3B"/>
                </a:solidFill>
                <a:latin typeface="Verdana"/>
                <a:ea typeface="Verdana"/>
                <a:cs typeface="Verdana"/>
                <a:sym typeface="Verdana"/>
              </a:rPr>
              <a:t>Riduzione dei tempi di trascrizione e riassunto di riunioni o interviste</a:t>
            </a:r>
            <a:endParaRPr/>
          </a:p>
          <a:p>
            <a:pPr marL="0" marR="0" lvl="0" indent="0" algn="l" rtl="0">
              <a:lnSpc>
                <a:spcPct val="100000"/>
              </a:lnSpc>
              <a:spcBef>
                <a:spcPts val="2267"/>
              </a:spcBef>
              <a:spcAft>
                <a:spcPts val="0"/>
              </a:spcAft>
              <a:buClr>
                <a:srgbClr val="011E3B"/>
              </a:buClr>
              <a:buSzPts val="1400"/>
              <a:buFont typeface="Arial"/>
              <a:buNone/>
            </a:pPr>
            <a:r>
              <a:t/>
            </a:r>
            <a:endParaRPr sz="1400">
              <a:solidFill>
                <a:srgbClr val="011E3B"/>
              </a:solidFill>
              <a:latin typeface="Verdana"/>
              <a:ea typeface="Verdana"/>
              <a:cs typeface="Verdana"/>
              <a:sym typeface="Verdana"/>
            </a:endParaRPr>
          </a:p>
        </p:txBody>
      </p:sp>
      <p:sp>
        <p:nvSpPr>
          <p:cNvPr id="1763" name="Google Shape;1763;p48"/>
          <p:cNvSpPr txBox="1"/>
          <p:nvPr/>
        </p:nvSpPr>
        <p:spPr>
          <a:xfrm>
            <a:off x="628019" y="3911698"/>
            <a:ext cx="412383" cy="40688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11E3B"/>
              </a:buClr>
              <a:buSzPts val="1400"/>
              <a:buFont typeface="Arial"/>
              <a:buNone/>
            </a:pPr>
            <a:r>
              <a:rPr lang="en-US" sz="1400">
                <a:solidFill>
                  <a:srgbClr val="011E3B"/>
                </a:solidFill>
                <a:latin typeface="Verdana"/>
                <a:ea typeface="Verdana"/>
                <a:cs typeface="Verdana"/>
                <a:sym typeface="Verdana"/>
              </a:rPr>
              <a:t>9</a:t>
            </a:r>
            <a:endParaRPr/>
          </a:p>
        </p:txBody>
      </p:sp>
      <p:sp>
        <p:nvSpPr>
          <p:cNvPr id="1764" name="Google Shape;1764;p48"/>
          <p:cNvSpPr txBox="1"/>
          <p:nvPr/>
        </p:nvSpPr>
        <p:spPr>
          <a:xfrm>
            <a:off x="1242629" y="3930756"/>
            <a:ext cx="5742711" cy="40688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11E3B"/>
              </a:buClr>
              <a:buSzPts val="1400"/>
              <a:buFont typeface="Arial"/>
              <a:buNone/>
            </a:pPr>
            <a:r>
              <a:rPr lang="en-US" sz="1400">
                <a:solidFill>
                  <a:srgbClr val="011E3B"/>
                </a:solidFill>
                <a:latin typeface="Verdana"/>
                <a:ea typeface="Verdana"/>
                <a:cs typeface="Verdana"/>
                <a:sym typeface="Verdana"/>
              </a:rPr>
              <a:t>Tracciamento dei protocolli di sicurezza e manutenzione dell'attrezzatura per gli sport d'avventura</a:t>
            </a:r>
            <a:endParaRPr/>
          </a:p>
        </p:txBody>
      </p:sp>
      <p:sp>
        <p:nvSpPr>
          <p:cNvPr id="1765" name="Google Shape;1765;p48"/>
          <p:cNvSpPr txBox="1"/>
          <p:nvPr/>
        </p:nvSpPr>
        <p:spPr>
          <a:xfrm>
            <a:off x="578698" y="1491189"/>
            <a:ext cx="4090284" cy="722327"/>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lt1"/>
              </a:buClr>
              <a:buSzPts val="1600"/>
              <a:buFont typeface="Arial"/>
              <a:buNone/>
            </a:pPr>
            <a:r>
              <a:rPr lang="en-US" sz="1600" b="1">
                <a:solidFill>
                  <a:schemeClr val="lt1"/>
                </a:solidFill>
                <a:latin typeface="Verdana"/>
                <a:ea typeface="Verdana"/>
                <a:cs typeface="Verdana"/>
                <a:sym typeface="Verdana"/>
              </a:rPr>
              <a:t>Argomento 1: Gestione dei clienti</a:t>
            </a:r>
            <a:endParaRPr/>
          </a:p>
        </p:txBody>
      </p:sp>
      <p:cxnSp>
        <p:nvCxnSpPr>
          <p:cNvPr id="1766" name="Google Shape;1766;p48"/>
          <p:cNvCxnSpPr/>
          <p:nvPr/>
        </p:nvCxnSpPr>
        <p:spPr>
          <a:xfrm>
            <a:off x="3567354" y="9687527"/>
            <a:ext cx="3288633" cy="0"/>
          </a:xfrm>
          <a:prstGeom prst="straightConnector1">
            <a:avLst/>
          </a:prstGeom>
          <a:noFill/>
          <a:ln w="28575" cap="flat" cmpd="sng">
            <a:solidFill>
              <a:srgbClr val="8AC03B"/>
            </a:solidFill>
            <a:prstDash val="solid"/>
            <a:miter lim="800000"/>
            <a:headEnd type="none" w="sm" len="sm"/>
            <a:tailEnd type="none" w="sm" len="sm"/>
          </a:ln>
        </p:spPr>
      </p:cxnSp>
      <p:grpSp>
        <p:nvGrpSpPr>
          <p:cNvPr id="1767" name="Google Shape;1767;p48"/>
          <p:cNvGrpSpPr/>
          <p:nvPr/>
        </p:nvGrpSpPr>
        <p:grpSpPr>
          <a:xfrm>
            <a:off x="6660229" y="9280232"/>
            <a:ext cx="750136" cy="750136"/>
            <a:chOff x="6770986" y="5699369"/>
            <a:chExt cx="750136" cy="750136"/>
          </a:xfrm>
        </p:grpSpPr>
        <p:sp>
          <p:nvSpPr>
            <p:cNvPr id="1768" name="Google Shape;1768;p48"/>
            <p:cNvSpPr/>
            <p:nvPr/>
          </p:nvSpPr>
          <p:spPr>
            <a:xfrm>
              <a:off x="6770986" y="5699369"/>
              <a:ext cx="750136" cy="750136"/>
            </a:xfrm>
            <a:prstGeom prst="ellipse">
              <a:avLst/>
            </a:prstGeom>
            <a:solidFill>
              <a:srgbClr val="8AC03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grpSp>
          <p:nvGrpSpPr>
            <p:cNvPr id="1769" name="Google Shape;1769;p48"/>
            <p:cNvGrpSpPr/>
            <p:nvPr/>
          </p:nvGrpSpPr>
          <p:grpSpPr>
            <a:xfrm>
              <a:off x="6927017" y="5844011"/>
              <a:ext cx="460179" cy="460852"/>
              <a:chOff x="5846399" y="5075944"/>
              <a:chExt cx="910778" cy="912109"/>
            </a:xfrm>
          </p:grpSpPr>
          <p:grpSp>
            <p:nvGrpSpPr>
              <p:cNvPr id="1770" name="Google Shape;1770;p48"/>
              <p:cNvGrpSpPr/>
              <p:nvPr/>
            </p:nvGrpSpPr>
            <p:grpSpPr>
              <a:xfrm>
                <a:off x="6118625" y="5123402"/>
                <a:ext cx="376897" cy="533617"/>
                <a:chOff x="2711364" y="4936062"/>
                <a:chExt cx="376897" cy="533617"/>
              </a:xfrm>
            </p:grpSpPr>
            <p:sp>
              <p:nvSpPr>
                <p:cNvPr id="1771" name="Google Shape;1771;p48"/>
                <p:cNvSpPr/>
                <p:nvPr/>
              </p:nvSpPr>
              <p:spPr>
                <a:xfrm>
                  <a:off x="2711364" y="4936062"/>
                  <a:ext cx="376897" cy="408053"/>
                </a:xfrm>
                <a:custGeom>
                  <a:rect l="l" t="t" r="r" b="b"/>
                  <a:pathLst>
                    <a:path w="376897" h="408053" extrusionOk="0">
                      <a:moveTo>
                        <a:pt x="125501" y="282489"/>
                      </a:moveTo>
                      <a:cubicBezTo>
                        <a:pt x="125501" y="325112"/>
                        <a:pt x="125501" y="365815"/>
                        <a:pt x="125501" y="407669"/>
                      </a:cubicBezTo>
                      <a:cubicBezTo>
                        <a:pt x="115522" y="407669"/>
                        <a:pt x="105544" y="407669"/>
                        <a:pt x="94415" y="407669"/>
                      </a:cubicBezTo>
                      <a:cubicBezTo>
                        <a:pt x="94799" y="367735"/>
                        <a:pt x="71005" y="338552"/>
                        <a:pt x="46827" y="310136"/>
                      </a:cubicBezTo>
                      <a:cubicBezTo>
                        <a:pt x="18044" y="275962"/>
                        <a:pt x="774" y="237947"/>
                        <a:pt x="6" y="192252"/>
                      </a:cubicBezTo>
                      <a:cubicBezTo>
                        <a:pt x="-761" y="94335"/>
                        <a:pt x="69086" y="13314"/>
                        <a:pt x="166181" y="1410"/>
                      </a:cubicBezTo>
                      <a:cubicBezTo>
                        <a:pt x="302805" y="-15102"/>
                        <a:pt x="411029" y="116222"/>
                        <a:pt x="366895" y="248314"/>
                      </a:cubicBezTo>
                      <a:cubicBezTo>
                        <a:pt x="360371" y="267898"/>
                        <a:pt x="346555" y="285177"/>
                        <a:pt x="335426" y="303225"/>
                      </a:cubicBezTo>
                      <a:cubicBezTo>
                        <a:pt x="331204" y="310136"/>
                        <a:pt x="325447" y="316280"/>
                        <a:pt x="320075" y="322424"/>
                      </a:cubicBezTo>
                      <a:cubicBezTo>
                        <a:pt x="299734" y="347383"/>
                        <a:pt x="282849" y="373879"/>
                        <a:pt x="282465" y="408053"/>
                      </a:cubicBezTo>
                      <a:cubicBezTo>
                        <a:pt x="272103" y="408053"/>
                        <a:pt x="262125" y="408053"/>
                        <a:pt x="251763" y="408053"/>
                      </a:cubicBezTo>
                      <a:cubicBezTo>
                        <a:pt x="251763" y="366583"/>
                        <a:pt x="251763" y="325496"/>
                        <a:pt x="251763" y="282873"/>
                      </a:cubicBezTo>
                      <a:cubicBezTo>
                        <a:pt x="256752" y="282873"/>
                        <a:pt x="261741" y="282873"/>
                        <a:pt x="267114" y="282873"/>
                      </a:cubicBezTo>
                      <a:cubicBezTo>
                        <a:pt x="293978" y="282105"/>
                        <a:pt x="314318" y="260986"/>
                        <a:pt x="313934" y="234875"/>
                      </a:cubicBezTo>
                      <a:cubicBezTo>
                        <a:pt x="313551" y="209531"/>
                        <a:pt x="292443" y="188796"/>
                        <a:pt x="267114" y="188796"/>
                      </a:cubicBezTo>
                      <a:cubicBezTo>
                        <a:pt x="241401" y="188796"/>
                        <a:pt x="220677" y="209148"/>
                        <a:pt x="219909" y="235259"/>
                      </a:cubicBezTo>
                      <a:cubicBezTo>
                        <a:pt x="219909" y="240250"/>
                        <a:pt x="219909" y="245243"/>
                        <a:pt x="219909" y="250618"/>
                      </a:cubicBezTo>
                      <a:cubicBezTo>
                        <a:pt x="199186" y="250618"/>
                        <a:pt x="178845" y="250618"/>
                        <a:pt x="156970" y="250618"/>
                      </a:cubicBezTo>
                      <a:cubicBezTo>
                        <a:pt x="156970" y="245626"/>
                        <a:pt x="156970" y="240250"/>
                        <a:pt x="156970" y="234491"/>
                      </a:cubicBezTo>
                      <a:cubicBezTo>
                        <a:pt x="155819" y="208379"/>
                        <a:pt x="135095" y="188028"/>
                        <a:pt x="109382" y="188412"/>
                      </a:cubicBezTo>
                      <a:cubicBezTo>
                        <a:pt x="84053" y="188796"/>
                        <a:pt x="63329" y="209531"/>
                        <a:pt x="62945" y="234875"/>
                      </a:cubicBezTo>
                      <a:cubicBezTo>
                        <a:pt x="62562" y="260602"/>
                        <a:pt x="82902" y="281721"/>
                        <a:pt x="108998" y="282489"/>
                      </a:cubicBezTo>
                      <a:cubicBezTo>
                        <a:pt x="114371" y="282873"/>
                        <a:pt x="119360" y="282489"/>
                        <a:pt x="125501" y="282489"/>
                      </a:cubicBezTo>
                      <a:close/>
                    </a:path>
                  </a:pathLst>
                </a:custGeom>
                <a:solidFill>
                  <a:srgbClr val="69ADA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1772" name="Google Shape;1772;p48"/>
                <p:cNvSpPr/>
                <p:nvPr/>
              </p:nvSpPr>
              <p:spPr>
                <a:xfrm>
                  <a:off x="2869101" y="5218935"/>
                  <a:ext cx="61404" cy="124796"/>
                </a:xfrm>
                <a:custGeom>
                  <a:rect l="l" t="t" r="r" b="b"/>
                  <a:pathLst>
                    <a:path w="61404" h="124796" extrusionOk="0">
                      <a:moveTo>
                        <a:pt x="0" y="0"/>
                      </a:moveTo>
                      <a:cubicBezTo>
                        <a:pt x="20724" y="0"/>
                        <a:pt x="40680" y="0"/>
                        <a:pt x="61404" y="0"/>
                      </a:cubicBezTo>
                      <a:cubicBezTo>
                        <a:pt x="61404" y="41471"/>
                        <a:pt x="61404" y="82941"/>
                        <a:pt x="61404" y="124796"/>
                      </a:cubicBezTo>
                      <a:cubicBezTo>
                        <a:pt x="41448" y="124796"/>
                        <a:pt x="21108" y="124796"/>
                        <a:pt x="0" y="124796"/>
                      </a:cubicBezTo>
                      <a:cubicBezTo>
                        <a:pt x="0" y="83326"/>
                        <a:pt x="0" y="42239"/>
                        <a:pt x="0" y="0"/>
                      </a:cubicBezTo>
                      <a:close/>
                    </a:path>
                  </a:pathLst>
                </a:custGeom>
                <a:solidFill>
                  <a:srgbClr val="69ADA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1773" name="Google Shape;1773;p48"/>
                <p:cNvSpPr/>
                <p:nvPr/>
              </p:nvSpPr>
              <p:spPr>
                <a:xfrm>
                  <a:off x="2837632" y="5376370"/>
                  <a:ext cx="124342" cy="30334"/>
                </a:xfrm>
                <a:custGeom>
                  <a:rect l="l" t="t" r="r" b="b"/>
                  <a:pathLst>
                    <a:path w="124342" h="30334" extrusionOk="0">
                      <a:moveTo>
                        <a:pt x="0" y="0"/>
                      </a:moveTo>
                      <a:cubicBezTo>
                        <a:pt x="41448" y="0"/>
                        <a:pt x="82512" y="0"/>
                        <a:pt x="124343" y="0"/>
                      </a:cubicBezTo>
                      <a:cubicBezTo>
                        <a:pt x="124343" y="9984"/>
                        <a:pt x="124343" y="19967"/>
                        <a:pt x="124343" y="30335"/>
                      </a:cubicBezTo>
                      <a:cubicBezTo>
                        <a:pt x="83279" y="30335"/>
                        <a:pt x="41831" y="30335"/>
                        <a:pt x="0" y="30335"/>
                      </a:cubicBezTo>
                      <a:cubicBezTo>
                        <a:pt x="0" y="20351"/>
                        <a:pt x="0" y="10752"/>
                        <a:pt x="0"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1774" name="Google Shape;1774;p48"/>
                <p:cNvSpPr/>
                <p:nvPr/>
              </p:nvSpPr>
              <p:spPr>
                <a:xfrm>
                  <a:off x="2857588" y="5439344"/>
                  <a:ext cx="84814" cy="30335"/>
                </a:xfrm>
                <a:custGeom>
                  <a:rect l="l" t="t" r="r" b="b"/>
                  <a:pathLst>
                    <a:path w="84814" h="30335" extrusionOk="0">
                      <a:moveTo>
                        <a:pt x="84814" y="0"/>
                      </a:moveTo>
                      <a:cubicBezTo>
                        <a:pt x="82128" y="10368"/>
                        <a:pt x="79825" y="19967"/>
                        <a:pt x="77523" y="30335"/>
                      </a:cubicBezTo>
                      <a:cubicBezTo>
                        <a:pt x="54496" y="30335"/>
                        <a:pt x="31854" y="30335"/>
                        <a:pt x="7676" y="30335"/>
                      </a:cubicBezTo>
                      <a:cubicBezTo>
                        <a:pt x="5373" y="20735"/>
                        <a:pt x="2686" y="10752"/>
                        <a:pt x="0" y="0"/>
                      </a:cubicBezTo>
                      <a:cubicBezTo>
                        <a:pt x="28016" y="0"/>
                        <a:pt x="55647" y="0"/>
                        <a:pt x="84814"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1775" name="Google Shape;1775;p48"/>
                <p:cNvSpPr/>
                <p:nvPr/>
              </p:nvSpPr>
              <p:spPr>
                <a:xfrm>
                  <a:off x="2805762" y="5155943"/>
                  <a:ext cx="31444" cy="31291"/>
                </a:xfrm>
                <a:custGeom>
                  <a:rect l="l" t="t" r="r" b="b"/>
                  <a:pathLst>
                    <a:path w="31444" h="31291" extrusionOk="0">
                      <a:moveTo>
                        <a:pt x="31103" y="31121"/>
                      </a:moveTo>
                      <a:cubicBezTo>
                        <a:pt x="24579" y="31121"/>
                        <a:pt x="19206" y="31505"/>
                        <a:pt x="14217" y="31121"/>
                      </a:cubicBezTo>
                      <a:cubicBezTo>
                        <a:pt x="5774" y="30353"/>
                        <a:pt x="-367" y="23442"/>
                        <a:pt x="17" y="15378"/>
                      </a:cubicBezTo>
                      <a:cubicBezTo>
                        <a:pt x="17" y="7314"/>
                        <a:pt x="6925" y="402"/>
                        <a:pt x="14984" y="18"/>
                      </a:cubicBezTo>
                      <a:cubicBezTo>
                        <a:pt x="23044" y="-366"/>
                        <a:pt x="30335" y="5394"/>
                        <a:pt x="31103" y="13842"/>
                      </a:cubicBezTo>
                      <a:cubicBezTo>
                        <a:pt x="31871" y="19218"/>
                        <a:pt x="31103" y="24977"/>
                        <a:pt x="31103" y="31121"/>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1776" name="Google Shape;1776;p48"/>
                <p:cNvSpPr/>
                <p:nvPr/>
              </p:nvSpPr>
              <p:spPr>
                <a:xfrm>
                  <a:off x="2962572" y="5155944"/>
                  <a:ext cx="31274" cy="31504"/>
                </a:xfrm>
                <a:custGeom>
                  <a:rect l="l" t="t" r="r" b="b"/>
                  <a:pathLst>
                    <a:path w="31274" h="31504" extrusionOk="0">
                      <a:moveTo>
                        <a:pt x="171" y="31504"/>
                      </a:moveTo>
                      <a:cubicBezTo>
                        <a:pt x="171" y="24976"/>
                        <a:pt x="-213" y="19601"/>
                        <a:pt x="171" y="14225"/>
                      </a:cubicBezTo>
                      <a:cubicBezTo>
                        <a:pt x="938" y="5777"/>
                        <a:pt x="7846" y="-367"/>
                        <a:pt x="15905" y="17"/>
                      </a:cubicBezTo>
                      <a:cubicBezTo>
                        <a:pt x="23965" y="17"/>
                        <a:pt x="30873" y="6929"/>
                        <a:pt x="31256" y="14993"/>
                      </a:cubicBezTo>
                      <a:cubicBezTo>
                        <a:pt x="31640" y="23056"/>
                        <a:pt x="25883" y="29968"/>
                        <a:pt x="17440" y="31120"/>
                      </a:cubicBezTo>
                      <a:cubicBezTo>
                        <a:pt x="15905" y="31504"/>
                        <a:pt x="14370" y="31120"/>
                        <a:pt x="12451" y="31120"/>
                      </a:cubicBezTo>
                      <a:cubicBezTo>
                        <a:pt x="8997" y="31504"/>
                        <a:pt x="5160" y="31504"/>
                        <a:pt x="171" y="31504"/>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grpSp>
            <p:nvGrpSpPr>
              <p:cNvPr id="1777" name="Google Shape;1777;p48"/>
              <p:cNvGrpSpPr/>
              <p:nvPr/>
            </p:nvGrpSpPr>
            <p:grpSpPr>
              <a:xfrm>
                <a:off x="5846399" y="5075944"/>
                <a:ext cx="910778" cy="912109"/>
                <a:chOff x="2444246" y="4903928"/>
                <a:chExt cx="910778" cy="912109"/>
              </a:xfrm>
            </p:grpSpPr>
            <p:sp>
              <p:nvSpPr>
                <p:cNvPr id="1778" name="Google Shape;1778;p48"/>
                <p:cNvSpPr/>
                <p:nvPr/>
              </p:nvSpPr>
              <p:spPr>
                <a:xfrm>
                  <a:off x="2679955" y="4903928"/>
                  <a:ext cx="440062" cy="597910"/>
                </a:xfrm>
                <a:custGeom>
                  <a:rect l="l" t="t" r="r" b="b"/>
                  <a:pathLst>
                    <a:path w="440062" h="597910" extrusionOk="0">
                      <a:moveTo>
                        <a:pt x="314257" y="472826"/>
                      </a:moveTo>
                      <a:cubicBezTo>
                        <a:pt x="314257" y="483194"/>
                        <a:pt x="314257" y="493177"/>
                        <a:pt x="314257" y="502777"/>
                      </a:cubicBezTo>
                      <a:cubicBezTo>
                        <a:pt x="314257" y="513145"/>
                        <a:pt x="309652" y="521592"/>
                        <a:pt x="301592" y="528504"/>
                      </a:cubicBezTo>
                      <a:cubicBezTo>
                        <a:pt x="298138" y="531576"/>
                        <a:pt x="295452" y="535800"/>
                        <a:pt x="293917" y="540024"/>
                      </a:cubicBezTo>
                      <a:cubicBezTo>
                        <a:pt x="290463" y="550775"/>
                        <a:pt x="288160" y="562295"/>
                        <a:pt x="285090" y="573047"/>
                      </a:cubicBezTo>
                      <a:cubicBezTo>
                        <a:pt x="280485" y="588790"/>
                        <a:pt x="269739" y="597238"/>
                        <a:pt x="253621" y="597622"/>
                      </a:cubicBezTo>
                      <a:cubicBezTo>
                        <a:pt x="230978" y="598006"/>
                        <a:pt x="208335" y="598006"/>
                        <a:pt x="186076" y="597622"/>
                      </a:cubicBezTo>
                      <a:cubicBezTo>
                        <a:pt x="169957" y="597622"/>
                        <a:pt x="159212" y="588790"/>
                        <a:pt x="154606" y="573431"/>
                      </a:cubicBezTo>
                      <a:cubicBezTo>
                        <a:pt x="152688" y="566903"/>
                        <a:pt x="151153" y="560375"/>
                        <a:pt x="149617" y="553463"/>
                      </a:cubicBezTo>
                      <a:cubicBezTo>
                        <a:pt x="146931" y="542328"/>
                        <a:pt x="144628" y="531960"/>
                        <a:pt x="134650" y="523896"/>
                      </a:cubicBezTo>
                      <a:cubicBezTo>
                        <a:pt x="129277" y="519673"/>
                        <a:pt x="127358" y="509689"/>
                        <a:pt x="126207" y="502009"/>
                      </a:cubicBezTo>
                      <a:cubicBezTo>
                        <a:pt x="124672" y="492409"/>
                        <a:pt x="125823" y="482426"/>
                        <a:pt x="125823" y="472826"/>
                      </a:cubicBezTo>
                      <a:cubicBezTo>
                        <a:pt x="102413" y="467066"/>
                        <a:pt x="95889" y="459002"/>
                        <a:pt x="94354" y="435195"/>
                      </a:cubicBezTo>
                      <a:cubicBezTo>
                        <a:pt x="93202" y="414460"/>
                        <a:pt x="82841" y="397948"/>
                        <a:pt x="70560" y="382205"/>
                      </a:cubicBezTo>
                      <a:cubicBezTo>
                        <a:pt x="62500" y="371837"/>
                        <a:pt x="54441" y="361469"/>
                        <a:pt x="45998" y="351486"/>
                      </a:cubicBezTo>
                      <a:cubicBezTo>
                        <a:pt x="-33059" y="256257"/>
                        <a:pt x="-8114" y="102661"/>
                        <a:pt x="104716" y="32775"/>
                      </a:cubicBezTo>
                      <a:cubicBezTo>
                        <a:pt x="238653" y="-49782"/>
                        <a:pt x="414806" y="31623"/>
                        <a:pt x="437449" y="187523"/>
                      </a:cubicBezTo>
                      <a:cubicBezTo>
                        <a:pt x="447043" y="252033"/>
                        <a:pt x="430157" y="309247"/>
                        <a:pt x="387942" y="359165"/>
                      </a:cubicBezTo>
                      <a:cubicBezTo>
                        <a:pt x="377580" y="371453"/>
                        <a:pt x="366834" y="384125"/>
                        <a:pt x="358391" y="398332"/>
                      </a:cubicBezTo>
                      <a:cubicBezTo>
                        <a:pt x="351867" y="409468"/>
                        <a:pt x="347645" y="422139"/>
                        <a:pt x="345727" y="434811"/>
                      </a:cubicBezTo>
                      <a:cubicBezTo>
                        <a:pt x="343040" y="459002"/>
                        <a:pt x="337667" y="467066"/>
                        <a:pt x="314257" y="472826"/>
                      </a:cubicBezTo>
                      <a:close/>
                      <a:moveTo>
                        <a:pt x="156909" y="314623"/>
                      </a:moveTo>
                      <a:cubicBezTo>
                        <a:pt x="150769" y="314623"/>
                        <a:pt x="145780" y="314623"/>
                        <a:pt x="140407" y="314623"/>
                      </a:cubicBezTo>
                      <a:cubicBezTo>
                        <a:pt x="114310" y="313855"/>
                        <a:pt x="93970" y="292736"/>
                        <a:pt x="94354" y="267008"/>
                      </a:cubicBezTo>
                      <a:cubicBezTo>
                        <a:pt x="94738" y="241665"/>
                        <a:pt x="115462" y="220930"/>
                        <a:pt x="140791" y="220546"/>
                      </a:cubicBezTo>
                      <a:cubicBezTo>
                        <a:pt x="166504" y="220162"/>
                        <a:pt x="187611" y="240513"/>
                        <a:pt x="188379" y="266624"/>
                      </a:cubicBezTo>
                      <a:cubicBezTo>
                        <a:pt x="188762" y="272000"/>
                        <a:pt x="188379" y="277376"/>
                        <a:pt x="188379" y="282752"/>
                      </a:cubicBezTo>
                      <a:cubicBezTo>
                        <a:pt x="210254" y="282752"/>
                        <a:pt x="230594" y="282752"/>
                        <a:pt x="251318" y="282752"/>
                      </a:cubicBezTo>
                      <a:cubicBezTo>
                        <a:pt x="251318" y="276992"/>
                        <a:pt x="251318" y="272000"/>
                        <a:pt x="251318" y="267392"/>
                      </a:cubicBezTo>
                      <a:cubicBezTo>
                        <a:pt x="252085" y="241281"/>
                        <a:pt x="272809" y="220930"/>
                        <a:pt x="298522" y="220930"/>
                      </a:cubicBezTo>
                      <a:cubicBezTo>
                        <a:pt x="323851" y="220930"/>
                        <a:pt x="344959" y="241665"/>
                        <a:pt x="345343" y="267008"/>
                      </a:cubicBezTo>
                      <a:cubicBezTo>
                        <a:pt x="345727" y="293119"/>
                        <a:pt x="325386" y="314239"/>
                        <a:pt x="298522" y="315007"/>
                      </a:cubicBezTo>
                      <a:cubicBezTo>
                        <a:pt x="293533" y="315007"/>
                        <a:pt x="288160" y="315007"/>
                        <a:pt x="283171" y="315007"/>
                      </a:cubicBezTo>
                      <a:cubicBezTo>
                        <a:pt x="283171" y="357629"/>
                        <a:pt x="283171" y="399100"/>
                        <a:pt x="283171" y="440187"/>
                      </a:cubicBezTo>
                      <a:cubicBezTo>
                        <a:pt x="293533" y="440187"/>
                        <a:pt x="303127" y="440187"/>
                        <a:pt x="313873" y="440187"/>
                      </a:cubicBezTo>
                      <a:cubicBezTo>
                        <a:pt x="313873" y="406012"/>
                        <a:pt x="330759" y="379517"/>
                        <a:pt x="351483" y="354558"/>
                      </a:cubicBezTo>
                      <a:cubicBezTo>
                        <a:pt x="356856" y="348414"/>
                        <a:pt x="362612" y="342270"/>
                        <a:pt x="366834" y="335358"/>
                      </a:cubicBezTo>
                      <a:cubicBezTo>
                        <a:pt x="377963" y="317311"/>
                        <a:pt x="391780" y="300031"/>
                        <a:pt x="398304" y="280448"/>
                      </a:cubicBezTo>
                      <a:cubicBezTo>
                        <a:pt x="442822" y="148356"/>
                        <a:pt x="334213" y="17032"/>
                        <a:pt x="197589" y="33543"/>
                      </a:cubicBezTo>
                      <a:cubicBezTo>
                        <a:pt x="100494" y="45447"/>
                        <a:pt x="30647" y="126468"/>
                        <a:pt x="31415" y="224385"/>
                      </a:cubicBezTo>
                      <a:cubicBezTo>
                        <a:pt x="31798" y="269696"/>
                        <a:pt x="49068" y="308095"/>
                        <a:pt x="78235" y="342270"/>
                      </a:cubicBezTo>
                      <a:cubicBezTo>
                        <a:pt x="102413" y="370685"/>
                        <a:pt x="126207" y="399868"/>
                        <a:pt x="125823" y="439803"/>
                      </a:cubicBezTo>
                      <a:cubicBezTo>
                        <a:pt x="136953" y="439803"/>
                        <a:pt x="146931" y="439803"/>
                        <a:pt x="156909" y="439803"/>
                      </a:cubicBezTo>
                      <a:cubicBezTo>
                        <a:pt x="156909" y="397948"/>
                        <a:pt x="156909" y="357246"/>
                        <a:pt x="156909" y="314623"/>
                      </a:cubicBezTo>
                      <a:close/>
                      <a:moveTo>
                        <a:pt x="189146" y="315007"/>
                      </a:moveTo>
                      <a:cubicBezTo>
                        <a:pt x="189146" y="357246"/>
                        <a:pt x="189146" y="398332"/>
                        <a:pt x="189146" y="439803"/>
                      </a:cubicBezTo>
                      <a:cubicBezTo>
                        <a:pt x="210254" y="439803"/>
                        <a:pt x="230594" y="439803"/>
                        <a:pt x="250550" y="439803"/>
                      </a:cubicBezTo>
                      <a:cubicBezTo>
                        <a:pt x="250550" y="397948"/>
                        <a:pt x="250550" y="356478"/>
                        <a:pt x="250550" y="315007"/>
                      </a:cubicBezTo>
                      <a:cubicBezTo>
                        <a:pt x="229826" y="315007"/>
                        <a:pt x="209870" y="315007"/>
                        <a:pt x="189146" y="315007"/>
                      </a:cubicBezTo>
                      <a:close/>
                      <a:moveTo>
                        <a:pt x="157677" y="472442"/>
                      </a:moveTo>
                      <a:cubicBezTo>
                        <a:pt x="157677" y="483194"/>
                        <a:pt x="157677" y="492793"/>
                        <a:pt x="157677" y="502777"/>
                      </a:cubicBezTo>
                      <a:cubicBezTo>
                        <a:pt x="199508" y="502777"/>
                        <a:pt x="240956" y="502777"/>
                        <a:pt x="282020" y="502777"/>
                      </a:cubicBezTo>
                      <a:cubicBezTo>
                        <a:pt x="282020" y="492409"/>
                        <a:pt x="282020" y="482426"/>
                        <a:pt x="282020" y="472442"/>
                      </a:cubicBezTo>
                      <a:cubicBezTo>
                        <a:pt x="240188" y="472442"/>
                        <a:pt x="199124" y="472442"/>
                        <a:pt x="157677" y="472442"/>
                      </a:cubicBezTo>
                      <a:close/>
                      <a:moveTo>
                        <a:pt x="262447" y="535416"/>
                      </a:moveTo>
                      <a:cubicBezTo>
                        <a:pt x="233280" y="535416"/>
                        <a:pt x="206032" y="535416"/>
                        <a:pt x="177633" y="535416"/>
                      </a:cubicBezTo>
                      <a:cubicBezTo>
                        <a:pt x="180319" y="546168"/>
                        <a:pt x="183006" y="556151"/>
                        <a:pt x="185308" y="565751"/>
                      </a:cubicBezTo>
                      <a:cubicBezTo>
                        <a:pt x="209486" y="565751"/>
                        <a:pt x="232129" y="565751"/>
                        <a:pt x="255155" y="565751"/>
                      </a:cubicBezTo>
                      <a:cubicBezTo>
                        <a:pt x="257458" y="555383"/>
                        <a:pt x="259761" y="545784"/>
                        <a:pt x="262447" y="535416"/>
                      </a:cubicBezTo>
                      <a:close/>
                      <a:moveTo>
                        <a:pt x="156909" y="283136"/>
                      </a:moveTo>
                      <a:cubicBezTo>
                        <a:pt x="156909" y="276608"/>
                        <a:pt x="157293" y="271232"/>
                        <a:pt x="156909" y="265856"/>
                      </a:cubicBezTo>
                      <a:cubicBezTo>
                        <a:pt x="156142" y="257409"/>
                        <a:pt x="148850" y="251649"/>
                        <a:pt x="140791" y="252033"/>
                      </a:cubicBezTo>
                      <a:cubicBezTo>
                        <a:pt x="132731" y="252417"/>
                        <a:pt x="126207" y="259329"/>
                        <a:pt x="125823" y="267392"/>
                      </a:cubicBezTo>
                      <a:cubicBezTo>
                        <a:pt x="125823" y="275456"/>
                        <a:pt x="131580" y="282368"/>
                        <a:pt x="140023" y="283136"/>
                      </a:cubicBezTo>
                      <a:cubicBezTo>
                        <a:pt x="145396" y="283520"/>
                        <a:pt x="150385" y="283136"/>
                        <a:pt x="156909" y="283136"/>
                      </a:cubicBezTo>
                      <a:close/>
                      <a:moveTo>
                        <a:pt x="282787" y="283520"/>
                      </a:moveTo>
                      <a:cubicBezTo>
                        <a:pt x="287393" y="283520"/>
                        <a:pt x="291230" y="283520"/>
                        <a:pt x="295068" y="283520"/>
                      </a:cubicBezTo>
                      <a:cubicBezTo>
                        <a:pt x="296603" y="283520"/>
                        <a:pt x="298522" y="283520"/>
                        <a:pt x="300057" y="283520"/>
                      </a:cubicBezTo>
                      <a:cubicBezTo>
                        <a:pt x="308500" y="282368"/>
                        <a:pt x="314257" y="275456"/>
                        <a:pt x="313873" y="267392"/>
                      </a:cubicBezTo>
                      <a:cubicBezTo>
                        <a:pt x="313489" y="259329"/>
                        <a:pt x="306581" y="252801"/>
                        <a:pt x="298522" y="252417"/>
                      </a:cubicBezTo>
                      <a:cubicBezTo>
                        <a:pt x="290463" y="252417"/>
                        <a:pt x="283555" y="258177"/>
                        <a:pt x="282787" y="266624"/>
                      </a:cubicBezTo>
                      <a:cubicBezTo>
                        <a:pt x="282404" y="271232"/>
                        <a:pt x="282787" y="276608"/>
                        <a:pt x="282787" y="28352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1779" name="Google Shape;1779;p48"/>
                <p:cNvSpPr/>
                <p:nvPr/>
              </p:nvSpPr>
              <p:spPr>
                <a:xfrm>
                  <a:off x="2962679" y="5486092"/>
                  <a:ext cx="314009" cy="329945"/>
                </a:xfrm>
                <a:custGeom>
                  <a:rect l="l" t="t" r="r" b="b"/>
                  <a:pathLst>
                    <a:path w="314009" h="329945" extrusionOk="0">
                      <a:moveTo>
                        <a:pt x="98310" y="168286"/>
                      </a:moveTo>
                      <a:cubicBezTo>
                        <a:pt x="47268" y="122207"/>
                        <a:pt x="57630" y="59617"/>
                        <a:pt x="90635" y="27362"/>
                      </a:cubicBezTo>
                      <a:cubicBezTo>
                        <a:pt x="127093" y="-8733"/>
                        <a:pt x="185427" y="-9117"/>
                        <a:pt x="222653" y="26210"/>
                      </a:cubicBezTo>
                      <a:cubicBezTo>
                        <a:pt x="257193" y="59233"/>
                        <a:pt x="266787" y="122975"/>
                        <a:pt x="218048" y="167134"/>
                      </a:cubicBezTo>
                      <a:cubicBezTo>
                        <a:pt x="232631" y="177118"/>
                        <a:pt x="248750" y="186333"/>
                        <a:pt x="262182" y="198237"/>
                      </a:cubicBezTo>
                      <a:cubicBezTo>
                        <a:pt x="295954" y="227804"/>
                        <a:pt x="312457" y="265819"/>
                        <a:pt x="313992" y="310746"/>
                      </a:cubicBezTo>
                      <a:cubicBezTo>
                        <a:pt x="314376" y="324185"/>
                        <a:pt x="308619" y="329945"/>
                        <a:pt x="295187" y="329945"/>
                      </a:cubicBezTo>
                      <a:cubicBezTo>
                        <a:pt x="203081" y="329945"/>
                        <a:pt x="111359" y="329945"/>
                        <a:pt x="19253" y="329945"/>
                      </a:cubicBezTo>
                      <a:cubicBezTo>
                        <a:pt x="5437" y="329945"/>
                        <a:pt x="-704" y="324185"/>
                        <a:pt x="64" y="309978"/>
                      </a:cubicBezTo>
                      <a:cubicBezTo>
                        <a:pt x="3518" y="247003"/>
                        <a:pt x="33452" y="201309"/>
                        <a:pt x="89483" y="172510"/>
                      </a:cubicBezTo>
                      <a:cubicBezTo>
                        <a:pt x="92170" y="170974"/>
                        <a:pt x="94856" y="169822"/>
                        <a:pt x="98310" y="168286"/>
                      </a:cubicBezTo>
                      <a:close/>
                      <a:moveTo>
                        <a:pt x="280220" y="297690"/>
                      </a:moveTo>
                      <a:cubicBezTo>
                        <a:pt x="279068" y="253147"/>
                        <a:pt x="233399" y="185565"/>
                        <a:pt x="151655" y="188253"/>
                      </a:cubicBezTo>
                      <a:cubicBezTo>
                        <a:pt x="91402" y="190173"/>
                        <a:pt x="29231" y="247388"/>
                        <a:pt x="33836" y="297306"/>
                      </a:cubicBezTo>
                      <a:cubicBezTo>
                        <a:pt x="94856" y="297306"/>
                        <a:pt x="155493" y="297306"/>
                        <a:pt x="219583" y="297306"/>
                      </a:cubicBezTo>
                      <a:cubicBezTo>
                        <a:pt x="213059" y="286938"/>
                        <a:pt x="208070" y="278491"/>
                        <a:pt x="202313" y="270427"/>
                      </a:cubicBezTo>
                      <a:cubicBezTo>
                        <a:pt x="195405" y="260827"/>
                        <a:pt x="194638" y="252379"/>
                        <a:pt x="201929" y="246236"/>
                      </a:cubicBezTo>
                      <a:cubicBezTo>
                        <a:pt x="208838" y="240092"/>
                        <a:pt x="218048" y="241628"/>
                        <a:pt x="226107" y="250076"/>
                      </a:cubicBezTo>
                      <a:cubicBezTo>
                        <a:pt x="238772" y="263515"/>
                        <a:pt x="246064" y="279642"/>
                        <a:pt x="249901" y="297690"/>
                      </a:cubicBezTo>
                      <a:cubicBezTo>
                        <a:pt x="260263" y="297690"/>
                        <a:pt x="270242" y="297690"/>
                        <a:pt x="280220" y="297690"/>
                      </a:cubicBezTo>
                      <a:close/>
                      <a:moveTo>
                        <a:pt x="219967" y="93792"/>
                      </a:moveTo>
                      <a:cubicBezTo>
                        <a:pt x="219967" y="59233"/>
                        <a:pt x="191568" y="30818"/>
                        <a:pt x="156644" y="31202"/>
                      </a:cubicBezTo>
                      <a:cubicBezTo>
                        <a:pt x="122488" y="31202"/>
                        <a:pt x="94472" y="59617"/>
                        <a:pt x="94089" y="93792"/>
                      </a:cubicBezTo>
                      <a:cubicBezTo>
                        <a:pt x="94089" y="128735"/>
                        <a:pt x="122104" y="156766"/>
                        <a:pt x="156644" y="157150"/>
                      </a:cubicBezTo>
                      <a:cubicBezTo>
                        <a:pt x="191568" y="157150"/>
                        <a:pt x="219967" y="128735"/>
                        <a:pt x="219967" y="93792"/>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1780" name="Google Shape;1780;p48"/>
                <p:cNvSpPr/>
                <p:nvPr/>
              </p:nvSpPr>
              <p:spPr>
                <a:xfrm>
                  <a:off x="2522873" y="5485743"/>
                  <a:ext cx="314009" cy="329909"/>
                </a:xfrm>
                <a:custGeom>
                  <a:rect l="l" t="t" r="r" b="b"/>
                  <a:pathLst>
                    <a:path w="314009" h="329909" extrusionOk="0">
                      <a:moveTo>
                        <a:pt x="98310" y="168634"/>
                      </a:moveTo>
                      <a:cubicBezTo>
                        <a:pt x="48036" y="123708"/>
                        <a:pt x="57246" y="61118"/>
                        <a:pt x="89867" y="28095"/>
                      </a:cubicBezTo>
                      <a:cubicBezTo>
                        <a:pt x="126326" y="-8384"/>
                        <a:pt x="184276" y="-9536"/>
                        <a:pt x="221886" y="25791"/>
                      </a:cubicBezTo>
                      <a:cubicBezTo>
                        <a:pt x="256426" y="58046"/>
                        <a:pt x="267171" y="122940"/>
                        <a:pt x="216129" y="168634"/>
                      </a:cubicBezTo>
                      <a:cubicBezTo>
                        <a:pt x="239923" y="179002"/>
                        <a:pt x="260647" y="193594"/>
                        <a:pt x="277149" y="213561"/>
                      </a:cubicBezTo>
                      <a:cubicBezTo>
                        <a:pt x="300560" y="241592"/>
                        <a:pt x="312840" y="274231"/>
                        <a:pt x="313992" y="310710"/>
                      </a:cubicBezTo>
                      <a:cubicBezTo>
                        <a:pt x="314375" y="323766"/>
                        <a:pt x="308619" y="329909"/>
                        <a:pt x="295187" y="329909"/>
                      </a:cubicBezTo>
                      <a:cubicBezTo>
                        <a:pt x="203081" y="329909"/>
                        <a:pt x="111359" y="329909"/>
                        <a:pt x="19253" y="329909"/>
                      </a:cubicBezTo>
                      <a:cubicBezTo>
                        <a:pt x="5437" y="329909"/>
                        <a:pt x="-704" y="324150"/>
                        <a:pt x="64" y="309942"/>
                      </a:cubicBezTo>
                      <a:cubicBezTo>
                        <a:pt x="3902" y="246968"/>
                        <a:pt x="33836" y="201273"/>
                        <a:pt x="89867" y="172474"/>
                      </a:cubicBezTo>
                      <a:cubicBezTo>
                        <a:pt x="92554" y="171322"/>
                        <a:pt x="95240" y="170170"/>
                        <a:pt x="98310" y="168634"/>
                      </a:cubicBezTo>
                      <a:close/>
                      <a:moveTo>
                        <a:pt x="94472" y="298038"/>
                      </a:moveTo>
                      <a:cubicBezTo>
                        <a:pt x="159330" y="298038"/>
                        <a:pt x="219967" y="298038"/>
                        <a:pt x="280987" y="298038"/>
                      </a:cubicBezTo>
                      <a:cubicBezTo>
                        <a:pt x="279068" y="251960"/>
                        <a:pt x="233783" y="187834"/>
                        <a:pt x="155876" y="188602"/>
                      </a:cubicBezTo>
                      <a:cubicBezTo>
                        <a:pt x="78738" y="189370"/>
                        <a:pt x="35371" y="254264"/>
                        <a:pt x="34220" y="298038"/>
                      </a:cubicBezTo>
                      <a:cubicBezTo>
                        <a:pt x="44198" y="298038"/>
                        <a:pt x="54176" y="298038"/>
                        <a:pt x="64154" y="298038"/>
                      </a:cubicBezTo>
                      <a:cubicBezTo>
                        <a:pt x="71446" y="273079"/>
                        <a:pt x="77203" y="261944"/>
                        <a:pt x="88716" y="250424"/>
                      </a:cubicBezTo>
                      <a:cubicBezTo>
                        <a:pt x="91402" y="247736"/>
                        <a:pt x="94472" y="245048"/>
                        <a:pt x="98310" y="243896"/>
                      </a:cubicBezTo>
                      <a:cubicBezTo>
                        <a:pt x="105218" y="241976"/>
                        <a:pt x="111359" y="243896"/>
                        <a:pt x="115580" y="250040"/>
                      </a:cubicBezTo>
                      <a:cubicBezTo>
                        <a:pt x="119801" y="256568"/>
                        <a:pt x="119034" y="262711"/>
                        <a:pt x="114429" y="269239"/>
                      </a:cubicBezTo>
                      <a:cubicBezTo>
                        <a:pt x="107137" y="278071"/>
                        <a:pt x="101764" y="287287"/>
                        <a:pt x="94472" y="298038"/>
                      </a:cubicBezTo>
                      <a:close/>
                      <a:moveTo>
                        <a:pt x="157412" y="31551"/>
                      </a:moveTo>
                      <a:cubicBezTo>
                        <a:pt x="122488" y="31551"/>
                        <a:pt x="94089" y="59582"/>
                        <a:pt x="94472" y="94141"/>
                      </a:cubicBezTo>
                      <a:cubicBezTo>
                        <a:pt x="94472" y="129084"/>
                        <a:pt x="122872" y="157115"/>
                        <a:pt x="157412" y="157115"/>
                      </a:cubicBezTo>
                      <a:cubicBezTo>
                        <a:pt x="191567" y="157115"/>
                        <a:pt x="219967" y="129084"/>
                        <a:pt x="219967" y="94909"/>
                      </a:cubicBezTo>
                      <a:cubicBezTo>
                        <a:pt x="220351" y="59966"/>
                        <a:pt x="192335" y="31551"/>
                        <a:pt x="157412" y="31551"/>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1781" name="Google Shape;1781;p48"/>
                <p:cNvSpPr/>
                <p:nvPr/>
              </p:nvSpPr>
              <p:spPr>
                <a:xfrm>
                  <a:off x="2444246" y="5234238"/>
                  <a:ext cx="219597" cy="220082"/>
                </a:xfrm>
                <a:custGeom>
                  <a:rect l="l" t="t" r="r" b="b"/>
                  <a:pathLst>
                    <a:path w="219597" h="220082" extrusionOk="0">
                      <a:moveTo>
                        <a:pt x="157748" y="105269"/>
                      </a:moveTo>
                      <a:cubicBezTo>
                        <a:pt x="185764" y="119861"/>
                        <a:pt x="205720" y="141364"/>
                        <a:pt x="214547" y="171700"/>
                      </a:cubicBezTo>
                      <a:cubicBezTo>
                        <a:pt x="217617" y="181683"/>
                        <a:pt x="218769" y="192051"/>
                        <a:pt x="219536" y="202419"/>
                      </a:cubicBezTo>
                      <a:cubicBezTo>
                        <a:pt x="220304" y="213170"/>
                        <a:pt x="213779" y="219698"/>
                        <a:pt x="203034" y="220082"/>
                      </a:cubicBezTo>
                      <a:cubicBezTo>
                        <a:pt x="140862" y="220082"/>
                        <a:pt x="78691" y="220082"/>
                        <a:pt x="16519" y="220082"/>
                      </a:cubicBezTo>
                      <a:cubicBezTo>
                        <a:pt x="5774" y="220082"/>
                        <a:pt x="-367" y="213554"/>
                        <a:pt x="17" y="202419"/>
                      </a:cubicBezTo>
                      <a:cubicBezTo>
                        <a:pt x="1552" y="163636"/>
                        <a:pt x="18438" y="133685"/>
                        <a:pt x="50675" y="112181"/>
                      </a:cubicBezTo>
                      <a:cubicBezTo>
                        <a:pt x="52594" y="111029"/>
                        <a:pt x="54513" y="109877"/>
                        <a:pt x="56432" y="108725"/>
                      </a:cubicBezTo>
                      <a:cubicBezTo>
                        <a:pt x="58351" y="107573"/>
                        <a:pt x="60269" y="106422"/>
                        <a:pt x="62188" y="105269"/>
                      </a:cubicBezTo>
                      <a:cubicBezTo>
                        <a:pt x="40697" y="68791"/>
                        <a:pt x="43000" y="37688"/>
                        <a:pt x="68329" y="15416"/>
                      </a:cubicBezTo>
                      <a:cubicBezTo>
                        <a:pt x="91355" y="-4551"/>
                        <a:pt x="125895" y="-5319"/>
                        <a:pt x="149689" y="14264"/>
                      </a:cubicBezTo>
                      <a:cubicBezTo>
                        <a:pt x="176554" y="35768"/>
                        <a:pt x="179240" y="66871"/>
                        <a:pt x="157748" y="105269"/>
                      </a:cubicBezTo>
                      <a:close/>
                      <a:moveTo>
                        <a:pt x="186148" y="188211"/>
                      </a:moveTo>
                      <a:cubicBezTo>
                        <a:pt x="180391" y="151732"/>
                        <a:pt x="145084" y="124085"/>
                        <a:pt x="105939" y="126005"/>
                      </a:cubicBezTo>
                      <a:cubicBezTo>
                        <a:pt x="70631" y="127541"/>
                        <a:pt x="36092" y="157492"/>
                        <a:pt x="34557" y="188211"/>
                      </a:cubicBezTo>
                      <a:cubicBezTo>
                        <a:pt x="85215" y="188211"/>
                        <a:pt x="135490" y="188211"/>
                        <a:pt x="186148" y="188211"/>
                      </a:cubicBezTo>
                      <a:close/>
                      <a:moveTo>
                        <a:pt x="141630" y="63415"/>
                      </a:moveTo>
                      <a:cubicBezTo>
                        <a:pt x="141630" y="46135"/>
                        <a:pt x="127814" y="31928"/>
                        <a:pt x="110928" y="31928"/>
                      </a:cubicBezTo>
                      <a:cubicBezTo>
                        <a:pt x="93274" y="31544"/>
                        <a:pt x="79075" y="46135"/>
                        <a:pt x="79075" y="63415"/>
                      </a:cubicBezTo>
                      <a:cubicBezTo>
                        <a:pt x="79075" y="80310"/>
                        <a:pt x="93274" y="94518"/>
                        <a:pt x="110544" y="94518"/>
                      </a:cubicBezTo>
                      <a:cubicBezTo>
                        <a:pt x="127430" y="94518"/>
                        <a:pt x="141246" y="80310"/>
                        <a:pt x="141630" y="63415"/>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1782" name="Google Shape;1782;p48"/>
                <p:cNvSpPr/>
                <p:nvPr/>
              </p:nvSpPr>
              <p:spPr>
                <a:xfrm>
                  <a:off x="3135377" y="5234295"/>
                  <a:ext cx="219647" cy="220409"/>
                </a:xfrm>
                <a:custGeom>
                  <a:rect l="l" t="t" r="r" b="b"/>
                  <a:pathLst>
                    <a:path w="219647" h="220409" extrusionOk="0">
                      <a:moveTo>
                        <a:pt x="62236" y="105213"/>
                      </a:moveTo>
                      <a:cubicBezTo>
                        <a:pt x="40744" y="67966"/>
                        <a:pt x="43431" y="36479"/>
                        <a:pt x="69143" y="14975"/>
                      </a:cubicBezTo>
                      <a:cubicBezTo>
                        <a:pt x="92554" y="-4992"/>
                        <a:pt x="126710" y="-4992"/>
                        <a:pt x="150504" y="14975"/>
                      </a:cubicBezTo>
                      <a:cubicBezTo>
                        <a:pt x="176600" y="36863"/>
                        <a:pt x="178903" y="68350"/>
                        <a:pt x="157795" y="104829"/>
                      </a:cubicBezTo>
                      <a:cubicBezTo>
                        <a:pt x="165855" y="110589"/>
                        <a:pt x="174298" y="115580"/>
                        <a:pt x="181590" y="121724"/>
                      </a:cubicBezTo>
                      <a:cubicBezTo>
                        <a:pt x="205767" y="142460"/>
                        <a:pt x="218048" y="168955"/>
                        <a:pt x="219583" y="200826"/>
                      </a:cubicBezTo>
                      <a:cubicBezTo>
                        <a:pt x="220351" y="214265"/>
                        <a:pt x="214210" y="220409"/>
                        <a:pt x="201162" y="220409"/>
                      </a:cubicBezTo>
                      <a:cubicBezTo>
                        <a:pt x="140142" y="220409"/>
                        <a:pt x="79505" y="220409"/>
                        <a:pt x="18485" y="220409"/>
                      </a:cubicBezTo>
                      <a:cubicBezTo>
                        <a:pt x="5437" y="220409"/>
                        <a:pt x="-704" y="214265"/>
                        <a:pt x="64" y="200826"/>
                      </a:cubicBezTo>
                      <a:cubicBezTo>
                        <a:pt x="1983" y="162811"/>
                        <a:pt x="18869" y="133628"/>
                        <a:pt x="50722" y="112509"/>
                      </a:cubicBezTo>
                      <a:cubicBezTo>
                        <a:pt x="54560" y="109437"/>
                        <a:pt x="58398" y="107517"/>
                        <a:pt x="62236" y="105213"/>
                      </a:cubicBezTo>
                      <a:close/>
                      <a:moveTo>
                        <a:pt x="186195" y="188154"/>
                      </a:moveTo>
                      <a:cubicBezTo>
                        <a:pt x="180822" y="151675"/>
                        <a:pt x="145515" y="124412"/>
                        <a:pt x="105986" y="125948"/>
                      </a:cubicBezTo>
                      <a:cubicBezTo>
                        <a:pt x="71062" y="127484"/>
                        <a:pt x="36523" y="157051"/>
                        <a:pt x="34604" y="188154"/>
                      </a:cubicBezTo>
                      <a:cubicBezTo>
                        <a:pt x="84878" y="188154"/>
                        <a:pt x="135537" y="188154"/>
                        <a:pt x="186195" y="188154"/>
                      </a:cubicBezTo>
                      <a:close/>
                      <a:moveTo>
                        <a:pt x="141293" y="62590"/>
                      </a:moveTo>
                      <a:cubicBezTo>
                        <a:pt x="140909" y="45311"/>
                        <a:pt x="126710" y="31487"/>
                        <a:pt x="109824" y="31487"/>
                      </a:cubicBezTo>
                      <a:cubicBezTo>
                        <a:pt x="92170" y="31487"/>
                        <a:pt x="78354" y="46079"/>
                        <a:pt x="78738" y="63742"/>
                      </a:cubicBezTo>
                      <a:cubicBezTo>
                        <a:pt x="79122" y="80638"/>
                        <a:pt x="93705" y="94461"/>
                        <a:pt x="110591" y="94077"/>
                      </a:cubicBezTo>
                      <a:cubicBezTo>
                        <a:pt x="127861" y="94077"/>
                        <a:pt x="141677" y="79870"/>
                        <a:pt x="141293" y="6259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1783" name="Google Shape;1783;p48"/>
                <p:cNvSpPr/>
                <p:nvPr/>
              </p:nvSpPr>
              <p:spPr>
                <a:xfrm>
                  <a:off x="2837244" y="5533037"/>
                  <a:ext cx="125498" cy="125948"/>
                </a:xfrm>
                <a:custGeom>
                  <a:rect l="l" t="t" r="r" b="b"/>
                  <a:pathLst>
                    <a:path w="125498" h="125948" extrusionOk="0">
                      <a:moveTo>
                        <a:pt x="62559" y="0"/>
                      </a:moveTo>
                      <a:cubicBezTo>
                        <a:pt x="97483" y="0"/>
                        <a:pt x="125498" y="28031"/>
                        <a:pt x="125498" y="62974"/>
                      </a:cubicBezTo>
                      <a:cubicBezTo>
                        <a:pt x="125498" y="97533"/>
                        <a:pt x="97099" y="125948"/>
                        <a:pt x="62559" y="125948"/>
                      </a:cubicBezTo>
                      <a:cubicBezTo>
                        <a:pt x="28403" y="125948"/>
                        <a:pt x="388" y="97917"/>
                        <a:pt x="4" y="63742"/>
                      </a:cubicBezTo>
                      <a:cubicBezTo>
                        <a:pt x="-380" y="28415"/>
                        <a:pt x="27636" y="0"/>
                        <a:pt x="62559" y="0"/>
                      </a:cubicBezTo>
                      <a:close/>
                      <a:moveTo>
                        <a:pt x="62559" y="31487"/>
                      </a:moveTo>
                      <a:cubicBezTo>
                        <a:pt x="45289" y="31487"/>
                        <a:pt x="31473" y="45695"/>
                        <a:pt x="31473" y="62974"/>
                      </a:cubicBezTo>
                      <a:cubicBezTo>
                        <a:pt x="31473" y="80638"/>
                        <a:pt x="46057" y="94845"/>
                        <a:pt x="63327" y="94461"/>
                      </a:cubicBezTo>
                      <a:cubicBezTo>
                        <a:pt x="80213" y="94077"/>
                        <a:pt x="94413" y="79870"/>
                        <a:pt x="94029" y="62590"/>
                      </a:cubicBezTo>
                      <a:cubicBezTo>
                        <a:pt x="93645" y="45311"/>
                        <a:pt x="79829" y="31487"/>
                        <a:pt x="62559" y="31487"/>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1784" name="Google Shape;1784;p48"/>
                <p:cNvSpPr/>
                <p:nvPr/>
              </p:nvSpPr>
              <p:spPr>
                <a:xfrm>
                  <a:off x="2459992" y="5485801"/>
                  <a:ext cx="94419" cy="94102"/>
                </a:xfrm>
                <a:custGeom>
                  <a:rect l="l" t="t" r="r" b="b"/>
                  <a:pathLst>
                    <a:path w="94419" h="94102" extrusionOk="0">
                      <a:moveTo>
                        <a:pt x="94414" y="48388"/>
                      </a:moveTo>
                      <a:cubicBezTo>
                        <a:pt x="94030" y="73731"/>
                        <a:pt x="72155" y="94850"/>
                        <a:pt x="46442" y="94082"/>
                      </a:cubicBezTo>
                      <a:cubicBezTo>
                        <a:pt x="20345" y="93698"/>
                        <a:pt x="-378" y="71811"/>
                        <a:pt x="5" y="45700"/>
                      </a:cubicBezTo>
                      <a:cubicBezTo>
                        <a:pt x="773" y="19973"/>
                        <a:pt x="22264" y="-379"/>
                        <a:pt x="47977" y="5"/>
                      </a:cubicBezTo>
                      <a:cubicBezTo>
                        <a:pt x="74074" y="389"/>
                        <a:pt x="94798" y="22277"/>
                        <a:pt x="94414" y="48388"/>
                      </a:cubicBezTo>
                      <a:close/>
                      <a:moveTo>
                        <a:pt x="62944" y="47236"/>
                      </a:moveTo>
                      <a:cubicBezTo>
                        <a:pt x="62944" y="38788"/>
                        <a:pt x="56036" y="31492"/>
                        <a:pt x="47593" y="31492"/>
                      </a:cubicBezTo>
                      <a:cubicBezTo>
                        <a:pt x="39150" y="31108"/>
                        <a:pt x="31859" y="38020"/>
                        <a:pt x="31475" y="46468"/>
                      </a:cubicBezTo>
                      <a:cubicBezTo>
                        <a:pt x="31091" y="55300"/>
                        <a:pt x="38383" y="62979"/>
                        <a:pt x="47210" y="62979"/>
                      </a:cubicBezTo>
                      <a:cubicBezTo>
                        <a:pt x="55653" y="62595"/>
                        <a:pt x="62944" y="55684"/>
                        <a:pt x="62944" y="47236"/>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1785" name="Google Shape;1785;p48"/>
                <p:cNvSpPr/>
                <p:nvPr/>
              </p:nvSpPr>
              <p:spPr>
                <a:xfrm>
                  <a:off x="3245585" y="5485802"/>
                  <a:ext cx="94408" cy="94087"/>
                </a:xfrm>
                <a:custGeom>
                  <a:rect l="l" t="t" r="r" b="b"/>
                  <a:pathLst>
                    <a:path w="94408" h="94087" extrusionOk="0">
                      <a:moveTo>
                        <a:pt x="0" y="46852"/>
                      </a:moveTo>
                      <a:cubicBezTo>
                        <a:pt x="0" y="20740"/>
                        <a:pt x="21491" y="-379"/>
                        <a:pt x="47972" y="5"/>
                      </a:cubicBezTo>
                      <a:cubicBezTo>
                        <a:pt x="73301" y="389"/>
                        <a:pt x="94409" y="21893"/>
                        <a:pt x="94409" y="47236"/>
                      </a:cubicBezTo>
                      <a:cubicBezTo>
                        <a:pt x="94025" y="73347"/>
                        <a:pt x="72533" y="94466"/>
                        <a:pt x="46437" y="94082"/>
                      </a:cubicBezTo>
                      <a:cubicBezTo>
                        <a:pt x="20724" y="93698"/>
                        <a:pt x="0" y="72579"/>
                        <a:pt x="0" y="46852"/>
                      </a:cubicBezTo>
                      <a:close/>
                      <a:moveTo>
                        <a:pt x="46821" y="31492"/>
                      </a:moveTo>
                      <a:cubicBezTo>
                        <a:pt x="38378" y="31492"/>
                        <a:pt x="31470" y="38404"/>
                        <a:pt x="31086" y="46852"/>
                      </a:cubicBezTo>
                      <a:cubicBezTo>
                        <a:pt x="31086" y="55299"/>
                        <a:pt x="37994" y="62595"/>
                        <a:pt x="46437" y="62595"/>
                      </a:cubicBezTo>
                      <a:cubicBezTo>
                        <a:pt x="55263" y="62979"/>
                        <a:pt x="62555" y="55299"/>
                        <a:pt x="62555" y="46468"/>
                      </a:cubicBezTo>
                      <a:cubicBezTo>
                        <a:pt x="62555" y="38404"/>
                        <a:pt x="55263" y="31492"/>
                        <a:pt x="46821" y="31492"/>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1786" name="Google Shape;1786;p48"/>
                <p:cNvSpPr/>
                <p:nvPr/>
              </p:nvSpPr>
              <p:spPr>
                <a:xfrm>
                  <a:off x="2523320" y="5014653"/>
                  <a:ext cx="94030" cy="94077"/>
                </a:xfrm>
                <a:custGeom>
                  <a:rect l="l" t="t" r="r" b="b"/>
                  <a:pathLst>
                    <a:path w="94030" h="94077" extrusionOk="0">
                      <a:moveTo>
                        <a:pt x="94025" y="46462"/>
                      </a:moveTo>
                      <a:cubicBezTo>
                        <a:pt x="94409" y="72574"/>
                        <a:pt x="73301" y="94077"/>
                        <a:pt x="47204" y="94077"/>
                      </a:cubicBezTo>
                      <a:cubicBezTo>
                        <a:pt x="21491" y="94077"/>
                        <a:pt x="384" y="72958"/>
                        <a:pt x="0" y="47615"/>
                      </a:cubicBezTo>
                      <a:cubicBezTo>
                        <a:pt x="0" y="21503"/>
                        <a:pt x="21108" y="0"/>
                        <a:pt x="46821" y="0"/>
                      </a:cubicBezTo>
                      <a:cubicBezTo>
                        <a:pt x="72534" y="0"/>
                        <a:pt x="93641" y="20735"/>
                        <a:pt x="94025" y="46462"/>
                      </a:cubicBezTo>
                      <a:close/>
                      <a:moveTo>
                        <a:pt x="62555" y="47231"/>
                      </a:moveTo>
                      <a:cubicBezTo>
                        <a:pt x="62555" y="38783"/>
                        <a:pt x="56031" y="31487"/>
                        <a:pt x="47588" y="31487"/>
                      </a:cubicBezTo>
                      <a:cubicBezTo>
                        <a:pt x="38761" y="31103"/>
                        <a:pt x="31470" y="38399"/>
                        <a:pt x="31470" y="47231"/>
                      </a:cubicBezTo>
                      <a:cubicBezTo>
                        <a:pt x="31470" y="55678"/>
                        <a:pt x="38761" y="62590"/>
                        <a:pt x="47204" y="62590"/>
                      </a:cubicBezTo>
                      <a:cubicBezTo>
                        <a:pt x="55264" y="62590"/>
                        <a:pt x="62172" y="55678"/>
                        <a:pt x="62555" y="47231"/>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1787" name="Google Shape;1787;p48"/>
                <p:cNvSpPr/>
                <p:nvPr/>
              </p:nvSpPr>
              <p:spPr>
                <a:xfrm>
                  <a:off x="3182646" y="5014648"/>
                  <a:ext cx="94030" cy="94466"/>
                </a:xfrm>
                <a:custGeom>
                  <a:rect l="l" t="t" r="r" b="b"/>
                  <a:pathLst>
                    <a:path w="94030" h="94466" extrusionOk="0">
                      <a:moveTo>
                        <a:pt x="47204" y="5"/>
                      </a:moveTo>
                      <a:cubicBezTo>
                        <a:pt x="73301" y="5"/>
                        <a:pt x="94409" y="21892"/>
                        <a:pt x="94025" y="48004"/>
                      </a:cubicBezTo>
                      <a:cubicBezTo>
                        <a:pt x="93641" y="73731"/>
                        <a:pt x="72534" y="94466"/>
                        <a:pt x="46821" y="94466"/>
                      </a:cubicBezTo>
                      <a:cubicBezTo>
                        <a:pt x="21108" y="94466"/>
                        <a:pt x="0" y="73347"/>
                        <a:pt x="0" y="47620"/>
                      </a:cubicBezTo>
                      <a:cubicBezTo>
                        <a:pt x="0" y="21124"/>
                        <a:pt x="21108" y="-379"/>
                        <a:pt x="47204" y="5"/>
                      </a:cubicBezTo>
                      <a:close/>
                      <a:moveTo>
                        <a:pt x="62555" y="46852"/>
                      </a:moveTo>
                      <a:cubicBezTo>
                        <a:pt x="62555" y="38404"/>
                        <a:pt x="55647" y="31492"/>
                        <a:pt x="47204" y="31492"/>
                      </a:cubicBezTo>
                      <a:cubicBezTo>
                        <a:pt x="38378" y="31492"/>
                        <a:pt x="31086" y="38788"/>
                        <a:pt x="31470" y="47620"/>
                      </a:cubicBezTo>
                      <a:cubicBezTo>
                        <a:pt x="31853" y="56067"/>
                        <a:pt x="39145" y="62979"/>
                        <a:pt x="47588" y="62595"/>
                      </a:cubicBezTo>
                      <a:cubicBezTo>
                        <a:pt x="56031" y="62211"/>
                        <a:pt x="62939" y="55299"/>
                        <a:pt x="62555" y="46852"/>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grpSp>
      </p:grpSp>
      <p:sp>
        <p:nvSpPr>
          <p:cNvPr id="1788" name="Google Shape;1788;p48"/>
          <p:cNvSpPr/>
          <p:nvPr/>
        </p:nvSpPr>
        <p:spPr>
          <a:xfrm>
            <a:off x="-19316" y="1641198"/>
            <a:ext cx="7578991" cy="531962"/>
          </a:xfrm>
          <a:prstGeom prst="rect">
            <a:avLst/>
          </a:prstGeom>
          <a:solidFill>
            <a:srgbClr val="8AC03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1789" name="Google Shape;1789;p48"/>
          <p:cNvSpPr txBox="1"/>
          <p:nvPr/>
        </p:nvSpPr>
        <p:spPr>
          <a:xfrm>
            <a:off x="104661" y="1529315"/>
            <a:ext cx="7455014" cy="722327"/>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lt1"/>
              </a:buClr>
              <a:buSzPts val="1600"/>
              <a:buFont typeface="Arial"/>
              <a:buNone/>
            </a:pPr>
            <a:r>
              <a:rPr lang="en-US" sz="1600" b="1">
                <a:solidFill>
                  <a:schemeClr val="lt1"/>
                </a:solidFill>
                <a:latin typeface="Verdana"/>
                <a:ea typeface="Verdana"/>
                <a:cs typeface="Verdana"/>
                <a:sym typeface="Verdana"/>
              </a:rPr>
              <a:t>Area 5: Automatizzare le attività quotidiane </a:t>
            </a:r>
            <a:r>
              <a:rPr lang="en-US" sz="1400" i="1">
                <a:solidFill>
                  <a:schemeClr val="lt1"/>
                </a:solidFill>
                <a:latin typeface="Verdana"/>
                <a:ea typeface="Verdana"/>
                <a:cs typeface="Verdana"/>
                <a:sym typeface="Verdana"/>
              </a:rPr>
              <a:t>(18 sfide e soluzioni digitali)</a:t>
            </a:r>
            <a:endParaRPr sz="1400" b="1">
              <a:solidFill>
                <a:schemeClr val="lt1"/>
              </a:solidFill>
              <a:latin typeface="Verdana"/>
              <a:ea typeface="Verdana"/>
              <a:cs typeface="Verdana"/>
              <a:sym typeface="Verdana"/>
            </a:endParaRPr>
          </a:p>
        </p:txBody>
      </p:sp>
      <p:sp>
        <p:nvSpPr>
          <p:cNvPr id="1790" name="Google Shape;1790;p48"/>
          <p:cNvSpPr txBox="1"/>
          <p:nvPr/>
        </p:nvSpPr>
        <p:spPr>
          <a:xfrm>
            <a:off x="192511" y="143566"/>
            <a:ext cx="5956470" cy="665144"/>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lt1"/>
              </a:buClr>
              <a:buSzPts val="2800"/>
              <a:buFont typeface="Arial"/>
              <a:buNone/>
            </a:pPr>
            <a:r>
              <a:rPr lang="en-US" sz="2800" b="1" i="0">
                <a:solidFill>
                  <a:schemeClr val="lt1"/>
                </a:solidFill>
                <a:latin typeface="Verdana"/>
                <a:ea typeface="Verdana"/>
                <a:cs typeface="Verdana"/>
                <a:sym typeface="Verdana"/>
              </a:rPr>
              <a:t>Sezione 4: Fase 3</a:t>
            </a:r>
            <a:endParaRPr/>
          </a:p>
        </p:txBody>
      </p:sp>
      <p:sp>
        <p:nvSpPr>
          <p:cNvPr id="1791" name="Google Shape;1791;p48"/>
          <p:cNvSpPr txBox="1"/>
          <p:nvPr/>
        </p:nvSpPr>
        <p:spPr>
          <a:xfrm>
            <a:off x="192511" y="649950"/>
            <a:ext cx="6472655" cy="782354"/>
          </a:xfrm>
          <a:prstGeom prst="rect">
            <a:avLst/>
          </a:prstGeom>
          <a:noFill/>
          <a:ln>
            <a:noFill/>
          </a:ln>
        </p:spPr>
        <p:txBody>
          <a:bodyPr spcFirstLastPara="1" wrap="square" lIns="91425" tIns="45700" rIns="91425" bIns="45700" anchor="t" anchorCtr="0">
            <a:noAutofit/>
          </a:bodyPr>
          <a:lstStyle/>
          <a:p>
            <a:pPr marL="0" marR="0" lvl="0" indent="0" algn="just" rtl="0">
              <a:lnSpc>
                <a:spcPct val="100000"/>
              </a:lnSpc>
              <a:spcBef>
                <a:spcPts val="0"/>
              </a:spcBef>
              <a:spcAft>
                <a:spcPts val="0"/>
              </a:spcAft>
              <a:buClr>
                <a:schemeClr val="lt1"/>
              </a:buClr>
              <a:buSzPts val="2000"/>
              <a:buFont typeface="Arial"/>
              <a:buNone/>
            </a:pPr>
            <a:r>
              <a:rPr lang="en-US" sz="2000" b="0" i="0">
                <a:solidFill>
                  <a:schemeClr val="lt1"/>
                </a:solidFill>
                <a:latin typeface="Verdana"/>
                <a:ea typeface="Verdana"/>
                <a:cs typeface="Verdana"/>
                <a:sym typeface="Verdana"/>
              </a:rPr>
              <a:t>Provate le idee e le soluzioni </a:t>
            </a:r>
            <a:endParaRPr/>
          </a:p>
          <a:p>
            <a:pPr marL="0" marR="0" lvl="0" indent="0" algn="just" rtl="0">
              <a:lnSpc>
                <a:spcPct val="100000"/>
              </a:lnSpc>
              <a:spcBef>
                <a:spcPts val="0"/>
              </a:spcBef>
              <a:spcAft>
                <a:spcPts val="0"/>
              </a:spcAft>
              <a:buClr>
                <a:schemeClr val="lt1"/>
              </a:buClr>
              <a:buSzPts val="2000"/>
              <a:buFont typeface="Arial"/>
              <a:buNone/>
            </a:pPr>
            <a:r>
              <a:rPr lang="en-US" sz="2000" b="0" i="0">
                <a:solidFill>
                  <a:schemeClr val="lt1"/>
                </a:solidFill>
                <a:latin typeface="Verdana"/>
                <a:ea typeface="Verdana"/>
                <a:cs typeface="Verdana"/>
                <a:sym typeface="Verdana"/>
              </a:rPr>
              <a:t>(5 aree di attività)</a:t>
            </a:r>
            <a:endParaRPr/>
          </a:p>
        </p:txBody>
      </p:sp>
      <p:sp>
        <p:nvSpPr>
          <p:cNvPr id="1792" name="Google Shape;1792;p48"/>
          <p:cNvSpPr txBox="1"/>
          <p:nvPr/>
        </p:nvSpPr>
        <p:spPr>
          <a:xfrm>
            <a:off x="628019" y="4444357"/>
            <a:ext cx="412383" cy="40688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11E3B"/>
              </a:buClr>
              <a:buSzPts val="1400"/>
              <a:buFont typeface="Arial"/>
              <a:buNone/>
            </a:pPr>
            <a:r>
              <a:rPr lang="en-US" sz="1400">
                <a:solidFill>
                  <a:srgbClr val="011E3B"/>
                </a:solidFill>
                <a:latin typeface="Verdana"/>
                <a:ea typeface="Verdana"/>
                <a:cs typeface="Verdana"/>
                <a:sym typeface="Verdana"/>
              </a:rPr>
              <a:t>10</a:t>
            </a:r>
            <a:endParaRPr/>
          </a:p>
        </p:txBody>
      </p:sp>
      <p:sp>
        <p:nvSpPr>
          <p:cNvPr id="1793" name="Google Shape;1793;p48"/>
          <p:cNvSpPr txBox="1"/>
          <p:nvPr/>
        </p:nvSpPr>
        <p:spPr>
          <a:xfrm>
            <a:off x="1242629" y="4475969"/>
            <a:ext cx="5169589" cy="40688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11E3B"/>
              </a:buClr>
              <a:buSzPts val="1400"/>
              <a:buFont typeface="Arial"/>
              <a:buNone/>
            </a:pPr>
            <a:r>
              <a:rPr lang="en-US" sz="1400">
                <a:solidFill>
                  <a:srgbClr val="011E3B"/>
                </a:solidFill>
                <a:latin typeface="Verdana"/>
                <a:ea typeface="Verdana"/>
                <a:cs typeface="Verdana"/>
                <a:sym typeface="Verdana"/>
              </a:rPr>
              <a:t>Garantire un approvvigionamento sostenibile per eventi gastronomici eco-compatibili</a:t>
            </a:r>
            <a:endParaRPr/>
          </a:p>
        </p:txBody>
      </p:sp>
      <p:sp>
        <p:nvSpPr>
          <p:cNvPr id="1794" name="Google Shape;1794;p48"/>
          <p:cNvSpPr txBox="1"/>
          <p:nvPr/>
        </p:nvSpPr>
        <p:spPr>
          <a:xfrm>
            <a:off x="628019" y="4986254"/>
            <a:ext cx="412383" cy="40688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11E3B"/>
              </a:buClr>
              <a:buSzPts val="1400"/>
              <a:buFont typeface="Arial"/>
              <a:buNone/>
            </a:pPr>
            <a:r>
              <a:rPr lang="en-US" sz="1400">
                <a:solidFill>
                  <a:srgbClr val="011E3B"/>
                </a:solidFill>
                <a:latin typeface="Verdana"/>
                <a:ea typeface="Verdana"/>
                <a:cs typeface="Verdana"/>
                <a:sym typeface="Verdana"/>
              </a:rPr>
              <a:t>11</a:t>
            </a:r>
            <a:endParaRPr/>
          </a:p>
        </p:txBody>
      </p:sp>
      <p:sp>
        <p:nvSpPr>
          <p:cNvPr id="1795" name="Google Shape;1795;p48"/>
          <p:cNvSpPr txBox="1"/>
          <p:nvPr/>
        </p:nvSpPr>
        <p:spPr>
          <a:xfrm>
            <a:off x="1242629" y="5027491"/>
            <a:ext cx="5550459" cy="40688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11E3B"/>
              </a:buClr>
              <a:buSzPts val="1400"/>
              <a:buFont typeface="Arial"/>
              <a:buNone/>
            </a:pPr>
            <a:r>
              <a:rPr lang="en-US" sz="1400">
                <a:solidFill>
                  <a:srgbClr val="011E3B"/>
                </a:solidFill>
                <a:latin typeface="Verdana"/>
                <a:ea typeface="Verdana"/>
                <a:cs typeface="Verdana"/>
                <a:sym typeface="Verdana"/>
              </a:rPr>
              <a:t>Mancato monitoraggio dei progressi ambientali e degli obiettivi di sostenibilità</a:t>
            </a:r>
            <a:endParaRPr/>
          </a:p>
          <a:p>
            <a:pPr marL="0" marR="0" lvl="0" indent="0" algn="l" rtl="0">
              <a:lnSpc>
                <a:spcPct val="100000"/>
              </a:lnSpc>
              <a:spcBef>
                <a:spcPts val="2267"/>
              </a:spcBef>
              <a:spcAft>
                <a:spcPts val="0"/>
              </a:spcAft>
              <a:buClr>
                <a:srgbClr val="011E3B"/>
              </a:buClr>
              <a:buSzPts val="1400"/>
              <a:buFont typeface="Arial"/>
              <a:buNone/>
            </a:pPr>
            <a:r>
              <a:t/>
            </a:r>
            <a:endParaRPr sz="1400">
              <a:solidFill>
                <a:srgbClr val="011E3B"/>
              </a:solidFill>
              <a:latin typeface="Verdana"/>
              <a:ea typeface="Verdana"/>
              <a:cs typeface="Verdana"/>
              <a:sym typeface="Verdana"/>
            </a:endParaRPr>
          </a:p>
        </p:txBody>
      </p:sp>
      <p:sp>
        <p:nvSpPr>
          <p:cNvPr id="1796" name="Google Shape;1796;p48"/>
          <p:cNvSpPr txBox="1"/>
          <p:nvPr/>
        </p:nvSpPr>
        <p:spPr>
          <a:xfrm>
            <a:off x="628019" y="5566919"/>
            <a:ext cx="412383" cy="40688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11E3B"/>
              </a:buClr>
              <a:buSzPts val="1400"/>
              <a:buFont typeface="Arial"/>
              <a:buNone/>
            </a:pPr>
            <a:r>
              <a:rPr lang="en-US" sz="1400">
                <a:solidFill>
                  <a:srgbClr val="011E3B"/>
                </a:solidFill>
                <a:latin typeface="Verdana"/>
                <a:ea typeface="Verdana"/>
                <a:cs typeface="Verdana"/>
                <a:sym typeface="Verdana"/>
              </a:rPr>
              <a:t>12</a:t>
            </a:r>
            <a:endParaRPr/>
          </a:p>
        </p:txBody>
      </p:sp>
      <p:sp>
        <p:nvSpPr>
          <p:cNvPr id="1797" name="Google Shape;1797;p48"/>
          <p:cNvSpPr txBox="1"/>
          <p:nvPr/>
        </p:nvSpPr>
        <p:spPr>
          <a:xfrm>
            <a:off x="1242629" y="5617883"/>
            <a:ext cx="5767611" cy="40688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11E3B"/>
              </a:buClr>
              <a:buSzPts val="1400"/>
              <a:buFont typeface="Arial"/>
              <a:buNone/>
            </a:pPr>
            <a:r>
              <a:rPr lang="en-US" sz="1400">
                <a:solidFill>
                  <a:srgbClr val="011E3B"/>
                </a:solidFill>
                <a:latin typeface="Verdana"/>
                <a:ea typeface="Verdana"/>
                <a:cs typeface="Verdana"/>
                <a:sym typeface="Verdana"/>
              </a:rPr>
              <a:t>Le attività ripetitive che richiedono tempo ostacolano la crescita dell'azienda</a:t>
            </a:r>
            <a:endParaRPr/>
          </a:p>
          <a:p>
            <a:pPr marL="0" marR="0" lvl="0" indent="0" algn="l" rtl="0">
              <a:lnSpc>
                <a:spcPct val="100000"/>
              </a:lnSpc>
              <a:spcBef>
                <a:spcPts val="2267"/>
              </a:spcBef>
              <a:spcAft>
                <a:spcPts val="0"/>
              </a:spcAft>
              <a:buClr>
                <a:srgbClr val="011E3B"/>
              </a:buClr>
              <a:buSzPts val="1400"/>
              <a:buFont typeface="Arial"/>
              <a:buNone/>
            </a:pPr>
            <a:r>
              <a:t/>
            </a:r>
            <a:endParaRPr sz="1400">
              <a:solidFill>
                <a:srgbClr val="011E3B"/>
              </a:solidFill>
              <a:latin typeface="Verdana"/>
              <a:ea typeface="Verdana"/>
              <a:cs typeface="Verdana"/>
              <a:sym typeface="Verdana"/>
            </a:endParaRPr>
          </a:p>
        </p:txBody>
      </p:sp>
      <p:sp>
        <p:nvSpPr>
          <p:cNvPr id="1798" name="Google Shape;1798;p48"/>
          <p:cNvSpPr txBox="1"/>
          <p:nvPr/>
        </p:nvSpPr>
        <p:spPr>
          <a:xfrm>
            <a:off x="628019" y="6141043"/>
            <a:ext cx="412383" cy="40688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11E3B"/>
              </a:buClr>
              <a:buSzPts val="1400"/>
              <a:buFont typeface="Arial"/>
              <a:buNone/>
            </a:pPr>
            <a:r>
              <a:rPr lang="en-US" sz="1400">
                <a:solidFill>
                  <a:srgbClr val="011E3B"/>
                </a:solidFill>
                <a:latin typeface="Verdana"/>
                <a:ea typeface="Verdana"/>
                <a:cs typeface="Verdana"/>
                <a:sym typeface="Verdana"/>
              </a:rPr>
              <a:t>13</a:t>
            </a:r>
            <a:endParaRPr/>
          </a:p>
        </p:txBody>
      </p:sp>
      <p:sp>
        <p:nvSpPr>
          <p:cNvPr id="1799" name="Google Shape;1799;p48"/>
          <p:cNvSpPr txBox="1"/>
          <p:nvPr/>
        </p:nvSpPr>
        <p:spPr>
          <a:xfrm>
            <a:off x="1255078" y="6121565"/>
            <a:ext cx="5742711" cy="40688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11E3B"/>
              </a:buClr>
              <a:buSzPts val="1400"/>
              <a:buFont typeface="Arial"/>
              <a:buNone/>
            </a:pPr>
            <a:r>
              <a:rPr lang="en-US" sz="1400">
                <a:solidFill>
                  <a:srgbClr val="011E3B"/>
                </a:solidFill>
                <a:latin typeface="Verdana"/>
                <a:ea typeface="Verdana"/>
                <a:cs typeface="Verdana"/>
                <a:sym typeface="Verdana"/>
              </a:rPr>
              <a:t>Attività di fatturazione ripetitive che sottraggono tempo alla crescita dell'azienda</a:t>
            </a:r>
            <a:endParaRPr/>
          </a:p>
        </p:txBody>
      </p:sp>
      <p:sp>
        <p:nvSpPr>
          <p:cNvPr id="1800" name="Google Shape;1800;p48"/>
          <p:cNvSpPr txBox="1"/>
          <p:nvPr/>
        </p:nvSpPr>
        <p:spPr>
          <a:xfrm>
            <a:off x="670365" y="6724861"/>
            <a:ext cx="412383" cy="40688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11E3B"/>
              </a:buClr>
              <a:buSzPts val="1400"/>
              <a:buFont typeface="Arial"/>
              <a:buNone/>
            </a:pPr>
            <a:r>
              <a:rPr lang="en-US" sz="1400">
                <a:solidFill>
                  <a:srgbClr val="011E3B"/>
                </a:solidFill>
                <a:latin typeface="Verdana"/>
                <a:ea typeface="Verdana"/>
                <a:cs typeface="Verdana"/>
                <a:sym typeface="Verdana"/>
              </a:rPr>
              <a:t>14</a:t>
            </a:r>
            <a:endParaRPr/>
          </a:p>
        </p:txBody>
      </p:sp>
      <p:sp>
        <p:nvSpPr>
          <p:cNvPr id="1801" name="Google Shape;1801;p48"/>
          <p:cNvSpPr txBox="1"/>
          <p:nvPr/>
        </p:nvSpPr>
        <p:spPr>
          <a:xfrm>
            <a:off x="1284975" y="6743919"/>
            <a:ext cx="5742711" cy="40688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11E3B"/>
              </a:buClr>
              <a:buSzPts val="1400"/>
              <a:buFont typeface="Arial"/>
              <a:buNone/>
            </a:pPr>
            <a:r>
              <a:rPr lang="en-US" sz="1400">
                <a:solidFill>
                  <a:srgbClr val="011E3B"/>
                </a:solidFill>
                <a:latin typeface="Verdana"/>
                <a:ea typeface="Verdana"/>
                <a:cs typeface="Verdana"/>
                <a:sym typeface="Verdana"/>
              </a:rPr>
              <a:t>Programmazione manuale degli appuntamenti che richiede molto tempo</a:t>
            </a:r>
            <a:endParaRPr/>
          </a:p>
        </p:txBody>
      </p:sp>
      <p:sp>
        <p:nvSpPr>
          <p:cNvPr id="1802" name="Google Shape;1802;p48"/>
          <p:cNvSpPr txBox="1"/>
          <p:nvPr/>
        </p:nvSpPr>
        <p:spPr>
          <a:xfrm>
            <a:off x="670365" y="7257520"/>
            <a:ext cx="412383" cy="40688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11E3B"/>
              </a:buClr>
              <a:buSzPts val="1400"/>
              <a:buFont typeface="Arial"/>
              <a:buNone/>
            </a:pPr>
            <a:r>
              <a:rPr lang="en-US" sz="1400">
                <a:solidFill>
                  <a:srgbClr val="011E3B"/>
                </a:solidFill>
                <a:latin typeface="Verdana"/>
                <a:ea typeface="Verdana"/>
                <a:cs typeface="Verdana"/>
                <a:sym typeface="Verdana"/>
              </a:rPr>
              <a:t>15</a:t>
            </a:r>
            <a:endParaRPr/>
          </a:p>
        </p:txBody>
      </p:sp>
      <p:sp>
        <p:nvSpPr>
          <p:cNvPr id="1803" name="Google Shape;1803;p48"/>
          <p:cNvSpPr txBox="1"/>
          <p:nvPr/>
        </p:nvSpPr>
        <p:spPr>
          <a:xfrm>
            <a:off x="1284975" y="7289132"/>
            <a:ext cx="5169589" cy="40688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11E3B"/>
              </a:buClr>
              <a:buSzPts val="1400"/>
              <a:buFont typeface="Arial"/>
              <a:buNone/>
            </a:pPr>
            <a:r>
              <a:rPr lang="en-US" sz="1400">
                <a:solidFill>
                  <a:srgbClr val="011E3B"/>
                </a:solidFill>
                <a:latin typeface="Verdana"/>
                <a:ea typeface="Verdana"/>
                <a:cs typeface="Verdana"/>
                <a:sym typeface="Verdana"/>
              </a:rPr>
              <a:t>Fornire un'assistenza clienti tempestiva al di fuori dell'orario di lavoro</a:t>
            </a:r>
            <a:endParaRPr/>
          </a:p>
        </p:txBody>
      </p:sp>
      <p:sp>
        <p:nvSpPr>
          <p:cNvPr id="1804" name="Google Shape;1804;p48"/>
          <p:cNvSpPr txBox="1"/>
          <p:nvPr/>
        </p:nvSpPr>
        <p:spPr>
          <a:xfrm>
            <a:off x="670365" y="7799417"/>
            <a:ext cx="412383" cy="40688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11E3B"/>
              </a:buClr>
              <a:buSzPts val="1400"/>
              <a:buFont typeface="Arial"/>
              <a:buNone/>
            </a:pPr>
            <a:r>
              <a:rPr lang="en-US" sz="1400">
                <a:solidFill>
                  <a:srgbClr val="011E3B"/>
                </a:solidFill>
                <a:latin typeface="Verdana"/>
                <a:ea typeface="Verdana"/>
                <a:cs typeface="Verdana"/>
                <a:sym typeface="Verdana"/>
              </a:rPr>
              <a:t>16</a:t>
            </a:r>
            <a:endParaRPr/>
          </a:p>
        </p:txBody>
      </p:sp>
      <p:sp>
        <p:nvSpPr>
          <p:cNvPr id="1805" name="Google Shape;1805;p48"/>
          <p:cNvSpPr txBox="1"/>
          <p:nvPr/>
        </p:nvSpPr>
        <p:spPr>
          <a:xfrm>
            <a:off x="1284975" y="7840654"/>
            <a:ext cx="5550459" cy="40688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11E3B"/>
              </a:buClr>
              <a:buSzPts val="1400"/>
              <a:buFont typeface="Arial"/>
              <a:buNone/>
            </a:pPr>
            <a:r>
              <a:rPr lang="en-US" sz="1400">
                <a:solidFill>
                  <a:srgbClr val="011E3B"/>
                </a:solidFill>
                <a:latin typeface="Verdana"/>
                <a:ea typeface="Verdana"/>
                <a:cs typeface="Verdana"/>
                <a:sym typeface="Verdana"/>
              </a:rPr>
              <a:t>Gestione di più compiti ed elementi del progetto senza una chiara organizzazione</a:t>
            </a:r>
            <a:endParaRPr sz="1400">
              <a:solidFill>
                <a:srgbClr val="011E3B"/>
              </a:solidFill>
              <a:latin typeface="Verdana"/>
              <a:ea typeface="Verdana"/>
              <a:cs typeface="Verdana"/>
              <a:sym typeface="Verdana"/>
            </a:endParaRPr>
          </a:p>
          <a:p>
            <a:pPr marL="0" marR="0" lvl="0" indent="0" algn="l" rtl="0">
              <a:lnSpc>
                <a:spcPct val="100000"/>
              </a:lnSpc>
              <a:spcBef>
                <a:spcPts val="2267"/>
              </a:spcBef>
              <a:spcAft>
                <a:spcPts val="0"/>
              </a:spcAft>
              <a:buClr>
                <a:srgbClr val="011E3B"/>
              </a:buClr>
              <a:buSzPts val="1400"/>
              <a:buFont typeface="Arial"/>
              <a:buNone/>
            </a:pPr>
            <a:r>
              <a:t/>
            </a:r>
            <a:endParaRPr sz="1400">
              <a:solidFill>
                <a:srgbClr val="011E3B"/>
              </a:solidFill>
              <a:latin typeface="Verdana"/>
              <a:ea typeface="Verdana"/>
              <a:cs typeface="Verdana"/>
              <a:sym typeface="Verdana"/>
            </a:endParaRPr>
          </a:p>
        </p:txBody>
      </p:sp>
      <p:sp>
        <p:nvSpPr>
          <p:cNvPr id="1806" name="Google Shape;1806;p48"/>
          <p:cNvSpPr txBox="1"/>
          <p:nvPr/>
        </p:nvSpPr>
        <p:spPr>
          <a:xfrm>
            <a:off x="670365" y="8380082"/>
            <a:ext cx="412383" cy="40688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11E3B"/>
              </a:buClr>
              <a:buSzPts val="1400"/>
              <a:buFont typeface="Arial"/>
              <a:buNone/>
            </a:pPr>
            <a:r>
              <a:rPr lang="en-US" sz="1400">
                <a:solidFill>
                  <a:srgbClr val="011E3B"/>
                </a:solidFill>
                <a:latin typeface="Verdana"/>
                <a:ea typeface="Verdana"/>
                <a:cs typeface="Verdana"/>
                <a:sym typeface="Verdana"/>
              </a:rPr>
              <a:t>17</a:t>
            </a:r>
            <a:endParaRPr/>
          </a:p>
        </p:txBody>
      </p:sp>
      <p:sp>
        <p:nvSpPr>
          <p:cNvPr id="1807" name="Google Shape;1807;p48"/>
          <p:cNvSpPr txBox="1"/>
          <p:nvPr/>
        </p:nvSpPr>
        <p:spPr>
          <a:xfrm>
            <a:off x="1284975" y="8427894"/>
            <a:ext cx="5767611" cy="40688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11E3B"/>
              </a:buClr>
              <a:buSzPts val="1400"/>
              <a:buFont typeface="Arial"/>
              <a:buNone/>
            </a:pPr>
            <a:r>
              <a:rPr lang="en-US" sz="1400">
                <a:solidFill>
                  <a:srgbClr val="011E3B"/>
                </a:solidFill>
                <a:latin typeface="Verdana"/>
                <a:ea typeface="Verdana"/>
                <a:cs typeface="Verdana"/>
                <a:sym typeface="Verdana"/>
              </a:rPr>
              <a:t>Onboarding dei membri del team dispendioso in termini di tempo e disorganizzato</a:t>
            </a:r>
            <a:endParaRPr/>
          </a:p>
          <a:p>
            <a:pPr marL="0" marR="0" lvl="0" indent="0" algn="l" rtl="0">
              <a:lnSpc>
                <a:spcPct val="100000"/>
              </a:lnSpc>
              <a:spcBef>
                <a:spcPts val="2267"/>
              </a:spcBef>
              <a:spcAft>
                <a:spcPts val="0"/>
              </a:spcAft>
              <a:buClr>
                <a:srgbClr val="011E3B"/>
              </a:buClr>
              <a:buSzPts val="1400"/>
              <a:buFont typeface="Arial"/>
              <a:buNone/>
            </a:pPr>
            <a:r>
              <a:t/>
            </a:r>
            <a:endParaRPr sz="1400">
              <a:solidFill>
                <a:srgbClr val="011E3B"/>
              </a:solidFill>
              <a:latin typeface="Verdana"/>
              <a:ea typeface="Verdana"/>
              <a:cs typeface="Verdana"/>
              <a:sym typeface="Verdana"/>
            </a:endParaRPr>
          </a:p>
        </p:txBody>
      </p:sp>
      <p:sp>
        <p:nvSpPr>
          <p:cNvPr id="1808" name="Google Shape;1808;p48"/>
          <p:cNvSpPr txBox="1"/>
          <p:nvPr/>
        </p:nvSpPr>
        <p:spPr>
          <a:xfrm>
            <a:off x="670365" y="8954206"/>
            <a:ext cx="412383" cy="40688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11E3B"/>
              </a:buClr>
              <a:buSzPts val="1400"/>
              <a:buFont typeface="Arial"/>
              <a:buNone/>
            </a:pPr>
            <a:r>
              <a:rPr lang="en-US" sz="1400">
                <a:solidFill>
                  <a:srgbClr val="011E3B"/>
                </a:solidFill>
                <a:latin typeface="Verdana"/>
                <a:ea typeface="Verdana"/>
                <a:cs typeface="Verdana"/>
                <a:sym typeface="Verdana"/>
              </a:rPr>
              <a:t>18</a:t>
            </a:r>
            <a:endParaRPr/>
          </a:p>
        </p:txBody>
      </p:sp>
      <p:sp>
        <p:nvSpPr>
          <p:cNvPr id="1809" name="Google Shape;1809;p48"/>
          <p:cNvSpPr txBox="1"/>
          <p:nvPr/>
        </p:nvSpPr>
        <p:spPr>
          <a:xfrm>
            <a:off x="1297424" y="8934728"/>
            <a:ext cx="5742711" cy="40688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11E3B"/>
              </a:buClr>
              <a:buSzPts val="1400"/>
              <a:buFont typeface="Arial"/>
              <a:buNone/>
            </a:pPr>
            <a:r>
              <a:rPr lang="en-US" sz="1400">
                <a:solidFill>
                  <a:srgbClr val="011E3B"/>
                </a:solidFill>
                <a:latin typeface="Verdana"/>
                <a:ea typeface="Verdana"/>
                <a:cs typeface="Verdana"/>
                <a:sym typeface="Verdana"/>
              </a:rPr>
              <a:t>Comunicazione inefficace degli sforzi di sostenibilità ai clienti</a:t>
            </a:r>
            <a:endParaRPr/>
          </a:p>
        </p:txBody>
      </p:sp>
    </p:spTree>
  </p:cSld>
  <p:clrMapOvr>
    <a:masterClrMapping/>
  </p:clrMapOvr>
</p:sld>
</file>

<file path=ppt/slides/slide4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13" name="Shape 1813"/>
        <p:cNvGrpSpPr/>
        <p:nvPr/>
      </p:nvGrpSpPr>
      <p:grpSpPr>
        <a:xfrm>
          <a:off x="0" y="0"/>
          <a:ext cx="0" cy="0"/>
          <a:chOff x="0" y="0"/>
          <a:chExt cx="0" cy="0"/>
        </a:xfrm>
      </p:grpSpPr>
      <p:graphicFrame>
        <p:nvGraphicFramePr>
          <p:cNvPr id="1814" name="Google Shape;1814;p49"/>
          <p:cNvGraphicFramePr/>
          <p:nvPr/>
        </p:nvGraphicFramePr>
        <p:xfrm>
          <a:off x="285417" y="2380843"/>
          <a:ext cx="3000000" cy="3000000"/>
        </p:xfrm>
        <a:graphic>
          <a:graphicData uri="http://schemas.openxmlformats.org/drawingml/2006/table">
            <a:tbl>
              <a:tblPr firstRow="1" bandRow="1">
                <a:noFill/>
                <a:tableStyleId>{D8F5C330-00EC-492D-B79E-F1F6E617DCEB}</a:tableStyleId>
              </a:tblPr>
              <a:tblGrid>
                <a:gridCol w="1266300"/>
                <a:gridCol w="5865850"/>
              </a:tblGrid>
              <a:tr h="370850">
                <a:tc>
                  <a:txBody>
                    <a:bodyPr/>
                    <a:lstStyle/>
                    <a:p>
                      <a:pPr marL="0" marR="0" lvl="0" indent="0" algn="l" rtl="0">
                        <a:lnSpc>
                          <a:spcPct val="100000"/>
                        </a:lnSpc>
                        <a:spcBef>
                          <a:spcPts val="0"/>
                        </a:spcBef>
                        <a:spcAft>
                          <a:spcPts val="0"/>
                        </a:spcAft>
                        <a:buClr>
                          <a:schemeClr val="dk1"/>
                        </a:buClr>
                        <a:buSzPts val="1600"/>
                        <a:buFont typeface="Verdana"/>
                        <a:buNone/>
                      </a:pPr>
                      <a:r>
                        <a:rPr lang="en-US" sz="1600">
                          <a:latin typeface="Verdana"/>
                          <a:ea typeface="Verdana"/>
                          <a:cs typeface="Verdana"/>
                          <a:sym typeface="Verdana"/>
                        </a:rPr>
                        <a:t>Passo 4</a:t>
                      </a:r>
                      <a:endParaRPr/>
                    </a:p>
                  </a:txBody>
                  <a:tcPr marL="91450" marR="91450" marT="45725" marB="45725" anchor="ctr">
                    <a:lnL w="12700" cap="flat" cmpd="sng">
                      <a:solidFill>
                        <a:srgbClr val="44BAA9"/>
                      </a:solidFill>
                      <a:prstDash val="solid"/>
                      <a:round/>
                      <a:headEnd type="none" w="sm" len="sm"/>
                      <a:tailEnd type="none" w="sm" len="sm"/>
                    </a:lnL>
                    <a:lnR w="12700" cap="flat" cmpd="sng">
                      <a:solidFill>
                        <a:srgbClr val="44BAA9"/>
                      </a:solidFill>
                      <a:prstDash val="solid"/>
                      <a:round/>
                      <a:headEnd type="none" w="sm" len="sm"/>
                      <a:tailEnd type="none" w="sm" len="sm"/>
                    </a:lnR>
                    <a:lnT w="12700" cap="flat" cmpd="sng">
                      <a:solidFill>
                        <a:srgbClr val="44BAA9"/>
                      </a:solidFill>
                      <a:prstDash val="solid"/>
                      <a:round/>
                      <a:headEnd type="none" w="sm" len="sm"/>
                      <a:tailEnd type="none" w="sm" len="sm"/>
                    </a:lnT>
                    <a:lnB w="12700" cap="flat" cmpd="sng">
                      <a:solidFill>
                        <a:srgbClr val="44BAA9"/>
                      </a:solidFill>
                      <a:prstDash val="solid"/>
                      <a:round/>
                      <a:headEnd type="none" w="sm" len="sm"/>
                      <a:tailEnd type="none" w="sm" len="sm"/>
                    </a:lnB>
                    <a:solidFill>
                      <a:srgbClr val="69ADAD"/>
                    </a:solidFill>
                  </a:tcPr>
                </a:tc>
                <a:tc>
                  <a:txBody>
                    <a:bodyPr/>
                    <a:lstStyle/>
                    <a:p>
                      <a:pPr marL="0" marR="0" lvl="0" indent="0" algn="l" rtl="0">
                        <a:lnSpc>
                          <a:spcPct val="100000"/>
                        </a:lnSpc>
                        <a:spcBef>
                          <a:spcPts val="0"/>
                        </a:spcBef>
                        <a:spcAft>
                          <a:spcPts val="0"/>
                        </a:spcAft>
                        <a:buClr>
                          <a:schemeClr val="lt1"/>
                        </a:buClr>
                        <a:buSzPts val="1600"/>
                        <a:buFont typeface="Verdana"/>
                        <a:buNone/>
                      </a:pPr>
                      <a:r>
                        <a:rPr lang="en-US" sz="1600">
                          <a:solidFill>
                            <a:schemeClr val="lt1"/>
                          </a:solidFill>
                          <a:latin typeface="Verdana"/>
                          <a:ea typeface="Verdana"/>
                          <a:cs typeface="Verdana"/>
                          <a:sym typeface="Verdana"/>
                        </a:rPr>
                        <a:t>Istruzioni</a:t>
                      </a:r>
                      <a:endParaRPr sz="1600">
                        <a:latin typeface="Verdana"/>
                        <a:ea typeface="Verdana"/>
                        <a:cs typeface="Verdana"/>
                        <a:sym typeface="Verdana"/>
                      </a:endParaRPr>
                    </a:p>
                  </a:txBody>
                  <a:tcPr marL="91450" marR="91450" marT="45725" marB="45725" anchor="ctr">
                    <a:lnL w="12700" cap="flat" cmpd="sng">
                      <a:solidFill>
                        <a:srgbClr val="44BAA9"/>
                      </a:solidFill>
                      <a:prstDash val="solid"/>
                      <a:round/>
                      <a:headEnd type="none" w="sm" len="sm"/>
                      <a:tailEnd type="none" w="sm" len="sm"/>
                    </a:lnL>
                    <a:lnR w="12700" cap="flat" cmpd="sng">
                      <a:solidFill>
                        <a:srgbClr val="44BAA9"/>
                      </a:solidFill>
                      <a:prstDash val="solid"/>
                      <a:round/>
                      <a:headEnd type="none" w="sm" len="sm"/>
                      <a:tailEnd type="none" w="sm" len="sm"/>
                    </a:lnR>
                    <a:lnT w="12700" cap="flat" cmpd="sng">
                      <a:solidFill>
                        <a:srgbClr val="44BAA9"/>
                      </a:solidFill>
                      <a:prstDash val="solid"/>
                      <a:round/>
                      <a:headEnd type="none" w="sm" len="sm"/>
                      <a:tailEnd type="none" w="sm" len="sm"/>
                    </a:lnT>
                    <a:lnB w="12700" cap="flat" cmpd="sng">
                      <a:solidFill>
                        <a:srgbClr val="44BAA9"/>
                      </a:solidFill>
                      <a:prstDash val="solid"/>
                      <a:round/>
                      <a:headEnd type="none" w="sm" len="sm"/>
                      <a:tailEnd type="none" w="sm" len="sm"/>
                    </a:lnB>
                    <a:solidFill>
                      <a:srgbClr val="69ADAD"/>
                    </a:solidFill>
                  </a:tcPr>
                </a:tc>
              </a:tr>
              <a:tr h="370850">
                <a:tc>
                  <a:txBody>
                    <a:bodyPr/>
                    <a:lstStyle/>
                    <a:p>
                      <a:pPr marL="0" marR="0" lvl="0" indent="0" algn="l" rtl="0">
                        <a:lnSpc>
                          <a:spcPct val="100000"/>
                        </a:lnSpc>
                        <a:spcBef>
                          <a:spcPts val="0"/>
                        </a:spcBef>
                        <a:spcAft>
                          <a:spcPts val="0"/>
                        </a:spcAft>
                        <a:buNone/>
                      </a:pPr>
                      <a:r>
                        <a:rPr lang="en-US" sz="1400" b="1">
                          <a:solidFill>
                            <a:srgbClr val="F16924"/>
                          </a:solidFill>
                          <a:latin typeface="Verdana"/>
                          <a:ea typeface="Verdana"/>
                          <a:cs typeface="Verdana"/>
                          <a:sym typeface="Verdana"/>
                        </a:rPr>
                        <a:t>UTILIZZARE gli strumenti</a:t>
                      </a:r>
                      <a:endParaRPr sz="1400" b="1">
                        <a:solidFill>
                          <a:srgbClr val="F16924"/>
                        </a:solidFill>
                        <a:latin typeface="Verdana"/>
                        <a:ea typeface="Verdana"/>
                        <a:cs typeface="Verdana"/>
                        <a:sym typeface="Verdana"/>
                      </a:endParaRPr>
                    </a:p>
                  </a:txBody>
                  <a:tcPr marL="68575" marR="68575" marT="0" marB="0" anchor="ctr">
                    <a:lnL w="12700" cap="flat" cmpd="sng">
                      <a:solidFill>
                        <a:srgbClr val="44BAA9"/>
                      </a:solidFill>
                      <a:prstDash val="solid"/>
                      <a:round/>
                      <a:headEnd type="none" w="sm" len="sm"/>
                      <a:tailEnd type="none" w="sm" len="sm"/>
                    </a:lnL>
                    <a:lnR w="12700" cap="flat" cmpd="sng">
                      <a:solidFill>
                        <a:srgbClr val="44BAA9"/>
                      </a:solidFill>
                      <a:prstDash val="solid"/>
                      <a:round/>
                      <a:headEnd type="none" w="sm" len="sm"/>
                      <a:tailEnd type="none" w="sm" len="sm"/>
                    </a:lnR>
                    <a:lnT w="12700" cap="flat" cmpd="sng">
                      <a:solidFill>
                        <a:srgbClr val="44BAA9"/>
                      </a:solidFill>
                      <a:prstDash val="solid"/>
                      <a:round/>
                      <a:headEnd type="none" w="sm" len="sm"/>
                      <a:tailEnd type="none" w="sm" len="sm"/>
                    </a:lnT>
                    <a:lnB w="12700" cap="flat" cmpd="sng">
                      <a:solidFill>
                        <a:srgbClr val="44BAA9"/>
                      </a:solidFill>
                      <a:prstDash val="solid"/>
                      <a:round/>
                      <a:headEnd type="none" w="sm" len="sm"/>
                      <a:tailEnd type="none" w="sm" len="sm"/>
                    </a:lnB>
                  </a:tcPr>
                </a:tc>
                <a:tc>
                  <a:txBody>
                    <a:bodyPr/>
                    <a:lstStyle/>
                    <a:p>
                      <a:pPr marL="285750" marR="0" lvl="0" indent="-285750" algn="l" rtl="0">
                        <a:spcBef>
                          <a:spcPts val="0"/>
                        </a:spcBef>
                        <a:spcAft>
                          <a:spcPts val="0"/>
                        </a:spcAft>
                        <a:buClr>
                          <a:srgbClr val="F16924"/>
                        </a:buClr>
                        <a:buSzPts val="1400"/>
                        <a:buFont typeface="Noto Sans Symbols"/>
                        <a:buChar char="❖"/>
                      </a:pPr>
                      <a:r>
                        <a:rPr lang="en-US" sz="1400">
                          <a:solidFill>
                            <a:srgbClr val="4B4B4B"/>
                          </a:solidFill>
                          <a:latin typeface="Verdana"/>
                          <a:ea typeface="Verdana"/>
                          <a:cs typeface="Verdana"/>
                          <a:sym typeface="Verdana"/>
                        </a:rPr>
                        <a:t>Esistono </a:t>
                      </a:r>
                      <a:r>
                        <a:rPr lang="en-US" sz="1400">
                          <a:solidFill>
                            <a:srgbClr val="F16924"/>
                          </a:solidFill>
                          <a:latin typeface="Verdana"/>
                          <a:ea typeface="Verdana"/>
                          <a:cs typeface="Verdana"/>
                          <a:sym typeface="Verdana"/>
                        </a:rPr>
                        <a:t>46 strumenti di ottimizzazione delle operazioni aziendali</a:t>
                      </a:r>
                      <a:endParaRPr/>
                    </a:p>
                    <a:p>
                      <a:pPr marL="285750" marR="0" lvl="0" indent="-285750" algn="l" rtl="0">
                        <a:spcBef>
                          <a:spcPts val="600"/>
                        </a:spcBef>
                        <a:spcAft>
                          <a:spcPts val="0"/>
                        </a:spcAft>
                        <a:buClr>
                          <a:srgbClr val="F16924"/>
                        </a:buClr>
                        <a:buSzPts val="1400"/>
                        <a:buFont typeface="Noto Sans Symbols"/>
                        <a:buChar char="❖"/>
                      </a:pPr>
                      <a:r>
                        <a:rPr lang="en-US" sz="1400">
                          <a:solidFill>
                            <a:srgbClr val="4B4B4B"/>
                          </a:solidFill>
                          <a:latin typeface="Verdana"/>
                          <a:ea typeface="Verdana"/>
                          <a:cs typeface="Verdana"/>
                          <a:sym typeface="Verdana"/>
                        </a:rPr>
                        <a:t>Ogni strumento fornisce una descrizione tecnica e poi spiega come può essere applicato a un concetto o a un'idea di eco-salute.</a:t>
                      </a:r>
                      <a:endParaRPr/>
                    </a:p>
                    <a:p>
                      <a:pPr marL="285750" marR="0" lvl="0" indent="-196850" algn="l" rtl="0">
                        <a:spcBef>
                          <a:spcPts val="1200"/>
                        </a:spcBef>
                        <a:spcAft>
                          <a:spcPts val="0"/>
                        </a:spcAft>
                        <a:buClr>
                          <a:srgbClr val="F16924"/>
                        </a:buClr>
                        <a:buSzPts val="1400"/>
                        <a:buFont typeface="Noto Sans Symbols"/>
                        <a:buNone/>
                      </a:pPr>
                      <a:r>
                        <a:t/>
                      </a:r>
                      <a:endParaRPr sz="1400">
                        <a:solidFill>
                          <a:srgbClr val="4B4B4B"/>
                        </a:solidFill>
                        <a:latin typeface="Verdana"/>
                        <a:ea typeface="Verdana"/>
                        <a:cs typeface="Verdana"/>
                        <a:sym typeface="Verdana"/>
                      </a:endParaRPr>
                    </a:p>
                    <a:p>
                      <a:pPr marL="0" marR="0" lvl="0" indent="0" algn="l" rtl="0">
                        <a:spcBef>
                          <a:spcPts val="1200"/>
                        </a:spcBef>
                        <a:spcAft>
                          <a:spcPts val="0"/>
                        </a:spcAft>
                        <a:buClr>
                          <a:srgbClr val="F16924"/>
                        </a:buClr>
                        <a:buSzPts val="1400"/>
                        <a:buFont typeface="Noto Sans Symbols"/>
                        <a:buNone/>
                      </a:pPr>
                      <a:r>
                        <a:rPr lang="en-US" sz="1400" b="1">
                          <a:solidFill>
                            <a:srgbClr val="4B4B4B"/>
                          </a:solidFill>
                          <a:latin typeface="Verdana"/>
                          <a:ea typeface="Verdana"/>
                          <a:cs typeface="Verdana"/>
                          <a:sym typeface="Verdana"/>
                        </a:rPr>
                        <a:t>Esistono </a:t>
                      </a:r>
                      <a:r>
                        <a:rPr lang="en-US" sz="1400" b="1">
                          <a:solidFill>
                            <a:srgbClr val="F16924"/>
                          </a:solidFill>
                          <a:latin typeface="Verdana"/>
                          <a:ea typeface="Verdana"/>
                          <a:cs typeface="Verdana"/>
                          <a:sym typeface="Verdana"/>
                        </a:rPr>
                        <a:t>8 categorie </a:t>
                      </a:r>
                      <a:r>
                        <a:rPr lang="en-US" sz="1400" b="1">
                          <a:solidFill>
                            <a:srgbClr val="4B4B4B"/>
                          </a:solidFill>
                          <a:latin typeface="Verdana"/>
                          <a:ea typeface="Verdana"/>
                          <a:cs typeface="Verdana"/>
                          <a:sym typeface="Verdana"/>
                        </a:rPr>
                        <a:t>di strumenti</a:t>
                      </a:r>
                      <a:endParaRPr/>
                    </a:p>
                    <a:p>
                      <a:pPr marL="342900" marR="0" lvl="0" indent="-342900" algn="l" rtl="0">
                        <a:spcBef>
                          <a:spcPts val="600"/>
                        </a:spcBef>
                        <a:spcAft>
                          <a:spcPts val="0"/>
                        </a:spcAft>
                        <a:buClr>
                          <a:srgbClr val="4B4B4B"/>
                        </a:buClr>
                        <a:buSzPts val="1400"/>
                        <a:buFont typeface="Century Schoolbook"/>
                        <a:buAutoNum type="arabicPeriod"/>
                      </a:pPr>
                      <a:r>
                        <a:rPr lang="en-US" sz="1400" b="0">
                          <a:solidFill>
                            <a:srgbClr val="4B4B4B"/>
                          </a:solidFill>
                          <a:latin typeface="Verdana"/>
                          <a:ea typeface="Verdana"/>
                          <a:cs typeface="Verdana"/>
                          <a:sym typeface="Verdana"/>
                        </a:rPr>
                        <a:t>Automazione e produttività</a:t>
                      </a:r>
                      <a:endParaRPr/>
                    </a:p>
                    <a:p>
                      <a:pPr marL="342900" marR="0" lvl="0" indent="-342900" algn="l" rtl="0">
                        <a:spcBef>
                          <a:spcPts val="0"/>
                        </a:spcBef>
                        <a:spcAft>
                          <a:spcPts val="0"/>
                        </a:spcAft>
                        <a:buClr>
                          <a:srgbClr val="4B4B4B"/>
                        </a:buClr>
                        <a:buSzPts val="1400"/>
                        <a:buFont typeface="Century Schoolbook"/>
                        <a:buAutoNum type="arabicPeriod"/>
                      </a:pPr>
                      <a:r>
                        <a:rPr lang="en-US" sz="1400" b="0">
                          <a:solidFill>
                            <a:srgbClr val="4B4B4B"/>
                          </a:solidFill>
                          <a:latin typeface="Verdana"/>
                          <a:ea typeface="Verdana"/>
                          <a:cs typeface="Verdana"/>
                          <a:sym typeface="Verdana"/>
                        </a:rPr>
                        <a:t>Comunicazione e collaborazione</a:t>
                      </a:r>
                      <a:endParaRPr/>
                    </a:p>
                    <a:p>
                      <a:pPr marL="342900" marR="0" lvl="0" indent="-342900" algn="l" rtl="0">
                        <a:spcBef>
                          <a:spcPts val="0"/>
                        </a:spcBef>
                        <a:spcAft>
                          <a:spcPts val="0"/>
                        </a:spcAft>
                        <a:buClr>
                          <a:srgbClr val="4B4B4B"/>
                        </a:buClr>
                        <a:buSzPts val="1400"/>
                        <a:buFont typeface="Century Schoolbook"/>
                        <a:buAutoNum type="arabicPeriod"/>
                      </a:pPr>
                      <a:r>
                        <a:rPr lang="en-US" sz="1400" b="0">
                          <a:solidFill>
                            <a:srgbClr val="4B4B4B"/>
                          </a:solidFill>
                          <a:latin typeface="Verdana"/>
                          <a:ea typeface="Verdana"/>
                          <a:cs typeface="Verdana"/>
                          <a:sym typeface="Verdana"/>
                        </a:rPr>
                        <a:t>Assistenza clienti e CRM</a:t>
                      </a:r>
                      <a:endParaRPr/>
                    </a:p>
                    <a:p>
                      <a:pPr marL="342900" marR="0" lvl="0" indent="-342900" algn="l" rtl="0">
                        <a:spcBef>
                          <a:spcPts val="0"/>
                        </a:spcBef>
                        <a:spcAft>
                          <a:spcPts val="0"/>
                        </a:spcAft>
                        <a:buClr>
                          <a:srgbClr val="4B4B4B"/>
                        </a:buClr>
                        <a:buSzPts val="1400"/>
                        <a:buFont typeface="Century Schoolbook"/>
                        <a:buAutoNum type="arabicPeriod"/>
                      </a:pPr>
                      <a:r>
                        <a:rPr lang="en-US" sz="1400" b="0">
                          <a:solidFill>
                            <a:srgbClr val="4B4B4B"/>
                          </a:solidFill>
                          <a:latin typeface="Verdana"/>
                          <a:ea typeface="Verdana"/>
                          <a:cs typeface="Verdana"/>
                          <a:sym typeface="Verdana"/>
                        </a:rPr>
                        <a:t>Commercio elettronico e raccolta fondi</a:t>
                      </a:r>
                      <a:endParaRPr/>
                    </a:p>
                    <a:p>
                      <a:pPr marL="342900" marR="0" lvl="0" indent="-342900" algn="l" rtl="0">
                        <a:spcBef>
                          <a:spcPts val="0"/>
                        </a:spcBef>
                        <a:spcAft>
                          <a:spcPts val="0"/>
                        </a:spcAft>
                        <a:buClr>
                          <a:srgbClr val="4B4B4B"/>
                        </a:buClr>
                        <a:buSzPts val="1400"/>
                        <a:buFont typeface="Century Schoolbook"/>
                        <a:buAutoNum type="arabicPeriod"/>
                      </a:pPr>
                      <a:r>
                        <a:rPr lang="en-US" sz="1400" b="0">
                          <a:solidFill>
                            <a:srgbClr val="4B4B4B"/>
                          </a:solidFill>
                          <a:latin typeface="Verdana"/>
                          <a:ea typeface="Verdana"/>
                          <a:cs typeface="Verdana"/>
                          <a:sym typeface="Verdana"/>
                        </a:rPr>
                        <a:t>Istruzione e apprendimento </a:t>
                      </a:r>
                      <a:endParaRPr/>
                    </a:p>
                    <a:p>
                      <a:pPr marL="342900" marR="0" lvl="0" indent="-342900" algn="l" rtl="0">
                        <a:spcBef>
                          <a:spcPts val="0"/>
                        </a:spcBef>
                        <a:spcAft>
                          <a:spcPts val="0"/>
                        </a:spcAft>
                        <a:buClr>
                          <a:srgbClr val="4B4B4B"/>
                        </a:buClr>
                        <a:buSzPts val="1400"/>
                        <a:buFont typeface="Century Schoolbook"/>
                        <a:buAutoNum type="arabicPeriod"/>
                      </a:pPr>
                      <a:r>
                        <a:rPr lang="en-US" sz="1400" b="0">
                          <a:solidFill>
                            <a:srgbClr val="4B4B4B"/>
                          </a:solidFill>
                          <a:latin typeface="Verdana"/>
                          <a:ea typeface="Verdana"/>
                          <a:cs typeface="Verdana"/>
                          <a:sym typeface="Verdana"/>
                        </a:rPr>
                        <a:t>Gestione della sostenibilità ambientale</a:t>
                      </a:r>
                      <a:endParaRPr/>
                    </a:p>
                    <a:p>
                      <a:pPr marL="342900" marR="0" lvl="0" indent="-342900" algn="l" rtl="0">
                        <a:spcBef>
                          <a:spcPts val="0"/>
                        </a:spcBef>
                        <a:spcAft>
                          <a:spcPts val="0"/>
                        </a:spcAft>
                        <a:buClr>
                          <a:srgbClr val="4B4B4B"/>
                        </a:buClr>
                        <a:buSzPts val="1400"/>
                        <a:buFont typeface="Century Schoolbook"/>
                        <a:buAutoNum type="arabicPeriod"/>
                      </a:pPr>
                      <a:r>
                        <a:rPr lang="en-US" sz="1400" b="0">
                          <a:solidFill>
                            <a:srgbClr val="4B4B4B"/>
                          </a:solidFill>
                          <a:latin typeface="Verdana"/>
                          <a:ea typeface="Verdana"/>
                          <a:cs typeface="Verdana"/>
                          <a:sym typeface="Verdana"/>
                        </a:rPr>
                        <a:t>Finanza e budgeting </a:t>
                      </a:r>
                      <a:endParaRPr/>
                    </a:p>
                    <a:p>
                      <a:pPr marL="342900" marR="0" lvl="0" indent="-342900" algn="l" rtl="0">
                        <a:spcBef>
                          <a:spcPts val="0"/>
                        </a:spcBef>
                        <a:spcAft>
                          <a:spcPts val="0"/>
                        </a:spcAft>
                        <a:buClr>
                          <a:srgbClr val="4B4B4B"/>
                        </a:buClr>
                        <a:buSzPts val="1400"/>
                        <a:buFont typeface="Century Schoolbook"/>
                        <a:buAutoNum type="arabicPeriod"/>
                      </a:pPr>
                      <a:r>
                        <a:rPr lang="en-US" sz="1400" b="0">
                          <a:solidFill>
                            <a:srgbClr val="4B4B4B"/>
                          </a:solidFill>
                          <a:latin typeface="Verdana"/>
                          <a:ea typeface="Verdana"/>
                          <a:cs typeface="Verdana"/>
                          <a:sym typeface="Verdana"/>
                        </a:rPr>
                        <a:t>Gestione di piccoli team</a:t>
                      </a:r>
                      <a:endParaRPr/>
                    </a:p>
                    <a:p>
                      <a:pPr marL="0" marR="0" lvl="0" indent="0" algn="l" rtl="0">
                        <a:spcBef>
                          <a:spcPts val="600"/>
                        </a:spcBef>
                        <a:spcAft>
                          <a:spcPts val="0"/>
                        </a:spcAft>
                        <a:buClr>
                          <a:srgbClr val="F16924"/>
                        </a:buClr>
                        <a:buSzPts val="1400"/>
                        <a:buFont typeface="Noto Sans Symbols"/>
                        <a:buNone/>
                      </a:pPr>
                      <a:r>
                        <a:t/>
                      </a:r>
                      <a:endParaRPr sz="1400">
                        <a:solidFill>
                          <a:srgbClr val="4B4B4B"/>
                        </a:solidFill>
                        <a:latin typeface="Verdana"/>
                        <a:ea typeface="Verdana"/>
                        <a:cs typeface="Verdana"/>
                        <a:sym typeface="Verdana"/>
                      </a:endParaRPr>
                    </a:p>
                  </a:txBody>
                  <a:tcPr marL="91450" marR="91450" marT="45725" marB="45725" anchor="ctr">
                    <a:lnL w="12700" cap="flat" cmpd="sng">
                      <a:solidFill>
                        <a:srgbClr val="44BAA9"/>
                      </a:solidFill>
                      <a:prstDash val="solid"/>
                      <a:round/>
                      <a:headEnd type="none" w="sm" len="sm"/>
                      <a:tailEnd type="none" w="sm" len="sm"/>
                    </a:lnL>
                    <a:lnR w="12700" cap="flat" cmpd="sng">
                      <a:solidFill>
                        <a:srgbClr val="44BAA9"/>
                      </a:solidFill>
                      <a:prstDash val="solid"/>
                      <a:round/>
                      <a:headEnd type="none" w="sm" len="sm"/>
                      <a:tailEnd type="none" w="sm" len="sm"/>
                    </a:lnR>
                    <a:lnT w="12700" cap="flat" cmpd="sng">
                      <a:solidFill>
                        <a:srgbClr val="44BAA9"/>
                      </a:solidFill>
                      <a:prstDash val="solid"/>
                      <a:round/>
                      <a:headEnd type="none" w="sm" len="sm"/>
                      <a:tailEnd type="none" w="sm" len="sm"/>
                    </a:lnT>
                    <a:lnB w="12700" cap="flat" cmpd="sng">
                      <a:solidFill>
                        <a:srgbClr val="44BAA9"/>
                      </a:solidFill>
                      <a:prstDash val="solid"/>
                      <a:round/>
                      <a:headEnd type="none" w="sm" len="sm"/>
                      <a:tailEnd type="none" w="sm" len="sm"/>
                    </a:lnB>
                  </a:tcPr>
                </a:tc>
              </a:tr>
            </a:tbl>
          </a:graphicData>
        </a:graphic>
      </p:graphicFrame>
      <p:sp>
        <p:nvSpPr>
          <p:cNvPr id="1815" name="Google Shape;1815;p49"/>
          <p:cNvSpPr txBox="1"/>
          <p:nvPr/>
        </p:nvSpPr>
        <p:spPr>
          <a:xfrm>
            <a:off x="192511" y="925920"/>
            <a:ext cx="5956470" cy="665144"/>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lt1"/>
              </a:buClr>
              <a:buSzPts val="2800"/>
              <a:buFont typeface="Arial"/>
              <a:buNone/>
            </a:pPr>
            <a:r>
              <a:rPr lang="en-US" sz="2800" b="1" i="0">
                <a:solidFill>
                  <a:schemeClr val="lt1"/>
                </a:solidFill>
                <a:latin typeface="Verdana"/>
                <a:ea typeface="Verdana"/>
                <a:cs typeface="Verdana"/>
                <a:sym typeface="Verdana"/>
              </a:rPr>
              <a:t>Sezione 4: Fase 4</a:t>
            </a:r>
            <a:endParaRPr/>
          </a:p>
        </p:txBody>
      </p:sp>
      <p:sp>
        <p:nvSpPr>
          <p:cNvPr id="1816" name="Google Shape;1816;p49"/>
          <p:cNvSpPr txBox="1"/>
          <p:nvPr/>
        </p:nvSpPr>
        <p:spPr>
          <a:xfrm>
            <a:off x="192511" y="1570483"/>
            <a:ext cx="6472655" cy="782354"/>
          </a:xfrm>
          <a:prstGeom prst="rect">
            <a:avLst/>
          </a:prstGeom>
          <a:noFill/>
          <a:ln>
            <a:noFill/>
          </a:ln>
        </p:spPr>
        <p:txBody>
          <a:bodyPr spcFirstLastPara="1" wrap="square" lIns="91425" tIns="45700" rIns="91425" bIns="45700" anchor="t" anchorCtr="0">
            <a:noAutofit/>
          </a:bodyPr>
          <a:lstStyle/>
          <a:p>
            <a:pPr marL="0" marR="0" lvl="0" indent="0" algn="just" rtl="0">
              <a:lnSpc>
                <a:spcPct val="100000"/>
              </a:lnSpc>
              <a:spcBef>
                <a:spcPts val="0"/>
              </a:spcBef>
              <a:spcAft>
                <a:spcPts val="0"/>
              </a:spcAft>
              <a:buClr>
                <a:schemeClr val="lt1"/>
              </a:buClr>
              <a:buSzPts val="2000"/>
              <a:buFont typeface="Arial"/>
              <a:buNone/>
            </a:pPr>
            <a:r>
              <a:rPr lang="en-US" sz="2000" b="0" i="0">
                <a:solidFill>
                  <a:schemeClr val="lt1"/>
                </a:solidFill>
                <a:latin typeface="Verdana"/>
                <a:ea typeface="Verdana"/>
                <a:cs typeface="Verdana"/>
                <a:sym typeface="Verdana"/>
              </a:rPr>
              <a:t>USARE gli strumenti (46)</a:t>
            </a:r>
            <a:endParaRPr/>
          </a:p>
        </p:txBody>
      </p:sp>
      <p:pic>
        <p:nvPicPr>
          <p:cNvPr id="1817" name="Google Shape;1817;p49"/>
          <p:cNvPicPr preferRelativeResize="0"/>
          <p:nvPr/>
        </p:nvPicPr>
        <p:blipFill rotWithShape="1">
          <a:blip r:embed="rId3">
            <a:alphaModFix/>
          </a:blip>
          <a:srcRect l="0" t="0" r="0" b="0"/>
          <a:stretch/>
        </p:blipFill>
        <p:spPr>
          <a:xfrm>
            <a:off x="285417" y="6744543"/>
            <a:ext cx="7274258" cy="2423389"/>
          </a:xfrm>
          <a:prstGeom prst="rect">
            <a:avLst/>
          </a:prstGeom>
          <a:noFill/>
          <a:ln>
            <a:noFill/>
          </a:ln>
        </p:spPr>
      </p:pic>
      <p:grpSp>
        <p:nvGrpSpPr>
          <p:cNvPr id="1818" name="Google Shape;1818;p49"/>
          <p:cNvGrpSpPr/>
          <p:nvPr/>
        </p:nvGrpSpPr>
        <p:grpSpPr>
          <a:xfrm>
            <a:off x="5876039" y="480369"/>
            <a:ext cx="1247882" cy="1201783"/>
            <a:chOff x="4924697" y="3291840"/>
            <a:chExt cx="1247882" cy="1201783"/>
          </a:xfrm>
        </p:grpSpPr>
        <p:sp>
          <p:nvSpPr>
            <p:cNvPr id="1819" name="Google Shape;1819;p49">
              <a:hlinkClick r:id="rId4"/>
            </p:cNvPr>
            <p:cNvSpPr/>
            <p:nvPr/>
          </p:nvSpPr>
          <p:spPr>
            <a:xfrm>
              <a:off x="4924697" y="3291840"/>
              <a:ext cx="1201783" cy="1201783"/>
            </a:xfrm>
            <a:prstGeom prst="ellipse">
              <a:avLst/>
            </a:prstGeom>
            <a:solidFill>
              <a:srgbClr val="F1692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1820" name="Google Shape;1820;p49">
              <a:hlinkClick r:id="rId5"/>
            </p:cNvPr>
            <p:cNvSpPr txBox="1"/>
            <p:nvPr/>
          </p:nvSpPr>
          <p:spPr>
            <a:xfrm>
              <a:off x="4924697" y="3484996"/>
              <a:ext cx="1247882" cy="1008627"/>
            </a:xfrm>
            <a:prstGeom prst="rect">
              <a:avLst/>
            </a:prstGeom>
            <a:noFill/>
            <a:ln>
              <a:noFill/>
            </a:ln>
          </p:spPr>
          <p:txBody>
            <a:bodyPr spcFirstLastPara="1" wrap="square" lIns="91425" tIns="45700" rIns="91425" bIns="45700" anchor="ctr" anchorCtr="0">
              <a:noAutofit/>
            </a:bodyPr>
            <a:lstStyle/>
            <a:p>
              <a:pPr marL="0" marR="0" lvl="0" indent="0" algn="ctr" rtl="0">
                <a:lnSpc>
                  <a:spcPct val="56666"/>
                </a:lnSpc>
                <a:spcBef>
                  <a:spcPts val="0"/>
                </a:spcBef>
                <a:spcAft>
                  <a:spcPts val="0"/>
                </a:spcAft>
                <a:buClr>
                  <a:schemeClr val="lt1"/>
                </a:buClr>
                <a:buSzPts val="3000"/>
                <a:buFont typeface="Arial"/>
                <a:buNone/>
              </a:pPr>
              <a:r>
                <a:rPr lang="en-US" sz="3000" b="1" i="0">
                  <a:solidFill>
                    <a:schemeClr val="lt1"/>
                  </a:solidFill>
                  <a:latin typeface="Calibri"/>
                  <a:ea typeface="Calibri"/>
                  <a:cs typeface="Calibri"/>
                  <a:sym typeface="Calibri"/>
                </a:rPr>
                <a:t>CLICCA</a:t>
              </a:r>
              <a:endParaRPr/>
            </a:p>
            <a:p>
              <a:pPr marL="0" marR="0" lvl="0" indent="0" algn="ctr" rtl="0">
                <a:lnSpc>
                  <a:spcPct val="94444"/>
                </a:lnSpc>
                <a:spcBef>
                  <a:spcPts val="0"/>
                </a:spcBef>
                <a:spcAft>
                  <a:spcPts val="0"/>
                </a:spcAft>
                <a:buClr>
                  <a:schemeClr val="lt1"/>
                </a:buClr>
                <a:buSzPts val="1800"/>
                <a:buFont typeface="Arial"/>
                <a:buNone/>
              </a:pPr>
              <a:r>
                <a:rPr lang="en-US" sz="1800" b="1" i="0">
                  <a:solidFill>
                    <a:schemeClr val="lt1"/>
                  </a:solidFill>
                  <a:latin typeface="Calibri"/>
                  <a:ea typeface="Calibri"/>
                  <a:cs typeface="Calibri"/>
                  <a:sym typeface="Calibri"/>
                </a:rPr>
                <a:t>all'accesso</a:t>
              </a:r>
              <a:endParaRPr/>
            </a:p>
          </p:txBody>
        </p:sp>
      </p:gr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27" name="Shape 627"/>
        <p:cNvGrpSpPr/>
        <p:nvPr/>
      </p:nvGrpSpPr>
      <p:grpSpPr>
        <a:xfrm>
          <a:off x="0" y="0"/>
          <a:ext cx="0" cy="0"/>
          <a:chOff x="0" y="0"/>
          <a:chExt cx="0" cy="0"/>
        </a:xfrm>
      </p:grpSpPr>
      <p:sp>
        <p:nvSpPr>
          <p:cNvPr id="628" name="Google Shape;628;p5"/>
          <p:cNvSpPr txBox="1"/>
          <p:nvPr>
            <p:ph type="body" idx="1"/>
          </p:nvPr>
        </p:nvSpPr>
        <p:spPr>
          <a:xfrm>
            <a:off x="450376" y="2544874"/>
            <a:ext cx="6837528" cy="6671628"/>
          </a:xfrm>
          <a:prstGeom prst="rect">
            <a:avLst/>
          </a:prstGeom>
          <a:noFill/>
          <a:ln>
            <a:noFill/>
          </a:ln>
        </p:spPr>
        <p:txBody>
          <a:bodyPr spcFirstLastPara="1" wrap="square" lIns="91425" tIns="45700" rIns="91425" bIns="45700" anchor="t" anchorCtr="0">
            <a:noAutofit/>
          </a:bodyPr>
          <a:lstStyle/>
          <a:p>
            <a:pPr marL="0" lvl="0" indent="0" algn="just" rtl="0">
              <a:lnSpc>
                <a:spcPct val="100000"/>
              </a:lnSpc>
              <a:spcBef>
                <a:spcPts val="0"/>
              </a:spcBef>
              <a:spcAft>
                <a:spcPts val="0"/>
              </a:spcAft>
              <a:buClr>
                <a:srgbClr val="F16924"/>
              </a:buClr>
              <a:buSzPts val="1600"/>
              <a:buNone/>
            </a:pPr>
            <a:r>
              <a:rPr lang="en-US" sz="1600" b="1">
                <a:solidFill>
                  <a:srgbClr val="F16924"/>
                </a:solidFill>
              </a:rPr>
              <a:t>Benvenuti nel kit di strumenti GRASSROOTS - Guida per gli educatori</a:t>
            </a:r>
            <a:endParaRPr/>
          </a:p>
          <a:p>
            <a:pPr marL="0" lvl="0" indent="0" algn="just" rtl="0">
              <a:lnSpc>
                <a:spcPct val="100000"/>
              </a:lnSpc>
              <a:spcBef>
                <a:spcPts val="600"/>
              </a:spcBef>
              <a:spcAft>
                <a:spcPts val="0"/>
              </a:spcAft>
              <a:buClr>
                <a:srgbClr val="6D6E71"/>
              </a:buClr>
              <a:buSzPts val="1400"/>
              <a:buNone/>
            </a:pPr>
            <a:r>
              <a:t/>
            </a:r>
            <a:endParaRPr u="sng">
              <a:solidFill>
                <a:srgbClr val="4B4B4B"/>
              </a:solidFill>
              <a:hlinkClick r:id="rId3">
                <a:extLst>
                  <a:ext uri="{A12FA001-AC4F-418D-AE19-62706E023703}">
                    <ahyp:hlinkClr val="tx"/>
                  </a:ext>
                </a:extLst>
              </a:hlinkClick>
            </a:endParaRPr>
          </a:p>
          <a:p>
            <a:pPr marL="0" lvl="0" indent="0" algn="just" rtl="0">
              <a:lnSpc>
                <a:spcPct val="100000"/>
              </a:lnSpc>
              <a:spcBef>
                <a:spcPts val="600"/>
              </a:spcBef>
              <a:spcAft>
                <a:spcPts val="0"/>
              </a:spcAft>
              <a:buClr>
                <a:srgbClr val="4B4B4B"/>
              </a:buClr>
              <a:buSzPts val="1400"/>
              <a:buNone/>
            </a:pPr>
            <a:r>
              <a:rPr lang="en-US" b="1" u="sng">
                <a:solidFill>
                  <a:srgbClr val="4B4B4B"/>
                </a:solidFill>
                <a:hlinkClick r:id="rId4">
                  <a:extLst>
                    <a:ext uri="{A12FA001-AC4F-418D-AE19-62706E023703}">
                      <ahyp:hlinkClr val="tx"/>
                    </a:ext>
                  </a:extLst>
                </a:hlinkClick>
              </a:rPr>
              <a:t>Il GRASSROOTS Toolkit </a:t>
            </a:r>
            <a:r>
              <a:rPr lang="en-US">
                <a:solidFill>
                  <a:srgbClr val="4B4B4B"/>
                </a:solidFill>
              </a:rPr>
              <a:t>è una risorsa interattiva e pratica progettata per fornire agli educatori e ai giovani la possibilità di sviluppare progetti e idee di turismo eco-sanitario sostenibile. </a:t>
            </a:r>
            <a:endParaRPr/>
          </a:p>
          <a:p>
            <a:pPr marL="0" lvl="0" indent="0" algn="just" rtl="0">
              <a:lnSpc>
                <a:spcPct val="100000"/>
              </a:lnSpc>
              <a:spcBef>
                <a:spcPts val="600"/>
              </a:spcBef>
              <a:spcAft>
                <a:spcPts val="0"/>
              </a:spcAft>
              <a:buClr>
                <a:srgbClr val="6D6E71"/>
              </a:buClr>
              <a:buSzPts val="1400"/>
              <a:buNone/>
            </a:pPr>
            <a:r>
              <a:t/>
            </a:r>
            <a:endParaRPr>
              <a:solidFill>
                <a:srgbClr val="4B4B4B"/>
              </a:solidFill>
            </a:endParaRPr>
          </a:p>
          <a:p>
            <a:pPr marL="0" lvl="0" indent="0" algn="just" rtl="0">
              <a:lnSpc>
                <a:spcPct val="100000"/>
              </a:lnSpc>
              <a:spcBef>
                <a:spcPts val="600"/>
              </a:spcBef>
              <a:spcAft>
                <a:spcPts val="0"/>
              </a:spcAft>
              <a:buClr>
                <a:srgbClr val="4B4B4B"/>
              </a:buClr>
              <a:buSzPts val="1400"/>
              <a:buNone/>
            </a:pPr>
            <a:r>
              <a:rPr lang="en-US">
                <a:solidFill>
                  <a:srgbClr val="4B4B4B"/>
                </a:solidFill>
              </a:rPr>
              <a:t>Come educatori, che stiate insegnando a giovani imprenditori, sostenendo studenti appassionati di eco-salute e sostenibilità o conducendo laboratori su questi temi, questo Toolkit vi fornisce tutti gli strumenti, le idee e le indicazioni necessarie per trasformare la visione dei vostri studenti in iniziative di grande impatto.</a:t>
            </a:r>
            <a:endParaRPr/>
          </a:p>
          <a:p>
            <a:pPr marL="0" lvl="0" indent="0" algn="just" rtl="0">
              <a:lnSpc>
                <a:spcPct val="100000"/>
              </a:lnSpc>
              <a:spcBef>
                <a:spcPts val="600"/>
              </a:spcBef>
              <a:spcAft>
                <a:spcPts val="0"/>
              </a:spcAft>
              <a:buClr>
                <a:srgbClr val="6D6E71"/>
              </a:buClr>
              <a:buSzPts val="1400"/>
              <a:buNone/>
            </a:pPr>
            <a:r>
              <a:t/>
            </a:r>
            <a:endParaRPr>
              <a:solidFill>
                <a:srgbClr val="4B4B4B"/>
              </a:solidFill>
            </a:endParaRPr>
          </a:p>
          <a:p>
            <a:pPr marL="0" lvl="0" indent="0" algn="just" rtl="0">
              <a:lnSpc>
                <a:spcPct val="100000"/>
              </a:lnSpc>
              <a:spcBef>
                <a:spcPts val="600"/>
              </a:spcBef>
              <a:spcAft>
                <a:spcPts val="0"/>
              </a:spcAft>
              <a:buClr>
                <a:srgbClr val="4B4B4B"/>
              </a:buClr>
              <a:buSzPts val="1400"/>
              <a:buNone/>
            </a:pPr>
            <a:r>
              <a:rPr lang="en-US">
                <a:solidFill>
                  <a:srgbClr val="4B4B4B"/>
                </a:solidFill>
              </a:rPr>
              <a:t>Iniziate il vostro viaggio esplorando </a:t>
            </a:r>
            <a:r>
              <a:rPr lang="en-US" b="1">
                <a:solidFill>
                  <a:srgbClr val="4B4B4B"/>
                </a:solidFill>
              </a:rPr>
              <a:t>le 6 sezioni chiave </a:t>
            </a:r>
            <a:r>
              <a:rPr lang="en-US">
                <a:solidFill>
                  <a:srgbClr val="4B4B4B"/>
                </a:solidFill>
              </a:rPr>
              <a:t>del nostro kit di strumenti. In ogni sezione troverete una serie completa di domande, risorse, video, esercizi e toolkit scaricabili, pensati appositamente per l'imprenditoria eco-sanitaria. Queste risorse coprono temi essenziali come l'ecoturismo, la salute e il benessere, lo sport e l'avventura, il cibo e gli eventi, l'arte di strada e la cultura. </a:t>
            </a:r>
            <a:endParaRPr/>
          </a:p>
          <a:p>
            <a:pPr marL="0" lvl="0" indent="0" algn="just" rtl="0">
              <a:lnSpc>
                <a:spcPct val="100000"/>
              </a:lnSpc>
              <a:spcBef>
                <a:spcPts val="600"/>
              </a:spcBef>
              <a:spcAft>
                <a:spcPts val="0"/>
              </a:spcAft>
              <a:buClr>
                <a:srgbClr val="6D6E71"/>
              </a:buClr>
              <a:buSzPts val="1400"/>
              <a:buNone/>
            </a:pPr>
            <a:r>
              <a:t/>
            </a:r>
            <a:endParaRPr>
              <a:solidFill>
                <a:srgbClr val="4B4B4B"/>
              </a:solidFill>
            </a:endParaRPr>
          </a:p>
          <a:p>
            <a:pPr marL="0" lvl="0" indent="0" algn="just" rtl="0">
              <a:lnSpc>
                <a:spcPct val="100000"/>
              </a:lnSpc>
              <a:spcBef>
                <a:spcPts val="600"/>
              </a:spcBef>
              <a:spcAft>
                <a:spcPts val="0"/>
              </a:spcAft>
              <a:buClr>
                <a:srgbClr val="4B4B4B"/>
              </a:buClr>
              <a:buSzPts val="1400"/>
              <a:buNone/>
            </a:pPr>
            <a:r>
              <a:rPr lang="en-US">
                <a:solidFill>
                  <a:srgbClr val="4B4B4B"/>
                </a:solidFill>
              </a:rPr>
              <a:t>Preparatevi a immergervi in profondità in ogni risorsa, ad acquisire preziose intuizioni e a dotarvi delle conoscenze necessarie per dare vita alla visione del turismo eco-sanitario dei vostri studenti.</a:t>
            </a:r>
            <a:endParaRPr/>
          </a:p>
          <a:p>
            <a:pPr marL="0" lvl="0" indent="0" algn="just" rtl="0">
              <a:lnSpc>
                <a:spcPct val="100000"/>
              </a:lnSpc>
              <a:spcBef>
                <a:spcPts val="600"/>
              </a:spcBef>
              <a:spcAft>
                <a:spcPts val="0"/>
              </a:spcAft>
              <a:buClr>
                <a:srgbClr val="6D6E71"/>
              </a:buClr>
              <a:buSzPts val="1400"/>
              <a:buNone/>
            </a:pPr>
            <a:r>
              <a:t/>
            </a:r>
            <a:endParaRPr>
              <a:solidFill>
                <a:srgbClr val="4B4B4B"/>
              </a:solidFill>
            </a:endParaRPr>
          </a:p>
          <a:p>
            <a:pPr marL="0" lvl="0" indent="0" algn="just" rtl="0">
              <a:lnSpc>
                <a:spcPct val="100000"/>
              </a:lnSpc>
              <a:spcBef>
                <a:spcPts val="600"/>
              </a:spcBef>
              <a:spcAft>
                <a:spcPts val="0"/>
              </a:spcAft>
              <a:buClr>
                <a:srgbClr val="F16924"/>
              </a:buClr>
              <a:buSzPts val="1400"/>
              <a:buNone/>
            </a:pPr>
            <a:r>
              <a:rPr lang="en-US" b="1" u="sng">
                <a:solidFill>
                  <a:srgbClr val="F16924"/>
                </a:solidFill>
                <a:hlinkClick r:id="rId5">
                  <a:extLst>
                    <a:ext uri="{A12FA001-AC4F-418D-AE19-62706E023703}">
                      <ahyp:hlinkClr val="tx"/>
                    </a:ext>
                  </a:extLst>
                </a:hlinkClick>
              </a:rPr>
              <a:t>6 Sezioni Tookit</a:t>
            </a:r>
            <a:endParaRPr b="1">
              <a:solidFill>
                <a:srgbClr val="F16924"/>
              </a:solidFill>
            </a:endParaRPr>
          </a:p>
          <a:p>
            <a:pPr marL="342900" lvl="0" indent="-342900" algn="l" rtl="0">
              <a:lnSpc>
                <a:spcPct val="100000"/>
              </a:lnSpc>
              <a:spcBef>
                <a:spcPts val="1200"/>
              </a:spcBef>
              <a:spcAft>
                <a:spcPts val="0"/>
              </a:spcAft>
              <a:buClr>
                <a:srgbClr val="4B4B4B"/>
              </a:buClr>
              <a:buSzPts val="1400"/>
              <a:buFont typeface="Century Schoolbook"/>
              <a:buAutoNum type="arabicPeriod"/>
            </a:pPr>
            <a:r>
              <a:rPr lang="en-US" u="sng">
                <a:solidFill>
                  <a:srgbClr val="4B4B4B"/>
                </a:solidFill>
                <a:hlinkClick r:id="rId6">
                  <a:extLst>
                    <a:ext uri="{A12FA001-AC4F-418D-AE19-62706E023703}">
                      <ahyp:hlinkClr val="tx"/>
                    </a:ext>
                  </a:extLst>
                </a:hlinkClick>
              </a:rPr>
              <a:t>Valutare l'impatto ambientale</a:t>
            </a:r>
            <a:endParaRPr>
              <a:solidFill>
                <a:srgbClr val="4B4B4B"/>
              </a:solidFill>
            </a:endParaRPr>
          </a:p>
          <a:p>
            <a:pPr marL="342900" lvl="0" indent="-342900" algn="l" rtl="0">
              <a:lnSpc>
                <a:spcPct val="100000"/>
              </a:lnSpc>
              <a:spcBef>
                <a:spcPts val="600"/>
              </a:spcBef>
              <a:spcAft>
                <a:spcPts val="0"/>
              </a:spcAft>
              <a:buClr>
                <a:srgbClr val="4B4B4B"/>
              </a:buClr>
              <a:buSzPts val="1400"/>
              <a:buFont typeface="Century Schoolbook"/>
              <a:buAutoNum type="arabicPeriod"/>
            </a:pPr>
            <a:r>
              <a:rPr lang="en-US" u="sng">
                <a:solidFill>
                  <a:srgbClr val="4B4B4B"/>
                </a:solidFill>
                <a:hlinkClick r:id="rId7">
                  <a:extLst>
                    <a:ext uri="{A12FA001-AC4F-418D-AE19-62706E023703}">
                      <ahyp:hlinkClr val="tx"/>
                    </a:ext>
                  </a:extLst>
                </a:hlinkClick>
              </a:rPr>
              <a:t>Valutare l'impatto della cultura, del patrimonio e degli edifici</a:t>
            </a:r>
            <a:endParaRPr>
              <a:solidFill>
                <a:srgbClr val="4B4B4B"/>
              </a:solidFill>
            </a:endParaRPr>
          </a:p>
          <a:p>
            <a:pPr marL="342900" lvl="0" indent="-342900" algn="l" rtl="0">
              <a:lnSpc>
                <a:spcPct val="100000"/>
              </a:lnSpc>
              <a:spcBef>
                <a:spcPts val="600"/>
              </a:spcBef>
              <a:spcAft>
                <a:spcPts val="0"/>
              </a:spcAft>
              <a:buClr>
                <a:srgbClr val="4B4B4B"/>
              </a:buClr>
              <a:buSzPts val="1400"/>
              <a:buFont typeface="Century Schoolbook"/>
              <a:buAutoNum type="arabicPeriod"/>
            </a:pPr>
            <a:r>
              <a:rPr lang="en-US" u="sng">
                <a:solidFill>
                  <a:srgbClr val="4B4B4B"/>
                </a:solidFill>
                <a:hlinkClick r:id="rId8">
                  <a:extLst>
                    <a:ext uri="{A12FA001-AC4F-418D-AE19-62706E023703}">
                      <ahyp:hlinkClr val="tx"/>
                    </a:ext>
                  </a:extLst>
                </a:hlinkClick>
              </a:rPr>
              <a:t>Valutare l'impatto sulla comunità e sull'economia locale</a:t>
            </a:r>
            <a:endParaRPr>
              <a:solidFill>
                <a:srgbClr val="4B4B4B"/>
              </a:solidFill>
            </a:endParaRPr>
          </a:p>
          <a:p>
            <a:pPr marL="342900" lvl="0" indent="-342900" algn="l" rtl="0">
              <a:lnSpc>
                <a:spcPct val="100000"/>
              </a:lnSpc>
              <a:spcBef>
                <a:spcPts val="600"/>
              </a:spcBef>
              <a:spcAft>
                <a:spcPts val="0"/>
              </a:spcAft>
              <a:buClr>
                <a:srgbClr val="4B4B4B"/>
              </a:buClr>
              <a:buSzPts val="1400"/>
              <a:buFont typeface="Century Schoolbook"/>
              <a:buAutoNum type="arabicPeriod"/>
            </a:pPr>
            <a:r>
              <a:rPr lang="en-US" u="sng">
                <a:solidFill>
                  <a:srgbClr val="4B4B4B"/>
                </a:solidFill>
                <a:hlinkClick r:id="rId9">
                  <a:extLst>
                    <a:ext uri="{A12FA001-AC4F-418D-AE19-62706E023703}">
                      <ahyp:hlinkClr val="tx"/>
                    </a:ext>
                  </a:extLst>
                </a:hlinkClick>
              </a:rPr>
              <a:t>Ottimizzare le operazioni aziendali</a:t>
            </a:r>
            <a:endParaRPr>
              <a:solidFill>
                <a:srgbClr val="4B4B4B"/>
              </a:solidFill>
            </a:endParaRPr>
          </a:p>
          <a:p>
            <a:pPr marL="342900" lvl="0" indent="-342900" algn="l" rtl="0">
              <a:lnSpc>
                <a:spcPct val="100000"/>
              </a:lnSpc>
              <a:spcBef>
                <a:spcPts val="600"/>
              </a:spcBef>
              <a:spcAft>
                <a:spcPts val="0"/>
              </a:spcAft>
              <a:buClr>
                <a:srgbClr val="4B4B4B"/>
              </a:buClr>
              <a:buSzPts val="1400"/>
              <a:buFont typeface="Century Schoolbook"/>
              <a:buAutoNum type="arabicPeriod"/>
            </a:pPr>
            <a:r>
              <a:rPr lang="en-US" u="sng">
                <a:solidFill>
                  <a:srgbClr val="4B4B4B"/>
                </a:solidFill>
                <a:hlinkClick r:id="rId10">
                  <a:extLst>
                    <a:ext uri="{A12FA001-AC4F-418D-AE19-62706E023703}">
                      <ahyp:hlinkClr val="tx"/>
                    </a:ext>
                  </a:extLst>
                </a:hlinkClick>
              </a:rPr>
              <a:t>Condividete e promuovete la vostra visione con i clienti</a:t>
            </a:r>
            <a:endParaRPr>
              <a:solidFill>
                <a:srgbClr val="4B4B4B"/>
              </a:solidFill>
            </a:endParaRPr>
          </a:p>
          <a:p>
            <a:pPr marL="342900" lvl="0" indent="-342900" algn="l" rtl="0">
              <a:lnSpc>
                <a:spcPct val="100000"/>
              </a:lnSpc>
              <a:spcBef>
                <a:spcPts val="600"/>
              </a:spcBef>
              <a:spcAft>
                <a:spcPts val="0"/>
              </a:spcAft>
              <a:buClr>
                <a:srgbClr val="4B4B4B"/>
              </a:buClr>
              <a:buSzPts val="1400"/>
              <a:buFont typeface="Century Schoolbook"/>
              <a:buAutoNum type="arabicPeriod"/>
            </a:pPr>
            <a:r>
              <a:rPr lang="en-US" u="sng">
                <a:solidFill>
                  <a:srgbClr val="4B4B4B"/>
                </a:solidFill>
                <a:hlinkClick r:id="rId11">
                  <a:extLst>
                    <a:ext uri="{A12FA001-AC4F-418D-AE19-62706E023703}">
                      <ahyp:hlinkClr val="tx"/>
                    </a:ext>
                  </a:extLst>
                </a:hlinkClick>
              </a:rPr>
              <a:t>Creare connessioni e crescere con i colleghi</a:t>
            </a:r>
            <a:br>
              <a:rPr lang="en-US">
                <a:solidFill>
                  <a:srgbClr val="4B4B4B"/>
                </a:solidFill>
              </a:rPr>
            </a:br>
            <a:endParaRPr>
              <a:solidFill>
                <a:srgbClr val="4B4B4B"/>
              </a:solidFill>
            </a:endParaRPr>
          </a:p>
          <a:p>
            <a:pPr marL="0" lvl="0" indent="0" algn="just" rtl="0">
              <a:lnSpc>
                <a:spcPct val="100000"/>
              </a:lnSpc>
              <a:spcBef>
                <a:spcPts val="0"/>
              </a:spcBef>
              <a:spcAft>
                <a:spcPts val="0"/>
              </a:spcAft>
              <a:buClr>
                <a:srgbClr val="6D6E71"/>
              </a:buClr>
              <a:buSzPts val="1400"/>
              <a:buNone/>
            </a:pPr>
            <a:r>
              <a:t/>
            </a:r>
            <a:endParaRPr>
              <a:solidFill>
                <a:srgbClr val="4B4B4B"/>
              </a:solidFill>
            </a:endParaRPr>
          </a:p>
        </p:txBody>
      </p:sp>
      <p:sp>
        <p:nvSpPr>
          <p:cNvPr id="629" name="Google Shape;629;p5"/>
          <p:cNvSpPr txBox="1"/>
          <p:nvPr>
            <p:ph type="body" idx="2"/>
          </p:nvPr>
        </p:nvSpPr>
        <p:spPr>
          <a:xfrm>
            <a:off x="450376" y="1475311"/>
            <a:ext cx="5956470" cy="782354"/>
          </a:xfrm>
          <a:prstGeom prst="rect">
            <a:avLst/>
          </a:prstGeom>
          <a:noFill/>
          <a:ln>
            <a:noFill/>
          </a:ln>
        </p:spPr>
        <p:txBody>
          <a:bodyPr spcFirstLastPara="1" wrap="square" lIns="91425" tIns="45700" rIns="91425" bIns="45700" anchor="t" anchorCtr="0">
            <a:noAutofit/>
          </a:bodyPr>
          <a:lstStyle/>
          <a:p>
            <a:pPr marL="0" marR="0" lvl="0" indent="0" algn="just" rtl="0">
              <a:lnSpc>
                <a:spcPct val="100000"/>
              </a:lnSpc>
              <a:spcBef>
                <a:spcPts val="0"/>
              </a:spcBef>
              <a:spcAft>
                <a:spcPts val="0"/>
              </a:spcAft>
              <a:buClr>
                <a:schemeClr val="lt1"/>
              </a:buClr>
              <a:buSzPts val="2400"/>
              <a:buFont typeface="Arial"/>
              <a:buNone/>
            </a:pPr>
            <a:r>
              <a:rPr lang="en-US" sz="2400" b="1"/>
              <a:t>Guida per gli educatori - Toolkit</a:t>
            </a:r>
            <a:endParaRPr/>
          </a:p>
        </p:txBody>
      </p:sp>
      <p:sp>
        <p:nvSpPr>
          <p:cNvPr id="630" name="Google Shape;630;p5"/>
          <p:cNvSpPr txBox="1"/>
          <p:nvPr>
            <p:ph type="body" idx="3"/>
          </p:nvPr>
        </p:nvSpPr>
        <p:spPr>
          <a:xfrm>
            <a:off x="450376" y="807607"/>
            <a:ext cx="5956470" cy="66514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lt1"/>
              </a:buClr>
              <a:buSzPts val="2800"/>
              <a:buNone/>
            </a:pPr>
            <a:r>
              <a:rPr lang="en-US"/>
              <a:t>Benvenuti</a:t>
            </a:r>
            <a:endParaRPr/>
          </a:p>
        </p:txBody>
      </p:sp>
    </p:spTree>
  </p:cSld>
  <p:clrMapOvr>
    <a:masterClrMapping/>
  </p:clrMapOvr>
</p:sld>
</file>

<file path=ppt/slides/slide5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24" name="Shape 1824"/>
        <p:cNvGrpSpPr/>
        <p:nvPr/>
      </p:nvGrpSpPr>
      <p:grpSpPr>
        <a:xfrm>
          <a:off x="0" y="0"/>
          <a:ext cx="0" cy="0"/>
          <a:chOff x="0" y="0"/>
          <a:chExt cx="0" cy="0"/>
        </a:xfrm>
      </p:grpSpPr>
      <p:sp>
        <p:nvSpPr>
          <p:cNvPr id="1825" name="Google Shape;1825;p50"/>
          <p:cNvSpPr txBox="1"/>
          <p:nvPr>
            <p:ph type="body" idx="1"/>
          </p:nvPr>
        </p:nvSpPr>
        <p:spPr>
          <a:xfrm>
            <a:off x="18499" y="5831519"/>
            <a:ext cx="1870306" cy="271858"/>
          </a:xfrm>
          <a:prstGeom prst="rect">
            <a:avLst/>
          </a:prstGeom>
          <a:noFill/>
          <a:ln>
            <a:noFill/>
          </a:ln>
        </p:spPr>
        <p:txBody>
          <a:bodyPr spcFirstLastPara="1" wrap="square" lIns="91425" tIns="45700" rIns="91425" bIns="45700" anchor="t" anchorCtr="0">
            <a:noAutofit/>
          </a:bodyPr>
          <a:lstStyle/>
          <a:p>
            <a:pPr marL="0" lvl="0" indent="0" algn="ctr" rtl="0">
              <a:lnSpc>
                <a:spcPct val="100000"/>
              </a:lnSpc>
              <a:spcBef>
                <a:spcPts val="0"/>
              </a:spcBef>
              <a:spcAft>
                <a:spcPts val="0"/>
              </a:spcAft>
              <a:buClr>
                <a:schemeClr val="lt1"/>
              </a:buClr>
              <a:buSzPts val="2000"/>
              <a:buNone/>
            </a:pPr>
            <a:r>
              <a:rPr lang="en-US" sz="2000"/>
              <a:t>1. PENSARE</a:t>
            </a:r>
            <a:endParaRPr/>
          </a:p>
        </p:txBody>
      </p:sp>
      <p:sp>
        <p:nvSpPr>
          <p:cNvPr id="1826" name="Google Shape;1826;p50"/>
          <p:cNvSpPr txBox="1"/>
          <p:nvPr>
            <p:ph type="body" idx="3"/>
          </p:nvPr>
        </p:nvSpPr>
        <p:spPr>
          <a:xfrm>
            <a:off x="1884244" y="5831519"/>
            <a:ext cx="1870306" cy="271858"/>
          </a:xfrm>
          <a:prstGeom prst="rect">
            <a:avLst/>
          </a:prstGeom>
          <a:noFill/>
          <a:ln>
            <a:noFill/>
          </a:ln>
        </p:spPr>
        <p:txBody>
          <a:bodyPr spcFirstLastPara="1" wrap="square" lIns="91425" tIns="45700" rIns="91425" bIns="45700" anchor="t" anchorCtr="0">
            <a:noAutofit/>
          </a:bodyPr>
          <a:lstStyle/>
          <a:p>
            <a:pPr marL="0" lvl="0" indent="0" algn="ctr" rtl="0">
              <a:lnSpc>
                <a:spcPct val="100000"/>
              </a:lnSpc>
              <a:spcBef>
                <a:spcPts val="0"/>
              </a:spcBef>
              <a:spcAft>
                <a:spcPts val="0"/>
              </a:spcAft>
              <a:buClr>
                <a:schemeClr val="lt1"/>
              </a:buClr>
              <a:buSzPts val="2000"/>
              <a:buNone/>
            </a:pPr>
            <a:r>
              <a:rPr lang="en-US" sz="2000"/>
              <a:t>2. GUARDA</a:t>
            </a:r>
            <a:endParaRPr/>
          </a:p>
        </p:txBody>
      </p:sp>
      <p:sp>
        <p:nvSpPr>
          <p:cNvPr id="1827" name="Google Shape;1827;p50"/>
          <p:cNvSpPr txBox="1"/>
          <p:nvPr>
            <p:ph type="body" idx="4"/>
          </p:nvPr>
        </p:nvSpPr>
        <p:spPr>
          <a:xfrm>
            <a:off x="3759226" y="5831519"/>
            <a:ext cx="1904898" cy="271858"/>
          </a:xfrm>
          <a:prstGeom prst="rect">
            <a:avLst/>
          </a:prstGeom>
          <a:noFill/>
          <a:ln>
            <a:noFill/>
          </a:ln>
        </p:spPr>
        <p:txBody>
          <a:bodyPr spcFirstLastPara="1" wrap="square" lIns="91425" tIns="45700" rIns="91425" bIns="45700" anchor="t" anchorCtr="0">
            <a:noAutofit/>
          </a:bodyPr>
          <a:lstStyle/>
          <a:p>
            <a:pPr marL="0" lvl="0" indent="0" algn="ctr" rtl="0">
              <a:lnSpc>
                <a:spcPct val="100000"/>
              </a:lnSpc>
              <a:spcBef>
                <a:spcPts val="0"/>
              </a:spcBef>
              <a:spcAft>
                <a:spcPts val="0"/>
              </a:spcAft>
              <a:buClr>
                <a:schemeClr val="lt1"/>
              </a:buClr>
              <a:buSzPts val="2000"/>
              <a:buNone/>
            </a:pPr>
            <a:r>
              <a:rPr lang="en-US" sz="2000"/>
              <a:t>3. PROVARE</a:t>
            </a:r>
            <a:endParaRPr/>
          </a:p>
        </p:txBody>
      </p:sp>
      <p:sp>
        <p:nvSpPr>
          <p:cNvPr id="1828" name="Google Shape;1828;p50"/>
          <p:cNvSpPr txBox="1"/>
          <p:nvPr>
            <p:ph type="body" idx="5"/>
          </p:nvPr>
        </p:nvSpPr>
        <p:spPr>
          <a:xfrm>
            <a:off x="5682625" y="5831519"/>
            <a:ext cx="1905014" cy="271858"/>
          </a:xfrm>
          <a:prstGeom prst="rect">
            <a:avLst/>
          </a:prstGeom>
          <a:noFill/>
          <a:ln>
            <a:noFill/>
          </a:ln>
        </p:spPr>
        <p:txBody>
          <a:bodyPr spcFirstLastPara="1" wrap="square" lIns="91425" tIns="45700" rIns="91425" bIns="45700" anchor="t" anchorCtr="0">
            <a:noAutofit/>
          </a:bodyPr>
          <a:lstStyle/>
          <a:p>
            <a:pPr marL="0" lvl="0" indent="0" algn="ctr" rtl="0">
              <a:lnSpc>
                <a:spcPct val="100000"/>
              </a:lnSpc>
              <a:spcBef>
                <a:spcPts val="0"/>
              </a:spcBef>
              <a:spcAft>
                <a:spcPts val="0"/>
              </a:spcAft>
              <a:buClr>
                <a:schemeClr val="lt1"/>
              </a:buClr>
              <a:buSzPts val="2000"/>
              <a:buNone/>
            </a:pPr>
            <a:r>
              <a:rPr lang="en-US" sz="2000"/>
              <a:t>4. UTILIZZO</a:t>
            </a:r>
            <a:endParaRPr/>
          </a:p>
        </p:txBody>
      </p:sp>
      <p:sp>
        <p:nvSpPr>
          <p:cNvPr id="1829" name="Google Shape;1829;p50"/>
          <p:cNvSpPr txBox="1"/>
          <p:nvPr>
            <p:ph type="body" idx="6"/>
          </p:nvPr>
        </p:nvSpPr>
        <p:spPr>
          <a:xfrm>
            <a:off x="18499" y="6404916"/>
            <a:ext cx="1870304" cy="658404"/>
          </a:xfrm>
          <a:prstGeom prst="rect">
            <a:avLst/>
          </a:prstGeom>
          <a:noFill/>
          <a:ln>
            <a:noFill/>
          </a:ln>
        </p:spPr>
        <p:txBody>
          <a:bodyPr spcFirstLastPara="1" wrap="square" lIns="91425" tIns="45700" rIns="91425" bIns="45700" anchor="t" anchorCtr="0">
            <a:noAutofit/>
          </a:bodyPr>
          <a:lstStyle/>
          <a:p>
            <a:pPr marL="0" lvl="0" indent="0" algn="ctr" rtl="0">
              <a:lnSpc>
                <a:spcPct val="100000"/>
              </a:lnSpc>
              <a:spcBef>
                <a:spcPts val="0"/>
              </a:spcBef>
              <a:spcAft>
                <a:spcPts val="0"/>
              </a:spcAft>
              <a:buClr>
                <a:schemeClr val="lt1"/>
              </a:buClr>
              <a:buSzPts val="2000"/>
              <a:buNone/>
            </a:pPr>
            <a:r>
              <a:rPr lang="en-US" sz="2000"/>
              <a:t>5 domande</a:t>
            </a:r>
            <a:endParaRPr/>
          </a:p>
        </p:txBody>
      </p:sp>
      <p:sp>
        <p:nvSpPr>
          <p:cNvPr id="1830" name="Google Shape;1830;p50"/>
          <p:cNvSpPr txBox="1"/>
          <p:nvPr>
            <p:ph type="body" idx="7"/>
          </p:nvPr>
        </p:nvSpPr>
        <p:spPr>
          <a:xfrm>
            <a:off x="1894192" y="6404916"/>
            <a:ext cx="1870304" cy="658404"/>
          </a:xfrm>
          <a:prstGeom prst="rect">
            <a:avLst/>
          </a:prstGeom>
          <a:noFill/>
          <a:ln>
            <a:noFill/>
          </a:ln>
        </p:spPr>
        <p:txBody>
          <a:bodyPr spcFirstLastPara="1" wrap="square" lIns="91425" tIns="45700" rIns="91425" bIns="45700" anchor="t" anchorCtr="0">
            <a:noAutofit/>
          </a:bodyPr>
          <a:lstStyle/>
          <a:p>
            <a:pPr marL="0" lvl="0" indent="0" algn="ctr" rtl="0">
              <a:lnSpc>
                <a:spcPct val="100000"/>
              </a:lnSpc>
              <a:spcBef>
                <a:spcPts val="0"/>
              </a:spcBef>
              <a:spcAft>
                <a:spcPts val="0"/>
              </a:spcAft>
              <a:buClr>
                <a:schemeClr val="lt1"/>
              </a:buClr>
              <a:buSzPts val="2000"/>
              <a:buNone/>
            </a:pPr>
            <a:r>
              <a:rPr lang="en-US" sz="2000"/>
              <a:t>6 Video</a:t>
            </a:r>
            <a:endParaRPr/>
          </a:p>
        </p:txBody>
      </p:sp>
      <p:sp>
        <p:nvSpPr>
          <p:cNvPr id="1831" name="Google Shape;1831;p50"/>
          <p:cNvSpPr txBox="1"/>
          <p:nvPr>
            <p:ph type="body" idx="8"/>
          </p:nvPr>
        </p:nvSpPr>
        <p:spPr>
          <a:xfrm>
            <a:off x="3781607" y="6404916"/>
            <a:ext cx="1870304" cy="658404"/>
          </a:xfrm>
          <a:prstGeom prst="rect">
            <a:avLst/>
          </a:prstGeom>
          <a:noFill/>
          <a:ln>
            <a:noFill/>
          </a:ln>
        </p:spPr>
        <p:txBody>
          <a:bodyPr spcFirstLastPara="1" wrap="square" lIns="91425" tIns="45700" rIns="91425" bIns="45700" anchor="t" anchorCtr="0">
            <a:noAutofit/>
          </a:bodyPr>
          <a:lstStyle/>
          <a:p>
            <a:pPr marL="0" lvl="0" indent="0" algn="ctr" rtl="0">
              <a:lnSpc>
                <a:spcPct val="100000"/>
              </a:lnSpc>
              <a:spcBef>
                <a:spcPts val="0"/>
              </a:spcBef>
              <a:spcAft>
                <a:spcPts val="0"/>
              </a:spcAft>
              <a:buClr>
                <a:schemeClr val="lt1"/>
              </a:buClr>
              <a:buSzPts val="2000"/>
              <a:buNone/>
            </a:pPr>
            <a:r>
              <a:rPr lang="en-US" sz="2000"/>
              <a:t>6 Campagne</a:t>
            </a:r>
            <a:endParaRPr/>
          </a:p>
        </p:txBody>
      </p:sp>
      <p:sp>
        <p:nvSpPr>
          <p:cNvPr id="1832" name="Google Shape;1832;p50"/>
          <p:cNvSpPr txBox="1"/>
          <p:nvPr>
            <p:ph type="body" idx="9"/>
          </p:nvPr>
        </p:nvSpPr>
        <p:spPr>
          <a:xfrm>
            <a:off x="5645576" y="6404916"/>
            <a:ext cx="1948756" cy="658404"/>
          </a:xfrm>
          <a:prstGeom prst="rect">
            <a:avLst/>
          </a:prstGeom>
          <a:noFill/>
          <a:ln>
            <a:noFill/>
          </a:ln>
        </p:spPr>
        <p:txBody>
          <a:bodyPr spcFirstLastPara="1" wrap="square" lIns="91425" tIns="45700" rIns="91425" bIns="45700" anchor="t" anchorCtr="0">
            <a:noAutofit/>
          </a:bodyPr>
          <a:lstStyle/>
          <a:p>
            <a:pPr marL="0" lvl="0" indent="0" algn="ctr" rtl="0">
              <a:lnSpc>
                <a:spcPct val="100000"/>
              </a:lnSpc>
              <a:spcBef>
                <a:spcPts val="0"/>
              </a:spcBef>
              <a:spcAft>
                <a:spcPts val="0"/>
              </a:spcAft>
              <a:buClr>
                <a:schemeClr val="lt1"/>
              </a:buClr>
              <a:buSzPts val="2000"/>
              <a:buNone/>
            </a:pPr>
            <a:r>
              <a:rPr lang="en-US" sz="2000"/>
              <a:t>40 Strumenti</a:t>
            </a:r>
            <a:endParaRPr/>
          </a:p>
        </p:txBody>
      </p:sp>
      <p:sp>
        <p:nvSpPr>
          <p:cNvPr id="1833" name="Google Shape;1833;p50"/>
          <p:cNvSpPr txBox="1"/>
          <p:nvPr>
            <p:ph type="body" idx="14"/>
          </p:nvPr>
        </p:nvSpPr>
        <p:spPr>
          <a:xfrm>
            <a:off x="233189" y="7437452"/>
            <a:ext cx="7096835" cy="782354"/>
          </a:xfrm>
          <a:prstGeom prst="rect">
            <a:avLst/>
          </a:prstGeom>
          <a:noFill/>
          <a:ln>
            <a:noFill/>
          </a:ln>
        </p:spPr>
        <p:txBody>
          <a:bodyPr spcFirstLastPara="1" wrap="square" lIns="91425" tIns="45700" rIns="91425" bIns="45700" anchor="t" anchorCtr="0">
            <a:noAutofit/>
          </a:bodyPr>
          <a:lstStyle/>
          <a:p>
            <a:pPr marL="0" marR="0" lvl="0" indent="0" algn="just" rtl="0">
              <a:lnSpc>
                <a:spcPct val="100000"/>
              </a:lnSpc>
              <a:spcBef>
                <a:spcPts val="0"/>
              </a:spcBef>
              <a:spcAft>
                <a:spcPts val="0"/>
              </a:spcAft>
              <a:buClr>
                <a:srgbClr val="4B4B4B"/>
              </a:buClr>
              <a:buSzPts val="1400"/>
              <a:buFont typeface="Arial"/>
              <a:buNone/>
            </a:pPr>
            <a:r>
              <a:rPr lang="en-US" sz="1400">
                <a:solidFill>
                  <a:srgbClr val="4B4B4B"/>
                </a:solidFill>
              </a:rPr>
              <a:t>Questa sezione fornisce ai discenti le conoscenze e le competenze per condividere e promuovere efficacemente le loro idee eco-sanitarie. Alla fine, saranno in grado di comunicare la missione, l'impatto ambientale e il significato culturale del loro progetto utilizzando strategie di marketing convincenti e sostenibili. Gli studenti esploreranno e utilizzeranno gli strumenti digitali per progettare campagne di impatto sui social media, creare contenuti coinvolgenti, realizzare iniziative di marketing e sviluppare soluzioni multimediali e siti web. Queste competenze li metteranno in grado di entrare in contatto con il pubblico, sensibilizzare e ispirare azioni significative a sostegno del turismo eco-sanitario.</a:t>
            </a:r>
            <a:endParaRPr sz="1400">
              <a:solidFill>
                <a:srgbClr val="4B4B4B"/>
              </a:solidFill>
            </a:endParaRPr>
          </a:p>
        </p:txBody>
      </p:sp>
      <p:sp>
        <p:nvSpPr>
          <p:cNvPr id="1834" name="Google Shape;1834;p50"/>
          <p:cNvSpPr txBox="1"/>
          <p:nvPr>
            <p:ph type="sldNum" idx="12"/>
          </p:nvPr>
        </p:nvSpPr>
        <p:spPr>
          <a:xfrm>
            <a:off x="6860806" y="10158647"/>
            <a:ext cx="374383" cy="465822"/>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en-US"/>
              <a:t>'#'</a:t>
            </a:fld>
            <a:endParaRPr/>
          </a:p>
        </p:txBody>
      </p:sp>
      <p:sp>
        <p:nvSpPr>
          <p:cNvPr id="1835" name="Google Shape;1835;p50"/>
          <p:cNvSpPr txBox="1"/>
          <p:nvPr>
            <p:ph type="body" idx="15"/>
          </p:nvPr>
        </p:nvSpPr>
        <p:spPr>
          <a:xfrm>
            <a:off x="180267" y="1355780"/>
            <a:ext cx="3407954" cy="2255493"/>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lt1"/>
              </a:buClr>
              <a:buSzPts val="4000"/>
              <a:buNone/>
            </a:pPr>
            <a:r>
              <a:rPr lang="en-US" sz="4000"/>
              <a:t>Sezione 5</a:t>
            </a:r>
            <a:endParaRPr/>
          </a:p>
          <a:p>
            <a:pPr marL="0" lvl="0" indent="0" algn="l" rtl="0">
              <a:lnSpc>
                <a:spcPct val="100000"/>
              </a:lnSpc>
              <a:spcBef>
                <a:spcPts val="0"/>
              </a:spcBef>
              <a:spcAft>
                <a:spcPts val="0"/>
              </a:spcAft>
              <a:buClr>
                <a:schemeClr val="lt1"/>
              </a:buClr>
              <a:buSzPts val="2400"/>
              <a:buNone/>
            </a:pPr>
            <a:r>
              <a:t/>
            </a:r>
            <a:endParaRPr sz="2400"/>
          </a:p>
          <a:p>
            <a:pPr marL="0" lvl="0" indent="0" algn="l" rtl="0">
              <a:lnSpc>
                <a:spcPct val="100000"/>
              </a:lnSpc>
              <a:spcBef>
                <a:spcPts val="0"/>
              </a:spcBef>
              <a:spcAft>
                <a:spcPts val="0"/>
              </a:spcAft>
              <a:buClr>
                <a:schemeClr val="lt1"/>
              </a:buClr>
              <a:buSzPts val="2400"/>
              <a:buNone/>
            </a:pPr>
            <a:r>
              <a:rPr lang="en-US" sz="2400"/>
              <a:t>Condividere e promuovere con i clienti</a:t>
            </a:r>
            <a:endParaRPr/>
          </a:p>
        </p:txBody>
      </p:sp>
      <p:grpSp>
        <p:nvGrpSpPr>
          <p:cNvPr id="1836" name="Google Shape;1836;p50"/>
          <p:cNvGrpSpPr/>
          <p:nvPr/>
        </p:nvGrpSpPr>
        <p:grpSpPr>
          <a:xfrm>
            <a:off x="329710" y="3896552"/>
            <a:ext cx="1247882" cy="1201783"/>
            <a:chOff x="4924697" y="3291840"/>
            <a:chExt cx="1247882" cy="1201783"/>
          </a:xfrm>
        </p:grpSpPr>
        <p:sp>
          <p:nvSpPr>
            <p:cNvPr id="1837" name="Google Shape;1837;p50">
              <a:hlinkClick r:id="rId3"/>
            </p:cNvPr>
            <p:cNvSpPr/>
            <p:nvPr/>
          </p:nvSpPr>
          <p:spPr>
            <a:xfrm>
              <a:off x="4924697" y="3291840"/>
              <a:ext cx="1201783" cy="1201783"/>
            </a:xfrm>
            <a:prstGeom prst="ellipse">
              <a:avLst/>
            </a:prstGeom>
            <a:solidFill>
              <a:srgbClr val="F1692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1838" name="Google Shape;1838;p50">
              <a:hlinkClick r:id="rId4"/>
            </p:cNvPr>
            <p:cNvSpPr txBox="1"/>
            <p:nvPr/>
          </p:nvSpPr>
          <p:spPr>
            <a:xfrm>
              <a:off x="4924697" y="3484996"/>
              <a:ext cx="1247882" cy="1008627"/>
            </a:xfrm>
            <a:prstGeom prst="rect">
              <a:avLst/>
            </a:prstGeom>
            <a:noFill/>
            <a:ln>
              <a:noFill/>
            </a:ln>
          </p:spPr>
          <p:txBody>
            <a:bodyPr spcFirstLastPara="1" wrap="square" lIns="91425" tIns="45700" rIns="91425" bIns="45700" anchor="ctr" anchorCtr="0">
              <a:noAutofit/>
            </a:bodyPr>
            <a:lstStyle/>
            <a:p>
              <a:pPr marL="0" marR="0" lvl="0" indent="0" algn="ctr" rtl="0">
                <a:lnSpc>
                  <a:spcPct val="56666"/>
                </a:lnSpc>
                <a:spcBef>
                  <a:spcPts val="0"/>
                </a:spcBef>
                <a:spcAft>
                  <a:spcPts val="0"/>
                </a:spcAft>
                <a:buClr>
                  <a:schemeClr val="lt1"/>
                </a:buClr>
                <a:buSzPts val="3000"/>
                <a:buFont typeface="Arial"/>
                <a:buNone/>
              </a:pPr>
              <a:r>
                <a:rPr lang="en-US" sz="3000" b="1" i="0" u="sng">
                  <a:solidFill>
                    <a:schemeClr val="lt1"/>
                  </a:solidFill>
                  <a:latin typeface="Calibri"/>
                  <a:ea typeface="Calibri"/>
                  <a:cs typeface="Calibri"/>
                  <a:sym typeface="Calibri"/>
                  <a:hlinkClick r:id="rId5">
                    <a:extLst>
                      <a:ext uri="{A12FA001-AC4F-418D-AE19-62706E023703}">
                        <ahyp:hlinkClr val="tx"/>
                      </a:ext>
                    </a:extLst>
                  </a:hlinkClick>
                </a:rPr>
                <a:t>CLICCA</a:t>
              </a:r>
              <a:endParaRPr sz="3000" b="1" i="0">
                <a:solidFill>
                  <a:schemeClr val="lt1"/>
                </a:solidFill>
                <a:latin typeface="Calibri"/>
                <a:ea typeface="Calibri"/>
                <a:cs typeface="Calibri"/>
                <a:sym typeface="Calibri"/>
              </a:endParaRPr>
            </a:p>
            <a:p>
              <a:pPr marL="0" marR="0" lvl="0" indent="0" algn="ctr" rtl="0">
                <a:lnSpc>
                  <a:spcPct val="94444"/>
                </a:lnSpc>
                <a:spcBef>
                  <a:spcPts val="0"/>
                </a:spcBef>
                <a:spcAft>
                  <a:spcPts val="0"/>
                </a:spcAft>
                <a:buClr>
                  <a:schemeClr val="lt1"/>
                </a:buClr>
                <a:buSzPts val="1800"/>
                <a:buFont typeface="Arial"/>
                <a:buNone/>
              </a:pPr>
              <a:r>
                <a:rPr lang="en-US" sz="1800" b="1" i="0">
                  <a:solidFill>
                    <a:schemeClr val="lt1"/>
                  </a:solidFill>
                  <a:latin typeface="Calibri"/>
                  <a:ea typeface="Calibri"/>
                  <a:cs typeface="Calibri"/>
                  <a:sym typeface="Calibri"/>
                </a:rPr>
                <a:t>all'accesso</a:t>
              </a:r>
              <a:endParaRPr/>
            </a:p>
          </p:txBody>
        </p:sp>
      </p:grpSp>
      <p:pic>
        <p:nvPicPr>
          <p:cNvPr id="1839" name="Google Shape;1839;p50" descr="A person sitting at a table drawing on a tablet&#10;&#10;Description automatically generated"/>
          <p:cNvPicPr preferRelativeResize="0"/>
          <p:nvPr>
            <p:ph type="pic" idx="2"/>
          </p:nvPr>
        </p:nvPicPr>
        <p:blipFill rotWithShape="1">
          <a:blip r:embed="rId6">
            <a:alphaModFix/>
          </a:blip>
          <a:srcRect l="-15336" t="-282" r="28947" b="282"/>
          <a:stretch/>
        </p:blipFill>
        <p:spPr>
          <a:xfrm>
            <a:off x="659220" y="0"/>
            <a:ext cx="6900456" cy="5345113"/>
          </a:xfrm>
          <a:prstGeom prst="rect">
            <a:avLst/>
          </a:prstGeom>
          <a:noFill/>
          <a:ln>
            <a:noFill/>
          </a:ln>
        </p:spPr>
      </p:pic>
    </p:spTree>
  </p:cSld>
  <p:clrMapOvr>
    <a:masterClrMapping/>
  </p:clrMapOvr>
</p:sld>
</file>

<file path=ppt/slides/slide5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43" name="Shape 1843"/>
        <p:cNvGrpSpPr/>
        <p:nvPr/>
      </p:nvGrpSpPr>
      <p:grpSpPr>
        <a:xfrm>
          <a:off x="0" y="0"/>
          <a:ext cx="0" cy="0"/>
          <a:chOff x="0" y="0"/>
          <a:chExt cx="0" cy="0"/>
        </a:xfrm>
      </p:grpSpPr>
      <p:sp>
        <p:nvSpPr>
          <p:cNvPr id="1844" name="Google Shape;1844;p51"/>
          <p:cNvSpPr txBox="1"/>
          <p:nvPr>
            <p:ph type="body" idx="3"/>
          </p:nvPr>
        </p:nvSpPr>
        <p:spPr>
          <a:xfrm>
            <a:off x="285418" y="864455"/>
            <a:ext cx="5956470" cy="66514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lt1"/>
              </a:buClr>
              <a:buSzPts val="2800"/>
              <a:buNone/>
            </a:pPr>
            <a:r>
              <a:rPr lang="en-US" sz="2800" b="1"/>
              <a:t>Sezione 5: Fase 1</a:t>
            </a:r>
            <a:endParaRPr/>
          </a:p>
        </p:txBody>
      </p:sp>
      <p:sp>
        <p:nvSpPr>
          <p:cNvPr id="1845" name="Google Shape;1845;p51"/>
          <p:cNvSpPr txBox="1"/>
          <p:nvPr>
            <p:ph type="body" idx="2"/>
          </p:nvPr>
        </p:nvSpPr>
        <p:spPr>
          <a:xfrm>
            <a:off x="285417" y="1497786"/>
            <a:ext cx="6472655" cy="782354"/>
          </a:xfrm>
          <a:prstGeom prst="rect">
            <a:avLst/>
          </a:prstGeom>
          <a:noFill/>
          <a:ln>
            <a:noFill/>
          </a:ln>
        </p:spPr>
        <p:txBody>
          <a:bodyPr spcFirstLastPara="1" wrap="square" lIns="91425" tIns="45700" rIns="91425" bIns="45700" anchor="t" anchorCtr="0">
            <a:noAutofit/>
          </a:bodyPr>
          <a:lstStyle/>
          <a:p>
            <a:pPr marL="0" marR="0" lvl="0" indent="0" algn="just" rtl="0">
              <a:lnSpc>
                <a:spcPct val="100000"/>
              </a:lnSpc>
              <a:spcBef>
                <a:spcPts val="0"/>
              </a:spcBef>
              <a:spcAft>
                <a:spcPts val="0"/>
              </a:spcAft>
              <a:buClr>
                <a:schemeClr val="lt1"/>
              </a:buClr>
              <a:buSzPts val="2000"/>
              <a:buFont typeface="Arial"/>
              <a:buNone/>
            </a:pPr>
            <a:r>
              <a:rPr lang="en-US" sz="2000"/>
              <a:t>PENSARE con le domande (5)</a:t>
            </a:r>
            <a:endParaRPr/>
          </a:p>
        </p:txBody>
      </p:sp>
      <p:graphicFrame>
        <p:nvGraphicFramePr>
          <p:cNvPr id="1846" name="Google Shape;1846;p51"/>
          <p:cNvGraphicFramePr/>
          <p:nvPr/>
        </p:nvGraphicFramePr>
        <p:xfrm>
          <a:off x="285418" y="2486511"/>
          <a:ext cx="3000000" cy="3000000"/>
        </p:xfrm>
        <a:graphic>
          <a:graphicData uri="http://schemas.openxmlformats.org/drawingml/2006/table">
            <a:tbl>
              <a:tblPr firstRow="1" bandRow="1">
                <a:noFill/>
                <a:tableStyleId>{D8F5C330-00EC-492D-B79E-F1F6E617DCEB}</a:tableStyleId>
              </a:tblPr>
              <a:tblGrid>
                <a:gridCol w="1649975"/>
                <a:gridCol w="5457400"/>
              </a:tblGrid>
              <a:tr h="370850">
                <a:tc>
                  <a:txBody>
                    <a:bodyPr/>
                    <a:lstStyle/>
                    <a:p>
                      <a:pPr marL="0" marR="0" lvl="0" indent="0" algn="l" rtl="0">
                        <a:lnSpc>
                          <a:spcPct val="100000"/>
                        </a:lnSpc>
                        <a:spcBef>
                          <a:spcPts val="0"/>
                        </a:spcBef>
                        <a:spcAft>
                          <a:spcPts val="0"/>
                        </a:spcAft>
                        <a:buClr>
                          <a:schemeClr val="dk1"/>
                        </a:buClr>
                        <a:buSzPts val="1600"/>
                        <a:buFont typeface="Verdana"/>
                        <a:buNone/>
                      </a:pPr>
                      <a:r>
                        <a:rPr lang="en-US" sz="1600">
                          <a:latin typeface="Verdana"/>
                          <a:ea typeface="Verdana"/>
                          <a:cs typeface="Verdana"/>
                          <a:sym typeface="Verdana"/>
                        </a:rPr>
                        <a:t>Passo 1</a:t>
                      </a:r>
                      <a:endParaRPr/>
                    </a:p>
                  </a:txBody>
                  <a:tcPr marL="91450" marR="91450" marT="45725" marB="45725" anchor="ctr">
                    <a:lnL w="12700" cap="flat" cmpd="sng">
                      <a:solidFill>
                        <a:srgbClr val="44BAA9"/>
                      </a:solidFill>
                      <a:prstDash val="solid"/>
                      <a:round/>
                      <a:headEnd type="none" w="sm" len="sm"/>
                      <a:tailEnd type="none" w="sm" len="sm"/>
                    </a:lnL>
                    <a:lnR w="12700" cap="flat" cmpd="sng">
                      <a:solidFill>
                        <a:srgbClr val="44BAA9"/>
                      </a:solidFill>
                      <a:prstDash val="solid"/>
                      <a:round/>
                      <a:headEnd type="none" w="sm" len="sm"/>
                      <a:tailEnd type="none" w="sm" len="sm"/>
                    </a:lnR>
                    <a:lnT w="12700" cap="flat" cmpd="sng">
                      <a:solidFill>
                        <a:srgbClr val="44BAA9"/>
                      </a:solidFill>
                      <a:prstDash val="solid"/>
                      <a:round/>
                      <a:headEnd type="none" w="sm" len="sm"/>
                      <a:tailEnd type="none" w="sm" len="sm"/>
                    </a:lnT>
                    <a:lnB w="12700" cap="flat" cmpd="sng">
                      <a:solidFill>
                        <a:srgbClr val="44BAA9"/>
                      </a:solidFill>
                      <a:prstDash val="solid"/>
                      <a:round/>
                      <a:headEnd type="none" w="sm" len="sm"/>
                      <a:tailEnd type="none" w="sm" len="sm"/>
                    </a:lnB>
                    <a:solidFill>
                      <a:srgbClr val="69ADAD"/>
                    </a:solidFill>
                  </a:tcPr>
                </a:tc>
                <a:tc>
                  <a:txBody>
                    <a:bodyPr/>
                    <a:lstStyle/>
                    <a:p>
                      <a:pPr marL="0" marR="0" lvl="0" indent="0" algn="l" rtl="0">
                        <a:lnSpc>
                          <a:spcPct val="100000"/>
                        </a:lnSpc>
                        <a:spcBef>
                          <a:spcPts val="0"/>
                        </a:spcBef>
                        <a:spcAft>
                          <a:spcPts val="0"/>
                        </a:spcAft>
                        <a:buClr>
                          <a:schemeClr val="lt1"/>
                        </a:buClr>
                        <a:buSzPts val="1600"/>
                        <a:buFont typeface="Verdana"/>
                        <a:buNone/>
                      </a:pPr>
                      <a:r>
                        <a:rPr lang="en-US" sz="1600">
                          <a:solidFill>
                            <a:schemeClr val="lt1"/>
                          </a:solidFill>
                          <a:latin typeface="Verdana"/>
                          <a:ea typeface="Verdana"/>
                          <a:cs typeface="Verdana"/>
                          <a:sym typeface="Verdana"/>
                        </a:rPr>
                        <a:t>Istruzioni</a:t>
                      </a:r>
                      <a:endParaRPr sz="1600">
                        <a:latin typeface="Verdana"/>
                        <a:ea typeface="Verdana"/>
                        <a:cs typeface="Verdana"/>
                        <a:sym typeface="Verdana"/>
                      </a:endParaRPr>
                    </a:p>
                  </a:txBody>
                  <a:tcPr marL="91450" marR="91450" marT="45725" marB="45725" anchor="ctr">
                    <a:lnL w="12700" cap="flat" cmpd="sng">
                      <a:solidFill>
                        <a:srgbClr val="44BAA9"/>
                      </a:solidFill>
                      <a:prstDash val="solid"/>
                      <a:round/>
                      <a:headEnd type="none" w="sm" len="sm"/>
                      <a:tailEnd type="none" w="sm" len="sm"/>
                    </a:lnL>
                    <a:lnR w="12700" cap="flat" cmpd="sng">
                      <a:solidFill>
                        <a:srgbClr val="44BAA9"/>
                      </a:solidFill>
                      <a:prstDash val="solid"/>
                      <a:round/>
                      <a:headEnd type="none" w="sm" len="sm"/>
                      <a:tailEnd type="none" w="sm" len="sm"/>
                    </a:lnR>
                    <a:lnT w="12700" cap="flat" cmpd="sng">
                      <a:solidFill>
                        <a:srgbClr val="44BAA9"/>
                      </a:solidFill>
                      <a:prstDash val="solid"/>
                      <a:round/>
                      <a:headEnd type="none" w="sm" len="sm"/>
                      <a:tailEnd type="none" w="sm" len="sm"/>
                    </a:lnT>
                    <a:lnB w="12700" cap="flat" cmpd="sng">
                      <a:solidFill>
                        <a:srgbClr val="44BAA9"/>
                      </a:solidFill>
                      <a:prstDash val="solid"/>
                      <a:round/>
                      <a:headEnd type="none" w="sm" len="sm"/>
                      <a:tailEnd type="none" w="sm" len="sm"/>
                    </a:lnB>
                    <a:solidFill>
                      <a:srgbClr val="69ADAD"/>
                    </a:solidFill>
                  </a:tcPr>
                </a:tc>
              </a:tr>
              <a:tr h="370850">
                <a:tc>
                  <a:txBody>
                    <a:bodyPr/>
                    <a:lstStyle/>
                    <a:p>
                      <a:pPr marL="0" marR="0" lvl="0" indent="0" algn="l" rtl="0">
                        <a:lnSpc>
                          <a:spcPct val="100000"/>
                        </a:lnSpc>
                        <a:spcBef>
                          <a:spcPts val="0"/>
                        </a:spcBef>
                        <a:spcAft>
                          <a:spcPts val="0"/>
                        </a:spcAft>
                        <a:buNone/>
                      </a:pPr>
                      <a:r>
                        <a:rPr lang="en-US" sz="1400" b="1">
                          <a:solidFill>
                            <a:srgbClr val="F16924"/>
                          </a:solidFill>
                          <a:latin typeface="Verdana"/>
                          <a:ea typeface="Verdana"/>
                          <a:cs typeface="Verdana"/>
                          <a:sym typeface="Verdana"/>
                        </a:rPr>
                        <a:t>PENSARE con le domande</a:t>
                      </a:r>
                      <a:endParaRPr sz="1400" b="1">
                        <a:solidFill>
                          <a:srgbClr val="F16924"/>
                        </a:solidFill>
                        <a:latin typeface="Verdana"/>
                        <a:ea typeface="Verdana"/>
                        <a:cs typeface="Verdana"/>
                        <a:sym typeface="Verdana"/>
                      </a:endParaRPr>
                    </a:p>
                  </a:txBody>
                  <a:tcPr marL="68575" marR="68575" marT="0" marB="0" anchor="ctr">
                    <a:lnL w="12700" cap="flat" cmpd="sng">
                      <a:solidFill>
                        <a:srgbClr val="44BAA9"/>
                      </a:solidFill>
                      <a:prstDash val="solid"/>
                      <a:round/>
                      <a:headEnd type="none" w="sm" len="sm"/>
                      <a:tailEnd type="none" w="sm" len="sm"/>
                    </a:lnL>
                    <a:lnR w="12700" cap="flat" cmpd="sng">
                      <a:solidFill>
                        <a:srgbClr val="44BAA9"/>
                      </a:solidFill>
                      <a:prstDash val="solid"/>
                      <a:round/>
                      <a:headEnd type="none" w="sm" len="sm"/>
                      <a:tailEnd type="none" w="sm" len="sm"/>
                    </a:lnR>
                    <a:lnT w="12700" cap="flat" cmpd="sng">
                      <a:solidFill>
                        <a:srgbClr val="44BAA9"/>
                      </a:solidFill>
                      <a:prstDash val="solid"/>
                      <a:round/>
                      <a:headEnd type="none" w="sm" len="sm"/>
                      <a:tailEnd type="none" w="sm" len="sm"/>
                    </a:lnT>
                    <a:lnB w="12700" cap="flat" cmpd="sng">
                      <a:solidFill>
                        <a:srgbClr val="44BAA9"/>
                      </a:solidFill>
                      <a:prstDash val="solid"/>
                      <a:round/>
                      <a:headEnd type="none" w="sm" len="sm"/>
                      <a:tailEnd type="none" w="sm" len="sm"/>
                    </a:lnB>
                  </a:tcPr>
                </a:tc>
                <a:tc>
                  <a:txBody>
                    <a:bodyPr/>
                    <a:lstStyle/>
                    <a:p>
                      <a:pPr marL="285750" marR="0" lvl="0" indent="-285750" algn="l" rtl="0">
                        <a:spcBef>
                          <a:spcPts val="0"/>
                        </a:spcBef>
                        <a:spcAft>
                          <a:spcPts val="0"/>
                        </a:spcAft>
                        <a:buClr>
                          <a:srgbClr val="F16924"/>
                        </a:buClr>
                        <a:buSzPts val="1400"/>
                        <a:buFont typeface="Noto Sans Symbols"/>
                        <a:buChar char="❖"/>
                      </a:pPr>
                      <a:r>
                        <a:rPr lang="en-US" sz="1400">
                          <a:solidFill>
                            <a:srgbClr val="4B4B4B"/>
                          </a:solidFill>
                          <a:latin typeface="Verdana"/>
                          <a:ea typeface="Verdana"/>
                          <a:cs typeface="Verdana"/>
                          <a:sym typeface="Verdana"/>
                        </a:rPr>
                        <a:t>Ci sono </a:t>
                      </a:r>
                      <a:r>
                        <a:rPr lang="en-US" sz="1400">
                          <a:solidFill>
                            <a:srgbClr val="F16924"/>
                          </a:solidFill>
                          <a:latin typeface="Verdana"/>
                          <a:ea typeface="Verdana"/>
                          <a:cs typeface="Verdana"/>
                          <a:sym typeface="Verdana"/>
                        </a:rPr>
                        <a:t>5 domande di condivisione e promozione</a:t>
                      </a:r>
                      <a:endParaRPr/>
                    </a:p>
                    <a:p>
                      <a:pPr marL="285750" marR="0" lvl="0" indent="-285750" algn="l" rtl="0">
                        <a:spcBef>
                          <a:spcPts val="600"/>
                        </a:spcBef>
                        <a:spcAft>
                          <a:spcPts val="0"/>
                        </a:spcAft>
                        <a:buClr>
                          <a:srgbClr val="F16924"/>
                        </a:buClr>
                        <a:buSzPts val="1400"/>
                        <a:buFont typeface="Noto Sans Symbols"/>
                        <a:buChar char="❖"/>
                      </a:pPr>
                      <a:r>
                        <a:rPr lang="en-US" sz="1400">
                          <a:solidFill>
                            <a:srgbClr val="4B4B4B"/>
                          </a:solidFill>
                          <a:latin typeface="Verdana"/>
                          <a:ea typeface="Verdana"/>
                          <a:cs typeface="Verdana"/>
                          <a:sym typeface="Verdana"/>
                        </a:rPr>
                        <a:t>Aprire le domande nella scheda o scaricarle facendo clic sul </a:t>
                      </a:r>
                      <a:r>
                        <a:rPr lang="en-US" sz="1400">
                          <a:solidFill>
                            <a:srgbClr val="4B4B4B"/>
                          </a:solidFill>
                          <a:latin typeface="Verdana"/>
                          <a:ea typeface="Verdana"/>
                          <a:cs typeface="Verdana"/>
                          <a:sym typeface="Verdana"/>
                        </a:rPr>
                        <a:t>pulsante </a:t>
                      </a:r>
                      <a:r>
                        <a:rPr lang="en-US" sz="1400">
                          <a:solidFill>
                            <a:srgbClr val="F16924"/>
                          </a:solidFill>
                          <a:latin typeface="Verdana"/>
                          <a:ea typeface="Verdana"/>
                          <a:cs typeface="Verdana"/>
                          <a:sym typeface="Verdana"/>
                        </a:rPr>
                        <a:t>"Download".</a:t>
                      </a:r>
                      <a:endParaRPr/>
                    </a:p>
                    <a:p>
                      <a:pPr marL="285750" marR="0" lvl="0" indent="-285750" algn="l" rtl="0">
                        <a:spcBef>
                          <a:spcPts val="600"/>
                        </a:spcBef>
                        <a:spcAft>
                          <a:spcPts val="0"/>
                        </a:spcAft>
                        <a:buClr>
                          <a:srgbClr val="F16924"/>
                        </a:buClr>
                        <a:buSzPts val="1400"/>
                        <a:buFont typeface="Noto Sans Symbols"/>
                        <a:buChar char="❖"/>
                      </a:pPr>
                      <a:r>
                        <a:rPr lang="en-US" sz="1400">
                          <a:solidFill>
                            <a:srgbClr val="4B4B4B"/>
                          </a:solidFill>
                          <a:latin typeface="Verdana"/>
                          <a:ea typeface="Verdana"/>
                          <a:cs typeface="Verdana"/>
                          <a:sym typeface="Verdana"/>
                        </a:rPr>
                        <a:t>Iniziate con </a:t>
                      </a:r>
                      <a:r>
                        <a:rPr lang="en-US" sz="1400">
                          <a:solidFill>
                            <a:srgbClr val="F16924"/>
                          </a:solidFill>
                          <a:latin typeface="Verdana"/>
                          <a:ea typeface="Verdana"/>
                          <a:cs typeface="Verdana"/>
                          <a:sym typeface="Verdana"/>
                        </a:rPr>
                        <a:t>"Cosa evitare"</a:t>
                      </a:r>
                      <a:r>
                        <a:rPr lang="en-US" sz="1400">
                          <a:solidFill>
                            <a:srgbClr val="4B4B4B"/>
                          </a:solidFill>
                          <a:latin typeface="Verdana"/>
                          <a:ea typeface="Verdana"/>
                          <a:cs typeface="Verdana"/>
                          <a:sym typeface="Verdana"/>
                        </a:rPr>
                        <a:t>, in modo che gli allievi sappiano cosa non devono fare.</a:t>
                      </a:r>
                      <a:endParaRPr/>
                    </a:p>
                    <a:p>
                      <a:pPr marL="285750" marR="0" lvl="0" indent="-285750" algn="l" rtl="0">
                        <a:spcBef>
                          <a:spcPts val="1200"/>
                        </a:spcBef>
                        <a:spcAft>
                          <a:spcPts val="0"/>
                        </a:spcAft>
                        <a:buClr>
                          <a:srgbClr val="F16924"/>
                        </a:buClr>
                        <a:buSzPts val="1400"/>
                        <a:buFont typeface="Noto Sans Symbols"/>
                        <a:buChar char="❖"/>
                      </a:pPr>
                      <a:r>
                        <a:rPr lang="en-US" sz="1400">
                          <a:solidFill>
                            <a:srgbClr val="4B4B4B"/>
                          </a:solidFill>
                          <a:latin typeface="Verdana"/>
                          <a:ea typeface="Verdana"/>
                          <a:cs typeface="Verdana"/>
                          <a:sym typeface="Verdana"/>
                        </a:rPr>
                        <a:t>Chiedete agli studenti di completare le domande relative alle loro idee. Utilizzate gli esercizi e i suggerimenti forniti per facilitare e sostenere gli studenti. </a:t>
                      </a:r>
                      <a:endParaRPr sz="1400">
                        <a:solidFill>
                          <a:srgbClr val="4B4B4B"/>
                        </a:solidFill>
                        <a:latin typeface="Verdana"/>
                        <a:ea typeface="Verdana"/>
                        <a:cs typeface="Verdana"/>
                        <a:sym typeface="Verdana"/>
                      </a:endParaRPr>
                    </a:p>
                  </a:txBody>
                  <a:tcPr marL="91450" marR="91450" marT="45725" marB="45725" anchor="ctr">
                    <a:lnL w="12700" cap="flat" cmpd="sng">
                      <a:solidFill>
                        <a:srgbClr val="44BAA9"/>
                      </a:solidFill>
                      <a:prstDash val="solid"/>
                      <a:round/>
                      <a:headEnd type="none" w="sm" len="sm"/>
                      <a:tailEnd type="none" w="sm" len="sm"/>
                    </a:lnL>
                    <a:lnR w="12700" cap="flat" cmpd="sng">
                      <a:solidFill>
                        <a:srgbClr val="44BAA9"/>
                      </a:solidFill>
                      <a:prstDash val="solid"/>
                      <a:round/>
                      <a:headEnd type="none" w="sm" len="sm"/>
                      <a:tailEnd type="none" w="sm" len="sm"/>
                    </a:lnR>
                    <a:lnT w="12700" cap="flat" cmpd="sng">
                      <a:solidFill>
                        <a:srgbClr val="44BAA9"/>
                      </a:solidFill>
                      <a:prstDash val="solid"/>
                      <a:round/>
                      <a:headEnd type="none" w="sm" len="sm"/>
                      <a:tailEnd type="none" w="sm" len="sm"/>
                    </a:lnT>
                    <a:lnB w="12700" cap="flat" cmpd="sng">
                      <a:solidFill>
                        <a:srgbClr val="44BAA9"/>
                      </a:solidFill>
                      <a:prstDash val="solid"/>
                      <a:round/>
                      <a:headEnd type="none" w="sm" len="sm"/>
                      <a:tailEnd type="none" w="sm" len="sm"/>
                    </a:lnB>
                  </a:tcPr>
                </a:tc>
              </a:tr>
            </a:tbl>
          </a:graphicData>
        </a:graphic>
      </p:graphicFrame>
      <p:pic>
        <p:nvPicPr>
          <p:cNvPr id="1847" name="Google Shape;1847;p51"/>
          <p:cNvPicPr preferRelativeResize="0"/>
          <p:nvPr/>
        </p:nvPicPr>
        <p:blipFill rotWithShape="1">
          <a:blip r:embed="rId3">
            <a:alphaModFix/>
          </a:blip>
          <a:srcRect l="0" t="0" r="0" b="0"/>
          <a:stretch/>
        </p:blipFill>
        <p:spPr>
          <a:xfrm>
            <a:off x="347393" y="5345906"/>
            <a:ext cx="6983431" cy="4796145"/>
          </a:xfrm>
          <a:prstGeom prst="rect">
            <a:avLst/>
          </a:prstGeom>
          <a:noFill/>
          <a:ln>
            <a:noFill/>
          </a:ln>
        </p:spPr>
      </p:pic>
      <p:sp>
        <p:nvSpPr>
          <p:cNvPr id="1848" name="Google Shape;1848;p51"/>
          <p:cNvSpPr/>
          <p:nvPr/>
        </p:nvSpPr>
        <p:spPr>
          <a:xfrm>
            <a:off x="4417588" y="9827358"/>
            <a:ext cx="1337481" cy="417194"/>
          </a:xfrm>
          <a:prstGeom prst="leftArrow">
            <a:avLst>
              <a:gd name="adj1" fmla="val 50000"/>
              <a:gd name="adj2" fmla="val 50000"/>
            </a:avLst>
          </a:prstGeom>
          <a:solidFill>
            <a:srgbClr val="F16924"/>
          </a:solidFill>
          <a:ln w="12700" cap="flat" cmpd="sng">
            <a:solidFill>
              <a:srgbClr val="5F123D"/>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1849" name="Google Shape;1849;p51"/>
          <p:cNvSpPr txBox="1"/>
          <p:nvPr/>
        </p:nvSpPr>
        <p:spPr>
          <a:xfrm>
            <a:off x="5755069" y="9647220"/>
            <a:ext cx="1637731" cy="684611"/>
          </a:xfrm>
          <a:prstGeom prst="rect">
            <a:avLst/>
          </a:prstGeom>
          <a:solidFill>
            <a:srgbClr val="F16924"/>
          </a:solidFill>
          <a:ln w="9525" cap="flat" cmpd="sng">
            <a:solidFill>
              <a:srgbClr val="4B4B4B"/>
            </a:solidFill>
            <a:prstDash val="solid"/>
            <a:round/>
            <a:headEnd type="none" w="sm" len="sm"/>
            <a:tailEnd type="none" w="sm" len="sm"/>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283">
                <a:solidFill>
                  <a:schemeClr val="lt1"/>
                </a:solidFill>
                <a:latin typeface="Verdana"/>
                <a:ea typeface="Verdana"/>
                <a:cs typeface="Verdana"/>
                <a:sym typeface="Verdana"/>
              </a:rPr>
              <a:t>Aprire la scheda e scaricare facendo clic qui</a:t>
            </a:r>
            <a:endParaRPr/>
          </a:p>
        </p:txBody>
      </p:sp>
      <p:grpSp>
        <p:nvGrpSpPr>
          <p:cNvPr id="1850" name="Google Shape;1850;p51"/>
          <p:cNvGrpSpPr/>
          <p:nvPr/>
        </p:nvGrpSpPr>
        <p:grpSpPr>
          <a:xfrm>
            <a:off x="5876039" y="359982"/>
            <a:ext cx="1247882" cy="1201783"/>
            <a:chOff x="4924697" y="3291840"/>
            <a:chExt cx="1247882" cy="1201783"/>
          </a:xfrm>
        </p:grpSpPr>
        <p:sp>
          <p:nvSpPr>
            <p:cNvPr id="1851" name="Google Shape;1851;p51">
              <a:hlinkClick r:id="rId4"/>
            </p:cNvPr>
            <p:cNvSpPr/>
            <p:nvPr/>
          </p:nvSpPr>
          <p:spPr>
            <a:xfrm>
              <a:off x="4924697" y="3291840"/>
              <a:ext cx="1201783" cy="1201783"/>
            </a:xfrm>
            <a:prstGeom prst="ellipse">
              <a:avLst/>
            </a:prstGeom>
            <a:solidFill>
              <a:srgbClr val="F1692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1852" name="Google Shape;1852;p51">
              <a:hlinkClick r:id="rId5"/>
            </p:cNvPr>
            <p:cNvSpPr txBox="1"/>
            <p:nvPr/>
          </p:nvSpPr>
          <p:spPr>
            <a:xfrm>
              <a:off x="4924697" y="3484996"/>
              <a:ext cx="1247882" cy="1008627"/>
            </a:xfrm>
            <a:prstGeom prst="rect">
              <a:avLst/>
            </a:prstGeom>
            <a:noFill/>
            <a:ln>
              <a:noFill/>
            </a:ln>
          </p:spPr>
          <p:txBody>
            <a:bodyPr spcFirstLastPara="1" wrap="square" lIns="91425" tIns="45700" rIns="91425" bIns="45700" anchor="ctr" anchorCtr="0">
              <a:noAutofit/>
            </a:bodyPr>
            <a:lstStyle/>
            <a:p>
              <a:pPr marL="0" marR="0" lvl="0" indent="0" algn="ctr" rtl="0">
                <a:lnSpc>
                  <a:spcPct val="56666"/>
                </a:lnSpc>
                <a:spcBef>
                  <a:spcPts val="0"/>
                </a:spcBef>
                <a:spcAft>
                  <a:spcPts val="0"/>
                </a:spcAft>
                <a:buClr>
                  <a:schemeClr val="lt1"/>
                </a:buClr>
                <a:buSzPts val="3000"/>
                <a:buFont typeface="Arial"/>
                <a:buNone/>
              </a:pPr>
              <a:r>
                <a:rPr lang="en-US" sz="3000" b="1" i="0" u="sng">
                  <a:solidFill>
                    <a:schemeClr val="lt1"/>
                  </a:solidFill>
                  <a:latin typeface="Calibri"/>
                  <a:ea typeface="Calibri"/>
                  <a:cs typeface="Calibri"/>
                  <a:sym typeface="Calibri"/>
                  <a:hlinkClick r:id="rId6">
                    <a:extLst>
                      <a:ext uri="{A12FA001-AC4F-418D-AE19-62706E023703}">
                        <ahyp:hlinkClr val="tx"/>
                      </a:ext>
                    </a:extLst>
                  </a:hlinkClick>
                </a:rPr>
                <a:t>CLICCA</a:t>
              </a:r>
              <a:endParaRPr sz="3000" b="1" i="0">
                <a:solidFill>
                  <a:schemeClr val="lt1"/>
                </a:solidFill>
                <a:latin typeface="Calibri"/>
                <a:ea typeface="Calibri"/>
                <a:cs typeface="Calibri"/>
                <a:sym typeface="Calibri"/>
              </a:endParaRPr>
            </a:p>
            <a:p>
              <a:pPr marL="0" marR="0" lvl="0" indent="0" algn="ctr" rtl="0">
                <a:lnSpc>
                  <a:spcPct val="94444"/>
                </a:lnSpc>
                <a:spcBef>
                  <a:spcPts val="0"/>
                </a:spcBef>
                <a:spcAft>
                  <a:spcPts val="0"/>
                </a:spcAft>
                <a:buClr>
                  <a:schemeClr val="lt1"/>
                </a:buClr>
                <a:buSzPts val="1800"/>
                <a:buFont typeface="Arial"/>
                <a:buNone/>
              </a:pPr>
              <a:r>
                <a:rPr lang="en-US" sz="1800" b="1" i="0">
                  <a:solidFill>
                    <a:schemeClr val="lt1"/>
                  </a:solidFill>
                  <a:latin typeface="Calibri"/>
                  <a:ea typeface="Calibri"/>
                  <a:cs typeface="Calibri"/>
                  <a:sym typeface="Calibri"/>
                </a:rPr>
                <a:t>all'accesso</a:t>
              </a:r>
              <a:endParaRPr/>
            </a:p>
          </p:txBody>
        </p:sp>
      </p:grpSp>
    </p:spTree>
  </p:cSld>
  <p:clrMapOvr>
    <a:masterClrMapping/>
  </p:clrMapOvr>
</p:sld>
</file>

<file path=ppt/slides/slide5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56" name="Shape 1856"/>
        <p:cNvGrpSpPr/>
        <p:nvPr/>
      </p:nvGrpSpPr>
      <p:grpSpPr>
        <a:xfrm>
          <a:off x="0" y="0"/>
          <a:ext cx="0" cy="0"/>
          <a:chOff x="0" y="0"/>
          <a:chExt cx="0" cy="0"/>
        </a:xfrm>
      </p:grpSpPr>
      <p:sp>
        <p:nvSpPr>
          <p:cNvPr id="1857" name="Google Shape;1857;p52"/>
          <p:cNvSpPr txBox="1"/>
          <p:nvPr>
            <p:ph type="sldNum" idx="12"/>
          </p:nvPr>
        </p:nvSpPr>
        <p:spPr>
          <a:xfrm>
            <a:off x="6860806" y="10158647"/>
            <a:ext cx="374383" cy="465822"/>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en-US"/>
              <a:t>'#'</a:t>
            </a:fld>
            <a:endParaRPr/>
          </a:p>
        </p:txBody>
      </p:sp>
      <p:sp>
        <p:nvSpPr>
          <p:cNvPr id="1858" name="Google Shape;1858;p52"/>
          <p:cNvSpPr txBox="1"/>
          <p:nvPr>
            <p:ph type="body" idx="2"/>
          </p:nvPr>
        </p:nvSpPr>
        <p:spPr>
          <a:xfrm>
            <a:off x="347207" y="2505778"/>
            <a:ext cx="6996857" cy="782354"/>
          </a:xfrm>
          <a:prstGeom prst="rect">
            <a:avLst/>
          </a:prstGeom>
          <a:noFill/>
          <a:ln>
            <a:noFill/>
          </a:ln>
        </p:spPr>
        <p:txBody>
          <a:bodyPr spcFirstLastPara="1" wrap="square" lIns="91425" tIns="45700" rIns="91425" bIns="45700" anchor="t" anchorCtr="0">
            <a:noAutofit/>
          </a:bodyPr>
          <a:lstStyle/>
          <a:p>
            <a:pPr marL="0" marR="0" lvl="0" indent="0" algn="just" rtl="0">
              <a:lnSpc>
                <a:spcPct val="100000"/>
              </a:lnSpc>
              <a:spcBef>
                <a:spcPts val="0"/>
              </a:spcBef>
              <a:spcAft>
                <a:spcPts val="0"/>
              </a:spcAft>
              <a:buClr>
                <a:srgbClr val="4B4B4B"/>
              </a:buClr>
              <a:buSzPts val="1400"/>
              <a:buFont typeface="Arial"/>
              <a:buNone/>
            </a:pPr>
            <a:r>
              <a:rPr lang="en-US" sz="1400">
                <a:solidFill>
                  <a:srgbClr val="4B4B4B"/>
                </a:solidFill>
              </a:rPr>
              <a:t>Queste domande aiuteranno gli studenti a capire come condividere e promuovere le loro idee presso i clienti e il pubblico. Ogni domanda è corredata da un esercizio e da suggerimenti che guidano gli studenti a completare le loro risposte. </a:t>
            </a:r>
            <a:endParaRPr/>
          </a:p>
          <a:p>
            <a:pPr marL="0" marR="0" lvl="0" indent="0" algn="just" rtl="0">
              <a:lnSpc>
                <a:spcPct val="100000"/>
              </a:lnSpc>
              <a:spcBef>
                <a:spcPts val="0"/>
              </a:spcBef>
              <a:spcAft>
                <a:spcPts val="0"/>
              </a:spcAft>
              <a:buClr>
                <a:schemeClr val="lt1"/>
              </a:buClr>
              <a:buSzPts val="1400"/>
              <a:buFont typeface="Arial"/>
              <a:buNone/>
            </a:pPr>
            <a:r>
              <a:t/>
            </a:r>
            <a:endParaRPr sz="1400"/>
          </a:p>
        </p:txBody>
      </p:sp>
      <p:graphicFrame>
        <p:nvGraphicFramePr>
          <p:cNvPr id="1859" name="Google Shape;1859;p52"/>
          <p:cNvGraphicFramePr/>
          <p:nvPr/>
        </p:nvGraphicFramePr>
        <p:xfrm>
          <a:off x="332509" y="3513770"/>
          <a:ext cx="3000000" cy="3000000"/>
        </p:xfrm>
        <a:graphic>
          <a:graphicData uri="http://schemas.openxmlformats.org/drawingml/2006/table">
            <a:tbl>
              <a:tblPr firstRow="1" bandRow="1">
                <a:noFill/>
                <a:tableStyleId>{D8F5C330-00EC-492D-B79E-F1F6E617DCEB}</a:tableStyleId>
              </a:tblPr>
              <a:tblGrid>
                <a:gridCol w="7011550"/>
              </a:tblGrid>
              <a:tr h="177800">
                <a:tc>
                  <a:txBody>
                    <a:bodyPr/>
                    <a:lstStyle/>
                    <a:p>
                      <a:pPr marL="342900" marR="0" lvl="0" indent="-342900" algn="l" rtl="0">
                        <a:lnSpc>
                          <a:spcPct val="100000"/>
                        </a:lnSpc>
                        <a:spcBef>
                          <a:spcPts val="0"/>
                        </a:spcBef>
                        <a:spcAft>
                          <a:spcPts val="0"/>
                        </a:spcAft>
                        <a:buClr>
                          <a:schemeClr val="lt1"/>
                        </a:buClr>
                        <a:buSzPts val="1400"/>
                        <a:buFont typeface="Century Schoolbook"/>
                        <a:buAutoNum type="arabicPeriod"/>
                      </a:pPr>
                      <a:r>
                        <a:rPr lang="en-US" sz="1400" b="0" i="0" u="none" strike="noStrike" cap="none">
                          <a:solidFill>
                            <a:schemeClr val="lt1"/>
                          </a:solidFill>
                          <a:latin typeface="Verdana"/>
                          <a:ea typeface="Verdana"/>
                          <a:cs typeface="Verdana"/>
                          <a:sym typeface="Verdana"/>
                        </a:rPr>
                        <a:t>In che modo i contenuti visivi possono ispirare l'azione e l'entusiasmo per la vostra idea?</a:t>
                      </a:r>
                      <a:endParaRPr/>
                    </a:p>
                  </a:txBody>
                  <a:tcPr marL="91450" marR="91450" marT="45725" marB="45725">
                    <a:lnL w="12700" cap="flat" cmpd="sng">
                      <a:solidFill>
                        <a:srgbClr val="44BAA9"/>
                      </a:solidFill>
                      <a:prstDash val="solid"/>
                      <a:round/>
                      <a:headEnd type="none" w="sm" len="sm"/>
                      <a:tailEnd type="none" w="sm" len="sm"/>
                    </a:lnL>
                    <a:lnR w="12700" cap="flat" cmpd="sng">
                      <a:solidFill>
                        <a:srgbClr val="44BAA9"/>
                      </a:solidFill>
                      <a:prstDash val="solid"/>
                      <a:round/>
                      <a:headEnd type="none" w="sm" len="sm"/>
                      <a:tailEnd type="none" w="sm" len="sm"/>
                    </a:lnR>
                    <a:lnT w="12700" cap="flat" cmpd="sng">
                      <a:solidFill>
                        <a:srgbClr val="44BAA9"/>
                      </a:solidFill>
                      <a:prstDash val="solid"/>
                      <a:round/>
                      <a:headEnd type="none" w="sm" len="sm"/>
                      <a:tailEnd type="none" w="sm" len="sm"/>
                    </a:lnT>
                    <a:lnB w="12700" cap="flat" cmpd="sng">
                      <a:solidFill>
                        <a:srgbClr val="44BAA9"/>
                      </a:solidFill>
                      <a:prstDash val="solid"/>
                      <a:round/>
                      <a:headEnd type="none" w="sm" len="sm"/>
                      <a:tailEnd type="none" w="sm" len="sm"/>
                    </a:lnB>
                    <a:solidFill>
                      <a:srgbClr val="69ADAD"/>
                    </a:solidFill>
                  </a:tcPr>
                </a:tc>
              </a:tr>
              <a:tr h="370850">
                <a:tc>
                  <a:txBody>
                    <a:bodyPr/>
                    <a:lstStyle/>
                    <a:p>
                      <a:pPr marL="0" marR="0" lvl="0" indent="0" algn="l" rtl="0">
                        <a:spcBef>
                          <a:spcPts val="0"/>
                        </a:spcBef>
                        <a:spcAft>
                          <a:spcPts val="0"/>
                        </a:spcAft>
                        <a:buNone/>
                      </a:pPr>
                      <a:r>
                        <a:rPr lang="en-US" sz="1400" b="1" i="0" u="none" strike="noStrike" cap="none">
                          <a:solidFill>
                            <a:srgbClr val="4B4B4B"/>
                          </a:solidFill>
                          <a:latin typeface="Verdana"/>
                          <a:ea typeface="Verdana"/>
                          <a:cs typeface="Verdana"/>
                          <a:sym typeface="Verdana"/>
                        </a:rPr>
                        <a:t>Esercizio: </a:t>
                      </a:r>
                      <a:r>
                        <a:rPr lang="en-US" sz="1400" b="0" i="0" u="none" strike="noStrike" cap="none">
                          <a:solidFill>
                            <a:srgbClr val="4B4B4B"/>
                          </a:solidFill>
                          <a:latin typeface="Verdana"/>
                          <a:ea typeface="Verdana"/>
                          <a:cs typeface="Verdana"/>
                          <a:sym typeface="Verdana"/>
                        </a:rPr>
                        <a:t>Creare immagini che catturino l'attenzione e ispirino.</a:t>
                      </a:r>
                      <a:endParaRPr/>
                    </a:p>
                    <a:p>
                      <a:pPr marL="0" marR="0" lvl="0" indent="0" algn="l" rtl="0">
                        <a:spcBef>
                          <a:spcPts val="600"/>
                        </a:spcBef>
                        <a:spcAft>
                          <a:spcPts val="0"/>
                        </a:spcAft>
                        <a:buNone/>
                      </a:pPr>
                      <a:r>
                        <a:t/>
                      </a:r>
                      <a:endParaRPr sz="1000" b="0" i="0" u="none" strike="noStrike" cap="none">
                        <a:solidFill>
                          <a:srgbClr val="4B4B4B"/>
                        </a:solidFill>
                        <a:latin typeface="Verdana"/>
                        <a:ea typeface="Verdana"/>
                        <a:cs typeface="Verdana"/>
                        <a:sym typeface="Verdana"/>
                      </a:endParaRPr>
                    </a:p>
                    <a:p>
                      <a:pPr marL="171450" marR="0" lvl="0" indent="-171450" algn="l" rtl="0">
                        <a:spcBef>
                          <a:spcPts val="600"/>
                        </a:spcBef>
                        <a:spcAft>
                          <a:spcPts val="0"/>
                        </a:spcAft>
                        <a:buClr>
                          <a:srgbClr val="4B4B4B"/>
                        </a:buClr>
                        <a:buSzPts val="1200"/>
                        <a:buFont typeface="Noto Sans Symbols"/>
                        <a:buChar char="❖"/>
                      </a:pPr>
                      <a:r>
                        <a:rPr lang="en-US" sz="1200" b="1" i="0" u="none" strike="noStrike" cap="none">
                          <a:solidFill>
                            <a:srgbClr val="4B4B4B"/>
                          </a:solidFill>
                          <a:latin typeface="Verdana"/>
                          <a:ea typeface="Verdana"/>
                          <a:cs typeface="Verdana"/>
                          <a:sym typeface="Verdana"/>
                        </a:rPr>
                        <a:t>Idee di brainstorming: </a:t>
                      </a:r>
                      <a:r>
                        <a:rPr lang="en-US" sz="1200" b="0" i="0" u="none" strike="noStrike" cap="none">
                          <a:solidFill>
                            <a:srgbClr val="4B4B4B"/>
                          </a:solidFill>
                          <a:latin typeface="Verdana"/>
                          <a:ea typeface="Verdana"/>
                          <a:cs typeface="Verdana"/>
                          <a:sym typeface="Verdana"/>
                        </a:rPr>
                        <a:t>Fate schizzi o appuntate idee come loghi, infografiche o storyboard per video che rappresentino visivamente il vostro progetto. Pensate a modi creativi per condividere il vostro messaggio e connettervi con il vostro pubblico.</a:t>
                      </a:r>
                      <a:endParaRPr/>
                    </a:p>
                    <a:p>
                      <a:pPr marL="171450" marR="0" lvl="0" indent="-171450" algn="l" rtl="0">
                        <a:spcBef>
                          <a:spcPts val="600"/>
                        </a:spcBef>
                        <a:spcAft>
                          <a:spcPts val="0"/>
                        </a:spcAft>
                        <a:buClr>
                          <a:srgbClr val="4B4B4B"/>
                        </a:buClr>
                        <a:buSzPts val="1200"/>
                        <a:buFont typeface="Noto Sans Symbols"/>
                        <a:buChar char="❖"/>
                      </a:pPr>
                      <a:r>
                        <a:rPr lang="en-US" sz="1200" b="1" i="0" u="none" strike="noStrike" cap="none">
                          <a:solidFill>
                            <a:srgbClr val="4B4B4B"/>
                          </a:solidFill>
                          <a:latin typeface="Verdana"/>
                          <a:ea typeface="Verdana"/>
                          <a:cs typeface="Verdana"/>
                          <a:sym typeface="Verdana"/>
                        </a:rPr>
                        <a:t>Progettare i contenuti: </a:t>
                      </a:r>
                      <a:r>
                        <a:rPr lang="en-US" sz="1200" b="0" i="0" u="none" strike="noStrike" cap="none">
                          <a:solidFill>
                            <a:srgbClr val="4B4B4B"/>
                          </a:solidFill>
                          <a:latin typeface="Verdana"/>
                          <a:ea typeface="Verdana"/>
                          <a:cs typeface="Verdana"/>
                          <a:sym typeface="Verdana"/>
                        </a:rPr>
                        <a:t>Utilizzate strumenti come Canva o PowerPoint per creare immagini, come poster o grafiche per i social media, che siano coinvolgenti e in linea con il marchio.</a:t>
                      </a:r>
                      <a:endParaRPr/>
                    </a:p>
                    <a:p>
                      <a:pPr marL="171450" marR="0" lvl="0" indent="-171450" algn="l" rtl="0">
                        <a:spcBef>
                          <a:spcPts val="600"/>
                        </a:spcBef>
                        <a:spcAft>
                          <a:spcPts val="0"/>
                        </a:spcAft>
                        <a:buClr>
                          <a:srgbClr val="4B4B4B"/>
                        </a:buClr>
                        <a:buSzPts val="1200"/>
                        <a:buFont typeface="Noto Sans Symbols"/>
                        <a:buChar char="❖"/>
                      </a:pPr>
                      <a:r>
                        <a:rPr lang="en-US" sz="1200" b="1" i="0" u="none" strike="noStrike" cap="none">
                          <a:solidFill>
                            <a:srgbClr val="4B4B4B"/>
                          </a:solidFill>
                          <a:latin typeface="Verdana"/>
                          <a:ea typeface="Verdana"/>
                          <a:cs typeface="Verdana"/>
                          <a:sym typeface="Verdana"/>
                        </a:rPr>
                        <a:t>Condividete in modo strategico: </a:t>
                      </a:r>
                      <a:r>
                        <a:rPr lang="en-US" sz="1200" b="0" i="0" u="none" strike="noStrike" cap="none">
                          <a:solidFill>
                            <a:srgbClr val="4B4B4B"/>
                          </a:solidFill>
                          <a:latin typeface="Verdana"/>
                          <a:ea typeface="Verdana"/>
                          <a:cs typeface="Verdana"/>
                          <a:sym typeface="Verdana"/>
                        </a:rPr>
                        <a:t>Pubblicate le vostre immagini con chiari inviti all'azione (ad esempio, "Unisciti a noi!" o "Sostieni la nostra causa!") sulle piattaforme più utilizzate dal vostro pubblico. </a:t>
                      </a:r>
                      <a:endParaRPr sz="1200" b="0" i="0" u="none" strike="noStrike" cap="none">
                        <a:solidFill>
                          <a:srgbClr val="3F3F3F"/>
                        </a:solidFill>
                        <a:latin typeface="Verdana"/>
                        <a:ea typeface="Verdana"/>
                        <a:cs typeface="Verdana"/>
                        <a:sym typeface="Verdana"/>
                      </a:endParaRPr>
                    </a:p>
                    <a:p>
                      <a:pPr marL="171450" marR="0" lvl="0" indent="-95250" algn="l" rtl="0">
                        <a:spcBef>
                          <a:spcPts val="0"/>
                        </a:spcBef>
                        <a:spcAft>
                          <a:spcPts val="0"/>
                        </a:spcAft>
                        <a:buClr>
                          <a:srgbClr val="FF9933"/>
                        </a:buClr>
                        <a:buSzPts val="1200"/>
                        <a:buFont typeface="Noto Sans Symbols"/>
                        <a:buNone/>
                      </a:pPr>
                      <a:r>
                        <a:t/>
                      </a:r>
                      <a:endParaRPr sz="1200" b="0" i="0" u="none" strike="noStrike" cap="none">
                        <a:solidFill>
                          <a:srgbClr val="3F3F3F"/>
                        </a:solidFill>
                        <a:latin typeface="Verdana"/>
                        <a:ea typeface="Verdana"/>
                        <a:cs typeface="Verdana"/>
                        <a:sym typeface="Verdana"/>
                      </a:endParaRPr>
                    </a:p>
                  </a:txBody>
                  <a:tcPr marL="91450" marR="91450" marT="45725" marB="45725">
                    <a:lnL w="12700" cap="flat" cmpd="sng">
                      <a:solidFill>
                        <a:srgbClr val="44BAA9"/>
                      </a:solidFill>
                      <a:prstDash val="solid"/>
                      <a:round/>
                      <a:headEnd type="none" w="sm" len="sm"/>
                      <a:tailEnd type="none" w="sm" len="sm"/>
                    </a:lnL>
                    <a:lnR w="12700" cap="flat" cmpd="sng">
                      <a:solidFill>
                        <a:srgbClr val="44BAA9"/>
                      </a:solidFill>
                      <a:prstDash val="solid"/>
                      <a:round/>
                      <a:headEnd type="none" w="sm" len="sm"/>
                      <a:tailEnd type="none" w="sm" len="sm"/>
                    </a:lnR>
                    <a:lnT w="12700" cap="flat" cmpd="sng">
                      <a:solidFill>
                        <a:srgbClr val="44BAA9"/>
                      </a:solidFill>
                      <a:prstDash val="solid"/>
                      <a:round/>
                      <a:headEnd type="none" w="sm" len="sm"/>
                      <a:tailEnd type="none" w="sm" len="sm"/>
                    </a:lnT>
                    <a:lnB w="12700" cap="flat" cmpd="sng">
                      <a:solidFill>
                        <a:srgbClr val="44BAA9"/>
                      </a:solidFill>
                      <a:prstDash val="solid"/>
                      <a:round/>
                      <a:headEnd type="none" w="sm" len="sm"/>
                      <a:tailEnd type="none" w="sm" len="sm"/>
                    </a:lnB>
                    <a:solidFill>
                      <a:schemeClr val="lt1"/>
                    </a:solidFill>
                  </a:tcPr>
                </a:tc>
              </a:tr>
              <a:tr h="247350">
                <a:tc>
                  <a:txBody>
                    <a:bodyPr/>
                    <a:lstStyle/>
                    <a:p>
                      <a:pPr marL="342900" marR="0" lvl="0" indent="-342900" algn="l" rtl="0">
                        <a:spcBef>
                          <a:spcPts val="0"/>
                        </a:spcBef>
                        <a:spcAft>
                          <a:spcPts val="0"/>
                        </a:spcAft>
                        <a:buClr>
                          <a:schemeClr val="lt1"/>
                        </a:buClr>
                        <a:buSzPts val="1400"/>
                        <a:buFont typeface="Century Schoolbook"/>
                        <a:buAutoNum type="arabicPeriod" startAt="2"/>
                      </a:pPr>
                      <a:r>
                        <a:rPr lang="en-US" sz="1400" b="0" i="0" u="none" strike="noStrike" cap="none">
                          <a:solidFill>
                            <a:schemeClr val="lt1"/>
                          </a:solidFill>
                          <a:latin typeface="Verdana"/>
                          <a:ea typeface="Verdana"/>
                          <a:cs typeface="Verdana"/>
                          <a:sym typeface="Verdana"/>
                        </a:rPr>
                        <a:t>Come può il vostro contenuto connettersi emotivamente con il pubblico ed evidenziare l'impatto della vostra idea?</a:t>
                      </a:r>
                      <a:endParaRPr/>
                    </a:p>
                  </a:txBody>
                  <a:tcPr marL="91450" marR="91450" marT="45725" marB="45725">
                    <a:lnL w="12700" cap="flat" cmpd="sng">
                      <a:solidFill>
                        <a:srgbClr val="44BAA9"/>
                      </a:solidFill>
                      <a:prstDash val="solid"/>
                      <a:round/>
                      <a:headEnd type="none" w="sm" len="sm"/>
                      <a:tailEnd type="none" w="sm" len="sm"/>
                    </a:lnL>
                    <a:lnR w="12700" cap="flat" cmpd="sng">
                      <a:solidFill>
                        <a:srgbClr val="44BAA9"/>
                      </a:solidFill>
                      <a:prstDash val="solid"/>
                      <a:round/>
                      <a:headEnd type="none" w="sm" len="sm"/>
                      <a:tailEnd type="none" w="sm" len="sm"/>
                    </a:lnR>
                    <a:lnT w="12700" cap="flat" cmpd="sng">
                      <a:solidFill>
                        <a:srgbClr val="44BAA9"/>
                      </a:solidFill>
                      <a:prstDash val="solid"/>
                      <a:round/>
                      <a:headEnd type="none" w="sm" len="sm"/>
                      <a:tailEnd type="none" w="sm" len="sm"/>
                    </a:lnT>
                    <a:lnB w="12700" cap="flat" cmpd="sng">
                      <a:solidFill>
                        <a:srgbClr val="44BAA9"/>
                      </a:solidFill>
                      <a:prstDash val="solid"/>
                      <a:round/>
                      <a:headEnd type="none" w="sm" len="sm"/>
                      <a:tailEnd type="none" w="sm" len="sm"/>
                    </a:lnB>
                    <a:solidFill>
                      <a:srgbClr val="69ADAD"/>
                    </a:solidFill>
                  </a:tcPr>
                </a:tc>
              </a:tr>
              <a:tr h="370850">
                <a:tc>
                  <a:txBody>
                    <a:bodyPr/>
                    <a:lstStyle/>
                    <a:p>
                      <a:pPr marL="0" marR="0" lvl="0" indent="0" algn="l" rtl="0">
                        <a:spcBef>
                          <a:spcPts val="0"/>
                        </a:spcBef>
                        <a:spcAft>
                          <a:spcPts val="0"/>
                        </a:spcAft>
                        <a:buNone/>
                      </a:pPr>
                      <a:r>
                        <a:rPr lang="en-US" sz="1400" b="1" i="0" u="none" strike="noStrike" cap="none">
                          <a:solidFill>
                            <a:srgbClr val="4B4B4B"/>
                          </a:solidFill>
                          <a:latin typeface="Verdana"/>
                          <a:ea typeface="Verdana"/>
                          <a:cs typeface="Verdana"/>
                          <a:sym typeface="Verdana"/>
                        </a:rPr>
                        <a:t>Esercizio: </a:t>
                      </a:r>
                      <a:r>
                        <a:rPr lang="en-US" sz="1400" b="0" i="0" u="none" strike="noStrike" cap="none">
                          <a:solidFill>
                            <a:srgbClr val="4B4B4B"/>
                          </a:solidFill>
                          <a:latin typeface="Verdana"/>
                          <a:ea typeface="Verdana"/>
                          <a:cs typeface="Verdana"/>
                          <a:sym typeface="Verdana"/>
                        </a:rPr>
                        <a:t>Concentratevi sulla narrazione che risuona con il vostro pubblico.</a:t>
                      </a:r>
                      <a:endParaRPr/>
                    </a:p>
                    <a:p>
                      <a:pPr marL="171450" marR="0" lvl="0" indent="-171450" algn="l" rtl="0">
                        <a:spcBef>
                          <a:spcPts val="600"/>
                        </a:spcBef>
                        <a:spcAft>
                          <a:spcPts val="0"/>
                        </a:spcAft>
                        <a:buClr>
                          <a:srgbClr val="4B4B4B"/>
                        </a:buClr>
                        <a:buSzPts val="1200"/>
                        <a:buFont typeface="Noto Sans Symbols"/>
                        <a:buChar char="❖"/>
                      </a:pPr>
                      <a:r>
                        <a:rPr lang="en-US" sz="1200" b="1" i="0" u="none" strike="noStrike" cap="none">
                          <a:solidFill>
                            <a:srgbClr val="4B4B4B"/>
                          </a:solidFill>
                          <a:latin typeface="Verdana"/>
                          <a:ea typeface="Verdana"/>
                          <a:cs typeface="Verdana"/>
                          <a:sym typeface="Verdana"/>
                        </a:rPr>
                        <a:t>Inventate delle storie: </a:t>
                      </a:r>
                      <a:r>
                        <a:rPr lang="en-US" sz="1200" b="0" i="0" u="none" strike="noStrike" cap="none">
                          <a:solidFill>
                            <a:srgbClr val="4B4B4B"/>
                          </a:solidFill>
                          <a:latin typeface="Verdana"/>
                          <a:ea typeface="Verdana"/>
                          <a:cs typeface="Verdana"/>
                          <a:sym typeface="Verdana"/>
                        </a:rPr>
                        <a:t>Pensate a esempi di vita reale, testimonianze o scenari che mostrino l'impatto positivo del vostro progetto. Scrivete i messaggi chiave che evocano emozioni come speranza, ispirazione o urgenza.</a:t>
                      </a:r>
                      <a:endParaRPr/>
                    </a:p>
                    <a:p>
                      <a:pPr marL="171450" marR="0" lvl="0" indent="-171450" algn="l" rtl="0">
                        <a:spcBef>
                          <a:spcPts val="600"/>
                        </a:spcBef>
                        <a:spcAft>
                          <a:spcPts val="0"/>
                        </a:spcAft>
                        <a:buClr>
                          <a:srgbClr val="4B4B4B"/>
                        </a:buClr>
                        <a:buSzPts val="1200"/>
                        <a:buFont typeface="Noto Sans Symbols"/>
                        <a:buChar char="❖"/>
                      </a:pPr>
                      <a:r>
                        <a:rPr lang="en-US" sz="1200" b="1" i="0" u="none" strike="noStrike" cap="none">
                          <a:solidFill>
                            <a:srgbClr val="4B4B4B"/>
                          </a:solidFill>
                          <a:latin typeface="Verdana"/>
                          <a:ea typeface="Verdana"/>
                          <a:cs typeface="Verdana"/>
                          <a:sym typeface="Verdana"/>
                        </a:rPr>
                        <a:t>Creare contenuti: </a:t>
                      </a:r>
                      <a:r>
                        <a:rPr lang="en-US" sz="1200" b="0" i="0" u="none" strike="noStrike" cap="none">
                          <a:solidFill>
                            <a:srgbClr val="4B4B4B"/>
                          </a:solidFill>
                          <a:latin typeface="Verdana"/>
                          <a:ea typeface="Verdana"/>
                          <a:cs typeface="Verdana"/>
                          <a:sym typeface="Verdana"/>
                        </a:rPr>
                        <a:t>Utilizzate strumenti come Canva o editor video per progettare post, animazioni o brevi video che diano vita a queste storie. Rendeteli visivamente accattivanti e relazionabili.</a:t>
                      </a:r>
                      <a:endParaRPr/>
                    </a:p>
                    <a:p>
                      <a:pPr marL="171450" marR="0" lvl="0" indent="-171450" algn="l" rtl="0">
                        <a:spcBef>
                          <a:spcPts val="600"/>
                        </a:spcBef>
                        <a:spcAft>
                          <a:spcPts val="0"/>
                        </a:spcAft>
                        <a:buClr>
                          <a:srgbClr val="4B4B4B"/>
                        </a:buClr>
                        <a:buSzPts val="1200"/>
                        <a:buFont typeface="Noto Sans Symbols"/>
                        <a:buChar char="❖"/>
                      </a:pPr>
                      <a:r>
                        <a:rPr lang="en-US" sz="1200" b="1" i="0" u="none" strike="noStrike" cap="none">
                          <a:solidFill>
                            <a:srgbClr val="4B4B4B"/>
                          </a:solidFill>
                          <a:latin typeface="Verdana"/>
                          <a:ea typeface="Verdana"/>
                          <a:cs typeface="Verdana"/>
                          <a:sym typeface="Verdana"/>
                        </a:rPr>
                        <a:t>Condividere in modo strategico: </a:t>
                      </a:r>
                      <a:r>
                        <a:rPr lang="en-US" sz="1200" b="0" i="0" u="none" strike="noStrike" cap="none">
                          <a:solidFill>
                            <a:srgbClr val="4B4B4B"/>
                          </a:solidFill>
                          <a:latin typeface="Verdana"/>
                          <a:ea typeface="Verdana"/>
                          <a:cs typeface="Verdana"/>
                          <a:sym typeface="Verdana"/>
                        </a:rPr>
                        <a:t>Pubblicate le vostre storie con didascalie che invitino al coinvolgimento, come "Guardate come questo ha cambiato la vita" o "Aiutateci a rendere questo impatto più grande!".</a:t>
                      </a:r>
                      <a:endParaRPr/>
                    </a:p>
                    <a:p>
                      <a:pPr marL="0" marR="0" lvl="0" indent="0" algn="l" rtl="0">
                        <a:spcBef>
                          <a:spcPts val="600"/>
                        </a:spcBef>
                        <a:spcAft>
                          <a:spcPts val="0"/>
                        </a:spcAft>
                        <a:buNone/>
                      </a:pPr>
                      <a:r>
                        <a:t/>
                      </a:r>
                      <a:endParaRPr sz="1200" b="0" i="0" u="none" strike="noStrike" cap="none">
                        <a:solidFill>
                          <a:srgbClr val="4B4B4B"/>
                        </a:solidFill>
                        <a:latin typeface="Verdana"/>
                        <a:ea typeface="Verdana"/>
                        <a:cs typeface="Verdana"/>
                        <a:sym typeface="Verdana"/>
                      </a:endParaRPr>
                    </a:p>
                  </a:txBody>
                  <a:tcPr marL="91450" marR="91450" marT="45725" marB="45725">
                    <a:lnL w="12700" cap="flat" cmpd="sng">
                      <a:solidFill>
                        <a:srgbClr val="44BAA9"/>
                      </a:solidFill>
                      <a:prstDash val="solid"/>
                      <a:round/>
                      <a:headEnd type="none" w="sm" len="sm"/>
                      <a:tailEnd type="none" w="sm" len="sm"/>
                    </a:lnL>
                    <a:lnR w="12700" cap="flat" cmpd="sng">
                      <a:solidFill>
                        <a:srgbClr val="44BAA9"/>
                      </a:solidFill>
                      <a:prstDash val="solid"/>
                      <a:round/>
                      <a:headEnd type="none" w="sm" len="sm"/>
                      <a:tailEnd type="none" w="sm" len="sm"/>
                    </a:lnR>
                    <a:lnT w="12700" cap="flat" cmpd="sng">
                      <a:solidFill>
                        <a:srgbClr val="44BAA9"/>
                      </a:solidFill>
                      <a:prstDash val="solid"/>
                      <a:round/>
                      <a:headEnd type="none" w="sm" len="sm"/>
                      <a:tailEnd type="none" w="sm" len="sm"/>
                    </a:lnT>
                    <a:lnB w="12700" cap="flat" cmpd="sng">
                      <a:solidFill>
                        <a:srgbClr val="44BAA9"/>
                      </a:solidFill>
                      <a:prstDash val="solid"/>
                      <a:round/>
                      <a:headEnd type="none" w="sm" len="sm"/>
                      <a:tailEnd type="none" w="sm" len="sm"/>
                    </a:lnB>
                    <a:solidFill>
                      <a:schemeClr val="lt1"/>
                    </a:solidFill>
                  </a:tcPr>
                </a:tc>
              </a:tr>
            </a:tbl>
          </a:graphicData>
        </a:graphic>
      </p:graphicFrame>
      <p:sp>
        <p:nvSpPr>
          <p:cNvPr id="1860" name="Google Shape;1860;p52"/>
          <p:cNvSpPr txBox="1"/>
          <p:nvPr/>
        </p:nvSpPr>
        <p:spPr>
          <a:xfrm>
            <a:off x="285418" y="864455"/>
            <a:ext cx="5956470" cy="665144"/>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lt1"/>
              </a:buClr>
              <a:buSzPts val="2800"/>
              <a:buFont typeface="Arial"/>
              <a:buNone/>
            </a:pPr>
            <a:r>
              <a:rPr lang="en-US" sz="2800" b="1" i="0">
                <a:solidFill>
                  <a:schemeClr val="lt1"/>
                </a:solidFill>
                <a:latin typeface="Verdana"/>
                <a:ea typeface="Verdana"/>
                <a:cs typeface="Verdana"/>
                <a:sym typeface="Verdana"/>
              </a:rPr>
              <a:t>Sezione 5: Fase 1</a:t>
            </a:r>
            <a:endParaRPr/>
          </a:p>
        </p:txBody>
      </p:sp>
      <p:sp>
        <p:nvSpPr>
          <p:cNvPr id="1861" name="Google Shape;1861;p52"/>
          <p:cNvSpPr txBox="1"/>
          <p:nvPr/>
        </p:nvSpPr>
        <p:spPr>
          <a:xfrm>
            <a:off x="285417" y="1497786"/>
            <a:ext cx="6472655" cy="782354"/>
          </a:xfrm>
          <a:prstGeom prst="rect">
            <a:avLst/>
          </a:prstGeom>
          <a:noFill/>
          <a:ln>
            <a:noFill/>
          </a:ln>
        </p:spPr>
        <p:txBody>
          <a:bodyPr spcFirstLastPara="1" wrap="square" lIns="91425" tIns="45700" rIns="91425" bIns="45700" anchor="t" anchorCtr="0">
            <a:noAutofit/>
          </a:bodyPr>
          <a:lstStyle/>
          <a:p>
            <a:pPr marL="0" marR="0" lvl="0" indent="0" algn="just" rtl="0">
              <a:lnSpc>
                <a:spcPct val="100000"/>
              </a:lnSpc>
              <a:spcBef>
                <a:spcPts val="0"/>
              </a:spcBef>
              <a:spcAft>
                <a:spcPts val="0"/>
              </a:spcAft>
              <a:buClr>
                <a:schemeClr val="lt1"/>
              </a:buClr>
              <a:buSzPts val="2000"/>
              <a:buFont typeface="Arial"/>
              <a:buNone/>
            </a:pPr>
            <a:r>
              <a:rPr lang="en-US" sz="2000" b="0" i="0">
                <a:solidFill>
                  <a:schemeClr val="lt1"/>
                </a:solidFill>
                <a:latin typeface="Verdana"/>
                <a:ea typeface="Verdana"/>
                <a:cs typeface="Verdana"/>
                <a:sym typeface="Verdana"/>
              </a:rPr>
              <a:t>PENSARE con le domande (5)</a:t>
            </a:r>
            <a:endParaRPr/>
          </a:p>
        </p:txBody>
      </p:sp>
    </p:spTree>
  </p:cSld>
  <p:clrMapOvr>
    <a:masterClrMapping/>
  </p:clrMapOvr>
</p:sld>
</file>

<file path=ppt/slides/slide5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65" name="Shape 1865"/>
        <p:cNvGrpSpPr/>
        <p:nvPr/>
      </p:nvGrpSpPr>
      <p:grpSpPr>
        <a:xfrm>
          <a:off x="0" y="0"/>
          <a:ext cx="0" cy="0"/>
          <a:chOff x="0" y="0"/>
          <a:chExt cx="0" cy="0"/>
        </a:xfrm>
      </p:grpSpPr>
      <p:sp>
        <p:nvSpPr>
          <p:cNvPr id="1866" name="Google Shape;1866;p53"/>
          <p:cNvSpPr txBox="1"/>
          <p:nvPr>
            <p:ph type="sldNum" idx="12"/>
          </p:nvPr>
        </p:nvSpPr>
        <p:spPr>
          <a:xfrm>
            <a:off x="6860806" y="10158647"/>
            <a:ext cx="374383" cy="465822"/>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en-US"/>
              <a:t>'#'</a:t>
            </a:fld>
            <a:endParaRPr/>
          </a:p>
        </p:txBody>
      </p:sp>
      <p:graphicFrame>
        <p:nvGraphicFramePr>
          <p:cNvPr id="1867" name="Google Shape;1867;p53"/>
          <p:cNvGraphicFramePr/>
          <p:nvPr/>
        </p:nvGraphicFramePr>
        <p:xfrm>
          <a:off x="302839" y="2306661"/>
          <a:ext cx="3000000" cy="3000000"/>
        </p:xfrm>
        <a:graphic>
          <a:graphicData uri="http://schemas.openxmlformats.org/drawingml/2006/table">
            <a:tbl>
              <a:tblPr firstRow="1" bandRow="1">
                <a:noFill/>
                <a:tableStyleId>{D8F5C330-00EC-492D-B79E-F1F6E617DCEB}</a:tableStyleId>
              </a:tblPr>
              <a:tblGrid>
                <a:gridCol w="7011550"/>
              </a:tblGrid>
              <a:tr h="370850">
                <a:tc>
                  <a:txBody>
                    <a:bodyPr/>
                    <a:lstStyle/>
                    <a:p>
                      <a:pPr marL="342900" marR="0" lvl="0" indent="-342900" algn="l" rtl="0">
                        <a:lnSpc>
                          <a:spcPct val="100000"/>
                        </a:lnSpc>
                        <a:spcBef>
                          <a:spcPts val="0"/>
                        </a:spcBef>
                        <a:spcAft>
                          <a:spcPts val="0"/>
                        </a:spcAft>
                        <a:buClr>
                          <a:schemeClr val="lt1"/>
                        </a:buClr>
                        <a:buSzPts val="1400"/>
                        <a:buFont typeface="Century Schoolbook"/>
                        <a:buAutoNum type="arabicPeriod" startAt="3"/>
                      </a:pPr>
                      <a:r>
                        <a:rPr lang="en-US" sz="1400" b="0" i="0" u="none" strike="noStrike" cap="none">
                          <a:solidFill>
                            <a:schemeClr val="lt1"/>
                          </a:solidFill>
                          <a:latin typeface="Verdana"/>
                          <a:ea typeface="Verdana"/>
                          <a:cs typeface="Verdana"/>
                          <a:sym typeface="Verdana"/>
                        </a:rPr>
                        <a:t>Come può la vostra idea distinguersi e attirare il pubblico giusto?</a:t>
                      </a:r>
                      <a:endParaRPr/>
                    </a:p>
                  </a:txBody>
                  <a:tcPr marL="91450" marR="91450" marT="45725" marB="45725">
                    <a:lnL w="12700" cap="flat" cmpd="sng">
                      <a:solidFill>
                        <a:srgbClr val="44BAA9"/>
                      </a:solidFill>
                      <a:prstDash val="solid"/>
                      <a:round/>
                      <a:headEnd type="none" w="sm" len="sm"/>
                      <a:tailEnd type="none" w="sm" len="sm"/>
                    </a:lnL>
                    <a:lnR w="12700" cap="flat" cmpd="sng">
                      <a:solidFill>
                        <a:srgbClr val="44BAA9"/>
                      </a:solidFill>
                      <a:prstDash val="solid"/>
                      <a:round/>
                      <a:headEnd type="none" w="sm" len="sm"/>
                      <a:tailEnd type="none" w="sm" len="sm"/>
                    </a:lnR>
                    <a:lnT w="12700" cap="flat" cmpd="sng">
                      <a:solidFill>
                        <a:srgbClr val="44BAA9"/>
                      </a:solidFill>
                      <a:prstDash val="solid"/>
                      <a:round/>
                      <a:headEnd type="none" w="sm" len="sm"/>
                      <a:tailEnd type="none" w="sm" len="sm"/>
                    </a:lnT>
                    <a:lnB w="12700" cap="flat" cmpd="sng">
                      <a:solidFill>
                        <a:srgbClr val="44BAA9"/>
                      </a:solidFill>
                      <a:prstDash val="solid"/>
                      <a:round/>
                      <a:headEnd type="none" w="sm" len="sm"/>
                      <a:tailEnd type="none" w="sm" len="sm"/>
                    </a:lnB>
                    <a:solidFill>
                      <a:srgbClr val="69ADAD"/>
                    </a:solidFill>
                  </a:tcPr>
                </a:tc>
              </a:tr>
              <a:tr h="370850">
                <a:tc>
                  <a:txBody>
                    <a:bodyPr/>
                    <a:lstStyle/>
                    <a:p>
                      <a:pPr marL="0" marR="0" lvl="0" indent="0" algn="l" rtl="0">
                        <a:spcBef>
                          <a:spcPts val="0"/>
                        </a:spcBef>
                        <a:spcAft>
                          <a:spcPts val="0"/>
                        </a:spcAft>
                        <a:buNone/>
                      </a:pPr>
                      <a:r>
                        <a:rPr lang="en-US" sz="1400" b="1" i="0" u="none" strike="noStrike" cap="none">
                          <a:solidFill>
                            <a:srgbClr val="3F3F3F"/>
                          </a:solidFill>
                          <a:latin typeface="Verdana"/>
                          <a:ea typeface="Verdana"/>
                          <a:cs typeface="Verdana"/>
                          <a:sym typeface="Verdana"/>
                        </a:rPr>
                        <a:t>Esercizio: </a:t>
                      </a:r>
                      <a:r>
                        <a:rPr lang="en-US" sz="1400" b="0" i="0" u="none" strike="noStrike" cap="none">
                          <a:solidFill>
                            <a:srgbClr val="3F3F3F"/>
                          </a:solidFill>
                          <a:latin typeface="Verdana"/>
                          <a:ea typeface="Verdana"/>
                          <a:cs typeface="Verdana"/>
                          <a:sym typeface="Verdana"/>
                        </a:rPr>
                        <a:t>Concentratevi su ciò che rende unico il vostro progetto.</a:t>
                      </a:r>
                      <a:endParaRPr/>
                    </a:p>
                    <a:p>
                      <a:pPr marL="171450" marR="0" lvl="0" indent="-171450" algn="l" rtl="0">
                        <a:spcBef>
                          <a:spcPts val="600"/>
                        </a:spcBef>
                        <a:spcAft>
                          <a:spcPts val="0"/>
                        </a:spcAft>
                        <a:buClr>
                          <a:srgbClr val="3F3F3F"/>
                        </a:buClr>
                        <a:buSzPts val="1200"/>
                        <a:buFont typeface="Noto Sans Symbols"/>
                        <a:buChar char="❖"/>
                      </a:pPr>
                      <a:r>
                        <a:rPr lang="en-US" sz="1200" b="1" i="0" u="none" strike="noStrike" cap="none">
                          <a:solidFill>
                            <a:srgbClr val="3F3F3F"/>
                          </a:solidFill>
                          <a:latin typeface="Verdana"/>
                          <a:ea typeface="Verdana"/>
                          <a:cs typeface="Verdana"/>
                          <a:sym typeface="Verdana"/>
                        </a:rPr>
                        <a:t>Individuate la vostra USP: </a:t>
                      </a:r>
                      <a:r>
                        <a:rPr lang="en-US" sz="1200" b="0" i="0" u="none" strike="noStrike" cap="none">
                          <a:solidFill>
                            <a:srgbClr val="3F3F3F"/>
                          </a:solidFill>
                          <a:latin typeface="Verdana"/>
                          <a:ea typeface="Verdana"/>
                          <a:cs typeface="Verdana"/>
                          <a:sym typeface="Verdana"/>
                        </a:rPr>
                        <a:t>Scrivete i punti di forza del vostro progetto, come idee innovative o vantaggi ambientali. Evidenziate ciò che vi distingue.</a:t>
                      </a:r>
                      <a:endParaRPr/>
                    </a:p>
                    <a:p>
                      <a:pPr marL="171450" marR="0" lvl="0" indent="-171450" algn="l" rtl="0">
                        <a:spcBef>
                          <a:spcPts val="600"/>
                        </a:spcBef>
                        <a:spcAft>
                          <a:spcPts val="0"/>
                        </a:spcAft>
                        <a:buClr>
                          <a:srgbClr val="3F3F3F"/>
                        </a:buClr>
                        <a:buSzPts val="1200"/>
                        <a:buFont typeface="Noto Sans Symbols"/>
                        <a:buChar char="❖"/>
                      </a:pPr>
                      <a:r>
                        <a:rPr lang="en-US" sz="1200" b="1" i="0" u="none" strike="noStrike" cap="none">
                          <a:solidFill>
                            <a:srgbClr val="3F3F3F"/>
                          </a:solidFill>
                          <a:latin typeface="Verdana"/>
                          <a:ea typeface="Verdana"/>
                          <a:cs typeface="Verdana"/>
                          <a:sym typeface="Verdana"/>
                        </a:rPr>
                        <a:t>Design in evidenza: </a:t>
                      </a:r>
                      <a:r>
                        <a:rPr lang="en-US" sz="1200" b="0" i="0" u="none" strike="noStrike" cap="none">
                          <a:solidFill>
                            <a:srgbClr val="3F3F3F"/>
                          </a:solidFill>
                          <a:latin typeface="Verdana"/>
                          <a:ea typeface="Verdana"/>
                          <a:cs typeface="Verdana"/>
                          <a:sym typeface="Verdana"/>
                        </a:rPr>
                        <a:t>Utilizzate strumenti come Canva per creare grafici che mettano in evidenza i vostri punti di forza. Ad esempio, create grafici di confronto, fatti divertenti o post "Lo sapevi?".</a:t>
                      </a:r>
                      <a:endParaRPr/>
                    </a:p>
                    <a:p>
                      <a:pPr marL="171450" marR="0" lvl="0" indent="-171450" algn="l" rtl="0">
                        <a:spcBef>
                          <a:spcPts val="600"/>
                        </a:spcBef>
                        <a:spcAft>
                          <a:spcPts val="0"/>
                        </a:spcAft>
                        <a:buClr>
                          <a:srgbClr val="3F3F3F"/>
                        </a:buClr>
                        <a:buSzPts val="1200"/>
                        <a:buFont typeface="Noto Sans Symbols"/>
                        <a:buChar char="❖"/>
                      </a:pPr>
                      <a:r>
                        <a:rPr lang="en-US" sz="1200" b="1" i="0" u="none" strike="noStrike" cap="none">
                          <a:solidFill>
                            <a:srgbClr val="3F3F3F"/>
                          </a:solidFill>
                          <a:latin typeface="Verdana"/>
                          <a:ea typeface="Verdana"/>
                          <a:cs typeface="Verdana"/>
                          <a:sym typeface="Verdana"/>
                        </a:rPr>
                        <a:t>Condividere in modo strategico: </a:t>
                      </a:r>
                      <a:r>
                        <a:rPr lang="en-US" sz="1200" b="0" i="0" u="none" strike="noStrike" cap="none">
                          <a:solidFill>
                            <a:srgbClr val="3F3F3F"/>
                          </a:solidFill>
                          <a:latin typeface="Verdana"/>
                          <a:ea typeface="Verdana"/>
                          <a:cs typeface="Verdana"/>
                          <a:sym typeface="Verdana"/>
                        </a:rPr>
                        <a:t>Pubblicate questi punti salienti in un modo che attiri l'attenzione, come "Perché siamo diversi" o "Unisciti a un movimento unico!". Adattate i vostri post alle piattaforme più utilizzate dal vostro pubblico.</a:t>
                      </a:r>
                      <a:endParaRPr/>
                    </a:p>
                    <a:p>
                      <a:pPr marL="171450" marR="0" lvl="0" indent="-146050" algn="l" rtl="0">
                        <a:spcBef>
                          <a:spcPts val="0"/>
                        </a:spcBef>
                        <a:spcAft>
                          <a:spcPts val="0"/>
                        </a:spcAft>
                        <a:buClr>
                          <a:srgbClr val="FF9933"/>
                        </a:buClr>
                        <a:buSzPts val="400"/>
                        <a:buFont typeface="Noto Sans Symbols"/>
                        <a:buNone/>
                      </a:pPr>
                      <a:r>
                        <a:t/>
                      </a:r>
                      <a:endParaRPr sz="400" b="0">
                        <a:solidFill>
                          <a:srgbClr val="4B4B4B"/>
                        </a:solidFill>
                        <a:latin typeface="Verdana"/>
                        <a:ea typeface="Verdana"/>
                        <a:cs typeface="Verdana"/>
                        <a:sym typeface="Verdana"/>
                      </a:endParaRPr>
                    </a:p>
                  </a:txBody>
                  <a:tcPr marL="91450" marR="91450" marT="45725" marB="45725">
                    <a:lnL w="12700" cap="flat" cmpd="sng">
                      <a:solidFill>
                        <a:srgbClr val="44BAA9"/>
                      </a:solidFill>
                      <a:prstDash val="solid"/>
                      <a:round/>
                      <a:headEnd type="none" w="sm" len="sm"/>
                      <a:tailEnd type="none" w="sm" len="sm"/>
                    </a:lnL>
                    <a:lnR w="12700" cap="flat" cmpd="sng">
                      <a:solidFill>
                        <a:srgbClr val="44BAA9"/>
                      </a:solidFill>
                      <a:prstDash val="solid"/>
                      <a:round/>
                      <a:headEnd type="none" w="sm" len="sm"/>
                      <a:tailEnd type="none" w="sm" len="sm"/>
                    </a:lnR>
                    <a:lnT w="12700" cap="flat" cmpd="sng">
                      <a:solidFill>
                        <a:srgbClr val="44BAA9"/>
                      </a:solidFill>
                      <a:prstDash val="solid"/>
                      <a:round/>
                      <a:headEnd type="none" w="sm" len="sm"/>
                      <a:tailEnd type="none" w="sm" len="sm"/>
                    </a:lnT>
                    <a:lnB w="12700" cap="flat" cmpd="sng">
                      <a:solidFill>
                        <a:srgbClr val="44BAA9"/>
                      </a:solidFill>
                      <a:prstDash val="solid"/>
                      <a:round/>
                      <a:headEnd type="none" w="sm" len="sm"/>
                      <a:tailEnd type="none" w="sm" len="sm"/>
                    </a:lnB>
                    <a:solidFill>
                      <a:schemeClr val="lt1"/>
                    </a:solidFill>
                  </a:tcPr>
                </a:tc>
              </a:tr>
              <a:tr h="370850">
                <a:tc>
                  <a:txBody>
                    <a:bodyPr/>
                    <a:lstStyle/>
                    <a:p>
                      <a:pPr marL="342900" marR="0" lvl="0" indent="-342900" algn="l" rtl="0">
                        <a:lnSpc>
                          <a:spcPct val="100000"/>
                        </a:lnSpc>
                        <a:spcBef>
                          <a:spcPts val="0"/>
                        </a:spcBef>
                        <a:spcAft>
                          <a:spcPts val="0"/>
                        </a:spcAft>
                        <a:buClr>
                          <a:schemeClr val="lt1"/>
                        </a:buClr>
                        <a:buSzPts val="1400"/>
                        <a:buFont typeface="Century Schoolbook"/>
                        <a:buAutoNum type="arabicPeriod" startAt="4"/>
                      </a:pPr>
                      <a:r>
                        <a:rPr lang="en-US" sz="1400" b="0" i="0" u="none" strike="noStrike" cap="none">
                          <a:solidFill>
                            <a:schemeClr val="lt1"/>
                          </a:solidFill>
                          <a:latin typeface="Verdana"/>
                          <a:ea typeface="Verdana"/>
                          <a:cs typeface="Verdana"/>
                          <a:sym typeface="Verdana"/>
                        </a:rPr>
                        <a:t>Come potete collaborare con altri per diffondere ulteriormente il vostro messaggio?</a:t>
                      </a:r>
                      <a:endParaRPr/>
                    </a:p>
                  </a:txBody>
                  <a:tcPr marL="91450" marR="91450" marT="45725" marB="45725">
                    <a:lnL w="12700" cap="flat" cmpd="sng">
                      <a:solidFill>
                        <a:srgbClr val="44BAA9"/>
                      </a:solidFill>
                      <a:prstDash val="solid"/>
                      <a:round/>
                      <a:headEnd type="none" w="sm" len="sm"/>
                      <a:tailEnd type="none" w="sm" len="sm"/>
                    </a:lnL>
                    <a:lnR w="12700" cap="flat" cmpd="sng">
                      <a:solidFill>
                        <a:srgbClr val="44BAA9"/>
                      </a:solidFill>
                      <a:prstDash val="solid"/>
                      <a:round/>
                      <a:headEnd type="none" w="sm" len="sm"/>
                      <a:tailEnd type="none" w="sm" len="sm"/>
                    </a:lnR>
                    <a:lnT w="12700" cap="flat" cmpd="sng">
                      <a:solidFill>
                        <a:srgbClr val="44BAA9"/>
                      </a:solidFill>
                      <a:prstDash val="solid"/>
                      <a:round/>
                      <a:headEnd type="none" w="sm" len="sm"/>
                      <a:tailEnd type="none" w="sm" len="sm"/>
                    </a:lnT>
                    <a:lnB w="12700" cap="flat" cmpd="sng">
                      <a:solidFill>
                        <a:srgbClr val="44BAA9"/>
                      </a:solidFill>
                      <a:prstDash val="solid"/>
                      <a:round/>
                      <a:headEnd type="none" w="sm" len="sm"/>
                      <a:tailEnd type="none" w="sm" len="sm"/>
                    </a:lnB>
                    <a:solidFill>
                      <a:srgbClr val="69ADAD"/>
                    </a:solidFill>
                  </a:tcPr>
                </a:tc>
              </a:tr>
              <a:tr h="370850">
                <a:tc>
                  <a:txBody>
                    <a:bodyPr/>
                    <a:lstStyle/>
                    <a:p>
                      <a:pPr marL="0" marR="0" lvl="0" indent="0" algn="l" rtl="0">
                        <a:spcBef>
                          <a:spcPts val="0"/>
                        </a:spcBef>
                        <a:spcAft>
                          <a:spcPts val="0"/>
                        </a:spcAft>
                        <a:buClr>
                          <a:srgbClr val="FF9933"/>
                        </a:buClr>
                        <a:buSzPts val="1400"/>
                        <a:buFont typeface="Noto Sans Symbols"/>
                        <a:buNone/>
                      </a:pPr>
                      <a:r>
                        <a:rPr lang="en-US" sz="1400" b="1" i="0" u="none" strike="noStrike" cap="none">
                          <a:solidFill>
                            <a:srgbClr val="3F3F3F"/>
                          </a:solidFill>
                          <a:latin typeface="Verdana"/>
                          <a:ea typeface="Verdana"/>
                          <a:cs typeface="Verdana"/>
                          <a:sym typeface="Verdana"/>
                        </a:rPr>
                        <a:t>Esercizio: </a:t>
                      </a:r>
                      <a:r>
                        <a:rPr lang="en-US" sz="1400" b="0" i="0" u="none" strike="noStrike" cap="none">
                          <a:solidFill>
                            <a:srgbClr val="3F3F3F"/>
                          </a:solidFill>
                          <a:latin typeface="Verdana"/>
                          <a:ea typeface="Verdana"/>
                          <a:cs typeface="Verdana"/>
                          <a:sym typeface="Verdana"/>
                        </a:rPr>
                        <a:t>Costruite partnership per amplificare la vostra portata.</a:t>
                      </a:r>
                      <a:endParaRPr/>
                    </a:p>
                    <a:p>
                      <a:pPr marL="285750" marR="0" lvl="0" indent="-285750" algn="l" rtl="0">
                        <a:spcBef>
                          <a:spcPts val="600"/>
                        </a:spcBef>
                        <a:spcAft>
                          <a:spcPts val="0"/>
                        </a:spcAft>
                        <a:buClr>
                          <a:srgbClr val="FF9933"/>
                        </a:buClr>
                        <a:buSzPts val="1200"/>
                        <a:buFont typeface="Noto Sans Symbols"/>
                        <a:buChar char="❖"/>
                      </a:pPr>
                      <a:r>
                        <a:rPr lang="en-US" sz="1200" b="1" i="0" u="none" strike="noStrike" cap="none">
                          <a:solidFill>
                            <a:srgbClr val="3F3F3F"/>
                          </a:solidFill>
                          <a:latin typeface="Verdana"/>
                          <a:ea typeface="Verdana"/>
                          <a:cs typeface="Verdana"/>
                          <a:sym typeface="Verdana"/>
                        </a:rPr>
                        <a:t>Elenco dei partner: </a:t>
                      </a:r>
                      <a:r>
                        <a:rPr lang="en-US" sz="1200" b="0" i="0" u="none" strike="noStrike" cap="none">
                          <a:solidFill>
                            <a:srgbClr val="3F3F3F"/>
                          </a:solidFill>
                          <a:latin typeface="Verdana"/>
                          <a:ea typeface="Verdana"/>
                          <a:cs typeface="Verdana"/>
                          <a:sym typeface="Verdana"/>
                        </a:rPr>
                        <a:t>Scrivete i potenziali collaboratori, come gruppi locali, influencer o aziende che si allineano alla vostra missione.</a:t>
                      </a:r>
                      <a:endParaRPr/>
                    </a:p>
                    <a:p>
                      <a:pPr marL="285750" marR="0" lvl="0" indent="-285750" algn="l" rtl="0">
                        <a:spcBef>
                          <a:spcPts val="600"/>
                        </a:spcBef>
                        <a:spcAft>
                          <a:spcPts val="0"/>
                        </a:spcAft>
                        <a:buClr>
                          <a:srgbClr val="FF9933"/>
                        </a:buClr>
                        <a:buSzPts val="1200"/>
                        <a:buFont typeface="Noto Sans Symbols"/>
                        <a:buChar char="❖"/>
                      </a:pPr>
                      <a:r>
                        <a:rPr lang="en-US" sz="1200" b="1" i="0" u="none" strike="noStrike" cap="none">
                          <a:solidFill>
                            <a:srgbClr val="3F3F3F"/>
                          </a:solidFill>
                          <a:latin typeface="Verdana"/>
                          <a:ea typeface="Verdana"/>
                          <a:cs typeface="Verdana"/>
                          <a:sym typeface="Verdana"/>
                        </a:rPr>
                        <a:t>Creare contenuti collaborativi: </a:t>
                      </a:r>
                      <a:r>
                        <a:rPr lang="en-US" sz="1200" b="0" i="0" u="none" strike="noStrike" cap="none">
                          <a:solidFill>
                            <a:srgbClr val="3F3F3F"/>
                          </a:solidFill>
                          <a:latin typeface="Verdana"/>
                          <a:ea typeface="Verdana"/>
                          <a:cs typeface="Verdana"/>
                          <a:sym typeface="Verdana"/>
                        </a:rPr>
                        <a:t>Collaborate con altri per creare post o video con il loro sostegno. Utilizzate il co-branding o gli hashtag condivisi per aumentare la visibilità.</a:t>
                      </a:r>
                      <a:endParaRPr/>
                    </a:p>
                    <a:p>
                      <a:pPr marL="285750" marR="0" lvl="0" indent="-285750" algn="l" rtl="0">
                        <a:spcBef>
                          <a:spcPts val="600"/>
                        </a:spcBef>
                        <a:spcAft>
                          <a:spcPts val="0"/>
                        </a:spcAft>
                        <a:buClr>
                          <a:srgbClr val="FF9933"/>
                        </a:buClr>
                        <a:buSzPts val="1200"/>
                        <a:buFont typeface="Noto Sans Symbols"/>
                        <a:buChar char="❖"/>
                      </a:pPr>
                      <a:r>
                        <a:rPr lang="en-US" sz="1200" b="1" i="0" u="none" strike="noStrike" cap="none">
                          <a:solidFill>
                            <a:srgbClr val="3F3F3F"/>
                          </a:solidFill>
                          <a:latin typeface="Verdana"/>
                          <a:ea typeface="Verdana"/>
                          <a:cs typeface="Verdana"/>
                          <a:sym typeface="Verdana"/>
                        </a:rPr>
                        <a:t>Creare opportunità di coinvolgimento: </a:t>
                      </a:r>
                      <a:r>
                        <a:rPr lang="en-US" sz="1200" b="0" i="0" u="none" strike="noStrike" cap="none">
                          <a:solidFill>
                            <a:srgbClr val="3F3F3F"/>
                          </a:solidFill>
                          <a:latin typeface="Verdana"/>
                          <a:ea typeface="Verdana"/>
                          <a:cs typeface="Verdana"/>
                          <a:sym typeface="Verdana"/>
                        </a:rPr>
                        <a:t>Organizzate eventi o attività come giornate di pulizia, workshop o incontri comunitari che promuovano la vostra causa. Utilizzate questi eventi per coinvolgere gli altri e ottenere un feedback sulle vostre idee.</a:t>
                      </a:r>
                      <a:endParaRPr/>
                    </a:p>
                    <a:p>
                      <a:pPr marL="285750" marR="0" lvl="0" indent="-285750" algn="l" rtl="0">
                        <a:spcBef>
                          <a:spcPts val="600"/>
                        </a:spcBef>
                        <a:spcAft>
                          <a:spcPts val="0"/>
                        </a:spcAft>
                        <a:buClr>
                          <a:srgbClr val="FF9933"/>
                        </a:buClr>
                        <a:buSzPts val="1200"/>
                        <a:buFont typeface="Noto Sans Symbols"/>
                        <a:buChar char="❖"/>
                      </a:pPr>
                      <a:r>
                        <a:rPr lang="en-US" sz="1200" b="1" i="0" u="none" strike="noStrike" cap="none">
                          <a:solidFill>
                            <a:srgbClr val="3F3F3F"/>
                          </a:solidFill>
                          <a:latin typeface="Verdana"/>
                          <a:ea typeface="Verdana"/>
                          <a:cs typeface="Verdana"/>
                          <a:sym typeface="Verdana"/>
                        </a:rPr>
                        <a:t>Condividere in modo strategico: </a:t>
                      </a:r>
                      <a:r>
                        <a:rPr lang="en-US" sz="1200" b="0" i="0" u="none" strike="noStrike" cap="none">
                          <a:solidFill>
                            <a:srgbClr val="3F3F3F"/>
                          </a:solidFill>
                          <a:latin typeface="Verdana"/>
                          <a:ea typeface="Verdana"/>
                          <a:cs typeface="Verdana"/>
                          <a:sym typeface="Verdana"/>
                        </a:rPr>
                        <a:t>Taggate i collaboratori e incoraggiateli a condividere i vostri contenuti. Includete inviti all'azione come "Unisciti alla nostra causa condivisa" o "Sostieni uno sforzo della comunità!".</a:t>
                      </a:r>
                      <a:endParaRPr/>
                    </a:p>
                    <a:p>
                      <a:pPr marL="285750" marR="0" lvl="0" indent="-285750" algn="l" rtl="0">
                        <a:spcBef>
                          <a:spcPts val="600"/>
                        </a:spcBef>
                        <a:spcAft>
                          <a:spcPts val="0"/>
                        </a:spcAft>
                        <a:buClr>
                          <a:srgbClr val="FF9933"/>
                        </a:buClr>
                        <a:buSzPts val="1200"/>
                        <a:buFont typeface="Noto Sans Symbols"/>
                        <a:buChar char="❖"/>
                      </a:pPr>
                      <a:r>
                        <a:rPr lang="en-US" sz="1200" b="1" i="0" u="none" strike="noStrike" cap="none">
                          <a:solidFill>
                            <a:srgbClr val="3F3F3F"/>
                          </a:solidFill>
                          <a:latin typeface="Verdana"/>
                          <a:ea typeface="Verdana"/>
                          <a:cs typeface="Verdana"/>
                          <a:sym typeface="Verdana"/>
                        </a:rPr>
                        <a:t>Promuovere la condivisione da parte della comunità: </a:t>
                      </a:r>
                      <a:r>
                        <a:rPr lang="en-US" sz="1200" b="0" i="0" u="none" strike="noStrike" cap="none">
                          <a:solidFill>
                            <a:srgbClr val="3F3F3F"/>
                          </a:solidFill>
                          <a:latin typeface="Verdana"/>
                          <a:ea typeface="Verdana"/>
                          <a:cs typeface="Verdana"/>
                          <a:sym typeface="Verdana"/>
                        </a:rPr>
                        <a:t>Incoraggiate i partecipanti a condividere il progetto con le loro reti utilizzando contenuti facili da condividere, come volantini o post sui social media con hashtag. Utilizzate inviti all'azione come "Partecipa oggi!" o "Aiuta a fare la differenza!".</a:t>
                      </a:r>
                      <a:endParaRPr/>
                    </a:p>
                  </a:txBody>
                  <a:tcPr marL="91450" marR="91450" marT="45725" marB="45725">
                    <a:lnL w="12700" cap="flat" cmpd="sng">
                      <a:solidFill>
                        <a:srgbClr val="44BAA9"/>
                      </a:solidFill>
                      <a:prstDash val="solid"/>
                      <a:round/>
                      <a:headEnd type="none" w="sm" len="sm"/>
                      <a:tailEnd type="none" w="sm" len="sm"/>
                    </a:lnL>
                    <a:lnR w="12700" cap="flat" cmpd="sng">
                      <a:solidFill>
                        <a:srgbClr val="44BAA9"/>
                      </a:solidFill>
                      <a:prstDash val="solid"/>
                      <a:round/>
                      <a:headEnd type="none" w="sm" len="sm"/>
                      <a:tailEnd type="none" w="sm" len="sm"/>
                    </a:lnR>
                    <a:lnT w="12700" cap="flat" cmpd="sng">
                      <a:solidFill>
                        <a:srgbClr val="44BAA9"/>
                      </a:solidFill>
                      <a:prstDash val="solid"/>
                      <a:round/>
                      <a:headEnd type="none" w="sm" len="sm"/>
                      <a:tailEnd type="none" w="sm" len="sm"/>
                    </a:lnT>
                    <a:lnB w="12700" cap="flat" cmpd="sng">
                      <a:solidFill>
                        <a:srgbClr val="44BAA9"/>
                      </a:solidFill>
                      <a:prstDash val="solid"/>
                      <a:round/>
                      <a:headEnd type="none" w="sm" len="sm"/>
                      <a:tailEnd type="none" w="sm" len="sm"/>
                    </a:lnB>
                  </a:tcPr>
                </a:tc>
              </a:tr>
            </a:tbl>
          </a:graphicData>
        </a:graphic>
      </p:graphicFrame>
      <p:graphicFrame>
        <p:nvGraphicFramePr>
          <p:cNvPr id="1868" name="Google Shape;1868;p53"/>
          <p:cNvGraphicFramePr/>
          <p:nvPr/>
        </p:nvGraphicFramePr>
        <p:xfrm>
          <a:off x="324486" y="7876958"/>
          <a:ext cx="3000000" cy="3000000"/>
        </p:xfrm>
        <a:graphic>
          <a:graphicData uri="http://schemas.openxmlformats.org/drawingml/2006/table">
            <a:tbl>
              <a:tblPr firstRow="1" bandRow="1">
                <a:noFill/>
                <a:tableStyleId>{D8F5C330-00EC-492D-B79E-F1F6E617DCEB}</a:tableStyleId>
              </a:tblPr>
              <a:tblGrid>
                <a:gridCol w="7011550"/>
              </a:tblGrid>
              <a:tr h="370850">
                <a:tc>
                  <a:txBody>
                    <a:bodyPr/>
                    <a:lstStyle/>
                    <a:p>
                      <a:pPr marL="342900" marR="0" lvl="0" indent="-342900" algn="l" rtl="0">
                        <a:lnSpc>
                          <a:spcPct val="100000"/>
                        </a:lnSpc>
                        <a:spcBef>
                          <a:spcPts val="0"/>
                        </a:spcBef>
                        <a:spcAft>
                          <a:spcPts val="0"/>
                        </a:spcAft>
                        <a:buClr>
                          <a:schemeClr val="lt1"/>
                        </a:buClr>
                        <a:buSzPts val="1400"/>
                        <a:buFont typeface="Century Schoolbook"/>
                        <a:buAutoNum type="arabicPeriod" startAt="5"/>
                      </a:pPr>
                      <a:r>
                        <a:rPr lang="en-US" sz="1400" b="0" i="0" u="none" strike="noStrike" cap="none">
                          <a:solidFill>
                            <a:schemeClr val="lt1"/>
                          </a:solidFill>
                          <a:latin typeface="Verdana"/>
                          <a:ea typeface="Verdana"/>
                          <a:cs typeface="Verdana"/>
                          <a:sym typeface="Verdana"/>
                        </a:rPr>
                        <a:t>Come potete utilizzare il feedback dei clienti e delle reti per migliorare la vostra idea?</a:t>
                      </a:r>
                      <a:endParaRPr/>
                    </a:p>
                  </a:txBody>
                  <a:tcPr marL="91450" marR="91450" marT="45725" marB="45725">
                    <a:lnL w="12700" cap="flat" cmpd="sng">
                      <a:solidFill>
                        <a:srgbClr val="44BAA9"/>
                      </a:solidFill>
                      <a:prstDash val="solid"/>
                      <a:round/>
                      <a:headEnd type="none" w="sm" len="sm"/>
                      <a:tailEnd type="none" w="sm" len="sm"/>
                    </a:lnL>
                    <a:lnR w="12700" cap="flat" cmpd="sng">
                      <a:solidFill>
                        <a:srgbClr val="44BAA9"/>
                      </a:solidFill>
                      <a:prstDash val="solid"/>
                      <a:round/>
                      <a:headEnd type="none" w="sm" len="sm"/>
                      <a:tailEnd type="none" w="sm" len="sm"/>
                    </a:lnR>
                    <a:lnT w="12700" cap="flat" cmpd="sng">
                      <a:solidFill>
                        <a:srgbClr val="44BAA9"/>
                      </a:solidFill>
                      <a:prstDash val="solid"/>
                      <a:round/>
                      <a:headEnd type="none" w="sm" len="sm"/>
                      <a:tailEnd type="none" w="sm" len="sm"/>
                    </a:lnT>
                    <a:lnB w="12700" cap="flat" cmpd="sng">
                      <a:solidFill>
                        <a:srgbClr val="44BAA9"/>
                      </a:solidFill>
                      <a:prstDash val="solid"/>
                      <a:round/>
                      <a:headEnd type="none" w="sm" len="sm"/>
                      <a:tailEnd type="none" w="sm" len="sm"/>
                    </a:lnB>
                    <a:solidFill>
                      <a:srgbClr val="69ADAD"/>
                    </a:solidFill>
                  </a:tcPr>
                </a:tc>
              </a:tr>
              <a:tr h="370850">
                <a:tc>
                  <a:txBody>
                    <a:bodyPr/>
                    <a:lstStyle/>
                    <a:p>
                      <a:pPr marL="0" marR="0" lvl="0" indent="0" algn="l" rtl="0">
                        <a:spcBef>
                          <a:spcPts val="0"/>
                        </a:spcBef>
                        <a:spcAft>
                          <a:spcPts val="0"/>
                        </a:spcAft>
                        <a:buClr>
                          <a:srgbClr val="FF9933"/>
                        </a:buClr>
                        <a:buSzPts val="1400"/>
                        <a:buFont typeface="Noto Sans Symbols"/>
                        <a:buNone/>
                      </a:pPr>
                      <a:r>
                        <a:rPr lang="en-US" sz="1400" b="1" i="0" u="none" strike="noStrike" cap="none">
                          <a:solidFill>
                            <a:srgbClr val="3F3F3F"/>
                          </a:solidFill>
                          <a:latin typeface="Verdana"/>
                          <a:ea typeface="Verdana"/>
                          <a:cs typeface="Verdana"/>
                          <a:sym typeface="Verdana"/>
                        </a:rPr>
                        <a:t>Esercizio: </a:t>
                      </a:r>
                      <a:r>
                        <a:rPr lang="en-US" sz="1400" b="0" i="0" u="none" strike="noStrike" cap="none">
                          <a:solidFill>
                            <a:srgbClr val="3F3F3F"/>
                          </a:solidFill>
                          <a:latin typeface="Verdana"/>
                          <a:ea typeface="Verdana"/>
                          <a:cs typeface="Verdana"/>
                          <a:sym typeface="Verdana"/>
                        </a:rPr>
                        <a:t>Raccogliere il feedback e perfezionare il progetto.</a:t>
                      </a:r>
                      <a:endParaRPr/>
                    </a:p>
                    <a:p>
                      <a:pPr marL="171450" marR="0" lvl="0" indent="-171450" algn="l" rtl="0">
                        <a:spcBef>
                          <a:spcPts val="600"/>
                        </a:spcBef>
                        <a:spcAft>
                          <a:spcPts val="0"/>
                        </a:spcAft>
                        <a:buClr>
                          <a:srgbClr val="FF9933"/>
                        </a:buClr>
                        <a:buSzPts val="1200"/>
                        <a:buFont typeface="Noto Sans Symbols"/>
                        <a:buChar char="❖"/>
                      </a:pPr>
                      <a:r>
                        <a:rPr lang="en-US" sz="1200" b="1" i="0" u="none" strike="noStrike" cap="none">
                          <a:solidFill>
                            <a:srgbClr val="3F3F3F"/>
                          </a:solidFill>
                          <a:latin typeface="Verdana"/>
                          <a:ea typeface="Verdana"/>
                          <a:cs typeface="Verdana"/>
                          <a:sym typeface="Verdana"/>
                        </a:rPr>
                        <a:t>Chiedete un contributo: </a:t>
                      </a:r>
                      <a:r>
                        <a:rPr lang="en-US" sz="1200" b="0" i="0" u="none" strike="noStrike" cap="none">
                          <a:solidFill>
                            <a:srgbClr val="3F3F3F"/>
                          </a:solidFill>
                          <a:latin typeface="Verdana"/>
                          <a:ea typeface="Verdana"/>
                          <a:cs typeface="Verdana"/>
                          <a:sym typeface="Verdana"/>
                        </a:rPr>
                        <a:t>Rivolgetevi ai vostri attuali clienti o membri della rete per chiedere il loro parere sulla vostra idea. Potete farlo attraverso sondaggi, sondaggi sui social media o conversazioni dirette.</a:t>
                      </a:r>
                      <a:endParaRPr/>
                    </a:p>
                    <a:p>
                      <a:pPr marL="171450" marR="0" lvl="0" indent="-171450" algn="l" rtl="0">
                        <a:spcBef>
                          <a:spcPts val="600"/>
                        </a:spcBef>
                        <a:spcAft>
                          <a:spcPts val="0"/>
                        </a:spcAft>
                        <a:buClr>
                          <a:srgbClr val="FF9933"/>
                        </a:buClr>
                        <a:buSzPts val="1200"/>
                        <a:buFont typeface="Noto Sans Symbols"/>
                        <a:buChar char="❖"/>
                      </a:pPr>
                      <a:r>
                        <a:rPr lang="en-US" sz="1200" b="1" i="0" u="none" strike="noStrike" cap="none">
                          <a:solidFill>
                            <a:srgbClr val="3F3F3F"/>
                          </a:solidFill>
                          <a:latin typeface="Verdana"/>
                          <a:ea typeface="Verdana"/>
                          <a:cs typeface="Verdana"/>
                          <a:sym typeface="Verdana"/>
                        </a:rPr>
                        <a:t>Analizzare le risposte: </a:t>
                      </a:r>
                      <a:r>
                        <a:rPr lang="en-US" sz="1200" b="0" i="0" u="none" strike="noStrike" cap="none">
                          <a:solidFill>
                            <a:srgbClr val="3F3F3F"/>
                          </a:solidFill>
                          <a:latin typeface="Verdana"/>
                          <a:ea typeface="Verdana"/>
                          <a:cs typeface="Verdana"/>
                          <a:sym typeface="Verdana"/>
                        </a:rPr>
                        <a:t>Esaminare il feedback per identificare temi comuni o suggerimenti che possano aiutare a migliorare il progetto.</a:t>
                      </a:r>
                      <a:endParaRPr/>
                    </a:p>
                    <a:p>
                      <a:pPr marL="171450" marR="0" lvl="0" indent="-171450" algn="l" rtl="0">
                        <a:spcBef>
                          <a:spcPts val="600"/>
                        </a:spcBef>
                        <a:spcAft>
                          <a:spcPts val="0"/>
                        </a:spcAft>
                        <a:buClr>
                          <a:srgbClr val="FF9933"/>
                        </a:buClr>
                        <a:buSzPts val="1200"/>
                        <a:buFont typeface="Noto Sans Symbols"/>
                        <a:buChar char="❖"/>
                      </a:pPr>
                      <a:r>
                        <a:rPr lang="en-US" sz="1200" b="1" i="0" u="none" strike="noStrike" cap="none">
                          <a:solidFill>
                            <a:srgbClr val="3F3F3F"/>
                          </a:solidFill>
                          <a:latin typeface="Verdana"/>
                          <a:ea typeface="Verdana"/>
                          <a:cs typeface="Verdana"/>
                          <a:sym typeface="Verdana"/>
                        </a:rPr>
                        <a:t>Attuare le modifiche: </a:t>
                      </a:r>
                      <a:r>
                        <a:rPr lang="en-US" sz="1200" b="0" i="0" u="none" strike="noStrike" cap="none">
                          <a:solidFill>
                            <a:srgbClr val="3F3F3F"/>
                          </a:solidFill>
                          <a:latin typeface="Verdana"/>
                          <a:ea typeface="Verdana"/>
                          <a:cs typeface="Verdana"/>
                          <a:sym typeface="Verdana"/>
                        </a:rPr>
                        <a:t>Utilizzate il feedback per apportare modifiche alla vostra idea e fate sapere alla vostra comunità che la state ascoltando e che state apportando miglioramenti sulla base dei loro suggerimenti. Incoraggiateli a rimanere impegnati e a condividere altre idee.</a:t>
                      </a:r>
                      <a:endParaRPr sz="1400" b="0" i="0" u="none" strike="noStrike" cap="none">
                        <a:solidFill>
                          <a:schemeClr val="lt1"/>
                        </a:solidFill>
                        <a:latin typeface="Verdana"/>
                        <a:ea typeface="Verdana"/>
                        <a:cs typeface="Verdana"/>
                        <a:sym typeface="Verdana"/>
                      </a:endParaRPr>
                    </a:p>
                  </a:txBody>
                  <a:tcPr marL="91450" marR="91450" marT="45725" marB="45725">
                    <a:lnL w="12700" cap="flat" cmpd="sng">
                      <a:solidFill>
                        <a:srgbClr val="44BAA9"/>
                      </a:solidFill>
                      <a:prstDash val="solid"/>
                      <a:round/>
                      <a:headEnd type="none" w="sm" len="sm"/>
                      <a:tailEnd type="none" w="sm" len="sm"/>
                    </a:lnL>
                    <a:lnR w="12700" cap="flat" cmpd="sng">
                      <a:solidFill>
                        <a:srgbClr val="44BAA9"/>
                      </a:solidFill>
                      <a:prstDash val="solid"/>
                      <a:round/>
                      <a:headEnd type="none" w="sm" len="sm"/>
                      <a:tailEnd type="none" w="sm" len="sm"/>
                    </a:lnR>
                    <a:lnT w="12700" cap="flat" cmpd="sng">
                      <a:solidFill>
                        <a:srgbClr val="44BAA9"/>
                      </a:solidFill>
                      <a:prstDash val="solid"/>
                      <a:round/>
                      <a:headEnd type="none" w="sm" len="sm"/>
                      <a:tailEnd type="none" w="sm" len="sm"/>
                    </a:lnT>
                    <a:lnB w="12700" cap="flat" cmpd="sng">
                      <a:solidFill>
                        <a:srgbClr val="44BAA9"/>
                      </a:solidFill>
                      <a:prstDash val="solid"/>
                      <a:round/>
                      <a:headEnd type="none" w="sm" len="sm"/>
                      <a:tailEnd type="none" w="sm" len="sm"/>
                    </a:lnB>
                  </a:tcPr>
                </a:tc>
              </a:tr>
            </a:tbl>
          </a:graphicData>
        </a:graphic>
      </p:graphicFrame>
      <p:sp>
        <p:nvSpPr>
          <p:cNvPr id="1869" name="Google Shape;1869;p53"/>
          <p:cNvSpPr txBox="1"/>
          <p:nvPr/>
        </p:nvSpPr>
        <p:spPr>
          <a:xfrm>
            <a:off x="285418" y="864455"/>
            <a:ext cx="5956470" cy="665144"/>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lt1"/>
              </a:buClr>
              <a:buSzPts val="2800"/>
              <a:buFont typeface="Arial"/>
              <a:buNone/>
            </a:pPr>
            <a:r>
              <a:rPr lang="en-US" sz="2800" b="1" i="0">
                <a:solidFill>
                  <a:schemeClr val="lt1"/>
                </a:solidFill>
                <a:latin typeface="Verdana"/>
                <a:ea typeface="Verdana"/>
                <a:cs typeface="Verdana"/>
                <a:sym typeface="Verdana"/>
              </a:rPr>
              <a:t>Sezione 5: Fase 1</a:t>
            </a:r>
            <a:endParaRPr/>
          </a:p>
        </p:txBody>
      </p:sp>
      <p:sp>
        <p:nvSpPr>
          <p:cNvPr id="1870" name="Google Shape;1870;p53"/>
          <p:cNvSpPr txBox="1"/>
          <p:nvPr/>
        </p:nvSpPr>
        <p:spPr>
          <a:xfrm>
            <a:off x="285417" y="1497786"/>
            <a:ext cx="6472655" cy="782354"/>
          </a:xfrm>
          <a:prstGeom prst="rect">
            <a:avLst/>
          </a:prstGeom>
          <a:noFill/>
          <a:ln>
            <a:noFill/>
          </a:ln>
        </p:spPr>
        <p:txBody>
          <a:bodyPr spcFirstLastPara="1" wrap="square" lIns="91425" tIns="45700" rIns="91425" bIns="45700" anchor="t" anchorCtr="0">
            <a:noAutofit/>
          </a:bodyPr>
          <a:lstStyle/>
          <a:p>
            <a:pPr marL="0" marR="0" lvl="0" indent="0" algn="just" rtl="0">
              <a:lnSpc>
                <a:spcPct val="100000"/>
              </a:lnSpc>
              <a:spcBef>
                <a:spcPts val="0"/>
              </a:spcBef>
              <a:spcAft>
                <a:spcPts val="0"/>
              </a:spcAft>
              <a:buClr>
                <a:schemeClr val="lt1"/>
              </a:buClr>
              <a:buSzPts val="2000"/>
              <a:buFont typeface="Arial"/>
              <a:buNone/>
            </a:pPr>
            <a:r>
              <a:rPr lang="en-US" sz="2000" b="0" i="0">
                <a:solidFill>
                  <a:schemeClr val="lt1"/>
                </a:solidFill>
                <a:latin typeface="Verdana"/>
                <a:ea typeface="Verdana"/>
                <a:cs typeface="Verdana"/>
                <a:sym typeface="Verdana"/>
              </a:rPr>
              <a:t>PENSARE con le domande (5)</a:t>
            </a:r>
            <a:endParaRPr/>
          </a:p>
        </p:txBody>
      </p:sp>
    </p:spTree>
  </p:cSld>
  <p:clrMapOvr>
    <a:masterClrMapping/>
  </p:clrMapOvr>
</p:sld>
</file>

<file path=ppt/slides/slide5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74" name="Shape 1874"/>
        <p:cNvGrpSpPr/>
        <p:nvPr/>
      </p:nvGrpSpPr>
      <p:grpSpPr>
        <a:xfrm>
          <a:off x="0" y="0"/>
          <a:ext cx="0" cy="0"/>
          <a:chOff x="0" y="0"/>
          <a:chExt cx="0" cy="0"/>
        </a:xfrm>
      </p:grpSpPr>
      <p:graphicFrame>
        <p:nvGraphicFramePr>
          <p:cNvPr id="1875" name="Google Shape;1875;p54"/>
          <p:cNvGraphicFramePr/>
          <p:nvPr/>
        </p:nvGraphicFramePr>
        <p:xfrm>
          <a:off x="285417" y="2402648"/>
          <a:ext cx="3000000" cy="3000000"/>
        </p:xfrm>
        <a:graphic>
          <a:graphicData uri="http://schemas.openxmlformats.org/drawingml/2006/table">
            <a:tbl>
              <a:tblPr firstRow="1" bandRow="1">
                <a:noFill/>
                <a:tableStyleId>{D8F5C330-00EC-492D-B79E-F1F6E617DCEB}</a:tableStyleId>
              </a:tblPr>
              <a:tblGrid>
                <a:gridCol w="1266300"/>
                <a:gridCol w="5865850"/>
              </a:tblGrid>
              <a:tr h="370850">
                <a:tc>
                  <a:txBody>
                    <a:bodyPr/>
                    <a:lstStyle/>
                    <a:p>
                      <a:pPr marL="0" marR="0" lvl="0" indent="0" algn="l" rtl="0">
                        <a:lnSpc>
                          <a:spcPct val="100000"/>
                        </a:lnSpc>
                        <a:spcBef>
                          <a:spcPts val="0"/>
                        </a:spcBef>
                        <a:spcAft>
                          <a:spcPts val="0"/>
                        </a:spcAft>
                        <a:buClr>
                          <a:schemeClr val="dk1"/>
                        </a:buClr>
                        <a:buSzPts val="1600"/>
                        <a:buFont typeface="Verdana"/>
                        <a:buNone/>
                      </a:pPr>
                      <a:r>
                        <a:rPr lang="en-US" sz="1600">
                          <a:latin typeface="Verdana"/>
                          <a:ea typeface="Verdana"/>
                          <a:cs typeface="Verdana"/>
                          <a:sym typeface="Verdana"/>
                        </a:rPr>
                        <a:t>Passo 2</a:t>
                      </a:r>
                      <a:endParaRPr/>
                    </a:p>
                  </a:txBody>
                  <a:tcPr marL="91450" marR="91450" marT="45725" marB="45725" anchor="ctr">
                    <a:lnL w="12700" cap="flat" cmpd="sng">
                      <a:solidFill>
                        <a:srgbClr val="44BAA9"/>
                      </a:solidFill>
                      <a:prstDash val="solid"/>
                      <a:round/>
                      <a:headEnd type="none" w="sm" len="sm"/>
                      <a:tailEnd type="none" w="sm" len="sm"/>
                    </a:lnL>
                    <a:lnR w="12700" cap="flat" cmpd="sng">
                      <a:solidFill>
                        <a:srgbClr val="44BAA9"/>
                      </a:solidFill>
                      <a:prstDash val="solid"/>
                      <a:round/>
                      <a:headEnd type="none" w="sm" len="sm"/>
                      <a:tailEnd type="none" w="sm" len="sm"/>
                    </a:lnR>
                    <a:lnT w="12700" cap="flat" cmpd="sng">
                      <a:solidFill>
                        <a:srgbClr val="44BAA9"/>
                      </a:solidFill>
                      <a:prstDash val="solid"/>
                      <a:round/>
                      <a:headEnd type="none" w="sm" len="sm"/>
                      <a:tailEnd type="none" w="sm" len="sm"/>
                    </a:lnT>
                    <a:lnB w="12700" cap="flat" cmpd="sng">
                      <a:solidFill>
                        <a:srgbClr val="44BAA9"/>
                      </a:solidFill>
                      <a:prstDash val="solid"/>
                      <a:round/>
                      <a:headEnd type="none" w="sm" len="sm"/>
                      <a:tailEnd type="none" w="sm" len="sm"/>
                    </a:lnB>
                    <a:solidFill>
                      <a:srgbClr val="69ADAD"/>
                    </a:solidFill>
                  </a:tcPr>
                </a:tc>
                <a:tc>
                  <a:txBody>
                    <a:bodyPr/>
                    <a:lstStyle/>
                    <a:p>
                      <a:pPr marL="0" marR="0" lvl="0" indent="0" algn="l" rtl="0">
                        <a:lnSpc>
                          <a:spcPct val="100000"/>
                        </a:lnSpc>
                        <a:spcBef>
                          <a:spcPts val="0"/>
                        </a:spcBef>
                        <a:spcAft>
                          <a:spcPts val="0"/>
                        </a:spcAft>
                        <a:buClr>
                          <a:schemeClr val="lt1"/>
                        </a:buClr>
                        <a:buSzPts val="1600"/>
                        <a:buFont typeface="Verdana"/>
                        <a:buNone/>
                      </a:pPr>
                      <a:r>
                        <a:rPr lang="en-US" sz="1600">
                          <a:solidFill>
                            <a:schemeClr val="lt1"/>
                          </a:solidFill>
                          <a:latin typeface="Verdana"/>
                          <a:ea typeface="Verdana"/>
                          <a:cs typeface="Verdana"/>
                          <a:sym typeface="Verdana"/>
                        </a:rPr>
                        <a:t>Istruzioni</a:t>
                      </a:r>
                      <a:endParaRPr sz="1600">
                        <a:latin typeface="Verdana"/>
                        <a:ea typeface="Verdana"/>
                        <a:cs typeface="Verdana"/>
                        <a:sym typeface="Verdana"/>
                      </a:endParaRPr>
                    </a:p>
                  </a:txBody>
                  <a:tcPr marL="91450" marR="91450" marT="45725" marB="45725" anchor="ctr">
                    <a:lnL w="12700" cap="flat" cmpd="sng">
                      <a:solidFill>
                        <a:srgbClr val="44BAA9"/>
                      </a:solidFill>
                      <a:prstDash val="solid"/>
                      <a:round/>
                      <a:headEnd type="none" w="sm" len="sm"/>
                      <a:tailEnd type="none" w="sm" len="sm"/>
                    </a:lnL>
                    <a:lnR w="12700" cap="flat" cmpd="sng">
                      <a:solidFill>
                        <a:srgbClr val="44BAA9"/>
                      </a:solidFill>
                      <a:prstDash val="solid"/>
                      <a:round/>
                      <a:headEnd type="none" w="sm" len="sm"/>
                      <a:tailEnd type="none" w="sm" len="sm"/>
                    </a:lnR>
                    <a:lnT w="12700" cap="flat" cmpd="sng">
                      <a:solidFill>
                        <a:srgbClr val="44BAA9"/>
                      </a:solidFill>
                      <a:prstDash val="solid"/>
                      <a:round/>
                      <a:headEnd type="none" w="sm" len="sm"/>
                      <a:tailEnd type="none" w="sm" len="sm"/>
                    </a:lnT>
                    <a:lnB w="12700" cap="flat" cmpd="sng">
                      <a:solidFill>
                        <a:srgbClr val="44BAA9"/>
                      </a:solidFill>
                      <a:prstDash val="solid"/>
                      <a:round/>
                      <a:headEnd type="none" w="sm" len="sm"/>
                      <a:tailEnd type="none" w="sm" len="sm"/>
                    </a:lnB>
                    <a:solidFill>
                      <a:srgbClr val="69ADAD"/>
                    </a:solidFill>
                  </a:tcPr>
                </a:tc>
              </a:tr>
              <a:tr h="370850">
                <a:tc>
                  <a:txBody>
                    <a:bodyPr/>
                    <a:lstStyle/>
                    <a:p>
                      <a:pPr marL="0" marR="0" lvl="0" indent="0" algn="l" rtl="0">
                        <a:lnSpc>
                          <a:spcPct val="100000"/>
                        </a:lnSpc>
                        <a:spcBef>
                          <a:spcPts val="0"/>
                        </a:spcBef>
                        <a:spcAft>
                          <a:spcPts val="0"/>
                        </a:spcAft>
                        <a:buNone/>
                      </a:pPr>
                      <a:r>
                        <a:rPr lang="en-US" sz="1400" b="1">
                          <a:solidFill>
                            <a:srgbClr val="F16924"/>
                          </a:solidFill>
                          <a:latin typeface="Verdana"/>
                          <a:ea typeface="Verdana"/>
                          <a:cs typeface="Verdana"/>
                          <a:sym typeface="Verdana"/>
                        </a:rPr>
                        <a:t>GUARDA I VIDEO</a:t>
                      </a:r>
                      <a:endParaRPr sz="1400" b="1">
                        <a:solidFill>
                          <a:srgbClr val="F16924"/>
                        </a:solidFill>
                        <a:latin typeface="Verdana"/>
                        <a:ea typeface="Verdana"/>
                        <a:cs typeface="Verdana"/>
                        <a:sym typeface="Verdana"/>
                      </a:endParaRPr>
                    </a:p>
                  </a:txBody>
                  <a:tcPr marL="68575" marR="68575" marT="0" marB="0" anchor="ctr">
                    <a:lnL w="12700" cap="flat" cmpd="sng">
                      <a:solidFill>
                        <a:srgbClr val="44BAA9"/>
                      </a:solidFill>
                      <a:prstDash val="solid"/>
                      <a:round/>
                      <a:headEnd type="none" w="sm" len="sm"/>
                      <a:tailEnd type="none" w="sm" len="sm"/>
                    </a:lnL>
                    <a:lnR w="12700" cap="flat" cmpd="sng">
                      <a:solidFill>
                        <a:srgbClr val="44BAA9"/>
                      </a:solidFill>
                      <a:prstDash val="solid"/>
                      <a:round/>
                      <a:headEnd type="none" w="sm" len="sm"/>
                      <a:tailEnd type="none" w="sm" len="sm"/>
                    </a:lnR>
                    <a:lnT w="12700" cap="flat" cmpd="sng">
                      <a:solidFill>
                        <a:srgbClr val="44BAA9"/>
                      </a:solidFill>
                      <a:prstDash val="solid"/>
                      <a:round/>
                      <a:headEnd type="none" w="sm" len="sm"/>
                      <a:tailEnd type="none" w="sm" len="sm"/>
                    </a:lnT>
                    <a:lnB w="12700" cap="flat" cmpd="sng">
                      <a:solidFill>
                        <a:srgbClr val="44BAA9"/>
                      </a:solidFill>
                      <a:prstDash val="solid"/>
                      <a:round/>
                      <a:headEnd type="none" w="sm" len="sm"/>
                      <a:tailEnd type="none" w="sm" len="sm"/>
                    </a:lnB>
                  </a:tcPr>
                </a:tc>
                <a:tc>
                  <a:txBody>
                    <a:bodyPr/>
                    <a:lstStyle/>
                    <a:p>
                      <a:pPr marL="285750" marR="0" lvl="0" indent="-285750" algn="l" rtl="0">
                        <a:spcBef>
                          <a:spcPts val="0"/>
                        </a:spcBef>
                        <a:spcAft>
                          <a:spcPts val="0"/>
                        </a:spcAft>
                        <a:buClr>
                          <a:srgbClr val="F16924"/>
                        </a:buClr>
                        <a:buSzPts val="1400"/>
                        <a:buFont typeface="Noto Sans Symbols"/>
                        <a:buChar char="❖"/>
                      </a:pPr>
                      <a:r>
                        <a:rPr lang="en-US" sz="1400">
                          <a:solidFill>
                            <a:srgbClr val="4B4B4B"/>
                          </a:solidFill>
                          <a:latin typeface="Verdana"/>
                          <a:ea typeface="Verdana"/>
                          <a:cs typeface="Verdana"/>
                          <a:sym typeface="Verdana"/>
                        </a:rPr>
                        <a:t>Ci sono </a:t>
                      </a:r>
                      <a:r>
                        <a:rPr lang="en-US" sz="1400">
                          <a:solidFill>
                            <a:srgbClr val="F16924"/>
                          </a:solidFill>
                          <a:latin typeface="Verdana"/>
                          <a:ea typeface="Verdana"/>
                          <a:cs typeface="Verdana"/>
                          <a:sym typeface="Verdana"/>
                        </a:rPr>
                        <a:t>6 video di condivisione e promozione</a:t>
                      </a:r>
                      <a:endParaRPr/>
                    </a:p>
                    <a:p>
                      <a:pPr marL="285750" marR="0" lvl="0" indent="-285750" algn="l" rtl="0">
                        <a:spcBef>
                          <a:spcPts val="600"/>
                        </a:spcBef>
                        <a:spcAft>
                          <a:spcPts val="0"/>
                        </a:spcAft>
                        <a:buClr>
                          <a:srgbClr val="F16924"/>
                        </a:buClr>
                        <a:buSzPts val="1400"/>
                        <a:buFont typeface="Noto Sans Symbols"/>
                        <a:buChar char="❖"/>
                      </a:pPr>
                      <a:r>
                        <a:rPr lang="en-US" sz="1400">
                          <a:solidFill>
                            <a:srgbClr val="4B4B4B"/>
                          </a:solidFill>
                          <a:latin typeface="Verdana"/>
                          <a:ea typeface="Verdana"/>
                          <a:cs typeface="Verdana"/>
                          <a:sym typeface="Verdana"/>
                        </a:rPr>
                        <a:t>Gli studenti fanno clic sul </a:t>
                      </a:r>
                      <a:r>
                        <a:rPr lang="en-US" sz="1400">
                          <a:solidFill>
                            <a:srgbClr val="F16924"/>
                          </a:solidFill>
                          <a:latin typeface="Verdana"/>
                          <a:ea typeface="Verdana"/>
                          <a:cs typeface="Verdana"/>
                          <a:sym typeface="Verdana"/>
                        </a:rPr>
                        <a:t>pannello laterale sinistro </a:t>
                      </a:r>
                      <a:r>
                        <a:rPr lang="en-US" sz="1400">
                          <a:solidFill>
                            <a:srgbClr val="4B4B4B"/>
                          </a:solidFill>
                          <a:latin typeface="Verdana"/>
                          <a:ea typeface="Verdana"/>
                          <a:cs typeface="Verdana"/>
                          <a:sym typeface="Verdana"/>
                        </a:rPr>
                        <a:t>per selezionare un video.</a:t>
                      </a:r>
                      <a:endParaRPr/>
                    </a:p>
                    <a:p>
                      <a:pPr marL="285750" marR="0" lvl="0" indent="-285750" algn="l" rtl="0">
                        <a:spcBef>
                          <a:spcPts val="600"/>
                        </a:spcBef>
                        <a:spcAft>
                          <a:spcPts val="0"/>
                        </a:spcAft>
                        <a:buClr>
                          <a:srgbClr val="F16924"/>
                        </a:buClr>
                        <a:buSzPts val="1400"/>
                        <a:buFont typeface="Noto Sans Symbols"/>
                        <a:buChar char="❖"/>
                      </a:pPr>
                      <a:r>
                        <a:rPr lang="en-US" sz="1400">
                          <a:solidFill>
                            <a:srgbClr val="4B4B4B"/>
                          </a:solidFill>
                          <a:latin typeface="Verdana"/>
                          <a:ea typeface="Verdana"/>
                          <a:cs typeface="Verdana"/>
                          <a:sym typeface="Verdana"/>
                        </a:rPr>
                        <a:t>Ogni video consente di approfondire la comprensione di argomenti complessi relativi a marchio, design, promozione e marketing.</a:t>
                      </a:r>
                      <a:endParaRPr sz="1400">
                        <a:solidFill>
                          <a:srgbClr val="4B4B4B"/>
                        </a:solidFill>
                        <a:latin typeface="Verdana"/>
                        <a:ea typeface="Verdana"/>
                        <a:cs typeface="Verdana"/>
                        <a:sym typeface="Verdana"/>
                      </a:endParaRPr>
                    </a:p>
                  </a:txBody>
                  <a:tcPr marL="91450" marR="91450" marT="45725" marB="45725" anchor="ctr">
                    <a:lnL w="12700" cap="flat" cmpd="sng">
                      <a:solidFill>
                        <a:srgbClr val="44BAA9"/>
                      </a:solidFill>
                      <a:prstDash val="solid"/>
                      <a:round/>
                      <a:headEnd type="none" w="sm" len="sm"/>
                      <a:tailEnd type="none" w="sm" len="sm"/>
                    </a:lnL>
                    <a:lnR w="12700" cap="flat" cmpd="sng">
                      <a:solidFill>
                        <a:srgbClr val="44BAA9"/>
                      </a:solidFill>
                      <a:prstDash val="solid"/>
                      <a:round/>
                      <a:headEnd type="none" w="sm" len="sm"/>
                      <a:tailEnd type="none" w="sm" len="sm"/>
                    </a:lnR>
                    <a:lnT w="12700" cap="flat" cmpd="sng">
                      <a:solidFill>
                        <a:srgbClr val="44BAA9"/>
                      </a:solidFill>
                      <a:prstDash val="solid"/>
                      <a:round/>
                      <a:headEnd type="none" w="sm" len="sm"/>
                      <a:tailEnd type="none" w="sm" len="sm"/>
                    </a:lnT>
                    <a:lnB w="12700" cap="flat" cmpd="sng">
                      <a:solidFill>
                        <a:srgbClr val="44BAA9"/>
                      </a:solidFill>
                      <a:prstDash val="solid"/>
                      <a:round/>
                      <a:headEnd type="none" w="sm" len="sm"/>
                      <a:tailEnd type="none" w="sm" len="sm"/>
                    </a:lnB>
                  </a:tcPr>
                </a:tc>
              </a:tr>
            </a:tbl>
          </a:graphicData>
        </a:graphic>
      </p:graphicFrame>
      <p:sp>
        <p:nvSpPr>
          <p:cNvPr id="1876" name="Google Shape;1876;p54"/>
          <p:cNvSpPr txBox="1"/>
          <p:nvPr/>
        </p:nvSpPr>
        <p:spPr>
          <a:xfrm>
            <a:off x="285418" y="864455"/>
            <a:ext cx="5956470" cy="665144"/>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lt1"/>
              </a:buClr>
              <a:buSzPts val="2800"/>
              <a:buFont typeface="Arial"/>
              <a:buNone/>
            </a:pPr>
            <a:r>
              <a:rPr lang="en-US" sz="2800" b="1" i="0">
                <a:solidFill>
                  <a:schemeClr val="lt1"/>
                </a:solidFill>
                <a:latin typeface="Verdana"/>
                <a:ea typeface="Verdana"/>
                <a:cs typeface="Verdana"/>
                <a:sym typeface="Verdana"/>
              </a:rPr>
              <a:t>Sezione 5: Fase 2</a:t>
            </a:r>
            <a:endParaRPr/>
          </a:p>
        </p:txBody>
      </p:sp>
      <p:sp>
        <p:nvSpPr>
          <p:cNvPr id="1877" name="Google Shape;1877;p54"/>
          <p:cNvSpPr txBox="1"/>
          <p:nvPr/>
        </p:nvSpPr>
        <p:spPr>
          <a:xfrm>
            <a:off x="285417" y="1497786"/>
            <a:ext cx="6472655" cy="782354"/>
          </a:xfrm>
          <a:prstGeom prst="rect">
            <a:avLst/>
          </a:prstGeom>
          <a:noFill/>
          <a:ln>
            <a:noFill/>
          </a:ln>
        </p:spPr>
        <p:txBody>
          <a:bodyPr spcFirstLastPara="1" wrap="square" lIns="91425" tIns="45700" rIns="91425" bIns="45700" anchor="t" anchorCtr="0">
            <a:noAutofit/>
          </a:bodyPr>
          <a:lstStyle/>
          <a:p>
            <a:pPr marL="0" marR="0" lvl="0" indent="0" algn="just" rtl="0">
              <a:lnSpc>
                <a:spcPct val="100000"/>
              </a:lnSpc>
              <a:spcBef>
                <a:spcPts val="0"/>
              </a:spcBef>
              <a:spcAft>
                <a:spcPts val="0"/>
              </a:spcAft>
              <a:buClr>
                <a:schemeClr val="lt1"/>
              </a:buClr>
              <a:buSzPts val="2000"/>
              <a:buFont typeface="Arial"/>
              <a:buNone/>
            </a:pPr>
            <a:r>
              <a:rPr lang="en-US" sz="2000" b="0" i="0">
                <a:solidFill>
                  <a:schemeClr val="lt1"/>
                </a:solidFill>
                <a:latin typeface="Verdana"/>
                <a:ea typeface="Verdana"/>
                <a:cs typeface="Verdana"/>
                <a:sym typeface="Verdana"/>
              </a:rPr>
              <a:t>GUARDA I VIDEO (6)</a:t>
            </a:r>
            <a:endParaRPr/>
          </a:p>
        </p:txBody>
      </p:sp>
      <p:pic>
        <p:nvPicPr>
          <p:cNvPr id="1878" name="Google Shape;1878;p54"/>
          <p:cNvPicPr preferRelativeResize="0"/>
          <p:nvPr/>
        </p:nvPicPr>
        <p:blipFill rotWithShape="1">
          <a:blip r:embed="rId3">
            <a:alphaModFix/>
          </a:blip>
          <a:srcRect l="0" t="0" r="0" b="0"/>
          <a:stretch/>
        </p:blipFill>
        <p:spPr>
          <a:xfrm>
            <a:off x="213763" y="4365347"/>
            <a:ext cx="7132147" cy="4034587"/>
          </a:xfrm>
          <a:prstGeom prst="rect">
            <a:avLst/>
          </a:prstGeom>
          <a:noFill/>
          <a:ln>
            <a:noFill/>
          </a:ln>
        </p:spPr>
      </p:pic>
      <p:grpSp>
        <p:nvGrpSpPr>
          <p:cNvPr id="1879" name="Google Shape;1879;p54"/>
          <p:cNvGrpSpPr/>
          <p:nvPr/>
        </p:nvGrpSpPr>
        <p:grpSpPr>
          <a:xfrm>
            <a:off x="5876039" y="359982"/>
            <a:ext cx="1247882" cy="1201783"/>
            <a:chOff x="4924697" y="3291840"/>
            <a:chExt cx="1247882" cy="1201783"/>
          </a:xfrm>
        </p:grpSpPr>
        <p:sp>
          <p:nvSpPr>
            <p:cNvPr id="1880" name="Google Shape;1880;p54">
              <a:hlinkClick r:id="rId4"/>
            </p:cNvPr>
            <p:cNvSpPr/>
            <p:nvPr/>
          </p:nvSpPr>
          <p:spPr>
            <a:xfrm>
              <a:off x="4924697" y="3291840"/>
              <a:ext cx="1201783" cy="1201783"/>
            </a:xfrm>
            <a:prstGeom prst="ellipse">
              <a:avLst/>
            </a:prstGeom>
            <a:solidFill>
              <a:srgbClr val="F1692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1881" name="Google Shape;1881;p54">
              <a:hlinkClick r:id="rId5"/>
            </p:cNvPr>
            <p:cNvSpPr txBox="1"/>
            <p:nvPr/>
          </p:nvSpPr>
          <p:spPr>
            <a:xfrm>
              <a:off x="4924697" y="3484996"/>
              <a:ext cx="1247882" cy="1008627"/>
            </a:xfrm>
            <a:prstGeom prst="rect">
              <a:avLst/>
            </a:prstGeom>
            <a:noFill/>
            <a:ln>
              <a:noFill/>
            </a:ln>
          </p:spPr>
          <p:txBody>
            <a:bodyPr spcFirstLastPara="1" wrap="square" lIns="91425" tIns="45700" rIns="91425" bIns="45700" anchor="ctr" anchorCtr="0">
              <a:noAutofit/>
            </a:bodyPr>
            <a:lstStyle/>
            <a:p>
              <a:pPr marL="0" marR="0" lvl="0" indent="0" algn="ctr" rtl="0">
                <a:lnSpc>
                  <a:spcPct val="56666"/>
                </a:lnSpc>
                <a:spcBef>
                  <a:spcPts val="0"/>
                </a:spcBef>
                <a:spcAft>
                  <a:spcPts val="0"/>
                </a:spcAft>
                <a:buClr>
                  <a:schemeClr val="lt1"/>
                </a:buClr>
                <a:buSzPts val="3000"/>
                <a:buFont typeface="Arial"/>
                <a:buNone/>
              </a:pPr>
              <a:r>
                <a:rPr lang="en-US" sz="3000" b="1" i="0" u="sng">
                  <a:solidFill>
                    <a:schemeClr val="lt1"/>
                  </a:solidFill>
                  <a:latin typeface="Calibri"/>
                  <a:ea typeface="Calibri"/>
                  <a:cs typeface="Calibri"/>
                  <a:sym typeface="Calibri"/>
                  <a:hlinkClick r:id="rId6">
                    <a:extLst>
                      <a:ext uri="{A12FA001-AC4F-418D-AE19-62706E023703}">
                        <ahyp:hlinkClr val="tx"/>
                      </a:ext>
                    </a:extLst>
                  </a:hlinkClick>
                </a:rPr>
                <a:t>CLICCA</a:t>
              </a:r>
              <a:endParaRPr sz="3000" b="1" i="0">
                <a:solidFill>
                  <a:schemeClr val="lt1"/>
                </a:solidFill>
                <a:latin typeface="Calibri"/>
                <a:ea typeface="Calibri"/>
                <a:cs typeface="Calibri"/>
                <a:sym typeface="Calibri"/>
              </a:endParaRPr>
            </a:p>
            <a:p>
              <a:pPr marL="0" marR="0" lvl="0" indent="0" algn="ctr" rtl="0">
                <a:lnSpc>
                  <a:spcPct val="94444"/>
                </a:lnSpc>
                <a:spcBef>
                  <a:spcPts val="0"/>
                </a:spcBef>
                <a:spcAft>
                  <a:spcPts val="0"/>
                </a:spcAft>
                <a:buClr>
                  <a:schemeClr val="lt1"/>
                </a:buClr>
                <a:buSzPts val="1800"/>
                <a:buFont typeface="Arial"/>
                <a:buNone/>
              </a:pPr>
              <a:r>
                <a:rPr lang="en-US" sz="1800" b="1" i="0">
                  <a:solidFill>
                    <a:schemeClr val="lt1"/>
                  </a:solidFill>
                  <a:latin typeface="Calibri"/>
                  <a:ea typeface="Calibri"/>
                  <a:cs typeface="Calibri"/>
                  <a:sym typeface="Calibri"/>
                </a:rPr>
                <a:t>all'accesso</a:t>
              </a:r>
              <a:endParaRPr/>
            </a:p>
          </p:txBody>
        </p:sp>
      </p:grpSp>
    </p:spTree>
  </p:cSld>
  <p:clrMapOvr>
    <a:masterClrMapping/>
  </p:clrMapOvr>
</p:sld>
</file>

<file path=ppt/slides/slide5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85" name="Shape 1885"/>
        <p:cNvGrpSpPr/>
        <p:nvPr/>
      </p:nvGrpSpPr>
      <p:grpSpPr>
        <a:xfrm>
          <a:off x="0" y="0"/>
          <a:ext cx="0" cy="0"/>
          <a:chOff x="0" y="0"/>
          <a:chExt cx="0" cy="0"/>
        </a:xfrm>
      </p:grpSpPr>
      <p:graphicFrame>
        <p:nvGraphicFramePr>
          <p:cNvPr id="1886" name="Google Shape;1886;p55"/>
          <p:cNvGraphicFramePr/>
          <p:nvPr/>
        </p:nvGraphicFramePr>
        <p:xfrm>
          <a:off x="285417" y="2504217"/>
          <a:ext cx="3000000" cy="3000000"/>
        </p:xfrm>
        <a:graphic>
          <a:graphicData uri="http://schemas.openxmlformats.org/drawingml/2006/table">
            <a:tbl>
              <a:tblPr firstRow="1" bandRow="1">
                <a:noFill/>
                <a:tableStyleId>{D8F5C330-00EC-492D-B79E-F1F6E617DCEB}</a:tableStyleId>
              </a:tblPr>
              <a:tblGrid>
                <a:gridCol w="1421625"/>
                <a:gridCol w="5685750"/>
              </a:tblGrid>
              <a:tr h="370850">
                <a:tc>
                  <a:txBody>
                    <a:bodyPr/>
                    <a:lstStyle/>
                    <a:p>
                      <a:pPr marL="0" marR="0" lvl="0" indent="0" algn="l" rtl="0">
                        <a:lnSpc>
                          <a:spcPct val="100000"/>
                        </a:lnSpc>
                        <a:spcBef>
                          <a:spcPts val="0"/>
                        </a:spcBef>
                        <a:spcAft>
                          <a:spcPts val="0"/>
                        </a:spcAft>
                        <a:buClr>
                          <a:schemeClr val="dk1"/>
                        </a:buClr>
                        <a:buSzPts val="1600"/>
                        <a:buFont typeface="Verdana"/>
                        <a:buNone/>
                      </a:pPr>
                      <a:r>
                        <a:rPr lang="en-US" sz="1600">
                          <a:latin typeface="Verdana"/>
                          <a:ea typeface="Verdana"/>
                          <a:cs typeface="Verdana"/>
                          <a:sym typeface="Verdana"/>
                        </a:rPr>
                        <a:t>Passo 3</a:t>
                      </a:r>
                      <a:endParaRPr/>
                    </a:p>
                  </a:txBody>
                  <a:tcPr marL="91450" marR="91450" marT="45725" marB="45725" anchor="ctr">
                    <a:lnL w="12700" cap="flat" cmpd="sng">
                      <a:solidFill>
                        <a:srgbClr val="44BAA9"/>
                      </a:solidFill>
                      <a:prstDash val="solid"/>
                      <a:round/>
                      <a:headEnd type="none" w="sm" len="sm"/>
                      <a:tailEnd type="none" w="sm" len="sm"/>
                    </a:lnL>
                    <a:lnR w="12700" cap="flat" cmpd="sng">
                      <a:solidFill>
                        <a:srgbClr val="44BAA9"/>
                      </a:solidFill>
                      <a:prstDash val="solid"/>
                      <a:round/>
                      <a:headEnd type="none" w="sm" len="sm"/>
                      <a:tailEnd type="none" w="sm" len="sm"/>
                    </a:lnR>
                    <a:lnT w="12700" cap="flat" cmpd="sng">
                      <a:solidFill>
                        <a:srgbClr val="44BAA9"/>
                      </a:solidFill>
                      <a:prstDash val="solid"/>
                      <a:round/>
                      <a:headEnd type="none" w="sm" len="sm"/>
                      <a:tailEnd type="none" w="sm" len="sm"/>
                    </a:lnT>
                    <a:lnB w="12700" cap="flat" cmpd="sng">
                      <a:solidFill>
                        <a:srgbClr val="44BAA9"/>
                      </a:solidFill>
                      <a:prstDash val="solid"/>
                      <a:round/>
                      <a:headEnd type="none" w="sm" len="sm"/>
                      <a:tailEnd type="none" w="sm" len="sm"/>
                    </a:lnB>
                    <a:solidFill>
                      <a:srgbClr val="69ADAD"/>
                    </a:solidFill>
                  </a:tcPr>
                </a:tc>
                <a:tc>
                  <a:txBody>
                    <a:bodyPr/>
                    <a:lstStyle/>
                    <a:p>
                      <a:pPr marL="0" marR="0" lvl="0" indent="0" algn="l" rtl="0">
                        <a:lnSpc>
                          <a:spcPct val="100000"/>
                        </a:lnSpc>
                        <a:spcBef>
                          <a:spcPts val="0"/>
                        </a:spcBef>
                        <a:spcAft>
                          <a:spcPts val="0"/>
                        </a:spcAft>
                        <a:buClr>
                          <a:schemeClr val="lt1"/>
                        </a:buClr>
                        <a:buSzPts val="1600"/>
                        <a:buFont typeface="Verdana"/>
                        <a:buNone/>
                      </a:pPr>
                      <a:r>
                        <a:rPr lang="en-US" sz="1600">
                          <a:solidFill>
                            <a:schemeClr val="lt1"/>
                          </a:solidFill>
                          <a:latin typeface="Verdana"/>
                          <a:ea typeface="Verdana"/>
                          <a:cs typeface="Verdana"/>
                          <a:sym typeface="Verdana"/>
                        </a:rPr>
                        <a:t>Istruzioni</a:t>
                      </a:r>
                      <a:endParaRPr sz="1600">
                        <a:latin typeface="Verdana"/>
                        <a:ea typeface="Verdana"/>
                        <a:cs typeface="Verdana"/>
                        <a:sym typeface="Verdana"/>
                      </a:endParaRPr>
                    </a:p>
                  </a:txBody>
                  <a:tcPr marL="91450" marR="91450" marT="45725" marB="45725" anchor="ctr">
                    <a:lnL w="12700" cap="flat" cmpd="sng">
                      <a:solidFill>
                        <a:srgbClr val="44BAA9"/>
                      </a:solidFill>
                      <a:prstDash val="solid"/>
                      <a:round/>
                      <a:headEnd type="none" w="sm" len="sm"/>
                      <a:tailEnd type="none" w="sm" len="sm"/>
                    </a:lnL>
                    <a:lnR w="12700" cap="flat" cmpd="sng">
                      <a:solidFill>
                        <a:srgbClr val="44BAA9"/>
                      </a:solidFill>
                      <a:prstDash val="solid"/>
                      <a:round/>
                      <a:headEnd type="none" w="sm" len="sm"/>
                      <a:tailEnd type="none" w="sm" len="sm"/>
                    </a:lnR>
                    <a:lnT w="12700" cap="flat" cmpd="sng">
                      <a:solidFill>
                        <a:srgbClr val="44BAA9"/>
                      </a:solidFill>
                      <a:prstDash val="solid"/>
                      <a:round/>
                      <a:headEnd type="none" w="sm" len="sm"/>
                      <a:tailEnd type="none" w="sm" len="sm"/>
                    </a:lnT>
                    <a:lnB w="12700" cap="flat" cmpd="sng">
                      <a:solidFill>
                        <a:srgbClr val="44BAA9"/>
                      </a:solidFill>
                      <a:prstDash val="solid"/>
                      <a:round/>
                      <a:headEnd type="none" w="sm" len="sm"/>
                      <a:tailEnd type="none" w="sm" len="sm"/>
                    </a:lnB>
                    <a:solidFill>
                      <a:srgbClr val="69ADAD"/>
                    </a:solidFill>
                  </a:tcPr>
                </a:tc>
              </a:tr>
              <a:tr h="370850">
                <a:tc>
                  <a:txBody>
                    <a:bodyPr/>
                    <a:lstStyle/>
                    <a:p>
                      <a:pPr marL="0" marR="0" lvl="0" indent="0" algn="l" rtl="0">
                        <a:lnSpc>
                          <a:spcPct val="100000"/>
                        </a:lnSpc>
                        <a:spcBef>
                          <a:spcPts val="0"/>
                        </a:spcBef>
                        <a:spcAft>
                          <a:spcPts val="0"/>
                        </a:spcAft>
                        <a:buNone/>
                      </a:pPr>
                      <a:r>
                        <a:rPr lang="en-US" sz="1400" b="1">
                          <a:solidFill>
                            <a:srgbClr val="F16924"/>
                          </a:solidFill>
                          <a:latin typeface="Verdana"/>
                          <a:ea typeface="Verdana"/>
                          <a:cs typeface="Verdana"/>
                          <a:sym typeface="Verdana"/>
                        </a:rPr>
                        <a:t>PROVARE le idee</a:t>
                      </a:r>
                      <a:endParaRPr sz="1400" b="1">
                        <a:solidFill>
                          <a:srgbClr val="F16924"/>
                        </a:solidFill>
                        <a:latin typeface="Verdana"/>
                        <a:ea typeface="Verdana"/>
                        <a:cs typeface="Verdana"/>
                        <a:sym typeface="Verdana"/>
                      </a:endParaRPr>
                    </a:p>
                  </a:txBody>
                  <a:tcPr marL="68575" marR="68575" marT="0" marB="0" anchor="ctr">
                    <a:lnL w="12700" cap="flat" cmpd="sng">
                      <a:solidFill>
                        <a:srgbClr val="44BAA9"/>
                      </a:solidFill>
                      <a:prstDash val="solid"/>
                      <a:round/>
                      <a:headEnd type="none" w="sm" len="sm"/>
                      <a:tailEnd type="none" w="sm" len="sm"/>
                    </a:lnL>
                    <a:lnR w="12700" cap="flat" cmpd="sng">
                      <a:solidFill>
                        <a:srgbClr val="44BAA9"/>
                      </a:solidFill>
                      <a:prstDash val="solid"/>
                      <a:round/>
                      <a:headEnd type="none" w="sm" len="sm"/>
                      <a:tailEnd type="none" w="sm" len="sm"/>
                    </a:lnR>
                    <a:lnT w="12700" cap="flat" cmpd="sng">
                      <a:solidFill>
                        <a:srgbClr val="44BAA9"/>
                      </a:solidFill>
                      <a:prstDash val="solid"/>
                      <a:round/>
                      <a:headEnd type="none" w="sm" len="sm"/>
                      <a:tailEnd type="none" w="sm" len="sm"/>
                    </a:lnT>
                    <a:lnB w="12700" cap="flat" cmpd="sng">
                      <a:solidFill>
                        <a:srgbClr val="44BAA9"/>
                      </a:solidFill>
                      <a:prstDash val="solid"/>
                      <a:round/>
                      <a:headEnd type="none" w="sm" len="sm"/>
                      <a:tailEnd type="none" w="sm" len="sm"/>
                    </a:lnB>
                  </a:tcPr>
                </a:tc>
                <a:tc>
                  <a:txBody>
                    <a:bodyPr/>
                    <a:lstStyle/>
                    <a:p>
                      <a:pPr marL="285750" marR="0" lvl="0" indent="-285750" algn="l" rtl="0">
                        <a:lnSpc>
                          <a:spcPct val="100000"/>
                        </a:lnSpc>
                        <a:spcBef>
                          <a:spcPts val="0"/>
                        </a:spcBef>
                        <a:spcAft>
                          <a:spcPts val="0"/>
                        </a:spcAft>
                        <a:buClr>
                          <a:srgbClr val="F16924"/>
                        </a:buClr>
                        <a:buSzPts val="1400"/>
                        <a:buFont typeface="Noto Sans Symbols"/>
                        <a:buChar char="❖"/>
                      </a:pPr>
                      <a:r>
                        <a:rPr lang="en-US" sz="1400">
                          <a:solidFill>
                            <a:srgbClr val="4B4B4B"/>
                          </a:solidFill>
                          <a:latin typeface="Verdana"/>
                          <a:ea typeface="Verdana"/>
                          <a:cs typeface="Verdana"/>
                          <a:sym typeface="Verdana"/>
                        </a:rPr>
                        <a:t>Esplorate </a:t>
                      </a:r>
                      <a:r>
                        <a:rPr lang="en-US" sz="1400">
                          <a:solidFill>
                            <a:srgbClr val="F16924"/>
                          </a:solidFill>
                          <a:latin typeface="Verdana"/>
                          <a:ea typeface="Verdana"/>
                          <a:cs typeface="Verdana"/>
                          <a:sym typeface="Verdana"/>
                        </a:rPr>
                        <a:t>6 campagne e idee di marketing </a:t>
                      </a:r>
                      <a:r>
                        <a:rPr lang="en-US" sz="1400">
                          <a:solidFill>
                            <a:srgbClr val="4B4B4B"/>
                          </a:solidFill>
                          <a:latin typeface="Verdana"/>
                          <a:ea typeface="Verdana"/>
                          <a:cs typeface="Verdana"/>
                          <a:sym typeface="Verdana"/>
                        </a:rPr>
                        <a:t>ispirate ai temi dell'eco-salute. Scegliete </a:t>
                      </a:r>
                      <a:r>
                        <a:rPr lang="en-US" sz="1400">
                          <a:solidFill>
                            <a:srgbClr val="F16924"/>
                          </a:solidFill>
                          <a:latin typeface="Verdana"/>
                          <a:ea typeface="Verdana"/>
                          <a:cs typeface="Verdana"/>
                          <a:sym typeface="Verdana"/>
                        </a:rPr>
                        <a:t>un tema </a:t>
                      </a:r>
                      <a:r>
                        <a:rPr lang="en-US" sz="1400">
                          <a:solidFill>
                            <a:srgbClr val="4B4B4B"/>
                          </a:solidFill>
                          <a:latin typeface="Verdana"/>
                          <a:ea typeface="Verdana"/>
                          <a:cs typeface="Verdana"/>
                          <a:sym typeface="Verdana"/>
                        </a:rPr>
                        <a:t>che si allinei al vostro concetto per accedere a risorse su misura. Ogni tema si apre in una nuova scheda con una campagna che può essere facilmente visualizzata o scaricata:</a:t>
                      </a:r>
                      <a:endParaRPr/>
                    </a:p>
                    <a:p>
                      <a:pPr marL="342900" marR="0" lvl="0" indent="-342900" algn="l" rtl="0">
                        <a:lnSpc>
                          <a:spcPct val="100000"/>
                        </a:lnSpc>
                        <a:spcBef>
                          <a:spcPts val="600"/>
                        </a:spcBef>
                        <a:spcAft>
                          <a:spcPts val="0"/>
                        </a:spcAft>
                        <a:buClr>
                          <a:srgbClr val="F16924"/>
                        </a:buClr>
                        <a:buSzPts val="1400"/>
                        <a:buFont typeface="Century Schoolbook"/>
                        <a:buAutoNum type="arabicPeriod"/>
                      </a:pPr>
                      <a:r>
                        <a:rPr lang="en-US" sz="1400" b="1">
                          <a:solidFill>
                            <a:srgbClr val="4B4B4B"/>
                          </a:solidFill>
                          <a:latin typeface="Verdana"/>
                          <a:ea typeface="Verdana"/>
                          <a:cs typeface="Verdana"/>
                          <a:sym typeface="Verdana"/>
                        </a:rPr>
                        <a:t>Cultura e patrimonio</a:t>
                      </a:r>
                      <a:endParaRPr/>
                    </a:p>
                    <a:p>
                      <a:pPr marL="342900" marR="0" lvl="0" indent="-342900" algn="l" rtl="0">
                        <a:spcBef>
                          <a:spcPts val="600"/>
                        </a:spcBef>
                        <a:spcAft>
                          <a:spcPts val="0"/>
                        </a:spcAft>
                        <a:buClr>
                          <a:srgbClr val="F16924"/>
                        </a:buClr>
                        <a:buSzPts val="1400"/>
                        <a:buFont typeface="Century Schoolbook"/>
                        <a:buAutoNum type="arabicPeriod"/>
                      </a:pPr>
                      <a:r>
                        <a:rPr lang="en-US" sz="1400" b="1">
                          <a:solidFill>
                            <a:srgbClr val="4B4B4B"/>
                          </a:solidFill>
                          <a:latin typeface="Verdana"/>
                          <a:ea typeface="Verdana"/>
                          <a:cs typeface="Verdana"/>
                          <a:sym typeface="Verdana"/>
                        </a:rPr>
                        <a:t>Ecoturismo</a:t>
                      </a:r>
                      <a:endParaRPr/>
                    </a:p>
                    <a:p>
                      <a:pPr marL="342900" marR="0" lvl="0" indent="-342900" algn="l" rtl="0">
                        <a:spcBef>
                          <a:spcPts val="600"/>
                        </a:spcBef>
                        <a:spcAft>
                          <a:spcPts val="0"/>
                        </a:spcAft>
                        <a:buClr>
                          <a:srgbClr val="F16924"/>
                        </a:buClr>
                        <a:buSzPts val="1400"/>
                        <a:buFont typeface="Century Schoolbook"/>
                        <a:buAutoNum type="arabicPeriod"/>
                      </a:pPr>
                      <a:r>
                        <a:rPr lang="en-US" sz="1400" b="1">
                          <a:solidFill>
                            <a:srgbClr val="4B4B4B"/>
                          </a:solidFill>
                          <a:latin typeface="Verdana"/>
                          <a:ea typeface="Verdana"/>
                          <a:cs typeface="Verdana"/>
                          <a:sym typeface="Verdana"/>
                        </a:rPr>
                        <a:t>Arte di strada</a:t>
                      </a:r>
                      <a:endParaRPr/>
                    </a:p>
                    <a:p>
                      <a:pPr marL="342900" marR="0" lvl="0" indent="-342900" algn="l" rtl="0">
                        <a:spcBef>
                          <a:spcPts val="600"/>
                        </a:spcBef>
                        <a:spcAft>
                          <a:spcPts val="0"/>
                        </a:spcAft>
                        <a:buClr>
                          <a:srgbClr val="F16924"/>
                        </a:buClr>
                        <a:buSzPts val="1400"/>
                        <a:buFont typeface="Century Schoolbook"/>
                        <a:buAutoNum type="arabicPeriod"/>
                      </a:pPr>
                      <a:r>
                        <a:rPr lang="en-US" sz="1400" b="1">
                          <a:solidFill>
                            <a:srgbClr val="4B4B4B"/>
                          </a:solidFill>
                          <a:latin typeface="Verdana"/>
                          <a:ea typeface="Verdana"/>
                          <a:cs typeface="Verdana"/>
                          <a:sym typeface="Verdana"/>
                        </a:rPr>
                        <a:t>Sport e avventura</a:t>
                      </a:r>
                      <a:endParaRPr/>
                    </a:p>
                    <a:p>
                      <a:pPr marL="342900" marR="0" lvl="0" indent="-342900" algn="l" rtl="0">
                        <a:spcBef>
                          <a:spcPts val="600"/>
                        </a:spcBef>
                        <a:spcAft>
                          <a:spcPts val="0"/>
                        </a:spcAft>
                        <a:buClr>
                          <a:srgbClr val="F16924"/>
                        </a:buClr>
                        <a:buSzPts val="1400"/>
                        <a:buFont typeface="Century Schoolbook"/>
                        <a:buAutoNum type="arabicPeriod"/>
                      </a:pPr>
                      <a:r>
                        <a:rPr lang="en-US" sz="1400" b="1">
                          <a:solidFill>
                            <a:srgbClr val="4B4B4B"/>
                          </a:solidFill>
                          <a:latin typeface="Verdana"/>
                          <a:ea typeface="Verdana"/>
                          <a:cs typeface="Verdana"/>
                          <a:sym typeface="Verdana"/>
                        </a:rPr>
                        <a:t>Salute e benessere</a:t>
                      </a:r>
                      <a:endParaRPr/>
                    </a:p>
                    <a:p>
                      <a:pPr marL="342900" marR="0" lvl="0" indent="-342900" algn="l" rtl="0">
                        <a:spcBef>
                          <a:spcPts val="600"/>
                        </a:spcBef>
                        <a:spcAft>
                          <a:spcPts val="0"/>
                        </a:spcAft>
                        <a:buClr>
                          <a:srgbClr val="F16924"/>
                        </a:buClr>
                        <a:buSzPts val="1400"/>
                        <a:buFont typeface="Century Schoolbook"/>
                        <a:buAutoNum type="arabicPeriod"/>
                      </a:pPr>
                      <a:r>
                        <a:rPr lang="en-US" sz="1400" b="1">
                          <a:solidFill>
                            <a:srgbClr val="4B4B4B"/>
                          </a:solidFill>
                          <a:latin typeface="Verdana"/>
                          <a:ea typeface="Verdana"/>
                          <a:cs typeface="Verdana"/>
                          <a:sym typeface="Verdana"/>
                        </a:rPr>
                        <a:t>Cibo ed eventi</a:t>
                      </a:r>
                      <a:endParaRPr/>
                    </a:p>
                    <a:p>
                      <a:pPr marL="285750" marR="0" lvl="0" indent="-285750" algn="l" rtl="0">
                        <a:spcBef>
                          <a:spcPts val="600"/>
                        </a:spcBef>
                        <a:spcAft>
                          <a:spcPts val="0"/>
                        </a:spcAft>
                        <a:buClr>
                          <a:srgbClr val="F16924"/>
                        </a:buClr>
                        <a:buSzPts val="1400"/>
                        <a:buFont typeface="Noto Sans Symbols"/>
                        <a:buChar char="❖"/>
                      </a:pPr>
                      <a:r>
                        <a:rPr lang="en-US" sz="1400">
                          <a:solidFill>
                            <a:srgbClr val="4B4B4B"/>
                          </a:solidFill>
                          <a:latin typeface="Verdana"/>
                          <a:ea typeface="Verdana"/>
                          <a:cs typeface="Verdana"/>
                          <a:sym typeface="Verdana"/>
                        </a:rPr>
                        <a:t>Ogni campagna è corredata da una </a:t>
                      </a:r>
                      <a:r>
                        <a:rPr lang="en-US" sz="1400">
                          <a:solidFill>
                            <a:srgbClr val="F16924"/>
                          </a:solidFill>
                          <a:latin typeface="Verdana"/>
                          <a:ea typeface="Verdana"/>
                          <a:cs typeface="Verdana"/>
                          <a:sym typeface="Verdana"/>
                        </a:rPr>
                        <a:t>serie di strumenti digitali </a:t>
                      </a:r>
                      <a:r>
                        <a:rPr lang="en-US" sz="1400">
                          <a:solidFill>
                            <a:srgbClr val="4B4B4B"/>
                          </a:solidFill>
                          <a:latin typeface="Verdana"/>
                          <a:ea typeface="Verdana"/>
                          <a:cs typeface="Verdana"/>
                          <a:sym typeface="Verdana"/>
                        </a:rPr>
                        <a:t>progettati per supportare e potenziare gli studenti. Questi strumenti aiutano a perfezionare e implementare i concetti, assicurando che soddisfino efficacemente gli obiettivi di marketing, comunicazione, narrazione e promozione.</a:t>
                      </a:r>
                      <a:endParaRPr/>
                    </a:p>
                  </a:txBody>
                  <a:tcPr marL="91450" marR="91450" marT="45725" marB="45725" anchor="ctr">
                    <a:lnL w="12700" cap="flat" cmpd="sng">
                      <a:solidFill>
                        <a:srgbClr val="44BAA9"/>
                      </a:solidFill>
                      <a:prstDash val="solid"/>
                      <a:round/>
                      <a:headEnd type="none" w="sm" len="sm"/>
                      <a:tailEnd type="none" w="sm" len="sm"/>
                    </a:lnL>
                    <a:lnR w="12700" cap="flat" cmpd="sng">
                      <a:solidFill>
                        <a:srgbClr val="44BAA9"/>
                      </a:solidFill>
                      <a:prstDash val="solid"/>
                      <a:round/>
                      <a:headEnd type="none" w="sm" len="sm"/>
                      <a:tailEnd type="none" w="sm" len="sm"/>
                    </a:lnR>
                    <a:lnT w="12700" cap="flat" cmpd="sng">
                      <a:solidFill>
                        <a:srgbClr val="44BAA9"/>
                      </a:solidFill>
                      <a:prstDash val="solid"/>
                      <a:round/>
                      <a:headEnd type="none" w="sm" len="sm"/>
                      <a:tailEnd type="none" w="sm" len="sm"/>
                    </a:lnT>
                    <a:lnB w="12700" cap="flat" cmpd="sng">
                      <a:solidFill>
                        <a:srgbClr val="44BAA9"/>
                      </a:solidFill>
                      <a:prstDash val="solid"/>
                      <a:round/>
                      <a:headEnd type="none" w="sm" len="sm"/>
                      <a:tailEnd type="none" w="sm" len="sm"/>
                    </a:lnB>
                  </a:tcPr>
                </a:tc>
              </a:tr>
            </a:tbl>
          </a:graphicData>
        </a:graphic>
      </p:graphicFrame>
      <p:sp>
        <p:nvSpPr>
          <p:cNvPr id="1887" name="Google Shape;1887;p55"/>
          <p:cNvSpPr txBox="1"/>
          <p:nvPr/>
        </p:nvSpPr>
        <p:spPr>
          <a:xfrm>
            <a:off x="285418" y="864455"/>
            <a:ext cx="5956470" cy="665144"/>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lt1"/>
              </a:buClr>
              <a:buSzPts val="2800"/>
              <a:buFont typeface="Arial"/>
              <a:buNone/>
            </a:pPr>
            <a:r>
              <a:rPr lang="en-US" sz="2800" b="1" i="0">
                <a:solidFill>
                  <a:schemeClr val="lt1"/>
                </a:solidFill>
                <a:latin typeface="Verdana"/>
                <a:ea typeface="Verdana"/>
                <a:cs typeface="Verdana"/>
                <a:sym typeface="Verdana"/>
              </a:rPr>
              <a:t>Sezione 5: Fase 3</a:t>
            </a:r>
            <a:endParaRPr/>
          </a:p>
        </p:txBody>
      </p:sp>
      <p:sp>
        <p:nvSpPr>
          <p:cNvPr id="1888" name="Google Shape;1888;p55"/>
          <p:cNvSpPr txBox="1"/>
          <p:nvPr/>
        </p:nvSpPr>
        <p:spPr>
          <a:xfrm>
            <a:off x="285417" y="1497786"/>
            <a:ext cx="6472655" cy="782354"/>
          </a:xfrm>
          <a:prstGeom prst="rect">
            <a:avLst/>
          </a:prstGeom>
          <a:noFill/>
          <a:ln>
            <a:noFill/>
          </a:ln>
        </p:spPr>
        <p:txBody>
          <a:bodyPr spcFirstLastPara="1" wrap="square" lIns="91425" tIns="45700" rIns="91425" bIns="45700" anchor="t" anchorCtr="0">
            <a:noAutofit/>
          </a:bodyPr>
          <a:lstStyle/>
          <a:p>
            <a:pPr marL="0" marR="0" lvl="0" indent="0" algn="just" rtl="0">
              <a:lnSpc>
                <a:spcPct val="100000"/>
              </a:lnSpc>
              <a:spcBef>
                <a:spcPts val="0"/>
              </a:spcBef>
              <a:spcAft>
                <a:spcPts val="0"/>
              </a:spcAft>
              <a:buClr>
                <a:schemeClr val="lt1"/>
              </a:buClr>
              <a:buSzPts val="2000"/>
              <a:buFont typeface="Arial"/>
              <a:buNone/>
            </a:pPr>
            <a:r>
              <a:rPr lang="en-US" sz="2000" b="0" i="0">
                <a:solidFill>
                  <a:schemeClr val="lt1"/>
                </a:solidFill>
                <a:latin typeface="Verdana"/>
                <a:ea typeface="Verdana"/>
                <a:cs typeface="Verdana"/>
                <a:sym typeface="Verdana"/>
              </a:rPr>
              <a:t>PROVATE le idee per le campagne di marketing (6)</a:t>
            </a:r>
            <a:endParaRPr/>
          </a:p>
        </p:txBody>
      </p:sp>
      <p:pic>
        <p:nvPicPr>
          <p:cNvPr id="1889" name="Google Shape;1889;p55"/>
          <p:cNvPicPr preferRelativeResize="0"/>
          <p:nvPr/>
        </p:nvPicPr>
        <p:blipFill rotWithShape="1">
          <a:blip r:embed="rId3">
            <a:alphaModFix/>
          </a:blip>
          <a:srcRect l="0" t="0" r="0" b="0"/>
          <a:stretch/>
        </p:blipFill>
        <p:spPr>
          <a:xfrm>
            <a:off x="-1" y="7320614"/>
            <a:ext cx="7559675" cy="2032854"/>
          </a:xfrm>
          <a:prstGeom prst="rect">
            <a:avLst/>
          </a:prstGeom>
          <a:noFill/>
          <a:ln>
            <a:noFill/>
          </a:ln>
        </p:spPr>
      </p:pic>
      <p:grpSp>
        <p:nvGrpSpPr>
          <p:cNvPr id="1890" name="Google Shape;1890;p55"/>
          <p:cNvGrpSpPr/>
          <p:nvPr/>
        </p:nvGrpSpPr>
        <p:grpSpPr>
          <a:xfrm>
            <a:off x="5876039" y="359982"/>
            <a:ext cx="1247882" cy="1201783"/>
            <a:chOff x="4924697" y="3291840"/>
            <a:chExt cx="1247882" cy="1201783"/>
          </a:xfrm>
        </p:grpSpPr>
        <p:sp>
          <p:nvSpPr>
            <p:cNvPr id="1891" name="Google Shape;1891;p55">
              <a:hlinkClick r:id="rId4"/>
            </p:cNvPr>
            <p:cNvSpPr/>
            <p:nvPr/>
          </p:nvSpPr>
          <p:spPr>
            <a:xfrm>
              <a:off x="4924697" y="3291840"/>
              <a:ext cx="1201783" cy="1201783"/>
            </a:xfrm>
            <a:prstGeom prst="ellipse">
              <a:avLst/>
            </a:prstGeom>
            <a:solidFill>
              <a:srgbClr val="F1692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1892" name="Google Shape;1892;p55">
              <a:hlinkClick r:id="rId5"/>
            </p:cNvPr>
            <p:cNvSpPr txBox="1"/>
            <p:nvPr/>
          </p:nvSpPr>
          <p:spPr>
            <a:xfrm>
              <a:off x="4924697" y="3484996"/>
              <a:ext cx="1247882" cy="1008627"/>
            </a:xfrm>
            <a:prstGeom prst="rect">
              <a:avLst/>
            </a:prstGeom>
            <a:noFill/>
            <a:ln>
              <a:noFill/>
            </a:ln>
          </p:spPr>
          <p:txBody>
            <a:bodyPr spcFirstLastPara="1" wrap="square" lIns="91425" tIns="45700" rIns="91425" bIns="45700" anchor="ctr" anchorCtr="0">
              <a:noAutofit/>
            </a:bodyPr>
            <a:lstStyle/>
            <a:p>
              <a:pPr marL="0" marR="0" lvl="0" indent="0" algn="ctr" rtl="0">
                <a:lnSpc>
                  <a:spcPct val="56666"/>
                </a:lnSpc>
                <a:spcBef>
                  <a:spcPts val="0"/>
                </a:spcBef>
                <a:spcAft>
                  <a:spcPts val="0"/>
                </a:spcAft>
                <a:buClr>
                  <a:schemeClr val="lt1"/>
                </a:buClr>
                <a:buSzPts val="3000"/>
                <a:buFont typeface="Arial"/>
                <a:buNone/>
              </a:pPr>
              <a:r>
                <a:rPr lang="en-US" sz="3000" b="1" i="0" u="sng">
                  <a:solidFill>
                    <a:schemeClr val="lt1"/>
                  </a:solidFill>
                  <a:latin typeface="Calibri"/>
                  <a:ea typeface="Calibri"/>
                  <a:cs typeface="Calibri"/>
                  <a:sym typeface="Calibri"/>
                  <a:hlinkClick r:id="rId6">
                    <a:extLst>
                      <a:ext uri="{A12FA001-AC4F-418D-AE19-62706E023703}">
                        <ahyp:hlinkClr val="tx"/>
                      </a:ext>
                    </a:extLst>
                  </a:hlinkClick>
                </a:rPr>
                <a:t>CLICCA</a:t>
              </a:r>
              <a:endParaRPr sz="3000" b="1" i="0">
                <a:solidFill>
                  <a:schemeClr val="lt1"/>
                </a:solidFill>
                <a:latin typeface="Calibri"/>
                <a:ea typeface="Calibri"/>
                <a:cs typeface="Calibri"/>
                <a:sym typeface="Calibri"/>
              </a:endParaRPr>
            </a:p>
            <a:p>
              <a:pPr marL="0" marR="0" lvl="0" indent="0" algn="ctr" rtl="0">
                <a:lnSpc>
                  <a:spcPct val="94444"/>
                </a:lnSpc>
                <a:spcBef>
                  <a:spcPts val="0"/>
                </a:spcBef>
                <a:spcAft>
                  <a:spcPts val="0"/>
                </a:spcAft>
                <a:buClr>
                  <a:schemeClr val="lt1"/>
                </a:buClr>
                <a:buSzPts val="1800"/>
                <a:buFont typeface="Arial"/>
                <a:buNone/>
              </a:pPr>
              <a:r>
                <a:rPr lang="en-US" sz="1800" b="1" i="0">
                  <a:solidFill>
                    <a:schemeClr val="lt1"/>
                  </a:solidFill>
                  <a:latin typeface="Calibri"/>
                  <a:ea typeface="Calibri"/>
                  <a:cs typeface="Calibri"/>
                  <a:sym typeface="Calibri"/>
                </a:rPr>
                <a:t>all'accesso</a:t>
              </a:r>
              <a:endParaRPr/>
            </a:p>
          </p:txBody>
        </p:sp>
      </p:grpSp>
    </p:spTree>
  </p:cSld>
  <p:clrMapOvr>
    <a:masterClrMapping/>
  </p:clrMapOvr>
</p:sld>
</file>

<file path=ppt/slides/slide5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96" name="Shape 1896"/>
        <p:cNvGrpSpPr/>
        <p:nvPr/>
      </p:nvGrpSpPr>
      <p:grpSpPr>
        <a:xfrm>
          <a:off x="0" y="0"/>
          <a:ext cx="0" cy="0"/>
          <a:chOff x="0" y="0"/>
          <a:chExt cx="0" cy="0"/>
        </a:xfrm>
      </p:grpSpPr>
      <p:sp>
        <p:nvSpPr>
          <p:cNvPr id="1897" name="Google Shape;1897;p56"/>
          <p:cNvSpPr/>
          <p:nvPr/>
        </p:nvSpPr>
        <p:spPr>
          <a:xfrm>
            <a:off x="-19317" y="1589786"/>
            <a:ext cx="7578994" cy="531962"/>
          </a:xfrm>
          <a:prstGeom prst="rect">
            <a:avLst/>
          </a:prstGeom>
          <a:solidFill>
            <a:srgbClr val="69ADA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1898" name="Google Shape;1898;p56"/>
          <p:cNvSpPr txBox="1"/>
          <p:nvPr/>
        </p:nvSpPr>
        <p:spPr>
          <a:xfrm>
            <a:off x="99635" y="2246624"/>
            <a:ext cx="7460041" cy="40688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11E3B"/>
              </a:buClr>
              <a:buSzPts val="1400"/>
              <a:buFont typeface="Arial"/>
              <a:buNone/>
            </a:pPr>
            <a:r>
              <a:rPr lang="en-US" sz="1400" b="1">
                <a:solidFill>
                  <a:srgbClr val="011E3B"/>
                </a:solidFill>
                <a:latin typeface="Verdana"/>
                <a:ea typeface="Verdana"/>
                <a:cs typeface="Verdana"/>
                <a:sym typeface="Verdana"/>
              </a:rPr>
              <a:t>"Scoprire le tradizioni, celebrare il patrimonio - con Cultural Connect".</a:t>
            </a:r>
            <a:endParaRPr sz="1400" b="1">
              <a:solidFill>
                <a:srgbClr val="011E3B"/>
              </a:solidFill>
              <a:latin typeface="Verdana"/>
              <a:ea typeface="Verdana"/>
              <a:cs typeface="Verdana"/>
              <a:sym typeface="Verdana"/>
            </a:endParaRPr>
          </a:p>
          <a:p>
            <a:pPr marL="0" marR="0" lvl="0" indent="0" algn="l" rtl="0">
              <a:lnSpc>
                <a:spcPct val="100000"/>
              </a:lnSpc>
              <a:spcBef>
                <a:spcPts val="600"/>
              </a:spcBef>
              <a:spcAft>
                <a:spcPts val="0"/>
              </a:spcAft>
              <a:buClr>
                <a:srgbClr val="011E3B"/>
              </a:buClr>
              <a:buSzPts val="1400"/>
              <a:buFont typeface="Arial"/>
              <a:buNone/>
            </a:pPr>
            <a:r>
              <a:rPr lang="en-US" sz="1400">
                <a:solidFill>
                  <a:srgbClr val="011E3B"/>
                </a:solidFill>
                <a:latin typeface="Verdana"/>
                <a:ea typeface="Verdana"/>
                <a:cs typeface="Verdana"/>
                <a:sym typeface="Verdana"/>
              </a:rPr>
              <a:t>Seguendo questo piano passo dopo passo, la vostra campagna di ecoturismo attirerà, coinvolgerà e ispirerà efficacemente i viaggiatori, promuovendo al contempo la conservazione culturale e la sostenibilità!</a:t>
            </a:r>
            <a:endParaRPr/>
          </a:p>
        </p:txBody>
      </p:sp>
      <p:sp>
        <p:nvSpPr>
          <p:cNvPr id="1899" name="Google Shape;1899;p56"/>
          <p:cNvSpPr txBox="1"/>
          <p:nvPr/>
        </p:nvSpPr>
        <p:spPr>
          <a:xfrm>
            <a:off x="123736" y="1519274"/>
            <a:ext cx="6574279" cy="722327"/>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lt1"/>
              </a:buClr>
              <a:buSzPts val="1600"/>
              <a:buFont typeface="Arial"/>
              <a:buNone/>
            </a:pPr>
            <a:r>
              <a:rPr lang="en-US" sz="1600" b="1">
                <a:solidFill>
                  <a:schemeClr val="lt1"/>
                </a:solidFill>
                <a:latin typeface="Verdana"/>
                <a:ea typeface="Verdana"/>
                <a:cs typeface="Verdana"/>
                <a:sym typeface="Verdana"/>
              </a:rPr>
              <a:t>Campagna 1: Cultura e patrimonio</a:t>
            </a:r>
            <a:endParaRPr/>
          </a:p>
        </p:txBody>
      </p:sp>
      <p:sp>
        <p:nvSpPr>
          <p:cNvPr id="1900" name="Google Shape;1900;p56"/>
          <p:cNvSpPr txBox="1"/>
          <p:nvPr/>
        </p:nvSpPr>
        <p:spPr>
          <a:xfrm>
            <a:off x="628019" y="5365318"/>
            <a:ext cx="412383" cy="40688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400"/>
              <a:buFont typeface="Arial"/>
              <a:buNone/>
            </a:pPr>
            <a:r>
              <a:rPr lang="en-US" sz="1400" b="0" i="0">
                <a:solidFill>
                  <a:schemeClr val="lt1"/>
                </a:solidFill>
                <a:latin typeface="Verdana"/>
                <a:ea typeface="Verdana"/>
                <a:cs typeface="Verdana"/>
                <a:sym typeface="Verdana"/>
              </a:rPr>
              <a:t>6</a:t>
            </a:r>
            <a:endParaRPr sz="1400" b="0" i="0">
              <a:solidFill>
                <a:schemeClr val="lt1"/>
              </a:solidFill>
              <a:latin typeface="Verdana"/>
              <a:ea typeface="Verdana"/>
              <a:cs typeface="Verdana"/>
              <a:sym typeface="Verdana"/>
            </a:endParaRPr>
          </a:p>
        </p:txBody>
      </p:sp>
      <p:cxnSp>
        <p:nvCxnSpPr>
          <p:cNvPr id="1901" name="Google Shape;1901;p56"/>
          <p:cNvCxnSpPr/>
          <p:nvPr/>
        </p:nvCxnSpPr>
        <p:spPr>
          <a:xfrm>
            <a:off x="3700384" y="6053813"/>
            <a:ext cx="3288633" cy="0"/>
          </a:xfrm>
          <a:prstGeom prst="straightConnector1">
            <a:avLst/>
          </a:prstGeom>
          <a:noFill/>
          <a:ln w="28575" cap="flat" cmpd="sng">
            <a:solidFill>
              <a:srgbClr val="F16924"/>
            </a:solidFill>
            <a:prstDash val="solid"/>
            <a:miter lim="800000"/>
            <a:headEnd type="none" w="sm" len="sm"/>
            <a:tailEnd type="none" w="sm" len="sm"/>
          </a:ln>
        </p:spPr>
      </p:cxnSp>
      <p:cxnSp>
        <p:nvCxnSpPr>
          <p:cNvPr id="1902" name="Google Shape;1902;p56"/>
          <p:cNvCxnSpPr/>
          <p:nvPr/>
        </p:nvCxnSpPr>
        <p:spPr>
          <a:xfrm>
            <a:off x="3729007" y="3586458"/>
            <a:ext cx="3288633" cy="0"/>
          </a:xfrm>
          <a:prstGeom prst="straightConnector1">
            <a:avLst/>
          </a:prstGeom>
          <a:noFill/>
          <a:ln w="28575" cap="flat" cmpd="sng">
            <a:solidFill>
              <a:srgbClr val="69ADAD"/>
            </a:solidFill>
            <a:prstDash val="solid"/>
            <a:miter lim="800000"/>
            <a:headEnd type="none" w="sm" len="sm"/>
            <a:tailEnd type="none" w="sm" len="sm"/>
          </a:ln>
        </p:spPr>
      </p:cxnSp>
      <p:grpSp>
        <p:nvGrpSpPr>
          <p:cNvPr id="1903" name="Google Shape;1903;p56"/>
          <p:cNvGrpSpPr/>
          <p:nvPr/>
        </p:nvGrpSpPr>
        <p:grpSpPr>
          <a:xfrm>
            <a:off x="6669392" y="5678745"/>
            <a:ext cx="750136" cy="750136"/>
            <a:chOff x="7559675" y="1928896"/>
            <a:chExt cx="750136" cy="750136"/>
          </a:xfrm>
        </p:grpSpPr>
        <p:sp>
          <p:nvSpPr>
            <p:cNvPr id="1904" name="Google Shape;1904;p56"/>
            <p:cNvSpPr/>
            <p:nvPr/>
          </p:nvSpPr>
          <p:spPr>
            <a:xfrm>
              <a:off x="7559675" y="1928896"/>
              <a:ext cx="750136" cy="750136"/>
            </a:xfrm>
            <a:prstGeom prst="ellipse">
              <a:avLst/>
            </a:prstGeom>
            <a:solidFill>
              <a:srgbClr val="F1692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grpSp>
          <p:nvGrpSpPr>
            <p:cNvPr id="1905" name="Google Shape;1905;p56"/>
            <p:cNvGrpSpPr/>
            <p:nvPr/>
          </p:nvGrpSpPr>
          <p:grpSpPr>
            <a:xfrm>
              <a:off x="7683372" y="2028561"/>
              <a:ext cx="526805" cy="526741"/>
              <a:chOff x="1042830" y="5367345"/>
              <a:chExt cx="907476" cy="907364"/>
            </a:xfrm>
          </p:grpSpPr>
          <p:grpSp>
            <p:nvGrpSpPr>
              <p:cNvPr id="1906" name="Google Shape;1906;p56"/>
              <p:cNvGrpSpPr/>
              <p:nvPr/>
            </p:nvGrpSpPr>
            <p:grpSpPr>
              <a:xfrm>
                <a:off x="1042830" y="5367345"/>
                <a:ext cx="907476" cy="907364"/>
                <a:chOff x="5318121" y="3727141"/>
                <a:chExt cx="907476" cy="907364"/>
              </a:xfrm>
            </p:grpSpPr>
            <p:sp>
              <p:nvSpPr>
                <p:cNvPr id="1907" name="Google Shape;1907;p56"/>
                <p:cNvSpPr/>
                <p:nvPr/>
              </p:nvSpPr>
              <p:spPr>
                <a:xfrm>
                  <a:off x="5318121" y="3727141"/>
                  <a:ext cx="907476" cy="907364"/>
                </a:xfrm>
                <a:custGeom>
                  <a:rect l="l" t="t" r="r" b="b"/>
                  <a:pathLst>
                    <a:path w="907476" h="907364" extrusionOk="0">
                      <a:moveTo>
                        <a:pt x="99246" y="906980"/>
                      </a:moveTo>
                      <a:cubicBezTo>
                        <a:pt x="95025" y="905060"/>
                        <a:pt x="90420" y="903908"/>
                        <a:pt x="86582" y="901604"/>
                      </a:cubicBezTo>
                      <a:cubicBezTo>
                        <a:pt x="67777" y="891621"/>
                        <a:pt x="57415" y="876261"/>
                        <a:pt x="57031" y="854758"/>
                      </a:cubicBezTo>
                      <a:cubicBezTo>
                        <a:pt x="56647" y="840550"/>
                        <a:pt x="57031" y="826343"/>
                        <a:pt x="57031" y="811751"/>
                      </a:cubicBezTo>
                      <a:cubicBezTo>
                        <a:pt x="38610" y="811751"/>
                        <a:pt x="23259" y="805607"/>
                        <a:pt x="11746" y="791400"/>
                      </a:cubicBezTo>
                      <a:cubicBezTo>
                        <a:pt x="3303" y="780648"/>
                        <a:pt x="-535" y="767977"/>
                        <a:pt x="233" y="754153"/>
                      </a:cubicBezTo>
                      <a:cubicBezTo>
                        <a:pt x="1767" y="726890"/>
                        <a:pt x="22491" y="708074"/>
                        <a:pt x="56264" y="704619"/>
                      </a:cubicBezTo>
                      <a:cubicBezTo>
                        <a:pt x="56264" y="673131"/>
                        <a:pt x="56264" y="641260"/>
                        <a:pt x="56264" y="609773"/>
                      </a:cubicBezTo>
                      <a:cubicBezTo>
                        <a:pt x="14816" y="600174"/>
                        <a:pt x="-2070" y="582126"/>
                        <a:pt x="233" y="549871"/>
                      </a:cubicBezTo>
                      <a:cubicBezTo>
                        <a:pt x="2152" y="522992"/>
                        <a:pt x="23643" y="504561"/>
                        <a:pt x="56264" y="501489"/>
                      </a:cubicBezTo>
                      <a:cubicBezTo>
                        <a:pt x="56264" y="470002"/>
                        <a:pt x="56264" y="438131"/>
                        <a:pt x="56264" y="406644"/>
                      </a:cubicBezTo>
                      <a:cubicBezTo>
                        <a:pt x="20573" y="400500"/>
                        <a:pt x="1384" y="383220"/>
                        <a:pt x="233" y="355957"/>
                      </a:cubicBezTo>
                      <a:cubicBezTo>
                        <a:pt x="-919" y="324086"/>
                        <a:pt x="14816" y="307575"/>
                        <a:pt x="56264" y="297975"/>
                      </a:cubicBezTo>
                      <a:cubicBezTo>
                        <a:pt x="56264" y="266488"/>
                        <a:pt x="56264" y="235001"/>
                        <a:pt x="56264" y="202746"/>
                      </a:cubicBezTo>
                      <a:cubicBezTo>
                        <a:pt x="37842" y="202746"/>
                        <a:pt x="21724" y="196218"/>
                        <a:pt x="10594" y="180858"/>
                      </a:cubicBezTo>
                      <a:cubicBezTo>
                        <a:pt x="2152" y="169723"/>
                        <a:pt x="-919" y="157051"/>
                        <a:pt x="233" y="143228"/>
                      </a:cubicBezTo>
                      <a:cubicBezTo>
                        <a:pt x="2535" y="116732"/>
                        <a:pt x="23643" y="97917"/>
                        <a:pt x="56647" y="95229"/>
                      </a:cubicBezTo>
                      <a:cubicBezTo>
                        <a:pt x="56647" y="82174"/>
                        <a:pt x="56647" y="69118"/>
                        <a:pt x="56647" y="55678"/>
                      </a:cubicBezTo>
                      <a:cubicBezTo>
                        <a:pt x="56647" y="22655"/>
                        <a:pt x="78907" y="0"/>
                        <a:pt x="111911" y="0"/>
                      </a:cubicBezTo>
                      <a:cubicBezTo>
                        <a:pt x="187898" y="0"/>
                        <a:pt x="263502" y="0"/>
                        <a:pt x="339489" y="0"/>
                      </a:cubicBezTo>
                      <a:cubicBezTo>
                        <a:pt x="353306" y="0"/>
                        <a:pt x="361365" y="6912"/>
                        <a:pt x="360981" y="17663"/>
                      </a:cubicBezTo>
                      <a:cubicBezTo>
                        <a:pt x="360597" y="28799"/>
                        <a:pt x="352538" y="35327"/>
                        <a:pt x="339106" y="35327"/>
                      </a:cubicBezTo>
                      <a:cubicBezTo>
                        <a:pt x="264653" y="35327"/>
                        <a:pt x="189817" y="35327"/>
                        <a:pt x="115365" y="35327"/>
                      </a:cubicBezTo>
                      <a:cubicBezTo>
                        <a:pt x="98479" y="35327"/>
                        <a:pt x="92339" y="41471"/>
                        <a:pt x="92339" y="57982"/>
                      </a:cubicBezTo>
                      <a:cubicBezTo>
                        <a:pt x="92339" y="70270"/>
                        <a:pt x="92339" y="82557"/>
                        <a:pt x="92339" y="95229"/>
                      </a:cubicBezTo>
                      <a:cubicBezTo>
                        <a:pt x="112679" y="95613"/>
                        <a:pt x="129565" y="102141"/>
                        <a:pt x="139543" y="119420"/>
                      </a:cubicBezTo>
                      <a:cubicBezTo>
                        <a:pt x="144532" y="127868"/>
                        <a:pt x="147218" y="137852"/>
                        <a:pt x="148753" y="147452"/>
                      </a:cubicBezTo>
                      <a:cubicBezTo>
                        <a:pt x="150289" y="157819"/>
                        <a:pt x="141845" y="165883"/>
                        <a:pt x="132251" y="166267"/>
                      </a:cubicBezTo>
                      <a:cubicBezTo>
                        <a:pt x="123041" y="166651"/>
                        <a:pt x="115365" y="159739"/>
                        <a:pt x="113830" y="149755"/>
                      </a:cubicBezTo>
                      <a:cubicBezTo>
                        <a:pt x="111911" y="136316"/>
                        <a:pt x="105771" y="130556"/>
                        <a:pt x="93106" y="131708"/>
                      </a:cubicBezTo>
                      <a:cubicBezTo>
                        <a:pt x="93106" y="187002"/>
                        <a:pt x="93106" y="242297"/>
                        <a:pt x="93106" y="298743"/>
                      </a:cubicBezTo>
                      <a:cubicBezTo>
                        <a:pt x="109609" y="298743"/>
                        <a:pt x="123808" y="303735"/>
                        <a:pt x="135321" y="316022"/>
                      </a:cubicBezTo>
                      <a:cubicBezTo>
                        <a:pt x="144148" y="325622"/>
                        <a:pt x="148753" y="336758"/>
                        <a:pt x="149521" y="349429"/>
                      </a:cubicBezTo>
                      <a:cubicBezTo>
                        <a:pt x="149905" y="360565"/>
                        <a:pt x="142997" y="369013"/>
                        <a:pt x="132635" y="369397"/>
                      </a:cubicBezTo>
                      <a:cubicBezTo>
                        <a:pt x="123041" y="370165"/>
                        <a:pt x="115365" y="362869"/>
                        <a:pt x="114214" y="351733"/>
                      </a:cubicBezTo>
                      <a:cubicBezTo>
                        <a:pt x="112679" y="339062"/>
                        <a:pt x="106155" y="333686"/>
                        <a:pt x="93106" y="334838"/>
                      </a:cubicBezTo>
                      <a:cubicBezTo>
                        <a:pt x="93106" y="389748"/>
                        <a:pt x="93106" y="445042"/>
                        <a:pt x="93106" y="500721"/>
                      </a:cubicBezTo>
                      <a:cubicBezTo>
                        <a:pt x="98863" y="501873"/>
                        <a:pt x="105003" y="501873"/>
                        <a:pt x="110376" y="503793"/>
                      </a:cubicBezTo>
                      <a:cubicBezTo>
                        <a:pt x="132635" y="510704"/>
                        <a:pt x="145299" y="526064"/>
                        <a:pt x="149137" y="548719"/>
                      </a:cubicBezTo>
                      <a:cubicBezTo>
                        <a:pt x="151056" y="561007"/>
                        <a:pt x="144916" y="570607"/>
                        <a:pt x="134938" y="572143"/>
                      </a:cubicBezTo>
                      <a:cubicBezTo>
                        <a:pt x="123424" y="573679"/>
                        <a:pt x="116133" y="567535"/>
                        <a:pt x="114214" y="553711"/>
                      </a:cubicBezTo>
                      <a:cubicBezTo>
                        <a:pt x="112679" y="542959"/>
                        <a:pt x="106155" y="537584"/>
                        <a:pt x="93490" y="537584"/>
                      </a:cubicBezTo>
                      <a:cubicBezTo>
                        <a:pt x="93490" y="592878"/>
                        <a:pt x="93490" y="648556"/>
                        <a:pt x="93490" y="704235"/>
                      </a:cubicBezTo>
                      <a:cubicBezTo>
                        <a:pt x="98863" y="705002"/>
                        <a:pt x="104236" y="705770"/>
                        <a:pt x="109609" y="706922"/>
                      </a:cubicBezTo>
                      <a:cubicBezTo>
                        <a:pt x="131100" y="711914"/>
                        <a:pt x="147602" y="731498"/>
                        <a:pt x="149521" y="753385"/>
                      </a:cubicBezTo>
                      <a:cubicBezTo>
                        <a:pt x="150672" y="765673"/>
                        <a:pt x="144148" y="774888"/>
                        <a:pt x="133402" y="775656"/>
                      </a:cubicBezTo>
                      <a:cubicBezTo>
                        <a:pt x="123424" y="776424"/>
                        <a:pt x="115749" y="769513"/>
                        <a:pt x="114214" y="757225"/>
                      </a:cubicBezTo>
                      <a:cubicBezTo>
                        <a:pt x="112679" y="746473"/>
                        <a:pt x="106155" y="740713"/>
                        <a:pt x="93490" y="740713"/>
                      </a:cubicBezTo>
                      <a:cubicBezTo>
                        <a:pt x="93490" y="743017"/>
                        <a:pt x="93106" y="745705"/>
                        <a:pt x="93106" y="748393"/>
                      </a:cubicBezTo>
                      <a:cubicBezTo>
                        <a:pt x="93106" y="782184"/>
                        <a:pt x="93106" y="816359"/>
                        <a:pt x="93106" y="850150"/>
                      </a:cubicBezTo>
                      <a:cubicBezTo>
                        <a:pt x="93106" y="865126"/>
                        <a:pt x="99630" y="871653"/>
                        <a:pt x="114597" y="871653"/>
                      </a:cubicBezTo>
                      <a:cubicBezTo>
                        <a:pt x="314928" y="871653"/>
                        <a:pt x="515259" y="871653"/>
                        <a:pt x="715589" y="871653"/>
                      </a:cubicBezTo>
                      <a:cubicBezTo>
                        <a:pt x="730940" y="871653"/>
                        <a:pt x="736697" y="865126"/>
                        <a:pt x="737848" y="849382"/>
                      </a:cubicBezTo>
                      <a:cubicBezTo>
                        <a:pt x="738615" y="836710"/>
                        <a:pt x="734394" y="828263"/>
                        <a:pt x="725568" y="819431"/>
                      </a:cubicBezTo>
                      <a:cubicBezTo>
                        <a:pt x="677596" y="772584"/>
                        <a:pt x="630775" y="724970"/>
                        <a:pt x="583571" y="677355"/>
                      </a:cubicBezTo>
                      <a:cubicBezTo>
                        <a:pt x="578965" y="672747"/>
                        <a:pt x="574744" y="666988"/>
                        <a:pt x="571673" y="661228"/>
                      </a:cubicBezTo>
                      <a:cubicBezTo>
                        <a:pt x="561312" y="641644"/>
                        <a:pt x="551717" y="621677"/>
                        <a:pt x="540971" y="600174"/>
                      </a:cubicBezTo>
                      <a:cubicBezTo>
                        <a:pt x="529842" y="609773"/>
                        <a:pt x="518329" y="617453"/>
                        <a:pt x="509502" y="627821"/>
                      </a:cubicBezTo>
                      <a:cubicBezTo>
                        <a:pt x="504513" y="633581"/>
                        <a:pt x="502210" y="643180"/>
                        <a:pt x="501826" y="651244"/>
                      </a:cubicBezTo>
                      <a:cubicBezTo>
                        <a:pt x="500675" y="673515"/>
                        <a:pt x="501443" y="696171"/>
                        <a:pt x="501443" y="718442"/>
                      </a:cubicBezTo>
                      <a:cubicBezTo>
                        <a:pt x="501443" y="733034"/>
                        <a:pt x="496454" y="738409"/>
                        <a:pt x="481870" y="740329"/>
                      </a:cubicBezTo>
                      <a:cubicBezTo>
                        <a:pt x="472276" y="741865"/>
                        <a:pt x="466135" y="747625"/>
                        <a:pt x="464600" y="757609"/>
                      </a:cubicBezTo>
                      <a:cubicBezTo>
                        <a:pt x="461914" y="773352"/>
                        <a:pt x="456925" y="777576"/>
                        <a:pt x="440806" y="777576"/>
                      </a:cubicBezTo>
                      <a:cubicBezTo>
                        <a:pt x="422769" y="777576"/>
                        <a:pt x="404731" y="777576"/>
                        <a:pt x="386694" y="777576"/>
                      </a:cubicBezTo>
                      <a:cubicBezTo>
                        <a:pt x="373262" y="777576"/>
                        <a:pt x="367505" y="772200"/>
                        <a:pt x="365586" y="758761"/>
                      </a:cubicBezTo>
                      <a:cubicBezTo>
                        <a:pt x="364051" y="748009"/>
                        <a:pt x="357911" y="741865"/>
                        <a:pt x="347549" y="740329"/>
                      </a:cubicBezTo>
                      <a:cubicBezTo>
                        <a:pt x="334501" y="738793"/>
                        <a:pt x="328744" y="732650"/>
                        <a:pt x="328744" y="719594"/>
                      </a:cubicBezTo>
                      <a:cubicBezTo>
                        <a:pt x="328744" y="697707"/>
                        <a:pt x="328360" y="675819"/>
                        <a:pt x="328744" y="653932"/>
                      </a:cubicBezTo>
                      <a:cubicBezTo>
                        <a:pt x="329128" y="636653"/>
                        <a:pt x="321836" y="624365"/>
                        <a:pt x="308404" y="615149"/>
                      </a:cubicBezTo>
                      <a:cubicBezTo>
                        <a:pt x="282691" y="597486"/>
                        <a:pt x="261583" y="575598"/>
                        <a:pt x="246232" y="548335"/>
                      </a:cubicBezTo>
                      <a:cubicBezTo>
                        <a:pt x="180607" y="432371"/>
                        <a:pt x="251221" y="283767"/>
                        <a:pt x="382473" y="262264"/>
                      </a:cubicBezTo>
                      <a:cubicBezTo>
                        <a:pt x="488011" y="244601"/>
                        <a:pt x="588176" y="315638"/>
                        <a:pt x="605829" y="420851"/>
                      </a:cubicBezTo>
                      <a:cubicBezTo>
                        <a:pt x="612354" y="460018"/>
                        <a:pt x="607365" y="497649"/>
                        <a:pt x="590862" y="534896"/>
                      </a:cubicBezTo>
                      <a:cubicBezTo>
                        <a:pt x="593933" y="536816"/>
                        <a:pt x="597003" y="538736"/>
                        <a:pt x="600073" y="539887"/>
                      </a:cubicBezTo>
                      <a:cubicBezTo>
                        <a:pt x="650347" y="559855"/>
                        <a:pt x="692562" y="590574"/>
                        <a:pt x="727486" y="632045"/>
                      </a:cubicBezTo>
                      <a:cubicBezTo>
                        <a:pt x="729789" y="635117"/>
                        <a:pt x="732475" y="637804"/>
                        <a:pt x="736313" y="642412"/>
                      </a:cubicBezTo>
                      <a:cubicBezTo>
                        <a:pt x="736697" y="637804"/>
                        <a:pt x="737464" y="635885"/>
                        <a:pt x="737464" y="633581"/>
                      </a:cubicBezTo>
                      <a:cubicBezTo>
                        <a:pt x="737464" y="441203"/>
                        <a:pt x="737464" y="248824"/>
                        <a:pt x="737464" y="56062"/>
                      </a:cubicBezTo>
                      <a:cubicBezTo>
                        <a:pt x="737464" y="41855"/>
                        <a:pt x="730556" y="35327"/>
                        <a:pt x="715973" y="35327"/>
                      </a:cubicBezTo>
                      <a:cubicBezTo>
                        <a:pt x="640369" y="35327"/>
                        <a:pt x="564766" y="35327"/>
                        <a:pt x="489546" y="35327"/>
                      </a:cubicBezTo>
                      <a:cubicBezTo>
                        <a:pt x="476497" y="35327"/>
                        <a:pt x="468822" y="28799"/>
                        <a:pt x="468438" y="18047"/>
                      </a:cubicBezTo>
                      <a:cubicBezTo>
                        <a:pt x="468054" y="8448"/>
                        <a:pt x="474962" y="1152"/>
                        <a:pt x="484173" y="0"/>
                      </a:cubicBezTo>
                      <a:cubicBezTo>
                        <a:pt x="486092" y="0"/>
                        <a:pt x="488394" y="0"/>
                        <a:pt x="490313" y="0"/>
                      </a:cubicBezTo>
                      <a:cubicBezTo>
                        <a:pt x="565917" y="0"/>
                        <a:pt x="641521" y="0"/>
                        <a:pt x="716741" y="0"/>
                      </a:cubicBezTo>
                      <a:cubicBezTo>
                        <a:pt x="750129" y="0"/>
                        <a:pt x="772388" y="22271"/>
                        <a:pt x="772388" y="56062"/>
                      </a:cubicBezTo>
                      <a:cubicBezTo>
                        <a:pt x="772388" y="68734"/>
                        <a:pt x="772388" y="81406"/>
                        <a:pt x="772388" y="95613"/>
                      </a:cubicBezTo>
                      <a:cubicBezTo>
                        <a:pt x="782750" y="95613"/>
                        <a:pt x="793112" y="96381"/>
                        <a:pt x="803090" y="95613"/>
                      </a:cubicBezTo>
                      <a:cubicBezTo>
                        <a:pt x="833408" y="93309"/>
                        <a:pt x="858737" y="118652"/>
                        <a:pt x="857586" y="150523"/>
                      </a:cubicBezTo>
                      <a:cubicBezTo>
                        <a:pt x="856435" y="183162"/>
                        <a:pt x="857970" y="216185"/>
                        <a:pt x="856818" y="248824"/>
                      </a:cubicBezTo>
                      <a:cubicBezTo>
                        <a:pt x="856435" y="258808"/>
                        <a:pt x="851445" y="268792"/>
                        <a:pt x="849143" y="279159"/>
                      </a:cubicBezTo>
                      <a:cubicBezTo>
                        <a:pt x="848376" y="282231"/>
                        <a:pt x="848376" y="285303"/>
                        <a:pt x="849143" y="288375"/>
                      </a:cubicBezTo>
                      <a:cubicBezTo>
                        <a:pt x="851445" y="298359"/>
                        <a:pt x="856818" y="308343"/>
                        <a:pt x="856818" y="318710"/>
                      </a:cubicBezTo>
                      <a:cubicBezTo>
                        <a:pt x="857970" y="352501"/>
                        <a:pt x="857970" y="385908"/>
                        <a:pt x="856818" y="419699"/>
                      </a:cubicBezTo>
                      <a:cubicBezTo>
                        <a:pt x="856435" y="429683"/>
                        <a:pt x="851445" y="439283"/>
                        <a:pt x="849143" y="448882"/>
                      </a:cubicBezTo>
                      <a:cubicBezTo>
                        <a:pt x="848376" y="451954"/>
                        <a:pt x="848376" y="455794"/>
                        <a:pt x="849143" y="458866"/>
                      </a:cubicBezTo>
                      <a:cubicBezTo>
                        <a:pt x="851445" y="468850"/>
                        <a:pt x="856435" y="478449"/>
                        <a:pt x="856818" y="488049"/>
                      </a:cubicBezTo>
                      <a:cubicBezTo>
                        <a:pt x="857970" y="521840"/>
                        <a:pt x="857202" y="556015"/>
                        <a:pt x="857202" y="589806"/>
                      </a:cubicBezTo>
                      <a:cubicBezTo>
                        <a:pt x="857202" y="619757"/>
                        <a:pt x="835711" y="641260"/>
                        <a:pt x="806160" y="641260"/>
                      </a:cubicBezTo>
                      <a:cubicBezTo>
                        <a:pt x="795414" y="641260"/>
                        <a:pt x="784285" y="641260"/>
                        <a:pt x="772388" y="641260"/>
                      </a:cubicBezTo>
                      <a:cubicBezTo>
                        <a:pt x="772388" y="652780"/>
                        <a:pt x="772004" y="663916"/>
                        <a:pt x="772772" y="675051"/>
                      </a:cubicBezTo>
                      <a:cubicBezTo>
                        <a:pt x="772772" y="677355"/>
                        <a:pt x="775458" y="680043"/>
                        <a:pt x="777761" y="681963"/>
                      </a:cubicBezTo>
                      <a:cubicBezTo>
                        <a:pt x="808847" y="713450"/>
                        <a:pt x="839932" y="744937"/>
                        <a:pt x="871786" y="776040"/>
                      </a:cubicBezTo>
                      <a:cubicBezTo>
                        <a:pt x="887137" y="791016"/>
                        <a:pt x="901720" y="805991"/>
                        <a:pt x="907477" y="827495"/>
                      </a:cubicBezTo>
                      <a:cubicBezTo>
                        <a:pt x="907477" y="835942"/>
                        <a:pt x="907477" y="844006"/>
                        <a:pt x="907477" y="852454"/>
                      </a:cubicBezTo>
                      <a:cubicBezTo>
                        <a:pt x="906709" y="854374"/>
                        <a:pt x="905942" y="855910"/>
                        <a:pt x="905174" y="857830"/>
                      </a:cubicBezTo>
                      <a:cubicBezTo>
                        <a:pt x="898650" y="878181"/>
                        <a:pt x="885985" y="893541"/>
                        <a:pt x="866413" y="901988"/>
                      </a:cubicBezTo>
                      <a:cubicBezTo>
                        <a:pt x="861808" y="903908"/>
                        <a:pt x="857202" y="905444"/>
                        <a:pt x="852597" y="907364"/>
                      </a:cubicBezTo>
                      <a:cubicBezTo>
                        <a:pt x="844154" y="907364"/>
                        <a:pt x="836094" y="907364"/>
                        <a:pt x="827652" y="907364"/>
                      </a:cubicBezTo>
                      <a:cubicBezTo>
                        <a:pt x="804241" y="901604"/>
                        <a:pt x="788123" y="884325"/>
                        <a:pt x="771621" y="866662"/>
                      </a:cubicBezTo>
                      <a:cubicBezTo>
                        <a:pt x="765480" y="889317"/>
                        <a:pt x="750129" y="900836"/>
                        <a:pt x="730556" y="907364"/>
                      </a:cubicBezTo>
                      <a:cubicBezTo>
                        <a:pt x="519480" y="906980"/>
                        <a:pt x="309172" y="906980"/>
                        <a:pt x="99246" y="906980"/>
                      </a:cubicBezTo>
                      <a:close/>
                      <a:moveTo>
                        <a:pt x="557858" y="518768"/>
                      </a:moveTo>
                      <a:cubicBezTo>
                        <a:pt x="572825" y="484593"/>
                        <a:pt x="575511" y="450418"/>
                        <a:pt x="567068" y="415091"/>
                      </a:cubicBezTo>
                      <a:cubicBezTo>
                        <a:pt x="549031" y="341366"/>
                        <a:pt x="476114" y="285687"/>
                        <a:pt x="391683" y="297591"/>
                      </a:cubicBezTo>
                      <a:cubicBezTo>
                        <a:pt x="321069" y="307575"/>
                        <a:pt x="263119" y="366709"/>
                        <a:pt x="257362" y="436979"/>
                      </a:cubicBezTo>
                      <a:cubicBezTo>
                        <a:pt x="252373" y="498417"/>
                        <a:pt x="275016" y="548335"/>
                        <a:pt x="326057" y="584046"/>
                      </a:cubicBezTo>
                      <a:cubicBezTo>
                        <a:pt x="339489" y="593262"/>
                        <a:pt x="349852" y="604782"/>
                        <a:pt x="357527" y="619373"/>
                      </a:cubicBezTo>
                      <a:cubicBezTo>
                        <a:pt x="358678" y="622061"/>
                        <a:pt x="362900" y="624365"/>
                        <a:pt x="365970" y="624749"/>
                      </a:cubicBezTo>
                      <a:cubicBezTo>
                        <a:pt x="398207" y="625133"/>
                        <a:pt x="430061" y="624749"/>
                        <a:pt x="462297" y="625133"/>
                      </a:cubicBezTo>
                      <a:cubicBezTo>
                        <a:pt x="467287" y="625133"/>
                        <a:pt x="469589" y="623597"/>
                        <a:pt x="471508" y="619373"/>
                      </a:cubicBezTo>
                      <a:cubicBezTo>
                        <a:pt x="477648" y="605549"/>
                        <a:pt x="487627" y="594798"/>
                        <a:pt x="499908" y="586350"/>
                      </a:cubicBezTo>
                      <a:cubicBezTo>
                        <a:pt x="504897" y="582894"/>
                        <a:pt x="509502" y="578670"/>
                        <a:pt x="514875" y="575214"/>
                      </a:cubicBezTo>
                      <a:cubicBezTo>
                        <a:pt x="521783" y="570607"/>
                        <a:pt x="523318" y="565999"/>
                        <a:pt x="518713" y="558703"/>
                      </a:cubicBezTo>
                      <a:cubicBezTo>
                        <a:pt x="512956" y="549487"/>
                        <a:pt x="509118" y="539120"/>
                        <a:pt x="504129" y="529520"/>
                      </a:cubicBezTo>
                      <a:cubicBezTo>
                        <a:pt x="499908" y="521456"/>
                        <a:pt x="500675" y="514160"/>
                        <a:pt x="506816" y="507632"/>
                      </a:cubicBezTo>
                      <a:cubicBezTo>
                        <a:pt x="512572" y="501489"/>
                        <a:pt x="520248" y="500337"/>
                        <a:pt x="529458" y="504561"/>
                      </a:cubicBezTo>
                      <a:cubicBezTo>
                        <a:pt x="538285" y="508785"/>
                        <a:pt x="547496" y="513392"/>
                        <a:pt x="557858" y="518768"/>
                      </a:cubicBezTo>
                      <a:close/>
                      <a:moveTo>
                        <a:pt x="617343" y="660076"/>
                      </a:moveTo>
                      <a:cubicBezTo>
                        <a:pt x="671455" y="714218"/>
                        <a:pt x="726335" y="769129"/>
                        <a:pt x="780447" y="822887"/>
                      </a:cubicBezTo>
                      <a:cubicBezTo>
                        <a:pt x="794263" y="809063"/>
                        <a:pt x="809230" y="794088"/>
                        <a:pt x="822662" y="780264"/>
                      </a:cubicBezTo>
                      <a:cubicBezTo>
                        <a:pt x="768550" y="726122"/>
                        <a:pt x="714054" y="671596"/>
                        <a:pt x="659942" y="617453"/>
                      </a:cubicBezTo>
                      <a:cubicBezTo>
                        <a:pt x="645742" y="631661"/>
                        <a:pt x="631158" y="646252"/>
                        <a:pt x="617343" y="660076"/>
                      </a:cubicBezTo>
                      <a:close/>
                      <a:moveTo>
                        <a:pt x="363667" y="661228"/>
                      </a:moveTo>
                      <a:cubicBezTo>
                        <a:pt x="363667" y="674667"/>
                        <a:pt x="364051" y="687339"/>
                        <a:pt x="363667" y="700011"/>
                      </a:cubicBezTo>
                      <a:cubicBezTo>
                        <a:pt x="363667" y="705386"/>
                        <a:pt x="365586" y="708074"/>
                        <a:pt x="370191" y="710762"/>
                      </a:cubicBezTo>
                      <a:cubicBezTo>
                        <a:pt x="377867" y="715370"/>
                        <a:pt x="387078" y="720746"/>
                        <a:pt x="390532" y="728426"/>
                      </a:cubicBezTo>
                      <a:cubicBezTo>
                        <a:pt x="396672" y="741865"/>
                        <a:pt x="406266" y="743401"/>
                        <a:pt x="418547" y="742249"/>
                      </a:cubicBezTo>
                      <a:cubicBezTo>
                        <a:pt x="420466" y="741865"/>
                        <a:pt x="422769" y="743017"/>
                        <a:pt x="424688" y="742249"/>
                      </a:cubicBezTo>
                      <a:cubicBezTo>
                        <a:pt x="427758" y="741097"/>
                        <a:pt x="431595" y="739561"/>
                        <a:pt x="433131" y="736874"/>
                      </a:cubicBezTo>
                      <a:cubicBezTo>
                        <a:pt x="439271" y="725354"/>
                        <a:pt x="447714" y="716522"/>
                        <a:pt x="459611" y="710378"/>
                      </a:cubicBezTo>
                      <a:cubicBezTo>
                        <a:pt x="461914" y="709226"/>
                        <a:pt x="464600" y="707306"/>
                        <a:pt x="464984" y="705386"/>
                      </a:cubicBezTo>
                      <a:cubicBezTo>
                        <a:pt x="465368" y="690795"/>
                        <a:pt x="465368" y="676203"/>
                        <a:pt x="465368" y="661612"/>
                      </a:cubicBezTo>
                      <a:cubicBezTo>
                        <a:pt x="430061" y="661228"/>
                        <a:pt x="397440" y="661228"/>
                        <a:pt x="363667" y="661228"/>
                      </a:cubicBezTo>
                      <a:close/>
                      <a:moveTo>
                        <a:pt x="772772" y="265720"/>
                      </a:moveTo>
                      <a:cubicBezTo>
                        <a:pt x="784285" y="265720"/>
                        <a:pt x="795031" y="266104"/>
                        <a:pt x="805776" y="265720"/>
                      </a:cubicBezTo>
                      <a:cubicBezTo>
                        <a:pt x="814987" y="265336"/>
                        <a:pt x="821127" y="259960"/>
                        <a:pt x="821127" y="251128"/>
                      </a:cubicBezTo>
                      <a:cubicBezTo>
                        <a:pt x="821511" y="216185"/>
                        <a:pt x="821511" y="181626"/>
                        <a:pt x="821127" y="146684"/>
                      </a:cubicBezTo>
                      <a:cubicBezTo>
                        <a:pt x="821127" y="138236"/>
                        <a:pt x="815371" y="132476"/>
                        <a:pt x="807311" y="132092"/>
                      </a:cubicBezTo>
                      <a:cubicBezTo>
                        <a:pt x="795798" y="131708"/>
                        <a:pt x="784668" y="132092"/>
                        <a:pt x="772772" y="132092"/>
                      </a:cubicBezTo>
                      <a:cubicBezTo>
                        <a:pt x="772772" y="176635"/>
                        <a:pt x="772772" y="220793"/>
                        <a:pt x="772772" y="265720"/>
                      </a:cubicBezTo>
                      <a:close/>
                      <a:moveTo>
                        <a:pt x="772772" y="301431"/>
                      </a:moveTo>
                      <a:cubicBezTo>
                        <a:pt x="772772" y="346741"/>
                        <a:pt x="772772" y="391284"/>
                        <a:pt x="772772" y="435827"/>
                      </a:cubicBezTo>
                      <a:cubicBezTo>
                        <a:pt x="784285" y="435827"/>
                        <a:pt x="795031" y="436211"/>
                        <a:pt x="806160" y="435827"/>
                      </a:cubicBezTo>
                      <a:cubicBezTo>
                        <a:pt x="815371" y="435443"/>
                        <a:pt x="821511" y="429683"/>
                        <a:pt x="821511" y="420851"/>
                      </a:cubicBezTo>
                      <a:cubicBezTo>
                        <a:pt x="821895" y="385908"/>
                        <a:pt x="821895" y="351349"/>
                        <a:pt x="821511" y="316406"/>
                      </a:cubicBezTo>
                      <a:cubicBezTo>
                        <a:pt x="821511" y="307575"/>
                        <a:pt x="815371" y="301815"/>
                        <a:pt x="806160" y="301431"/>
                      </a:cubicBezTo>
                      <a:cubicBezTo>
                        <a:pt x="795031" y="301431"/>
                        <a:pt x="784285" y="301431"/>
                        <a:pt x="772772" y="301431"/>
                      </a:cubicBezTo>
                      <a:close/>
                      <a:moveTo>
                        <a:pt x="772772" y="605549"/>
                      </a:moveTo>
                      <a:cubicBezTo>
                        <a:pt x="784668" y="605549"/>
                        <a:pt x="795798" y="605934"/>
                        <a:pt x="806928" y="605549"/>
                      </a:cubicBezTo>
                      <a:cubicBezTo>
                        <a:pt x="815755" y="605165"/>
                        <a:pt x="820743" y="598638"/>
                        <a:pt x="821127" y="589422"/>
                      </a:cubicBezTo>
                      <a:cubicBezTo>
                        <a:pt x="821127" y="556015"/>
                        <a:pt x="821127" y="522224"/>
                        <a:pt x="821127" y="488817"/>
                      </a:cubicBezTo>
                      <a:cubicBezTo>
                        <a:pt x="821127" y="481137"/>
                        <a:pt x="817674" y="474226"/>
                        <a:pt x="809614" y="473458"/>
                      </a:cubicBezTo>
                      <a:cubicBezTo>
                        <a:pt x="797717" y="472306"/>
                        <a:pt x="785436" y="473074"/>
                        <a:pt x="772772" y="473074"/>
                      </a:cubicBezTo>
                      <a:cubicBezTo>
                        <a:pt x="772772" y="516848"/>
                        <a:pt x="772772" y="560623"/>
                        <a:pt x="772772" y="605549"/>
                      </a:cubicBezTo>
                      <a:close/>
                      <a:moveTo>
                        <a:pt x="807311" y="851686"/>
                      </a:moveTo>
                      <a:cubicBezTo>
                        <a:pt x="818057" y="863974"/>
                        <a:pt x="829570" y="875109"/>
                        <a:pt x="847991" y="869733"/>
                      </a:cubicBezTo>
                      <a:cubicBezTo>
                        <a:pt x="861424" y="865510"/>
                        <a:pt x="868715" y="855910"/>
                        <a:pt x="870251" y="842854"/>
                      </a:cubicBezTo>
                      <a:cubicBezTo>
                        <a:pt x="871786" y="827111"/>
                        <a:pt x="861424" y="817127"/>
                        <a:pt x="851062" y="808295"/>
                      </a:cubicBezTo>
                      <a:cubicBezTo>
                        <a:pt x="836094" y="822887"/>
                        <a:pt x="821895" y="836710"/>
                        <a:pt x="807311" y="851686"/>
                      </a:cubicBezTo>
                      <a:close/>
                      <a:moveTo>
                        <a:pt x="593549" y="628589"/>
                      </a:moveTo>
                      <a:cubicBezTo>
                        <a:pt x="605446" y="616685"/>
                        <a:pt x="616575" y="605549"/>
                        <a:pt x="627705" y="594030"/>
                      </a:cubicBezTo>
                      <a:cubicBezTo>
                        <a:pt x="606213" y="583278"/>
                        <a:pt x="584338" y="572143"/>
                        <a:pt x="562079" y="561391"/>
                      </a:cubicBezTo>
                      <a:cubicBezTo>
                        <a:pt x="561695" y="561775"/>
                        <a:pt x="560928" y="562543"/>
                        <a:pt x="560544" y="562927"/>
                      </a:cubicBezTo>
                      <a:cubicBezTo>
                        <a:pt x="571673" y="584814"/>
                        <a:pt x="582803" y="607085"/>
                        <a:pt x="593549" y="628589"/>
                      </a:cubicBezTo>
                      <a:close/>
                      <a:moveTo>
                        <a:pt x="56647" y="166267"/>
                      </a:moveTo>
                      <a:cubicBezTo>
                        <a:pt x="56647" y="154747"/>
                        <a:pt x="56647" y="143612"/>
                        <a:pt x="56647" y="132092"/>
                      </a:cubicBezTo>
                      <a:cubicBezTo>
                        <a:pt x="44367" y="131708"/>
                        <a:pt x="35540" y="139388"/>
                        <a:pt x="35924" y="149755"/>
                      </a:cubicBezTo>
                      <a:cubicBezTo>
                        <a:pt x="35924" y="159739"/>
                        <a:pt x="44367" y="166651"/>
                        <a:pt x="56647" y="166267"/>
                      </a:cubicBezTo>
                      <a:close/>
                      <a:moveTo>
                        <a:pt x="56264" y="776040"/>
                      </a:moveTo>
                      <a:cubicBezTo>
                        <a:pt x="56264" y="764137"/>
                        <a:pt x="56264" y="752617"/>
                        <a:pt x="56264" y="741097"/>
                      </a:cubicBezTo>
                      <a:cubicBezTo>
                        <a:pt x="43983" y="741481"/>
                        <a:pt x="36307" y="748009"/>
                        <a:pt x="35540" y="757993"/>
                      </a:cubicBezTo>
                      <a:cubicBezTo>
                        <a:pt x="35156" y="767593"/>
                        <a:pt x="42832" y="774888"/>
                        <a:pt x="56264" y="776040"/>
                      </a:cubicBezTo>
                      <a:close/>
                      <a:moveTo>
                        <a:pt x="56264" y="369013"/>
                      </a:moveTo>
                      <a:cubicBezTo>
                        <a:pt x="56264" y="357877"/>
                        <a:pt x="56264" y="346357"/>
                        <a:pt x="56264" y="335222"/>
                      </a:cubicBezTo>
                      <a:cubicBezTo>
                        <a:pt x="43599" y="334838"/>
                        <a:pt x="35540" y="342134"/>
                        <a:pt x="35924" y="352501"/>
                      </a:cubicBezTo>
                      <a:cubicBezTo>
                        <a:pt x="35924" y="362485"/>
                        <a:pt x="45518" y="371701"/>
                        <a:pt x="56264" y="369013"/>
                      </a:cubicBezTo>
                      <a:close/>
                      <a:moveTo>
                        <a:pt x="56647" y="538736"/>
                      </a:moveTo>
                      <a:cubicBezTo>
                        <a:pt x="43983" y="537968"/>
                        <a:pt x="35540" y="545263"/>
                        <a:pt x="35924" y="556015"/>
                      </a:cubicBezTo>
                      <a:cubicBezTo>
                        <a:pt x="36307" y="566767"/>
                        <a:pt x="44751" y="573295"/>
                        <a:pt x="56647" y="572143"/>
                      </a:cubicBezTo>
                      <a:cubicBezTo>
                        <a:pt x="56647" y="560623"/>
                        <a:pt x="56647" y="549487"/>
                        <a:pt x="56647" y="538736"/>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1908" name="Google Shape;1908;p56"/>
                <p:cNvSpPr/>
                <p:nvPr/>
              </p:nvSpPr>
              <p:spPr>
                <a:xfrm>
                  <a:off x="5953501" y="4163181"/>
                  <a:ext cx="65641" cy="35401"/>
                </a:xfrm>
                <a:custGeom>
                  <a:rect l="l" t="t" r="r" b="b"/>
                  <a:pathLst>
                    <a:path w="65641" h="35401" extrusionOk="0">
                      <a:moveTo>
                        <a:pt x="33005" y="171"/>
                      </a:moveTo>
                      <a:cubicBezTo>
                        <a:pt x="38378" y="171"/>
                        <a:pt x="43750" y="-213"/>
                        <a:pt x="48739" y="171"/>
                      </a:cubicBezTo>
                      <a:cubicBezTo>
                        <a:pt x="58717" y="555"/>
                        <a:pt x="65242" y="7466"/>
                        <a:pt x="65625" y="16682"/>
                      </a:cubicBezTo>
                      <a:cubicBezTo>
                        <a:pt x="66009" y="26666"/>
                        <a:pt x="59485" y="34730"/>
                        <a:pt x="49507" y="35114"/>
                      </a:cubicBezTo>
                      <a:cubicBezTo>
                        <a:pt x="38378" y="35498"/>
                        <a:pt x="27248" y="35498"/>
                        <a:pt x="16118" y="35114"/>
                      </a:cubicBezTo>
                      <a:cubicBezTo>
                        <a:pt x="6908" y="34730"/>
                        <a:pt x="0" y="26282"/>
                        <a:pt x="0" y="17450"/>
                      </a:cubicBezTo>
                      <a:cubicBezTo>
                        <a:pt x="384" y="8618"/>
                        <a:pt x="7291" y="939"/>
                        <a:pt x="16886" y="171"/>
                      </a:cubicBezTo>
                      <a:cubicBezTo>
                        <a:pt x="22259" y="-213"/>
                        <a:pt x="27632" y="171"/>
                        <a:pt x="33005" y="171"/>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1909" name="Google Shape;1909;p56"/>
                <p:cNvSpPr/>
                <p:nvPr/>
              </p:nvSpPr>
              <p:spPr>
                <a:xfrm>
                  <a:off x="5523843" y="4332476"/>
                  <a:ext cx="58547" cy="56694"/>
                </a:xfrm>
                <a:custGeom>
                  <a:rect l="l" t="t" r="r" b="b"/>
                  <a:pathLst>
                    <a:path w="58547" h="56694" extrusionOk="0">
                      <a:moveTo>
                        <a:pt x="58548" y="17109"/>
                      </a:moveTo>
                      <a:cubicBezTo>
                        <a:pt x="56245" y="29397"/>
                        <a:pt x="29381" y="57812"/>
                        <a:pt x="18635" y="56660"/>
                      </a:cubicBezTo>
                      <a:cubicBezTo>
                        <a:pt x="12878" y="55892"/>
                        <a:pt x="6738" y="51668"/>
                        <a:pt x="2900" y="47060"/>
                      </a:cubicBezTo>
                      <a:cubicBezTo>
                        <a:pt x="-1705" y="41301"/>
                        <a:pt x="-554" y="34005"/>
                        <a:pt x="4435" y="28245"/>
                      </a:cubicBezTo>
                      <a:cubicBezTo>
                        <a:pt x="12111" y="19797"/>
                        <a:pt x="19786" y="12118"/>
                        <a:pt x="28229" y="4438"/>
                      </a:cubicBezTo>
                      <a:cubicBezTo>
                        <a:pt x="33602" y="-554"/>
                        <a:pt x="40894" y="-1706"/>
                        <a:pt x="47034" y="2902"/>
                      </a:cubicBezTo>
                      <a:cubicBezTo>
                        <a:pt x="51640" y="6742"/>
                        <a:pt x="54710" y="12502"/>
                        <a:pt x="58548" y="17109"/>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1910" name="Google Shape;1910;p56"/>
                <p:cNvSpPr/>
                <p:nvPr/>
              </p:nvSpPr>
              <p:spPr>
                <a:xfrm>
                  <a:off x="5445750" y="4163159"/>
                  <a:ext cx="62204" cy="35518"/>
                </a:xfrm>
                <a:custGeom>
                  <a:rect l="l" t="t" r="r" b="b"/>
                  <a:pathLst>
                    <a:path w="62204" h="35518" extrusionOk="0">
                      <a:moveTo>
                        <a:pt x="30335" y="35519"/>
                      </a:moveTo>
                      <a:cubicBezTo>
                        <a:pt x="26114" y="35519"/>
                        <a:pt x="22276" y="35519"/>
                        <a:pt x="18054" y="35519"/>
                      </a:cubicBezTo>
                      <a:cubicBezTo>
                        <a:pt x="7309" y="35135"/>
                        <a:pt x="401" y="28607"/>
                        <a:pt x="17" y="19007"/>
                      </a:cubicBezTo>
                      <a:cubicBezTo>
                        <a:pt x="-367" y="9024"/>
                        <a:pt x="5774" y="1344"/>
                        <a:pt x="16135" y="576"/>
                      </a:cubicBezTo>
                      <a:cubicBezTo>
                        <a:pt x="26114" y="-192"/>
                        <a:pt x="36092" y="-192"/>
                        <a:pt x="46070" y="576"/>
                      </a:cubicBezTo>
                      <a:cubicBezTo>
                        <a:pt x="56048" y="1344"/>
                        <a:pt x="62572" y="9792"/>
                        <a:pt x="62188" y="19391"/>
                      </a:cubicBezTo>
                      <a:cubicBezTo>
                        <a:pt x="61421" y="28607"/>
                        <a:pt x="54513" y="35135"/>
                        <a:pt x="44535" y="35519"/>
                      </a:cubicBezTo>
                      <a:cubicBezTo>
                        <a:pt x="39546" y="35519"/>
                        <a:pt x="34940" y="35519"/>
                        <a:pt x="30335" y="35519"/>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1911" name="Google Shape;1911;p56"/>
                <p:cNvSpPr/>
                <p:nvPr/>
              </p:nvSpPr>
              <p:spPr>
                <a:xfrm>
                  <a:off x="5888622" y="3972297"/>
                  <a:ext cx="52247" cy="54354"/>
                </a:xfrm>
                <a:custGeom>
                  <a:rect l="l" t="t" r="r" b="b"/>
                  <a:pathLst>
                    <a:path w="52247" h="54354" extrusionOk="0">
                      <a:moveTo>
                        <a:pt x="13838" y="54355"/>
                      </a:moveTo>
                      <a:cubicBezTo>
                        <a:pt x="10000" y="51283"/>
                        <a:pt x="3092" y="48211"/>
                        <a:pt x="1173" y="43219"/>
                      </a:cubicBezTo>
                      <a:cubicBezTo>
                        <a:pt x="-746" y="38227"/>
                        <a:pt x="-362" y="29780"/>
                        <a:pt x="2708" y="25556"/>
                      </a:cubicBezTo>
                      <a:cubicBezTo>
                        <a:pt x="8465" y="17108"/>
                        <a:pt x="16524" y="10196"/>
                        <a:pt x="24199" y="3668"/>
                      </a:cubicBezTo>
                      <a:cubicBezTo>
                        <a:pt x="30724" y="-1707"/>
                        <a:pt x="39934" y="-940"/>
                        <a:pt x="46075" y="4436"/>
                      </a:cubicBezTo>
                      <a:cubicBezTo>
                        <a:pt x="52215" y="9812"/>
                        <a:pt x="54518" y="19796"/>
                        <a:pt x="49529" y="25940"/>
                      </a:cubicBezTo>
                      <a:cubicBezTo>
                        <a:pt x="42237" y="34771"/>
                        <a:pt x="33410" y="42835"/>
                        <a:pt x="24583" y="50899"/>
                      </a:cubicBezTo>
                      <a:cubicBezTo>
                        <a:pt x="22665" y="52819"/>
                        <a:pt x="19210" y="52819"/>
                        <a:pt x="13838" y="54355"/>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1912" name="Google Shape;1912;p56"/>
                <p:cNvSpPr/>
                <p:nvPr/>
              </p:nvSpPr>
              <p:spPr>
                <a:xfrm>
                  <a:off x="5523894" y="3973420"/>
                  <a:ext cx="55042" cy="51523"/>
                </a:xfrm>
                <a:custGeom>
                  <a:rect l="l" t="t" r="r" b="b"/>
                  <a:pathLst>
                    <a:path w="55042" h="51523" extrusionOk="0">
                      <a:moveTo>
                        <a:pt x="55043" y="36336"/>
                      </a:moveTo>
                      <a:cubicBezTo>
                        <a:pt x="51205" y="40944"/>
                        <a:pt x="48519" y="47856"/>
                        <a:pt x="43530" y="50160"/>
                      </a:cubicBezTo>
                      <a:cubicBezTo>
                        <a:pt x="38541" y="52464"/>
                        <a:pt x="30098" y="51696"/>
                        <a:pt x="25492" y="49008"/>
                      </a:cubicBezTo>
                      <a:cubicBezTo>
                        <a:pt x="17433" y="43632"/>
                        <a:pt x="10525" y="35568"/>
                        <a:pt x="4001" y="28272"/>
                      </a:cubicBezTo>
                      <a:cubicBezTo>
                        <a:pt x="-2139" y="20976"/>
                        <a:pt x="-988" y="10609"/>
                        <a:pt x="5920" y="4465"/>
                      </a:cubicBezTo>
                      <a:cubicBezTo>
                        <a:pt x="12444" y="-1295"/>
                        <a:pt x="22422" y="-1679"/>
                        <a:pt x="29330" y="4465"/>
                      </a:cubicBezTo>
                      <a:cubicBezTo>
                        <a:pt x="36238" y="10609"/>
                        <a:pt x="42762" y="17137"/>
                        <a:pt x="48519" y="24048"/>
                      </a:cubicBezTo>
                      <a:cubicBezTo>
                        <a:pt x="51205" y="26352"/>
                        <a:pt x="52357" y="30576"/>
                        <a:pt x="55043" y="36336"/>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1913" name="Google Shape;1913;p56"/>
                <p:cNvSpPr/>
                <p:nvPr/>
              </p:nvSpPr>
              <p:spPr>
                <a:xfrm>
                  <a:off x="5714409" y="3893791"/>
                  <a:ext cx="35595" cy="58763"/>
                </a:xfrm>
                <a:custGeom>
                  <a:rect l="l" t="t" r="r" b="b"/>
                  <a:pathLst>
                    <a:path w="35595" h="58763" extrusionOk="0">
                      <a:moveTo>
                        <a:pt x="384" y="28799"/>
                      </a:moveTo>
                      <a:cubicBezTo>
                        <a:pt x="384" y="25343"/>
                        <a:pt x="384" y="21887"/>
                        <a:pt x="384" y="18047"/>
                      </a:cubicBezTo>
                      <a:cubicBezTo>
                        <a:pt x="767" y="6912"/>
                        <a:pt x="7676" y="0"/>
                        <a:pt x="17654" y="0"/>
                      </a:cubicBezTo>
                      <a:cubicBezTo>
                        <a:pt x="27632" y="0"/>
                        <a:pt x="34923" y="6912"/>
                        <a:pt x="35307" y="18047"/>
                      </a:cubicBezTo>
                      <a:cubicBezTo>
                        <a:pt x="35691" y="25727"/>
                        <a:pt x="35691" y="33407"/>
                        <a:pt x="35307" y="41087"/>
                      </a:cubicBezTo>
                      <a:cubicBezTo>
                        <a:pt x="34923" y="51454"/>
                        <a:pt x="26481" y="59134"/>
                        <a:pt x="16886" y="58750"/>
                      </a:cubicBezTo>
                      <a:cubicBezTo>
                        <a:pt x="7292" y="58366"/>
                        <a:pt x="384" y="51070"/>
                        <a:pt x="0" y="40703"/>
                      </a:cubicBezTo>
                      <a:cubicBezTo>
                        <a:pt x="384" y="36479"/>
                        <a:pt x="384" y="32639"/>
                        <a:pt x="384" y="28799"/>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1914" name="Google Shape;1914;p56"/>
                <p:cNvSpPr/>
                <p:nvPr/>
              </p:nvSpPr>
              <p:spPr>
                <a:xfrm>
                  <a:off x="5714793" y="3727525"/>
                  <a:ext cx="35307" cy="35326"/>
                </a:xfrm>
                <a:custGeom>
                  <a:rect l="l" t="t" r="r" b="b"/>
                  <a:pathLst>
                    <a:path w="35307" h="35326" extrusionOk="0">
                      <a:moveTo>
                        <a:pt x="0" y="17279"/>
                      </a:moveTo>
                      <a:cubicBezTo>
                        <a:pt x="0" y="7680"/>
                        <a:pt x="7676" y="0"/>
                        <a:pt x="17270" y="0"/>
                      </a:cubicBezTo>
                      <a:cubicBezTo>
                        <a:pt x="27248" y="0"/>
                        <a:pt x="35308" y="8064"/>
                        <a:pt x="35308" y="17663"/>
                      </a:cubicBezTo>
                      <a:cubicBezTo>
                        <a:pt x="34923" y="27263"/>
                        <a:pt x="27248" y="34943"/>
                        <a:pt x="18038" y="35327"/>
                      </a:cubicBezTo>
                      <a:cubicBezTo>
                        <a:pt x="8059" y="35327"/>
                        <a:pt x="0" y="27263"/>
                        <a:pt x="0" y="17279"/>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1915" name="Google Shape;1915;p56"/>
                <p:cNvSpPr/>
                <p:nvPr/>
              </p:nvSpPr>
              <p:spPr>
                <a:xfrm>
                  <a:off x="5649294" y="4059440"/>
                  <a:ext cx="169845" cy="243571"/>
                </a:xfrm>
                <a:custGeom>
                  <a:rect l="l" t="t" r="r" b="b"/>
                  <a:pathLst>
                    <a:path w="169845" h="243571" extrusionOk="0">
                      <a:moveTo>
                        <a:pt x="48229" y="164197"/>
                      </a:moveTo>
                      <a:cubicBezTo>
                        <a:pt x="37867" y="164197"/>
                        <a:pt x="28656" y="164197"/>
                        <a:pt x="19446" y="164197"/>
                      </a:cubicBezTo>
                      <a:cubicBezTo>
                        <a:pt x="3327" y="163813"/>
                        <a:pt x="-5116" y="149606"/>
                        <a:pt x="3327" y="136166"/>
                      </a:cubicBezTo>
                      <a:cubicBezTo>
                        <a:pt x="29424" y="93927"/>
                        <a:pt x="55904" y="51689"/>
                        <a:pt x="82385" y="9450"/>
                      </a:cubicBezTo>
                      <a:cubicBezTo>
                        <a:pt x="87758" y="1002"/>
                        <a:pt x="95433" y="-1686"/>
                        <a:pt x="103876" y="1002"/>
                      </a:cubicBezTo>
                      <a:cubicBezTo>
                        <a:pt x="111552" y="3306"/>
                        <a:pt x="116541" y="10602"/>
                        <a:pt x="116925" y="20201"/>
                      </a:cubicBezTo>
                      <a:cubicBezTo>
                        <a:pt x="117308" y="37097"/>
                        <a:pt x="116925" y="53992"/>
                        <a:pt x="116925" y="70504"/>
                      </a:cubicBezTo>
                      <a:cubicBezTo>
                        <a:pt x="116925" y="73960"/>
                        <a:pt x="116925" y="77416"/>
                        <a:pt x="116925" y="82408"/>
                      </a:cubicBezTo>
                      <a:cubicBezTo>
                        <a:pt x="127286" y="82408"/>
                        <a:pt x="136881" y="82408"/>
                        <a:pt x="146475" y="82408"/>
                      </a:cubicBezTo>
                      <a:cubicBezTo>
                        <a:pt x="155302" y="82408"/>
                        <a:pt x="162978" y="83944"/>
                        <a:pt x="167583" y="92391"/>
                      </a:cubicBezTo>
                      <a:cubicBezTo>
                        <a:pt x="172188" y="100839"/>
                        <a:pt x="169118" y="108135"/>
                        <a:pt x="164129" y="115431"/>
                      </a:cubicBezTo>
                      <a:cubicBezTo>
                        <a:pt x="137265" y="154597"/>
                        <a:pt x="110401" y="193764"/>
                        <a:pt x="83536" y="232931"/>
                      </a:cubicBezTo>
                      <a:cubicBezTo>
                        <a:pt x="76245" y="243683"/>
                        <a:pt x="66266" y="246371"/>
                        <a:pt x="57056" y="240611"/>
                      </a:cubicBezTo>
                      <a:cubicBezTo>
                        <a:pt x="49764" y="236003"/>
                        <a:pt x="48229" y="228707"/>
                        <a:pt x="48229" y="220643"/>
                      </a:cubicBezTo>
                      <a:cubicBezTo>
                        <a:pt x="48229" y="202212"/>
                        <a:pt x="48229" y="183781"/>
                        <a:pt x="48229" y="164197"/>
                      </a:cubicBezTo>
                      <a:close/>
                      <a:moveTo>
                        <a:pt x="85071" y="166501"/>
                      </a:moveTo>
                      <a:cubicBezTo>
                        <a:pt x="96584" y="149989"/>
                        <a:pt x="106563" y="135014"/>
                        <a:pt x="116157" y="121574"/>
                      </a:cubicBezTo>
                      <a:cubicBezTo>
                        <a:pt x="105795" y="118887"/>
                        <a:pt x="92747" y="118887"/>
                        <a:pt x="86606" y="112359"/>
                      </a:cubicBezTo>
                      <a:cubicBezTo>
                        <a:pt x="80466" y="106215"/>
                        <a:pt x="80850" y="93543"/>
                        <a:pt x="78547" y="83560"/>
                      </a:cubicBezTo>
                      <a:cubicBezTo>
                        <a:pt x="69720" y="97767"/>
                        <a:pt x="60510" y="112743"/>
                        <a:pt x="50915" y="128102"/>
                      </a:cubicBezTo>
                      <a:cubicBezTo>
                        <a:pt x="75477" y="128870"/>
                        <a:pt x="84687" y="124646"/>
                        <a:pt x="85071" y="166501"/>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grpSp>
            <p:nvGrpSpPr>
              <p:cNvPr id="1916" name="Google Shape;1916;p56"/>
              <p:cNvGrpSpPr/>
              <p:nvPr/>
            </p:nvGrpSpPr>
            <p:grpSpPr>
              <a:xfrm>
                <a:off x="1304333" y="5488666"/>
                <a:ext cx="566267" cy="691349"/>
                <a:chOff x="5574516" y="3858678"/>
                <a:chExt cx="566267" cy="691349"/>
              </a:xfrm>
            </p:grpSpPr>
            <p:sp>
              <p:nvSpPr>
                <p:cNvPr id="1917" name="Google Shape;1917;p56"/>
                <p:cNvSpPr/>
                <p:nvPr/>
              </p:nvSpPr>
              <p:spPr>
                <a:xfrm>
                  <a:off x="5574516" y="4023123"/>
                  <a:ext cx="315322" cy="329150"/>
                </a:xfrm>
                <a:custGeom>
                  <a:rect l="l" t="t" r="r" b="b"/>
                  <a:pathLst>
                    <a:path w="315322" h="329150" extrusionOk="0">
                      <a:moveTo>
                        <a:pt x="301463" y="222785"/>
                      </a:moveTo>
                      <a:cubicBezTo>
                        <a:pt x="291101" y="217793"/>
                        <a:pt x="281891" y="213186"/>
                        <a:pt x="272680" y="208578"/>
                      </a:cubicBezTo>
                      <a:cubicBezTo>
                        <a:pt x="263469" y="204354"/>
                        <a:pt x="255794" y="205506"/>
                        <a:pt x="250037" y="211650"/>
                      </a:cubicBezTo>
                      <a:cubicBezTo>
                        <a:pt x="243897" y="218177"/>
                        <a:pt x="243513" y="225473"/>
                        <a:pt x="247351" y="233537"/>
                      </a:cubicBezTo>
                      <a:cubicBezTo>
                        <a:pt x="252340" y="243137"/>
                        <a:pt x="256561" y="253504"/>
                        <a:pt x="261934" y="262720"/>
                      </a:cubicBezTo>
                      <a:cubicBezTo>
                        <a:pt x="266540" y="270400"/>
                        <a:pt x="265004" y="275008"/>
                        <a:pt x="258097" y="279232"/>
                      </a:cubicBezTo>
                      <a:cubicBezTo>
                        <a:pt x="253107" y="282687"/>
                        <a:pt x="248118" y="286911"/>
                        <a:pt x="243129" y="290367"/>
                      </a:cubicBezTo>
                      <a:cubicBezTo>
                        <a:pt x="230848" y="298815"/>
                        <a:pt x="220870" y="309567"/>
                        <a:pt x="214730" y="323390"/>
                      </a:cubicBezTo>
                      <a:cubicBezTo>
                        <a:pt x="212811" y="327998"/>
                        <a:pt x="210125" y="329150"/>
                        <a:pt x="205519" y="329150"/>
                      </a:cubicBezTo>
                      <a:cubicBezTo>
                        <a:pt x="173282" y="328766"/>
                        <a:pt x="141429" y="329150"/>
                        <a:pt x="109192" y="328766"/>
                      </a:cubicBezTo>
                      <a:cubicBezTo>
                        <a:pt x="106121" y="328766"/>
                        <a:pt x="102284" y="326078"/>
                        <a:pt x="100749" y="323390"/>
                      </a:cubicBezTo>
                      <a:cubicBezTo>
                        <a:pt x="93073" y="308799"/>
                        <a:pt x="82711" y="297663"/>
                        <a:pt x="69279" y="288063"/>
                      </a:cubicBezTo>
                      <a:cubicBezTo>
                        <a:pt x="18621" y="251968"/>
                        <a:pt x="-4022" y="202434"/>
                        <a:pt x="583" y="140996"/>
                      </a:cubicBezTo>
                      <a:cubicBezTo>
                        <a:pt x="6340" y="70726"/>
                        <a:pt x="64290" y="11592"/>
                        <a:pt x="134905" y="1608"/>
                      </a:cubicBezTo>
                      <a:cubicBezTo>
                        <a:pt x="219335" y="-10296"/>
                        <a:pt x="292252" y="45383"/>
                        <a:pt x="310290" y="119108"/>
                      </a:cubicBezTo>
                      <a:cubicBezTo>
                        <a:pt x="319117" y="154435"/>
                        <a:pt x="316430" y="188610"/>
                        <a:pt x="301463" y="222785"/>
                      </a:cubicBezTo>
                      <a:close/>
                      <a:moveTo>
                        <a:pt x="123008" y="200514"/>
                      </a:moveTo>
                      <a:cubicBezTo>
                        <a:pt x="123008" y="220097"/>
                        <a:pt x="123008" y="238529"/>
                        <a:pt x="123008" y="256576"/>
                      </a:cubicBezTo>
                      <a:cubicBezTo>
                        <a:pt x="123008" y="264640"/>
                        <a:pt x="124543" y="271936"/>
                        <a:pt x="131835" y="276544"/>
                      </a:cubicBezTo>
                      <a:cubicBezTo>
                        <a:pt x="141045" y="282303"/>
                        <a:pt x="151023" y="279616"/>
                        <a:pt x="158315" y="268864"/>
                      </a:cubicBezTo>
                      <a:cubicBezTo>
                        <a:pt x="185179" y="229697"/>
                        <a:pt x="212044" y="190530"/>
                        <a:pt x="238908" y="151364"/>
                      </a:cubicBezTo>
                      <a:cubicBezTo>
                        <a:pt x="243897" y="144068"/>
                        <a:pt x="246967" y="137156"/>
                        <a:pt x="242362" y="128324"/>
                      </a:cubicBezTo>
                      <a:cubicBezTo>
                        <a:pt x="237756" y="119876"/>
                        <a:pt x="229697" y="118340"/>
                        <a:pt x="221254" y="118340"/>
                      </a:cubicBezTo>
                      <a:cubicBezTo>
                        <a:pt x="211660" y="118340"/>
                        <a:pt x="202065" y="118340"/>
                        <a:pt x="191703" y="118340"/>
                      </a:cubicBezTo>
                      <a:cubicBezTo>
                        <a:pt x="191703" y="113349"/>
                        <a:pt x="191703" y="109893"/>
                        <a:pt x="191703" y="106437"/>
                      </a:cubicBezTo>
                      <a:cubicBezTo>
                        <a:pt x="191703" y="89541"/>
                        <a:pt x="191703" y="72646"/>
                        <a:pt x="191703" y="56134"/>
                      </a:cubicBezTo>
                      <a:cubicBezTo>
                        <a:pt x="191703" y="46535"/>
                        <a:pt x="186330" y="39239"/>
                        <a:pt x="178655" y="36935"/>
                      </a:cubicBezTo>
                      <a:cubicBezTo>
                        <a:pt x="170212" y="34631"/>
                        <a:pt x="162537" y="36935"/>
                        <a:pt x="157164" y="45383"/>
                      </a:cubicBezTo>
                      <a:cubicBezTo>
                        <a:pt x="130683" y="87621"/>
                        <a:pt x="104203" y="129476"/>
                        <a:pt x="78106" y="172099"/>
                      </a:cubicBezTo>
                      <a:cubicBezTo>
                        <a:pt x="69663" y="185922"/>
                        <a:pt x="78106" y="200130"/>
                        <a:pt x="94224" y="200130"/>
                      </a:cubicBezTo>
                      <a:cubicBezTo>
                        <a:pt x="103435" y="200514"/>
                        <a:pt x="112262" y="200514"/>
                        <a:pt x="123008" y="200514"/>
                      </a:cubicBezTo>
                      <a:close/>
                    </a:path>
                  </a:pathLst>
                </a:custGeom>
                <a:solidFill>
                  <a:srgbClr val="69ADA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1918" name="Google Shape;1918;p56"/>
                <p:cNvSpPr/>
                <p:nvPr/>
              </p:nvSpPr>
              <p:spPr>
                <a:xfrm>
                  <a:off x="5935464" y="4344594"/>
                  <a:ext cx="205319" cy="205433"/>
                </a:xfrm>
                <a:custGeom>
                  <a:rect l="l" t="t" r="r" b="b"/>
                  <a:pathLst>
                    <a:path w="205319" h="205433" extrusionOk="0">
                      <a:moveTo>
                        <a:pt x="0" y="42623"/>
                      </a:moveTo>
                      <a:cubicBezTo>
                        <a:pt x="14200" y="28799"/>
                        <a:pt x="28783" y="14208"/>
                        <a:pt x="42599" y="0"/>
                      </a:cubicBezTo>
                      <a:cubicBezTo>
                        <a:pt x="96712" y="54142"/>
                        <a:pt x="151207" y="108669"/>
                        <a:pt x="205320" y="162811"/>
                      </a:cubicBezTo>
                      <a:cubicBezTo>
                        <a:pt x="191504" y="176635"/>
                        <a:pt x="176920" y="191226"/>
                        <a:pt x="163104" y="205434"/>
                      </a:cubicBezTo>
                      <a:cubicBezTo>
                        <a:pt x="108992" y="151675"/>
                        <a:pt x="54112" y="97149"/>
                        <a:pt x="0" y="42623"/>
                      </a:cubicBezTo>
                      <a:close/>
                    </a:path>
                  </a:pathLst>
                </a:custGeom>
                <a:solidFill>
                  <a:srgbClr val="69ADA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1919" name="Google Shape;1919;p56"/>
                <p:cNvSpPr/>
                <p:nvPr/>
              </p:nvSpPr>
              <p:spPr>
                <a:xfrm>
                  <a:off x="6090893" y="3858678"/>
                  <a:ext cx="48643" cy="134182"/>
                </a:xfrm>
                <a:custGeom>
                  <a:rect l="l" t="t" r="r" b="b"/>
                  <a:pathLst>
                    <a:path w="48643" h="134182" extrusionOk="0">
                      <a:moveTo>
                        <a:pt x="0" y="134183"/>
                      </a:moveTo>
                      <a:cubicBezTo>
                        <a:pt x="0" y="89256"/>
                        <a:pt x="0" y="45097"/>
                        <a:pt x="0" y="171"/>
                      </a:cubicBezTo>
                      <a:cubicBezTo>
                        <a:pt x="11897" y="171"/>
                        <a:pt x="23410" y="-213"/>
                        <a:pt x="34540" y="171"/>
                      </a:cubicBezTo>
                      <a:cubicBezTo>
                        <a:pt x="42599" y="555"/>
                        <a:pt x="47972" y="6698"/>
                        <a:pt x="48356" y="14762"/>
                      </a:cubicBezTo>
                      <a:cubicBezTo>
                        <a:pt x="48740" y="49705"/>
                        <a:pt x="48740" y="84264"/>
                        <a:pt x="48356" y="119207"/>
                      </a:cubicBezTo>
                      <a:cubicBezTo>
                        <a:pt x="48356" y="128039"/>
                        <a:pt x="42215" y="133799"/>
                        <a:pt x="33005" y="133799"/>
                      </a:cubicBezTo>
                      <a:cubicBezTo>
                        <a:pt x="22259" y="134183"/>
                        <a:pt x="11513" y="134183"/>
                        <a:pt x="0" y="134183"/>
                      </a:cubicBezTo>
                      <a:close/>
                    </a:path>
                  </a:pathLst>
                </a:custGeom>
                <a:solidFill>
                  <a:srgbClr val="69ADA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1920" name="Google Shape;1920;p56"/>
                <p:cNvSpPr/>
                <p:nvPr/>
              </p:nvSpPr>
              <p:spPr>
                <a:xfrm>
                  <a:off x="6090893" y="4028401"/>
                  <a:ext cx="49027" cy="134737"/>
                </a:xfrm>
                <a:custGeom>
                  <a:rect l="l" t="t" r="r" b="b"/>
                  <a:pathLst>
                    <a:path w="49027" h="134737" extrusionOk="0">
                      <a:moveTo>
                        <a:pt x="0" y="171"/>
                      </a:moveTo>
                      <a:cubicBezTo>
                        <a:pt x="11513" y="171"/>
                        <a:pt x="22259" y="-213"/>
                        <a:pt x="33389" y="171"/>
                      </a:cubicBezTo>
                      <a:cubicBezTo>
                        <a:pt x="42599" y="555"/>
                        <a:pt x="48740" y="6314"/>
                        <a:pt x="48740" y="15146"/>
                      </a:cubicBezTo>
                      <a:cubicBezTo>
                        <a:pt x="49123" y="50089"/>
                        <a:pt x="49123" y="84648"/>
                        <a:pt x="48740" y="119591"/>
                      </a:cubicBezTo>
                      <a:cubicBezTo>
                        <a:pt x="48740" y="128423"/>
                        <a:pt x="42599" y="134183"/>
                        <a:pt x="33389" y="134567"/>
                      </a:cubicBezTo>
                      <a:cubicBezTo>
                        <a:pt x="22643" y="134950"/>
                        <a:pt x="11513" y="134567"/>
                        <a:pt x="0" y="134567"/>
                      </a:cubicBezTo>
                      <a:cubicBezTo>
                        <a:pt x="0" y="90024"/>
                        <a:pt x="0" y="45481"/>
                        <a:pt x="0" y="171"/>
                      </a:cubicBezTo>
                      <a:close/>
                    </a:path>
                  </a:pathLst>
                </a:custGeom>
                <a:solidFill>
                  <a:srgbClr val="69ADA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1921" name="Google Shape;1921;p56"/>
                <p:cNvSpPr/>
                <p:nvPr/>
              </p:nvSpPr>
              <p:spPr>
                <a:xfrm>
                  <a:off x="6090893" y="4199579"/>
                  <a:ext cx="48355" cy="133206"/>
                </a:xfrm>
                <a:custGeom>
                  <a:rect l="l" t="t" r="r" b="b"/>
                  <a:pathLst>
                    <a:path w="48355" h="133206" extrusionOk="0">
                      <a:moveTo>
                        <a:pt x="0" y="133111"/>
                      </a:moveTo>
                      <a:cubicBezTo>
                        <a:pt x="0" y="88184"/>
                        <a:pt x="0" y="44793"/>
                        <a:pt x="0" y="251"/>
                      </a:cubicBezTo>
                      <a:cubicBezTo>
                        <a:pt x="12281" y="251"/>
                        <a:pt x="24562" y="-517"/>
                        <a:pt x="36842" y="635"/>
                      </a:cubicBezTo>
                      <a:cubicBezTo>
                        <a:pt x="44902" y="1403"/>
                        <a:pt x="48356" y="8315"/>
                        <a:pt x="48356" y="15994"/>
                      </a:cubicBezTo>
                      <a:cubicBezTo>
                        <a:pt x="48356" y="49401"/>
                        <a:pt x="48356" y="83192"/>
                        <a:pt x="48356" y="116599"/>
                      </a:cubicBezTo>
                      <a:cubicBezTo>
                        <a:pt x="48356" y="126199"/>
                        <a:pt x="42983" y="132343"/>
                        <a:pt x="34156" y="132727"/>
                      </a:cubicBezTo>
                      <a:cubicBezTo>
                        <a:pt x="23027" y="133495"/>
                        <a:pt x="11897" y="133111"/>
                        <a:pt x="0" y="133111"/>
                      </a:cubicBezTo>
                      <a:close/>
                    </a:path>
                  </a:pathLst>
                </a:custGeom>
                <a:solidFill>
                  <a:srgbClr val="69ADA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1922" name="Google Shape;1922;p56"/>
                <p:cNvSpPr/>
                <p:nvPr/>
              </p:nvSpPr>
              <p:spPr>
                <a:xfrm>
                  <a:off x="5699826" y="4143000"/>
                  <a:ext cx="65241" cy="82941"/>
                </a:xfrm>
                <a:custGeom>
                  <a:rect l="l" t="t" r="r" b="b"/>
                  <a:pathLst>
                    <a:path w="65241" h="82941" extrusionOk="0">
                      <a:moveTo>
                        <a:pt x="34540" y="82941"/>
                      </a:moveTo>
                      <a:cubicBezTo>
                        <a:pt x="34156" y="41087"/>
                        <a:pt x="24945" y="45311"/>
                        <a:pt x="0" y="44543"/>
                      </a:cubicBezTo>
                      <a:cubicBezTo>
                        <a:pt x="9594" y="29183"/>
                        <a:pt x="18805" y="14592"/>
                        <a:pt x="27632" y="0"/>
                      </a:cubicBezTo>
                      <a:cubicBezTo>
                        <a:pt x="29935" y="9984"/>
                        <a:pt x="29551" y="22655"/>
                        <a:pt x="35691" y="28799"/>
                      </a:cubicBezTo>
                      <a:cubicBezTo>
                        <a:pt x="41832" y="34943"/>
                        <a:pt x="54880" y="34943"/>
                        <a:pt x="65242" y="38015"/>
                      </a:cubicBezTo>
                      <a:cubicBezTo>
                        <a:pt x="56032" y="51454"/>
                        <a:pt x="46053" y="66430"/>
                        <a:pt x="34540" y="82941"/>
                      </a:cubicBezTo>
                      <a:close/>
                    </a:path>
                  </a:pathLst>
                </a:custGeom>
                <a:solidFill>
                  <a:srgbClr val="69ADA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grpSp>
      </p:grpSp>
      <p:grpSp>
        <p:nvGrpSpPr>
          <p:cNvPr id="1923" name="Google Shape;1923;p56"/>
          <p:cNvGrpSpPr/>
          <p:nvPr/>
        </p:nvGrpSpPr>
        <p:grpSpPr>
          <a:xfrm>
            <a:off x="6698015" y="3163531"/>
            <a:ext cx="750136" cy="750136"/>
            <a:chOff x="6770986" y="5699369"/>
            <a:chExt cx="750136" cy="750136"/>
          </a:xfrm>
        </p:grpSpPr>
        <p:sp>
          <p:nvSpPr>
            <p:cNvPr id="1924" name="Google Shape;1924;p56"/>
            <p:cNvSpPr/>
            <p:nvPr/>
          </p:nvSpPr>
          <p:spPr>
            <a:xfrm>
              <a:off x="6770986" y="5699369"/>
              <a:ext cx="750136" cy="750136"/>
            </a:xfrm>
            <a:prstGeom prst="ellipse">
              <a:avLst/>
            </a:prstGeom>
            <a:solidFill>
              <a:srgbClr val="69ADA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grpSp>
          <p:nvGrpSpPr>
            <p:cNvPr id="1925" name="Google Shape;1925;p56"/>
            <p:cNvGrpSpPr/>
            <p:nvPr/>
          </p:nvGrpSpPr>
          <p:grpSpPr>
            <a:xfrm>
              <a:off x="6927017" y="5844011"/>
              <a:ext cx="460179" cy="460852"/>
              <a:chOff x="5846399" y="5075944"/>
              <a:chExt cx="910778" cy="912109"/>
            </a:xfrm>
          </p:grpSpPr>
          <p:grpSp>
            <p:nvGrpSpPr>
              <p:cNvPr id="1926" name="Google Shape;1926;p56"/>
              <p:cNvGrpSpPr/>
              <p:nvPr/>
            </p:nvGrpSpPr>
            <p:grpSpPr>
              <a:xfrm>
                <a:off x="6118625" y="5123402"/>
                <a:ext cx="376897" cy="533617"/>
                <a:chOff x="2711364" y="4936062"/>
                <a:chExt cx="376897" cy="533617"/>
              </a:xfrm>
            </p:grpSpPr>
            <p:sp>
              <p:nvSpPr>
                <p:cNvPr id="1927" name="Google Shape;1927;p56"/>
                <p:cNvSpPr/>
                <p:nvPr/>
              </p:nvSpPr>
              <p:spPr>
                <a:xfrm>
                  <a:off x="2711364" y="4936062"/>
                  <a:ext cx="376897" cy="408053"/>
                </a:xfrm>
                <a:custGeom>
                  <a:rect l="l" t="t" r="r" b="b"/>
                  <a:pathLst>
                    <a:path w="376897" h="408053" extrusionOk="0">
                      <a:moveTo>
                        <a:pt x="125501" y="282489"/>
                      </a:moveTo>
                      <a:cubicBezTo>
                        <a:pt x="125501" y="325112"/>
                        <a:pt x="125501" y="365815"/>
                        <a:pt x="125501" y="407669"/>
                      </a:cubicBezTo>
                      <a:cubicBezTo>
                        <a:pt x="115522" y="407669"/>
                        <a:pt x="105544" y="407669"/>
                        <a:pt x="94415" y="407669"/>
                      </a:cubicBezTo>
                      <a:cubicBezTo>
                        <a:pt x="94799" y="367735"/>
                        <a:pt x="71005" y="338552"/>
                        <a:pt x="46827" y="310136"/>
                      </a:cubicBezTo>
                      <a:cubicBezTo>
                        <a:pt x="18044" y="275962"/>
                        <a:pt x="774" y="237947"/>
                        <a:pt x="6" y="192252"/>
                      </a:cubicBezTo>
                      <a:cubicBezTo>
                        <a:pt x="-761" y="94335"/>
                        <a:pt x="69086" y="13314"/>
                        <a:pt x="166181" y="1410"/>
                      </a:cubicBezTo>
                      <a:cubicBezTo>
                        <a:pt x="302805" y="-15102"/>
                        <a:pt x="411029" y="116222"/>
                        <a:pt x="366895" y="248314"/>
                      </a:cubicBezTo>
                      <a:cubicBezTo>
                        <a:pt x="360371" y="267898"/>
                        <a:pt x="346555" y="285177"/>
                        <a:pt x="335426" y="303225"/>
                      </a:cubicBezTo>
                      <a:cubicBezTo>
                        <a:pt x="331204" y="310136"/>
                        <a:pt x="325447" y="316280"/>
                        <a:pt x="320075" y="322424"/>
                      </a:cubicBezTo>
                      <a:cubicBezTo>
                        <a:pt x="299734" y="347383"/>
                        <a:pt x="282849" y="373879"/>
                        <a:pt x="282465" y="408053"/>
                      </a:cubicBezTo>
                      <a:cubicBezTo>
                        <a:pt x="272103" y="408053"/>
                        <a:pt x="262125" y="408053"/>
                        <a:pt x="251763" y="408053"/>
                      </a:cubicBezTo>
                      <a:cubicBezTo>
                        <a:pt x="251763" y="366583"/>
                        <a:pt x="251763" y="325496"/>
                        <a:pt x="251763" y="282873"/>
                      </a:cubicBezTo>
                      <a:cubicBezTo>
                        <a:pt x="256752" y="282873"/>
                        <a:pt x="261741" y="282873"/>
                        <a:pt x="267114" y="282873"/>
                      </a:cubicBezTo>
                      <a:cubicBezTo>
                        <a:pt x="293978" y="282105"/>
                        <a:pt x="314318" y="260986"/>
                        <a:pt x="313934" y="234875"/>
                      </a:cubicBezTo>
                      <a:cubicBezTo>
                        <a:pt x="313551" y="209531"/>
                        <a:pt x="292443" y="188796"/>
                        <a:pt x="267114" y="188796"/>
                      </a:cubicBezTo>
                      <a:cubicBezTo>
                        <a:pt x="241401" y="188796"/>
                        <a:pt x="220677" y="209148"/>
                        <a:pt x="219909" y="235259"/>
                      </a:cubicBezTo>
                      <a:cubicBezTo>
                        <a:pt x="219909" y="240250"/>
                        <a:pt x="219909" y="245243"/>
                        <a:pt x="219909" y="250618"/>
                      </a:cubicBezTo>
                      <a:cubicBezTo>
                        <a:pt x="199186" y="250618"/>
                        <a:pt x="178845" y="250618"/>
                        <a:pt x="156970" y="250618"/>
                      </a:cubicBezTo>
                      <a:cubicBezTo>
                        <a:pt x="156970" y="245626"/>
                        <a:pt x="156970" y="240250"/>
                        <a:pt x="156970" y="234491"/>
                      </a:cubicBezTo>
                      <a:cubicBezTo>
                        <a:pt x="155819" y="208379"/>
                        <a:pt x="135095" y="188028"/>
                        <a:pt x="109382" y="188412"/>
                      </a:cubicBezTo>
                      <a:cubicBezTo>
                        <a:pt x="84053" y="188796"/>
                        <a:pt x="63329" y="209531"/>
                        <a:pt x="62945" y="234875"/>
                      </a:cubicBezTo>
                      <a:cubicBezTo>
                        <a:pt x="62562" y="260602"/>
                        <a:pt x="82902" y="281721"/>
                        <a:pt x="108998" y="282489"/>
                      </a:cubicBezTo>
                      <a:cubicBezTo>
                        <a:pt x="114371" y="282873"/>
                        <a:pt x="119360" y="282489"/>
                        <a:pt x="125501" y="282489"/>
                      </a:cubicBezTo>
                      <a:close/>
                    </a:path>
                  </a:pathLst>
                </a:custGeom>
                <a:solidFill>
                  <a:srgbClr val="69ADA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1928" name="Google Shape;1928;p56"/>
                <p:cNvSpPr/>
                <p:nvPr/>
              </p:nvSpPr>
              <p:spPr>
                <a:xfrm>
                  <a:off x="2869101" y="5218935"/>
                  <a:ext cx="61404" cy="124796"/>
                </a:xfrm>
                <a:custGeom>
                  <a:rect l="l" t="t" r="r" b="b"/>
                  <a:pathLst>
                    <a:path w="61404" h="124796" extrusionOk="0">
                      <a:moveTo>
                        <a:pt x="0" y="0"/>
                      </a:moveTo>
                      <a:cubicBezTo>
                        <a:pt x="20724" y="0"/>
                        <a:pt x="40680" y="0"/>
                        <a:pt x="61404" y="0"/>
                      </a:cubicBezTo>
                      <a:cubicBezTo>
                        <a:pt x="61404" y="41471"/>
                        <a:pt x="61404" y="82941"/>
                        <a:pt x="61404" y="124796"/>
                      </a:cubicBezTo>
                      <a:cubicBezTo>
                        <a:pt x="41448" y="124796"/>
                        <a:pt x="21108" y="124796"/>
                        <a:pt x="0" y="124796"/>
                      </a:cubicBezTo>
                      <a:cubicBezTo>
                        <a:pt x="0" y="83326"/>
                        <a:pt x="0" y="42239"/>
                        <a:pt x="0" y="0"/>
                      </a:cubicBezTo>
                      <a:close/>
                    </a:path>
                  </a:pathLst>
                </a:custGeom>
                <a:solidFill>
                  <a:srgbClr val="69ADA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1929" name="Google Shape;1929;p56"/>
                <p:cNvSpPr/>
                <p:nvPr/>
              </p:nvSpPr>
              <p:spPr>
                <a:xfrm>
                  <a:off x="2837632" y="5376370"/>
                  <a:ext cx="124342" cy="30334"/>
                </a:xfrm>
                <a:custGeom>
                  <a:rect l="l" t="t" r="r" b="b"/>
                  <a:pathLst>
                    <a:path w="124342" h="30334" extrusionOk="0">
                      <a:moveTo>
                        <a:pt x="0" y="0"/>
                      </a:moveTo>
                      <a:cubicBezTo>
                        <a:pt x="41448" y="0"/>
                        <a:pt x="82512" y="0"/>
                        <a:pt x="124343" y="0"/>
                      </a:cubicBezTo>
                      <a:cubicBezTo>
                        <a:pt x="124343" y="9984"/>
                        <a:pt x="124343" y="19967"/>
                        <a:pt x="124343" y="30335"/>
                      </a:cubicBezTo>
                      <a:cubicBezTo>
                        <a:pt x="83279" y="30335"/>
                        <a:pt x="41831" y="30335"/>
                        <a:pt x="0" y="30335"/>
                      </a:cubicBezTo>
                      <a:cubicBezTo>
                        <a:pt x="0" y="20351"/>
                        <a:pt x="0" y="10752"/>
                        <a:pt x="0"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1930" name="Google Shape;1930;p56"/>
                <p:cNvSpPr/>
                <p:nvPr/>
              </p:nvSpPr>
              <p:spPr>
                <a:xfrm>
                  <a:off x="2857588" y="5439344"/>
                  <a:ext cx="84814" cy="30335"/>
                </a:xfrm>
                <a:custGeom>
                  <a:rect l="l" t="t" r="r" b="b"/>
                  <a:pathLst>
                    <a:path w="84814" h="30335" extrusionOk="0">
                      <a:moveTo>
                        <a:pt x="84814" y="0"/>
                      </a:moveTo>
                      <a:cubicBezTo>
                        <a:pt x="82128" y="10368"/>
                        <a:pt x="79825" y="19967"/>
                        <a:pt x="77523" y="30335"/>
                      </a:cubicBezTo>
                      <a:cubicBezTo>
                        <a:pt x="54496" y="30335"/>
                        <a:pt x="31854" y="30335"/>
                        <a:pt x="7676" y="30335"/>
                      </a:cubicBezTo>
                      <a:cubicBezTo>
                        <a:pt x="5373" y="20735"/>
                        <a:pt x="2686" y="10752"/>
                        <a:pt x="0" y="0"/>
                      </a:cubicBezTo>
                      <a:cubicBezTo>
                        <a:pt x="28016" y="0"/>
                        <a:pt x="55647" y="0"/>
                        <a:pt x="84814"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1931" name="Google Shape;1931;p56"/>
                <p:cNvSpPr/>
                <p:nvPr/>
              </p:nvSpPr>
              <p:spPr>
                <a:xfrm>
                  <a:off x="2805762" y="5155943"/>
                  <a:ext cx="31444" cy="31291"/>
                </a:xfrm>
                <a:custGeom>
                  <a:rect l="l" t="t" r="r" b="b"/>
                  <a:pathLst>
                    <a:path w="31444" h="31291" extrusionOk="0">
                      <a:moveTo>
                        <a:pt x="31103" y="31121"/>
                      </a:moveTo>
                      <a:cubicBezTo>
                        <a:pt x="24579" y="31121"/>
                        <a:pt x="19206" y="31505"/>
                        <a:pt x="14217" y="31121"/>
                      </a:cubicBezTo>
                      <a:cubicBezTo>
                        <a:pt x="5774" y="30353"/>
                        <a:pt x="-367" y="23442"/>
                        <a:pt x="17" y="15378"/>
                      </a:cubicBezTo>
                      <a:cubicBezTo>
                        <a:pt x="17" y="7314"/>
                        <a:pt x="6925" y="402"/>
                        <a:pt x="14984" y="18"/>
                      </a:cubicBezTo>
                      <a:cubicBezTo>
                        <a:pt x="23044" y="-366"/>
                        <a:pt x="30335" y="5394"/>
                        <a:pt x="31103" y="13842"/>
                      </a:cubicBezTo>
                      <a:cubicBezTo>
                        <a:pt x="31871" y="19218"/>
                        <a:pt x="31103" y="24977"/>
                        <a:pt x="31103" y="31121"/>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1932" name="Google Shape;1932;p56"/>
                <p:cNvSpPr/>
                <p:nvPr/>
              </p:nvSpPr>
              <p:spPr>
                <a:xfrm>
                  <a:off x="2962572" y="5155944"/>
                  <a:ext cx="31274" cy="31504"/>
                </a:xfrm>
                <a:custGeom>
                  <a:rect l="l" t="t" r="r" b="b"/>
                  <a:pathLst>
                    <a:path w="31274" h="31504" extrusionOk="0">
                      <a:moveTo>
                        <a:pt x="171" y="31504"/>
                      </a:moveTo>
                      <a:cubicBezTo>
                        <a:pt x="171" y="24976"/>
                        <a:pt x="-213" y="19601"/>
                        <a:pt x="171" y="14225"/>
                      </a:cubicBezTo>
                      <a:cubicBezTo>
                        <a:pt x="938" y="5777"/>
                        <a:pt x="7846" y="-367"/>
                        <a:pt x="15905" y="17"/>
                      </a:cubicBezTo>
                      <a:cubicBezTo>
                        <a:pt x="23965" y="17"/>
                        <a:pt x="30873" y="6929"/>
                        <a:pt x="31256" y="14993"/>
                      </a:cubicBezTo>
                      <a:cubicBezTo>
                        <a:pt x="31640" y="23056"/>
                        <a:pt x="25883" y="29968"/>
                        <a:pt x="17440" y="31120"/>
                      </a:cubicBezTo>
                      <a:cubicBezTo>
                        <a:pt x="15905" y="31504"/>
                        <a:pt x="14370" y="31120"/>
                        <a:pt x="12451" y="31120"/>
                      </a:cubicBezTo>
                      <a:cubicBezTo>
                        <a:pt x="8997" y="31504"/>
                        <a:pt x="5160" y="31504"/>
                        <a:pt x="171" y="31504"/>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grpSp>
            <p:nvGrpSpPr>
              <p:cNvPr id="1933" name="Google Shape;1933;p56"/>
              <p:cNvGrpSpPr/>
              <p:nvPr/>
            </p:nvGrpSpPr>
            <p:grpSpPr>
              <a:xfrm>
                <a:off x="5846399" y="5075944"/>
                <a:ext cx="910778" cy="912109"/>
                <a:chOff x="2444246" y="4903928"/>
                <a:chExt cx="910778" cy="912109"/>
              </a:xfrm>
            </p:grpSpPr>
            <p:sp>
              <p:nvSpPr>
                <p:cNvPr id="1934" name="Google Shape;1934;p56"/>
                <p:cNvSpPr/>
                <p:nvPr/>
              </p:nvSpPr>
              <p:spPr>
                <a:xfrm>
                  <a:off x="2679955" y="4903928"/>
                  <a:ext cx="440062" cy="597910"/>
                </a:xfrm>
                <a:custGeom>
                  <a:rect l="l" t="t" r="r" b="b"/>
                  <a:pathLst>
                    <a:path w="440062" h="597910" extrusionOk="0">
                      <a:moveTo>
                        <a:pt x="314257" y="472826"/>
                      </a:moveTo>
                      <a:cubicBezTo>
                        <a:pt x="314257" y="483194"/>
                        <a:pt x="314257" y="493177"/>
                        <a:pt x="314257" y="502777"/>
                      </a:cubicBezTo>
                      <a:cubicBezTo>
                        <a:pt x="314257" y="513145"/>
                        <a:pt x="309652" y="521592"/>
                        <a:pt x="301592" y="528504"/>
                      </a:cubicBezTo>
                      <a:cubicBezTo>
                        <a:pt x="298138" y="531576"/>
                        <a:pt x="295452" y="535800"/>
                        <a:pt x="293917" y="540024"/>
                      </a:cubicBezTo>
                      <a:cubicBezTo>
                        <a:pt x="290463" y="550775"/>
                        <a:pt x="288160" y="562295"/>
                        <a:pt x="285090" y="573047"/>
                      </a:cubicBezTo>
                      <a:cubicBezTo>
                        <a:pt x="280485" y="588790"/>
                        <a:pt x="269739" y="597238"/>
                        <a:pt x="253621" y="597622"/>
                      </a:cubicBezTo>
                      <a:cubicBezTo>
                        <a:pt x="230978" y="598006"/>
                        <a:pt x="208335" y="598006"/>
                        <a:pt x="186076" y="597622"/>
                      </a:cubicBezTo>
                      <a:cubicBezTo>
                        <a:pt x="169957" y="597622"/>
                        <a:pt x="159212" y="588790"/>
                        <a:pt x="154606" y="573431"/>
                      </a:cubicBezTo>
                      <a:cubicBezTo>
                        <a:pt x="152688" y="566903"/>
                        <a:pt x="151153" y="560375"/>
                        <a:pt x="149617" y="553463"/>
                      </a:cubicBezTo>
                      <a:cubicBezTo>
                        <a:pt x="146931" y="542328"/>
                        <a:pt x="144628" y="531960"/>
                        <a:pt x="134650" y="523896"/>
                      </a:cubicBezTo>
                      <a:cubicBezTo>
                        <a:pt x="129277" y="519673"/>
                        <a:pt x="127358" y="509689"/>
                        <a:pt x="126207" y="502009"/>
                      </a:cubicBezTo>
                      <a:cubicBezTo>
                        <a:pt x="124672" y="492409"/>
                        <a:pt x="125823" y="482426"/>
                        <a:pt x="125823" y="472826"/>
                      </a:cubicBezTo>
                      <a:cubicBezTo>
                        <a:pt x="102413" y="467066"/>
                        <a:pt x="95889" y="459002"/>
                        <a:pt x="94354" y="435195"/>
                      </a:cubicBezTo>
                      <a:cubicBezTo>
                        <a:pt x="93202" y="414460"/>
                        <a:pt x="82841" y="397948"/>
                        <a:pt x="70560" y="382205"/>
                      </a:cubicBezTo>
                      <a:cubicBezTo>
                        <a:pt x="62500" y="371837"/>
                        <a:pt x="54441" y="361469"/>
                        <a:pt x="45998" y="351486"/>
                      </a:cubicBezTo>
                      <a:cubicBezTo>
                        <a:pt x="-33059" y="256257"/>
                        <a:pt x="-8114" y="102661"/>
                        <a:pt x="104716" y="32775"/>
                      </a:cubicBezTo>
                      <a:cubicBezTo>
                        <a:pt x="238653" y="-49782"/>
                        <a:pt x="414806" y="31623"/>
                        <a:pt x="437449" y="187523"/>
                      </a:cubicBezTo>
                      <a:cubicBezTo>
                        <a:pt x="447043" y="252033"/>
                        <a:pt x="430157" y="309247"/>
                        <a:pt x="387942" y="359165"/>
                      </a:cubicBezTo>
                      <a:cubicBezTo>
                        <a:pt x="377580" y="371453"/>
                        <a:pt x="366834" y="384125"/>
                        <a:pt x="358391" y="398332"/>
                      </a:cubicBezTo>
                      <a:cubicBezTo>
                        <a:pt x="351867" y="409468"/>
                        <a:pt x="347645" y="422139"/>
                        <a:pt x="345727" y="434811"/>
                      </a:cubicBezTo>
                      <a:cubicBezTo>
                        <a:pt x="343040" y="459002"/>
                        <a:pt x="337667" y="467066"/>
                        <a:pt x="314257" y="472826"/>
                      </a:cubicBezTo>
                      <a:close/>
                      <a:moveTo>
                        <a:pt x="156909" y="314623"/>
                      </a:moveTo>
                      <a:cubicBezTo>
                        <a:pt x="150769" y="314623"/>
                        <a:pt x="145780" y="314623"/>
                        <a:pt x="140407" y="314623"/>
                      </a:cubicBezTo>
                      <a:cubicBezTo>
                        <a:pt x="114310" y="313855"/>
                        <a:pt x="93970" y="292736"/>
                        <a:pt x="94354" y="267008"/>
                      </a:cubicBezTo>
                      <a:cubicBezTo>
                        <a:pt x="94738" y="241665"/>
                        <a:pt x="115462" y="220930"/>
                        <a:pt x="140791" y="220546"/>
                      </a:cubicBezTo>
                      <a:cubicBezTo>
                        <a:pt x="166504" y="220162"/>
                        <a:pt x="187611" y="240513"/>
                        <a:pt x="188379" y="266624"/>
                      </a:cubicBezTo>
                      <a:cubicBezTo>
                        <a:pt x="188762" y="272000"/>
                        <a:pt x="188379" y="277376"/>
                        <a:pt x="188379" y="282752"/>
                      </a:cubicBezTo>
                      <a:cubicBezTo>
                        <a:pt x="210254" y="282752"/>
                        <a:pt x="230594" y="282752"/>
                        <a:pt x="251318" y="282752"/>
                      </a:cubicBezTo>
                      <a:cubicBezTo>
                        <a:pt x="251318" y="276992"/>
                        <a:pt x="251318" y="272000"/>
                        <a:pt x="251318" y="267392"/>
                      </a:cubicBezTo>
                      <a:cubicBezTo>
                        <a:pt x="252085" y="241281"/>
                        <a:pt x="272809" y="220930"/>
                        <a:pt x="298522" y="220930"/>
                      </a:cubicBezTo>
                      <a:cubicBezTo>
                        <a:pt x="323851" y="220930"/>
                        <a:pt x="344959" y="241665"/>
                        <a:pt x="345343" y="267008"/>
                      </a:cubicBezTo>
                      <a:cubicBezTo>
                        <a:pt x="345727" y="293119"/>
                        <a:pt x="325386" y="314239"/>
                        <a:pt x="298522" y="315007"/>
                      </a:cubicBezTo>
                      <a:cubicBezTo>
                        <a:pt x="293533" y="315007"/>
                        <a:pt x="288160" y="315007"/>
                        <a:pt x="283171" y="315007"/>
                      </a:cubicBezTo>
                      <a:cubicBezTo>
                        <a:pt x="283171" y="357629"/>
                        <a:pt x="283171" y="399100"/>
                        <a:pt x="283171" y="440187"/>
                      </a:cubicBezTo>
                      <a:cubicBezTo>
                        <a:pt x="293533" y="440187"/>
                        <a:pt x="303127" y="440187"/>
                        <a:pt x="313873" y="440187"/>
                      </a:cubicBezTo>
                      <a:cubicBezTo>
                        <a:pt x="313873" y="406012"/>
                        <a:pt x="330759" y="379517"/>
                        <a:pt x="351483" y="354558"/>
                      </a:cubicBezTo>
                      <a:cubicBezTo>
                        <a:pt x="356856" y="348414"/>
                        <a:pt x="362612" y="342270"/>
                        <a:pt x="366834" y="335358"/>
                      </a:cubicBezTo>
                      <a:cubicBezTo>
                        <a:pt x="377963" y="317311"/>
                        <a:pt x="391780" y="300031"/>
                        <a:pt x="398304" y="280448"/>
                      </a:cubicBezTo>
                      <a:cubicBezTo>
                        <a:pt x="442822" y="148356"/>
                        <a:pt x="334213" y="17032"/>
                        <a:pt x="197589" y="33543"/>
                      </a:cubicBezTo>
                      <a:cubicBezTo>
                        <a:pt x="100494" y="45447"/>
                        <a:pt x="30647" y="126468"/>
                        <a:pt x="31415" y="224385"/>
                      </a:cubicBezTo>
                      <a:cubicBezTo>
                        <a:pt x="31798" y="269696"/>
                        <a:pt x="49068" y="308095"/>
                        <a:pt x="78235" y="342270"/>
                      </a:cubicBezTo>
                      <a:cubicBezTo>
                        <a:pt x="102413" y="370685"/>
                        <a:pt x="126207" y="399868"/>
                        <a:pt x="125823" y="439803"/>
                      </a:cubicBezTo>
                      <a:cubicBezTo>
                        <a:pt x="136953" y="439803"/>
                        <a:pt x="146931" y="439803"/>
                        <a:pt x="156909" y="439803"/>
                      </a:cubicBezTo>
                      <a:cubicBezTo>
                        <a:pt x="156909" y="397948"/>
                        <a:pt x="156909" y="357246"/>
                        <a:pt x="156909" y="314623"/>
                      </a:cubicBezTo>
                      <a:close/>
                      <a:moveTo>
                        <a:pt x="189146" y="315007"/>
                      </a:moveTo>
                      <a:cubicBezTo>
                        <a:pt x="189146" y="357246"/>
                        <a:pt x="189146" y="398332"/>
                        <a:pt x="189146" y="439803"/>
                      </a:cubicBezTo>
                      <a:cubicBezTo>
                        <a:pt x="210254" y="439803"/>
                        <a:pt x="230594" y="439803"/>
                        <a:pt x="250550" y="439803"/>
                      </a:cubicBezTo>
                      <a:cubicBezTo>
                        <a:pt x="250550" y="397948"/>
                        <a:pt x="250550" y="356478"/>
                        <a:pt x="250550" y="315007"/>
                      </a:cubicBezTo>
                      <a:cubicBezTo>
                        <a:pt x="229826" y="315007"/>
                        <a:pt x="209870" y="315007"/>
                        <a:pt x="189146" y="315007"/>
                      </a:cubicBezTo>
                      <a:close/>
                      <a:moveTo>
                        <a:pt x="157677" y="472442"/>
                      </a:moveTo>
                      <a:cubicBezTo>
                        <a:pt x="157677" y="483194"/>
                        <a:pt x="157677" y="492793"/>
                        <a:pt x="157677" y="502777"/>
                      </a:cubicBezTo>
                      <a:cubicBezTo>
                        <a:pt x="199508" y="502777"/>
                        <a:pt x="240956" y="502777"/>
                        <a:pt x="282020" y="502777"/>
                      </a:cubicBezTo>
                      <a:cubicBezTo>
                        <a:pt x="282020" y="492409"/>
                        <a:pt x="282020" y="482426"/>
                        <a:pt x="282020" y="472442"/>
                      </a:cubicBezTo>
                      <a:cubicBezTo>
                        <a:pt x="240188" y="472442"/>
                        <a:pt x="199124" y="472442"/>
                        <a:pt x="157677" y="472442"/>
                      </a:cubicBezTo>
                      <a:close/>
                      <a:moveTo>
                        <a:pt x="262447" y="535416"/>
                      </a:moveTo>
                      <a:cubicBezTo>
                        <a:pt x="233280" y="535416"/>
                        <a:pt x="206032" y="535416"/>
                        <a:pt x="177633" y="535416"/>
                      </a:cubicBezTo>
                      <a:cubicBezTo>
                        <a:pt x="180319" y="546168"/>
                        <a:pt x="183006" y="556151"/>
                        <a:pt x="185308" y="565751"/>
                      </a:cubicBezTo>
                      <a:cubicBezTo>
                        <a:pt x="209486" y="565751"/>
                        <a:pt x="232129" y="565751"/>
                        <a:pt x="255155" y="565751"/>
                      </a:cubicBezTo>
                      <a:cubicBezTo>
                        <a:pt x="257458" y="555383"/>
                        <a:pt x="259761" y="545784"/>
                        <a:pt x="262447" y="535416"/>
                      </a:cubicBezTo>
                      <a:close/>
                      <a:moveTo>
                        <a:pt x="156909" y="283136"/>
                      </a:moveTo>
                      <a:cubicBezTo>
                        <a:pt x="156909" y="276608"/>
                        <a:pt x="157293" y="271232"/>
                        <a:pt x="156909" y="265856"/>
                      </a:cubicBezTo>
                      <a:cubicBezTo>
                        <a:pt x="156142" y="257409"/>
                        <a:pt x="148850" y="251649"/>
                        <a:pt x="140791" y="252033"/>
                      </a:cubicBezTo>
                      <a:cubicBezTo>
                        <a:pt x="132731" y="252417"/>
                        <a:pt x="126207" y="259329"/>
                        <a:pt x="125823" y="267392"/>
                      </a:cubicBezTo>
                      <a:cubicBezTo>
                        <a:pt x="125823" y="275456"/>
                        <a:pt x="131580" y="282368"/>
                        <a:pt x="140023" y="283136"/>
                      </a:cubicBezTo>
                      <a:cubicBezTo>
                        <a:pt x="145396" y="283520"/>
                        <a:pt x="150385" y="283136"/>
                        <a:pt x="156909" y="283136"/>
                      </a:cubicBezTo>
                      <a:close/>
                      <a:moveTo>
                        <a:pt x="282787" y="283520"/>
                      </a:moveTo>
                      <a:cubicBezTo>
                        <a:pt x="287393" y="283520"/>
                        <a:pt x="291230" y="283520"/>
                        <a:pt x="295068" y="283520"/>
                      </a:cubicBezTo>
                      <a:cubicBezTo>
                        <a:pt x="296603" y="283520"/>
                        <a:pt x="298522" y="283520"/>
                        <a:pt x="300057" y="283520"/>
                      </a:cubicBezTo>
                      <a:cubicBezTo>
                        <a:pt x="308500" y="282368"/>
                        <a:pt x="314257" y="275456"/>
                        <a:pt x="313873" y="267392"/>
                      </a:cubicBezTo>
                      <a:cubicBezTo>
                        <a:pt x="313489" y="259329"/>
                        <a:pt x="306581" y="252801"/>
                        <a:pt x="298522" y="252417"/>
                      </a:cubicBezTo>
                      <a:cubicBezTo>
                        <a:pt x="290463" y="252417"/>
                        <a:pt x="283555" y="258177"/>
                        <a:pt x="282787" y="266624"/>
                      </a:cubicBezTo>
                      <a:cubicBezTo>
                        <a:pt x="282404" y="271232"/>
                        <a:pt x="282787" y="276608"/>
                        <a:pt x="282787" y="28352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1935" name="Google Shape;1935;p56"/>
                <p:cNvSpPr/>
                <p:nvPr/>
              </p:nvSpPr>
              <p:spPr>
                <a:xfrm>
                  <a:off x="2962679" y="5486092"/>
                  <a:ext cx="314009" cy="329945"/>
                </a:xfrm>
                <a:custGeom>
                  <a:rect l="l" t="t" r="r" b="b"/>
                  <a:pathLst>
                    <a:path w="314009" h="329945" extrusionOk="0">
                      <a:moveTo>
                        <a:pt x="98310" y="168286"/>
                      </a:moveTo>
                      <a:cubicBezTo>
                        <a:pt x="47268" y="122207"/>
                        <a:pt x="57630" y="59617"/>
                        <a:pt x="90635" y="27362"/>
                      </a:cubicBezTo>
                      <a:cubicBezTo>
                        <a:pt x="127093" y="-8733"/>
                        <a:pt x="185427" y="-9117"/>
                        <a:pt x="222653" y="26210"/>
                      </a:cubicBezTo>
                      <a:cubicBezTo>
                        <a:pt x="257193" y="59233"/>
                        <a:pt x="266787" y="122975"/>
                        <a:pt x="218048" y="167134"/>
                      </a:cubicBezTo>
                      <a:cubicBezTo>
                        <a:pt x="232631" y="177118"/>
                        <a:pt x="248750" y="186333"/>
                        <a:pt x="262182" y="198237"/>
                      </a:cubicBezTo>
                      <a:cubicBezTo>
                        <a:pt x="295954" y="227804"/>
                        <a:pt x="312457" y="265819"/>
                        <a:pt x="313992" y="310746"/>
                      </a:cubicBezTo>
                      <a:cubicBezTo>
                        <a:pt x="314376" y="324185"/>
                        <a:pt x="308619" y="329945"/>
                        <a:pt x="295187" y="329945"/>
                      </a:cubicBezTo>
                      <a:cubicBezTo>
                        <a:pt x="203081" y="329945"/>
                        <a:pt x="111359" y="329945"/>
                        <a:pt x="19253" y="329945"/>
                      </a:cubicBezTo>
                      <a:cubicBezTo>
                        <a:pt x="5437" y="329945"/>
                        <a:pt x="-704" y="324185"/>
                        <a:pt x="64" y="309978"/>
                      </a:cubicBezTo>
                      <a:cubicBezTo>
                        <a:pt x="3518" y="247003"/>
                        <a:pt x="33452" y="201309"/>
                        <a:pt x="89483" y="172510"/>
                      </a:cubicBezTo>
                      <a:cubicBezTo>
                        <a:pt x="92170" y="170974"/>
                        <a:pt x="94856" y="169822"/>
                        <a:pt x="98310" y="168286"/>
                      </a:cubicBezTo>
                      <a:close/>
                      <a:moveTo>
                        <a:pt x="280220" y="297690"/>
                      </a:moveTo>
                      <a:cubicBezTo>
                        <a:pt x="279068" y="253147"/>
                        <a:pt x="233399" y="185565"/>
                        <a:pt x="151655" y="188253"/>
                      </a:cubicBezTo>
                      <a:cubicBezTo>
                        <a:pt x="91402" y="190173"/>
                        <a:pt x="29231" y="247388"/>
                        <a:pt x="33836" y="297306"/>
                      </a:cubicBezTo>
                      <a:cubicBezTo>
                        <a:pt x="94856" y="297306"/>
                        <a:pt x="155493" y="297306"/>
                        <a:pt x="219583" y="297306"/>
                      </a:cubicBezTo>
                      <a:cubicBezTo>
                        <a:pt x="213059" y="286938"/>
                        <a:pt x="208070" y="278491"/>
                        <a:pt x="202313" y="270427"/>
                      </a:cubicBezTo>
                      <a:cubicBezTo>
                        <a:pt x="195405" y="260827"/>
                        <a:pt x="194638" y="252379"/>
                        <a:pt x="201929" y="246236"/>
                      </a:cubicBezTo>
                      <a:cubicBezTo>
                        <a:pt x="208838" y="240092"/>
                        <a:pt x="218048" y="241628"/>
                        <a:pt x="226107" y="250076"/>
                      </a:cubicBezTo>
                      <a:cubicBezTo>
                        <a:pt x="238772" y="263515"/>
                        <a:pt x="246064" y="279642"/>
                        <a:pt x="249901" y="297690"/>
                      </a:cubicBezTo>
                      <a:cubicBezTo>
                        <a:pt x="260263" y="297690"/>
                        <a:pt x="270242" y="297690"/>
                        <a:pt x="280220" y="297690"/>
                      </a:cubicBezTo>
                      <a:close/>
                      <a:moveTo>
                        <a:pt x="219967" y="93792"/>
                      </a:moveTo>
                      <a:cubicBezTo>
                        <a:pt x="219967" y="59233"/>
                        <a:pt x="191568" y="30818"/>
                        <a:pt x="156644" y="31202"/>
                      </a:cubicBezTo>
                      <a:cubicBezTo>
                        <a:pt x="122488" y="31202"/>
                        <a:pt x="94472" y="59617"/>
                        <a:pt x="94089" y="93792"/>
                      </a:cubicBezTo>
                      <a:cubicBezTo>
                        <a:pt x="94089" y="128735"/>
                        <a:pt x="122104" y="156766"/>
                        <a:pt x="156644" y="157150"/>
                      </a:cubicBezTo>
                      <a:cubicBezTo>
                        <a:pt x="191568" y="157150"/>
                        <a:pt x="219967" y="128735"/>
                        <a:pt x="219967" y="93792"/>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1936" name="Google Shape;1936;p56"/>
                <p:cNvSpPr/>
                <p:nvPr/>
              </p:nvSpPr>
              <p:spPr>
                <a:xfrm>
                  <a:off x="2522873" y="5485743"/>
                  <a:ext cx="314009" cy="329909"/>
                </a:xfrm>
                <a:custGeom>
                  <a:rect l="l" t="t" r="r" b="b"/>
                  <a:pathLst>
                    <a:path w="314009" h="329909" extrusionOk="0">
                      <a:moveTo>
                        <a:pt x="98310" y="168634"/>
                      </a:moveTo>
                      <a:cubicBezTo>
                        <a:pt x="48036" y="123708"/>
                        <a:pt x="57246" y="61118"/>
                        <a:pt x="89867" y="28095"/>
                      </a:cubicBezTo>
                      <a:cubicBezTo>
                        <a:pt x="126326" y="-8384"/>
                        <a:pt x="184276" y="-9536"/>
                        <a:pt x="221886" y="25791"/>
                      </a:cubicBezTo>
                      <a:cubicBezTo>
                        <a:pt x="256426" y="58046"/>
                        <a:pt x="267171" y="122940"/>
                        <a:pt x="216129" y="168634"/>
                      </a:cubicBezTo>
                      <a:cubicBezTo>
                        <a:pt x="239923" y="179002"/>
                        <a:pt x="260647" y="193594"/>
                        <a:pt x="277149" y="213561"/>
                      </a:cubicBezTo>
                      <a:cubicBezTo>
                        <a:pt x="300560" y="241592"/>
                        <a:pt x="312840" y="274231"/>
                        <a:pt x="313992" y="310710"/>
                      </a:cubicBezTo>
                      <a:cubicBezTo>
                        <a:pt x="314375" y="323766"/>
                        <a:pt x="308619" y="329909"/>
                        <a:pt x="295187" y="329909"/>
                      </a:cubicBezTo>
                      <a:cubicBezTo>
                        <a:pt x="203081" y="329909"/>
                        <a:pt x="111359" y="329909"/>
                        <a:pt x="19253" y="329909"/>
                      </a:cubicBezTo>
                      <a:cubicBezTo>
                        <a:pt x="5437" y="329909"/>
                        <a:pt x="-704" y="324150"/>
                        <a:pt x="64" y="309942"/>
                      </a:cubicBezTo>
                      <a:cubicBezTo>
                        <a:pt x="3902" y="246968"/>
                        <a:pt x="33836" y="201273"/>
                        <a:pt x="89867" y="172474"/>
                      </a:cubicBezTo>
                      <a:cubicBezTo>
                        <a:pt x="92554" y="171322"/>
                        <a:pt x="95240" y="170170"/>
                        <a:pt x="98310" y="168634"/>
                      </a:cubicBezTo>
                      <a:close/>
                      <a:moveTo>
                        <a:pt x="94472" y="298038"/>
                      </a:moveTo>
                      <a:cubicBezTo>
                        <a:pt x="159330" y="298038"/>
                        <a:pt x="219967" y="298038"/>
                        <a:pt x="280987" y="298038"/>
                      </a:cubicBezTo>
                      <a:cubicBezTo>
                        <a:pt x="279068" y="251960"/>
                        <a:pt x="233783" y="187834"/>
                        <a:pt x="155876" y="188602"/>
                      </a:cubicBezTo>
                      <a:cubicBezTo>
                        <a:pt x="78738" y="189370"/>
                        <a:pt x="35371" y="254264"/>
                        <a:pt x="34220" y="298038"/>
                      </a:cubicBezTo>
                      <a:cubicBezTo>
                        <a:pt x="44198" y="298038"/>
                        <a:pt x="54176" y="298038"/>
                        <a:pt x="64154" y="298038"/>
                      </a:cubicBezTo>
                      <a:cubicBezTo>
                        <a:pt x="71446" y="273079"/>
                        <a:pt x="77203" y="261944"/>
                        <a:pt x="88716" y="250424"/>
                      </a:cubicBezTo>
                      <a:cubicBezTo>
                        <a:pt x="91402" y="247736"/>
                        <a:pt x="94472" y="245048"/>
                        <a:pt x="98310" y="243896"/>
                      </a:cubicBezTo>
                      <a:cubicBezTo>
                        <a:pt x="105218" y="241976"/>
                        <a:pt x="111359" y="243896"/>
                        <a:pt x="115580" y="250040"/>
                      </a:cubicBezTo>
                      <a:cubicBezTo>
                        <a:pt x="119801" y="256568"/>
                        <a:pt x="119034" y="262711"/>
                        <a:pt x="114429" y="269239"/>
                      </a:cubicBezTo>
                      <a:cubicBezTo>
                        <a:pt x="107137" y="278071"/>
                        <a:pt x="101764" y="287287"/>
                        <a:pt x="94472" y="298038"/>
                      </a:cubicBezTo>
                      <a:close/>
                      <a:moveTo>
                        <a:pt x="157412" y="31551"/>
                      </a:moveTo>
                      <a:cubicBezTo>
                        <a:pt x="122488" y="31551"/>
                        <a:pt x="94089" y="59582"/>
                        <a:pt x="94472" y="94141"/>
                      </a:cubicBezTo>
                      <a:cubicBezTo>
                        <a:pt x="94472" y="129084"/>
                        <a:pt x="122872" y="157115"/>
                        <a:pt x="157412" y="157115"/>
                      </a:cubicBezTo>
                      <a:cubicBezTo>
                        <a:pt x="191567" y="157115"/>
                        <a:pt x="219967" y="129084"/>
                        <a:pt x="219967" y="94909"/>
                      </a:cubicBezTo>
                      <a:cubicBezTo>
                        <a:pt x="220351" y="59966"/>
                        <a:pt x="192335" y="31551"/>
                        <a:pt x="157412" y="31551"/>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1937" name="Google Shape;1937;p56"/>
                <p:cNvSpPr/>
                <p:nvPr/>
              </p:nvSpPr>
              <p:spPr>
                <a:xfrm>
                  <a:off x="2444246" y="5234238"/>
                  <a:ext cx="219597" cy="220082"/>
                </a:xfrm>
                <a:custGeom>
                  <a:rect l="l" t="t" r="r" b="b"/>
                  <a:pathLst>
                    <a:path w="219597" h="220082" extrusionOk="0">
                      <a:moveTo>
                        <a:pt x="157748" y="105269"/>
                      </a:moveTo>
                      <a:cubicBezTo>
                        <a:pt x="185764" y="119861"/>
                        <a:pt x="205720" y="141364"/>
                        <a:pt x="214547" y="171700"/>
                      </a:cubicBezTo>
                      <a:cubicBezTo>
                        <a:pt x="217617" y="181683"/>
                        <a:pt x="218769" y="192051"/>
                        <a:pt x="219536" y="202419"/>
                      </a:cubicBezTo>
                      <a:cubicBezTo>
                        <a:pt x="220304" y="213170"/>
                        <a:pt x="213779" y="219698"/>
                        <a:pt x="203034" y="220082"/>
                      </a:cubicBezTo>
                      <a:cubicBezTo>
                        <a:pt x="140862" y="220082"/>
                        <a:pt x="78691" y="220082"/>
                        <a:pt x="16519" y="220082"/>
                      </a:cubicBezTo>
                      <a:cubicBezTo>
                        <a:pt x="5774" y="220082"/>
                        <a:pt x="-367" y="213554"/>
                        <a:pt x="17" y="202419"/>
                      </a:cubicBezTo>
                      <a:cubicBezTo>
                        <a:pt x="1552" y="163636"/>
                        <a:pt x="18438" y="133685"/>
                        <a:pt x="50675" y="112181"/>
                      </a:cubicBezTo>
                      <a:cubicBezTo>
                        <a:pt x="52594" y="111029"/>
                        <a:pt x="54513" y="109877"/>
                        <a:pt x="56432" y="108725"/>
                      </a:cubicBezTo>
                      <a:cubicBezTo>
                        <a:pt x="58351" y="107573"/>
                        <a:pt x="60269" y="106422"/>
                        <a:pt x="62188" y="105269"/>
                      </a:cubicBezTo>
                      <a:cubicBezTo>
                        <a:pt x="40697" y="68791"/>
                        <a:pt x="43000" y="37688"/>
                        <a:pt x="68329" y="15416"/>
                      </a:cubicBezTo>
                      <a:cubicBezTo>
                        <a:pt x="91355" y="-4551"/>
                        <a:pt x="125895" y="-5319"/>
                        <a:pt x="149689" y="14264"/>
                      </a:cubicBezTo>
                      <a:cubicBezTo>
                        <a:pt x="176554" y="35768"/>
                        <a:pt x="179240" y="66871"/>
                        <a:pt x="157748" y="105269"/>
                      </a:cubicBezTo>
                      <a:close/>
                      <a:moveTo>
                        <a:pt x="186148" y="188211"/>
                      </a:moveTo>
                      <a:cubicBezTo>
                        <a:pt x="180391" y="151732"/>
                        <a:pt x="145084" y="124085"/>
                        <a:pt x="105939" y="126005"/>
                      </a:cubicBezTo>
                      <a:cubicBezTo>
                        <a:pt x="70631" y="127541"/>
                        <a:pt x="36092" y="157492"/>
                        <a:pt x="34557" y="188211"/>
                      </a:cubicBezTo>
                      <a:cubicBezTo>
                        <a:pt x="85215" y="188211"/>
                        <a:pt x="135490" y="188211"/>
                        <a:pt x="186148" y="188211"/>
                      </a:cubicBezTo>
                      <a:close/>
                      <a:moveTo>
                        <a:pt x="141630" y="63415"/>
                      </a:moveTo>
                      <a:cubicBezTo>
                        <a:pt x="141630" y="46135"/>
                        <a:pt x="127814" y="31928"/>
                        <a:pt x="110928" y="31928"/>
                      </a:cubicBezTo>
                      <a:cubicBezTo>
                        <a:pt x="93274" y="31544"/>
                        <a:pt x="79075" y="46135"/>
                        <a:pt x="79075" y="63415"/>
                      </a:cubicBezTo>
                      <a:cubicBezTo>
                        <a:pt x="79075" y="80310"/>
                        <a:pt x="93274" y="94518"/>
                        <a:pt x="110544" y="94518"/>
                      </a:cubicBezTo>
                      <a:cubicBezTo>
                        <a:pt x="127430" y="94518"/>
                        <a:pt x="141246" y="80310"/>
                        <a:pt x="141630" y="63415"/>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1938" name="Google Shape;1938;p56"/>
                <p:cNvSpPr/>
                <p:nvPr/>
              </p:nvSpPr>
              <p:spPr>
                <a:xfrm>
                  <a:off x="3135377" y="5234295"/>
                  <a:ext cx="219647" cy="220409"/>
                </a:xfrm>
                <a:custGeom>
                  <a:rect l="l" t="t" r="r" b="b"/>
                  <a:pathLst>
                    <a:path w="219647" h="220409" extrusionOk="0">
                      <a:moveTo>
                        <a:pt x="62236" y="105213"/>
                      </a:moveTo>
                      <a:cubicBezTo>
                        <a:pt x="40744" y="67966"/>
                        <a:pt x="43431" y="36479"/>
                        <a:pt x="69143" y="14975"/>
                      </a:cubicBezTo>
                      <a:cubicBezTo>
                        <a:pt x="92554" y="-4992"/>
                        <a:pt x="126710" y="-4992"/>
                        <a:pt x="150504" y="14975"/>
                      </a:cubicBezTo>
                      <a:cubicBezTo>
                        <a:pt x="176600" y="36863"/>
                        <a:pt x="178903" y="68350"/>
                        <a:pt x="157795" y="104829"/>
                      </a:cubicBezTo>
                      <a:cubicBezTo>
                        <a:pt x="165855" y="110589"/>
                        <a:pt x="174298" y="115580"/>
                        <a:pt x="181590" y="121724"/>
                      </a:cubicBezTo>
                      <a:cubicBezTo>
                        <a:pt x="205767" y="142460"/>
                        <a:pt x="218048" y="168955"/>
                        <a:pt x="219583" y="200826"/>
                      </a:cubicBezTo>
                      <a:cubicBezTo>
                        <a:pt x="220351" y="214265"/>
                        <a:pt x="214210" y="220409"/>
                        <a:pt x="201162" y="220409"/>
                      </a:cubicBezTo>
                      <a:cubicBezTo>
                        <a:pt x="140142" y="220409"/>
                        <a:pt x="79505" y="220409"/>
                        <a:pt x="18485" y="220409"/>
                      </a:cubicBezTo>
                      <a:cubicBezTo>
                        <a:pt x="5437" y="220409"/>
                        <a:pt x="-704" y="214265"/>
                        <a:pt x="64" y="200826"/>
                      </a:cubicBezTo>
                      <a:cubicBezTo>
                        <a:pt x="1983" y="162811"/>
                        <a:pt x="18869" y="133628"/>
                        <a:pt x="50722" y="112509"/>
                      </a:cubicBezTo>
                      <a:cubicBezTo>
                        <a:pt x="54560" y="109437"/>
                        <a:pt x="58398" y="107517"/>
                        <a:pt x="62236" y="105213"/>
                      </a:cubicBezTo>
                      <a:close/>
                      <a:moveTo>
                        <a:pt x="186195" y="188154"/>
                      </a:moveTo>
                      <a:cubicBezTo>
                        <a:pt x="180822" y="151675"/>
                        <a:pt x="145515" y="124412"/>
                        <a:pt x="105986" y="125948"/>
                      </a:cubicBezTo>
                      <a:cubicBezTo>
                        <a:pt x="71062" y="127484"/>
                        <a:pt x="36523" y="157051"/>
                        <a:pt x="34604" y="188154"/>
                      </a:cubicBezTo>
                      <a:cubicBezTo>
                        <a:pt x="84878" y="188154"/>
                        <a:pt x="135537" y="188154"/>
                        <a:pt x="186195" y="188154"/>
                      </a:cubicBezTo>
                      <a:close/>
                      <a:moveTo>
                        <a:pt x="141293" y="62590"/>
                      </a:moveTo>
                      <a:cubicBezTo>
                        <a:pt x="140909" y="45311"/>
                        <a:pt x="126710" y="31487"/>
                        <a:pt x="109824" y="31487"/>
                      </a:cubicBezTo>
                      <a:cubicBezTo>
                        <a:pt x="92170" y="31487"/>
                        <a:pt x="78354" y="46079"/>
                        <a:pt x="78738" y="63742"/>
                      </a:cubicBezTo>
                      <a:cubicBezTo>
                        <a:pt x="79122" y="80638"/>
                        <a:pt x="93705" y="94461"/>
                        <a:pt x="110591" y="94077"/>
                      </a:cubicBezTo>
                      <a:cubicBezTo>
                        <a:pt x="127861" y="94077"/>
                        <a:pt x="141677" y="79870"/>
                        <a:pt x="141293" y="6259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1939" name="Google Shape;1939;p56"/>
                <p:cNvSpPr/>
                <p:nvPr/>
              </p:nvSpPr>
              <p:spPr>
                <a:xfrm>
                  <a:off x="2837244" y="5533037"/>
                  <a:ext cx="125498" cy="125948"/>
                </a:xfrm>
                <a:custGeom>
                  <a:rect l="l" t="t" r="r" b="b"/>
                  <a:pathLst>
                    <a:path w="125498" h="125948" extrusionOk="0">
                      <a:moveTo>
                        <a:pt x="62559" y="0"/>
                      </a:moveTo>
                      <a:cubicBezTo>
                        <a:pt x="97483" y="0"/>
                        <a:pt x="125498" y="28031"/>
                        <a:pt x="125498" y="62974"/>
                      </a:cubicBezTo>
                      <a:cubicBezTo>
                        <a:pt x="125498" y="97533"/>
                        <a:pt x="97099" y="125948"/>
                        <a:pt x="62559" y="125948"/>
                      </a:cubicBezTo>
                      <a:cubicBezTo>
                        <a:pt x="28403" y="125948"/>
                        <a:pt x="388" y="97917"/>
                        <a:pt x="4" y="63742"/>
                      </a:cubicBezTo>
                      <a:cubicBezTo>
                        <a:pt x="-380" y="28415"/>
                        <a:pt x="27636" y="0"/>
                        <a:pt x="62559" y="0"/>
                      </a:cubicBezTo>
                      <a:close/>
                      <a:moveTo>
                        <a:pt x="62559" y="31487"/>
                      </a:moveTo>
                      <a:cubicBezTo>
                        <a:pt x="45289" y="31487"/>
                        <a:pt x="31473" y="45695"/>
                        <a:pt x="31473" y="62974"/>
                      </a:cubicBezTo>
                      <a:cubicBezTo>
                        <a:pt x="31473" y="80638"/>
                        <a:pt x="46057" y="94845"/>
                        <a:pt x="63327" y="94461"/>
                      </a:cubicBezTo>
                      <a:cubicBezTo>
                        <a:pt x="80213" y="94077"/>
                        <a:pt x="94413" y="79870"/>
                        <a:pt x="94029" y="62590"/>
                      </a:cubicBezTo>
                      <a:cubicBezTo>
                        <a:pt x="93645" y="45311"/>
                        <a:pt x="79829" y="31487"/>
                        <a:pt x="62559" y="31487"/>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1940" name="Google Shape;1940;p56"/>
                <p:cNvSpPr/>
                <p:nvPr/>
              </p:nvSpPr>
              <p:spPr>
                <a:xfrm>
                  <a:off x="2459992" y="5485801"/>
                  <a:ext cx="94419" cy="94102"/>
                </a:xfrm>
                <a:custGeom>
                  <a:rect l="l" t="t" r="r" b="b"/>
                  <a:pathLst>
                    <a:path w="94419" h="94102" extrusionOk="0">
                      <a:moveTo>
                        <a:pt x="94414" y="48388"/>
                      </a:moveTo>
                      <a:cubicBezTo>
                        <a:pt x="94030" y="73731"/>
                        <a:pt x="72155" y="94850"/>
                        <a:pt x="46442" y="94082"/>
                      </a:cubicBezTo>
                      <a:cubicBezTo>
                        <a:pt x="20345" y="93698"/>
                        <a:pt x="-378" y="71811"/>
                        <a:pt x="5" y="45700"/>
                      </a:cubicBezTo>
                      <a:cubicBezTo>
                        <a:pt x="773" y="19973"/>
                        <a:pt x="22264" y="-379"/>
                        <a:pt x="47977" y="5"/>
                      </a:cubicBezTo>
                      <a:cubicBezTo>
                        <a:pt x="74074" y="389"/>
                        <a:pt x="94798" y="22277"/>
                        <a:pt x="94414" y="48388"/>
                      </a:cubicBezTo>
                      <a:close/>
                      <a:moveTo>
                        <a:pt x="62944" y="47236"/>
                      </a:moveTo>
                      <a:cubicBezTo>
                        <a:pt x="62944" y="38788"/>
                        <a:pt x="56036" y="31492"/>
                        <a:pt x="47593" y="31492"/>
                      </a:cubicBezTo>
                      <a:cubicBezTo>
                        <a:pt x="39150" y="31108"/>
                        <a:pt x="31859" y="38020"/>
                        <a:pt x="31475" y="46468"/>
                      </a:cubicBezTo>
                      <a:cubicBezTo>
                        <a:pt x="31091" y="55300"/>
                        <a:pt x="38383" y="62979"/>
                        <a:pt x="47210" y="62979"/>
                      </a:cubicBezTo>
                      <a:cubicBezTo>
                        <a:pt x="55653" y="62595"/>
                        <a:pt x="62944" y="55684"/>
                        <a:pt x="62944" y="47236"/>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1941" name="Google Shape;1941;p56"/>
                <p:cNvSpPr/>
                <p:nvPr/>
              </p:nvSpPr>
              <p:spPr>
                <a:xfrm>
                  <a:off x="3245585" y="5485802"/>
                  <a:ext cx="94408" cy="94087"/>
                </a:xfrm>
                <a:custGeom>
                  <a:rect l="l" t="t" r="r" b="b"/>
                  <a:pathLst>
                    <a:path w="94408" h="94087" extrusionOk="0">
                      <a:moveTo>
                        <a:pt x="0" y="46852"/>
                      </a:moveTo>
                      <a:cubicBezTo>
                        <a:pt x="0" y="20740"/>
                        <a:pt x="21491" y="-379"/>
                        <a:pt x="47972" y="5"/>
                      </a:cubicBezTo>
                      <a:cubicBezTo>
                        <a:pt x="73301" y="389"/>
                        <a:pt x="94409" y="21893"/>
                        <a:pt x="94409" y="47236"/>
                      </a:cubicBezTo>
                      <a:cubicBezTo>
                        <a:pt x="94025" y="73347"/>
                        <a:pt x="72533" y="94466"/>
                        <a:pt x="46437" y="94082"/>
                      </a:cubicBezTo>
                      <a:cubicBezTo>
                        <a:pt x="20724" y="93698"/>
                        <a:pt x="0" y="72579"/>
                        <a:pt x="0" y="46852"/>
                      </a:cubicBezTo>
                      <a:close/>
                      <a:moveTo>
                        <a:pt x="46821" y="31492"/>
                      </a:moveTo>
                      <a:cubicBezTo>
                        <a:pt x="38378" y="31492"/>
                        <a:pt x="31470" y="38404"/>
                        <a:pt x="31086" y="46852"/>
                      </a:cubicBezTo>
                      <a:cubicBezTo>
                        <a:pt x="31086" y="55299"/>
                        <a:pt x="37994" y="62595"/>
                        <a:pt x="46437" y="62595"/>
                      </a:cubicBezTo>
                      <a:cubicBezTo>
                        <a:pt x="55263" y="62979"/>
                        <a:pt x="62555" y="55299"/>
                        <a:pt x="62555" y="46468"/>
                      </a:cubicBezTo>
                      <a:cubicBezTo>
                        <a:pt x="62555" y="38404"/>
                        <a:pt x="55263" y="31492"/>
                        <a:pt x="46821" y="31492"/>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1942" name="Google Shape;1942;p56"/>
                <p:cNvSpPr/>
                <p:nvPr/>
              </p:nvSpPr>
              <p:spPr>
                <a:xfrm>
                  <a:off x="2523320" y="5014653"/>
                  <a:ext cx="94030" cy="94077"/>
                </a:xfrm>
                <a:custGeom>
                  <a:rect l="l" t="t" r="r" b="b"/>
                  <a:pathLst>
                    <a:path w="94030" h="94077" extrusionOk="0">
                      <a:moveTo>
                        <a:pt x="94025" y="46462"/>
                      </a:moveTo>
                      <a:cubicBezTo>
                        <a:pt x="94409" y="72574"/>
                        <a:pt x="73301" y="94077"/>
                        <a:pt x="47204" y="94077"/>
                      </a:cubicBezTo>
                      <a:cubicBezTo>
                        <a:pt x="21491" y="94077"/>
                        <a:pt x="384" y="72958"/>
                        <a:pt x="0" y="47615"/>
                      </a:cubicBezTo>
                      <a:cubicBezTo>
                        <a:pt x="0" y="21503"/>
                        <a:pt x="21108" y="0"/>
                        <a:pt x="46821" y="0"/>
                      </a:cubicBezTo>
                      <a:cubicBezTo>
                        <a:pt x="72534" y="0"/>
                        <a:pt x="93641" y="20735"/>
                        <a:pt x="94025" y="46462"/>
                      </a:cubicBezTo>
                      <a:close/>
                      <a:moveTo>
                        <a:pt x="62555" y="47231"/>
                      </a:moveTo>
                      <a:cubicBezTo>
                        <a:pt x="62555" y="38783"/>
                        <a:pt x="56031" y="31487"/>
                        <a:pt x="47588" y="31487"/>
                      </a:cubicBezTo>
                      <a:cubicBezTo>
                        <a:pt x="38761" y="31103"/>
                        <a:pt x="31470" y="38399"/>
                        <a:pt x="31470" y="47231"/>
                      </a:cubicBezTo>
                      <a:cubicBezTo>
                        <a:pt x="31470" y="55678"/>
                        <a:pt x="38761" y="62590"/>
                        <a:pt x="47204" y="62590"/>
                      </a:cubicBezTo>
                      <a:cubicBezTo>
                        <a:pt x="55264" y="62590"/>
                        <a:pt x="62172" y="55678"/>
                        <a:pt x="62555" y="47231"/>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1943" name="Google Shape;1943;p56"/>
                <p:cNvSpPr/>
                <p:nvPr/>
              </p:nvSpPr>
              <p:spPr>
                <a:xfrm>
                  <a:off x="3182646" y="5014648"/>
                  <a:ext cx="94030" cy="94466"/>
                </a:xfrm>
                <a:custGeom>
                  <a:rect l="l" t="t" r="r" b="b"/>
                  <a:pathLst>
                    <a:path w="94030" h="94466" extrusionOk="0">
                      <a:moveTo>
                        <a:pt x="47204" y="5"/>
                      </a:moveTo>
                      <a:cubicBezTo>
                        <a:pt x="73301" y="5"/>
                        <a:pt x="94409" y="21892"/>
                        <a:pt x="94025" y="48004"/>
                      </a:cubicBezTo>
                      <a:cubicBezTo>
                        <a:pt x="93641" y="73731"/>
                        <a:pt x="72534" y="94466"/>
                        <a:pt x="46821" y="94466"/>
                      </a:cubicBezTo>
                      <a:cubicBezTo>
                        <a:pt x="21108" y="94466"/>
                        <a:pt x="0" y="73347"/>
                        <a:pt x="0" y="47620"/>
                      </a:cubicBezTo>
                      <a:cubicBezTo>
                        <a:pt x="0" y="21124"/>
                        <a:pt x="21108" y="-379"/>
                        <a:pt x="47204" y="5"/>
                      </a:cubicBezTo>
                      <a:close/>
                      <a:moveTo>
                        <a:pt x="62555" y="46852"/>
                      </a:moveTo>
                      <a:cubicBezTo>
                        <a:pt x="62555" y="38404"/>
                        <a:pt x="55647" y="31492"/>
                        <a:pt x="47204" y="31492"/>
                      </a:cubicBezTo>
                      <a:cubicBezTo>
                        <a:pt x="38378" y="31492"/>
                        <a:pt x="31086" y="38788"/>
                        <a:pt x="31470" y="47620"/>
                      </a:cubicBezTo>
                      <a:cubicBezTo>
                        <a:pt x="31853" y="56067"/>
                        <a:pt x="39145" y="62979"/>
                        <a:pt x="47588" y="62595"/>
                      </a:cubicBezTo>
                      <a:cubicBezTo>
                        <a:pt x="56031" y="62211"/>
                        <a:pt x="62939" y="55299"/>
                        <a:pt x="62555" y="46852"/>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grpSp>
      </p:grpSp>
      <p:sp>
        <p:nvSpPr>
          <p:cNvPr id="1944" name="Google Shape;1944;p56"/>
          <p:cNvSpPr txBox="1"/>
          <p:nvPr/>
        </p:nvSpPr>
        <p:spPr>
          <a:xfrm>
            <a:off x="302839" y="4790271"/>
            <a:ext cx="7319893" cy="40688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11E3B"/>
              </a:buClr>
              <a:buSzPts val="1400"/>
              <a:buFont typeface="Arial"/>
              <a:buNone/>
            </a:pPr>
            <a:r>
              <a:rPr lang="en-US" sz="1400" b="1">
                <a:solidFill>
                  <a:srgbClr val="011E3B"/>
                </a:solidFill>
                <a:latin typeface="Verdana"/>
                <a:ea typeface="Verdana"/>
                <a:cs typeface="Verdana"/>
                <a:sym typeface="Verdana"/>
              </a:rPr>
              <a:t>"Vivere la natura, preservare la cultura: viaggiare in modo sostenibile con Eco-Discover".</a:t>
            </a:r>
            <a:endParaRPr/>
          </a:p>
          <a:p>
            <a:pPr marL="0" marR="0" lvl="0" indent="0" algn="l" rtl="0">
              <a:lnSpc>
                <a:spcPct val="100000"/>
              </a:lnSpc>
              <a:spcBef>
                <a:spcPts val="600"/>
              </a:spcBef>
              <a:spcAft>
                <a:spcPts val="0"/>
              </a:spcAft>
              <a:buClr>
                <a:srgbClr val="011E3B"/>
              </a:buClr>
              <a:buSzPts val="1400"/>
              <a:buFont typeface="Arial"/>
              <a:buNone/>
            </a:pPr>
            <a:r>
              <a:rPr lang="en-US" sz="1400">
                <a:solidFill>
                  <a:srgbClr val="011E3B"/>
                </a:solidFill>
                <a:latin typeface="Verdana"/>
                <a:ea typeface="Verdana"/>
                <a:cs typeface="Verdana"/>
                <a:sym typeface="Verdana"/>
              </a:rPr>
              <a:t>Ispirate i viaggiatori a esplorare il vostro progetto di ecoturismo mettendo in mostra il patrimonio locale, la sostenibilità e gli sforzi di conservazione, promuovendo al contempo la protezione della natura e delle culture.</a:t>
            </a:r>
            <a:endParaRPr sz="1400">
              <a:solidFill>
                <a:srgbClr val="011E3B"/>
              </a:solidFill>
              <a:latin typeface="Verdana"/>
              <a:ea typeface="Verdana"/>
              <a:cs typeface="Verdana"/>
              <a:sym typeface="Verdana"/>
            </a:endParaRPr>
          </a:p>
          <a:p>
            <a:pPr marL="0" marR="0" lvl="0" indent="0" algn="l" rtl="0">
              <a:lnSpc>
                <a:spcPct val="100000"/>
              </a:lnSpc>
              <a:spcBef>
                <a:spcPts val="600"/>
              </a:spcBef>
              <a:spcAft>
                <a:spcPts val="0"/>
              </a:spcAft>
              <a:buClr>
                <a:srgbClr val="011E3B"/>
              </a:buClr>
              <a:buSzPts val="1400"/>
              <a:buFont typeface="Arial"/>
              <a:buNone/>
            </a:pPr>
            <a:r>
              <a:t/>
            </a:r>
            <a:endParaRPr sz="1400">
              <a:solidFill>
                <a:srgbClr val="4B4B4B"/>
              </a:solidFill>
              <a:latin typeface="Verdana"/>
              <a:ea typeface="Verdana"/>
              <a:cs typeface="Verdana"/>
              <a:sym typeface="Verdana"/>
            </a:endParaRPr>
          </a:p>
        </p:txBody>
      </p:sp>
      <p:sp>
        <p:nvSpPr>
          <p:cNvPr id="1945" name="Google Shape;1945;p56"/>
          <p:cNvSpPr/>
          <p:nvPr/>
        </p:nvSpPr>
        <p:spPr>
          <a:xfrm>
            <a:off x="0" y="4126958"/>
            <a:ext cx="7559677" cy="531962"/>
          </a:xfrm>
          <a:prstGeom prst="rect">
            <a:avLst/>
          </a:prstGeom>
          <a:solidFill>
            <a:srgbClr val="F1692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1946" name="Google Shape;1946;p56"/>
          <p:cNvSpPr txBox="1"/>
          <p:nvPr/>
        </p:nvSpPr>
        <p:spPr>
          <a:xfrm>
            <a:off x="302839" y="4210305"/>
            <a:ext cx="4870216" cy="722327"/>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lt1"/>
              </a:buClr>
              <a:buSzPts val="1600"/>
              <a:buFont typeface="Arial"/>
              <a:buNone/>
            </a:pPr>
            <a:r>
              <a:rPr lang="en-US" sz="1600" b="1">
                <a:solidFill>
                  <a:schemeClr val="lt1"/>
                </a:solidFill>
                <a:latin typeface="Verdana"/>
                <a:ea typeface="Verdana"/>
                <a:cs typeface="Verdana"/>
                <a:sym typeface="Verdana"/>
              </a:rPr>
              <a:t>Campagna 2: Ecoturismo</a:t>
            </a:r>
            <a:endParaRPr/>
          </a:p>
        </p:txBody>
      </p:sp>
      <p:sp>
        <p:nvSpPr>
          <p:cNvPr id="1947" name="Google Shape;1947;p56"/>
          <p:cNvSpPr/>
          <p:nvPr/>
        </p:nvSpPr>
        <p:spPr>
          <a:xfrm>
            <a:off x="21557" y="6629851"/>
            <a:ext cx="7578994" cy="531962"/>
          </a:xfrm>
          <a:prstGeom prst="rect">
            <a:avLst/>
          </a:prstGeom>
          <a:solidFill>
            <a:srgbClr val="8AC03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1948" name="Google Shape;1948;p56"/>
          <p:cNvSpPr txBox="1"/>
          <p:nvPr/>
        </p:nvSpPr>
        <p:spPr>
          <a:xfrm>
            <a:off x="140509" y="7286689"/>
            <a:ext cx="7460041" cy="40688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11E3B"/>
              </a:buClr>
              <a:buSzPts val="1400"/>
              <a:buFont typeface="Arial"/>
              <a:buNone/>
            </a:pPr>
            <a:r>
              <a:rPr lang="en-US" sz="1400" b="1">
                <a:solidFill>
                  <a:srgbClr val="011E3B"/>
                </a:solidFill>
                <a:latin typeface="Verdana"/>
                <a:ea typeface="Verdana"/>
                <a:cs typeface="Verdana"/>
                <a:sym typeface="Verdana"/>
              </a:rPr>
              <a:t>"Scoprire le tradizioni, celebrare il patrimonio - con Cultural Connect".</a:t>
            </a:r>
            <a:endParaRPr sz="1400" b="1">
              <a:solidFill>
                <a:srgbClr val="011E3B"/>
              </a:solidFill>
              <a:latin typeface="Verdana"/>
              <a:ea typeface="Verdana"/>
              <a:cs typeface="Verdana"/>
              <a:sym typeface="Verdana"/>
            </a:endParaRPr>
          </a:p>
          <a:p>
            <a:pPr marL="0" marR="0" lvl="0" indent="0" algn="l" rtl="0">
              <a:lnSpc>
                <a:spcPct val="100000"/>
              </a:lnSpc>
              <a:spcBef>
                <a:spcPts val="600"/>
              </a:spcBef>
              <a:spcAft>
                <a:spcPts val="0"/>
              </a:spcAft>
              <a:buClr>
                <a:srgbClr val="011E3B"/>
              </a:buClr>
              <a:buSzPts val="1400"/>
              <a:buFont typeface="Arial"/>
              <a:buNone/>
            </a:pPr>
            <a:r>
              <a:rPr lang="en-US" sz="1400">
                <a:solidFill>
                  <a:srgbClr val="011E3B"/>
                </a:solidFill>
                <a:latin typeface="Verdana"/>
                <a:ea typeface="Verdana"/>
                <a:cs typeface="Verdana"/>
                <a:sym typeface="Verdana"/>
              </a:rPr>
              <a:t>Seguendo questo piano passo dopo passo, la vostra campagna di ecoturismo attirerà, coinvolgerà e ispirerà efficacemente i viaggiatori, promuovendo al contempo la conservazione culturale e la sostenibilità!</a:t>
            </a:r>
            <a:endParaRPr/>
          </a:p>
        </p:txBody>
      </p:sp>
      <p:sp>
        <p:nvSpPr>
          <p:cNvPr id="1949" name="Google Shape;1949;p56"/>
          <p:cNvSpPr txBox="1"/>
          <p:nvPr/>
        </p:nvSpPr>
        <p:spPr>
          <a:xfrm>
            <a:off x="164610" y="6559339"/>
            <a:ext cx="6574279" cy="722327"/>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lt1"/>
              </a:buClr>
              <a:buSzPts val="1600"/>
              <a:buFont typeface="Arial"/>
              <a:buNone/>
            </a:pPr>
            <a:r>
              <a:rPr lang="en-US" sz="1600" b="1">
                <a:solidFill>
                  <a:schemeClr val="lt1"/>
                </a:solidFill>
                <a:latin typeface="Verdana"/>
                <a:ea typeface="Verdana"/>
                <a:cs typeface="Verdana"/>
                <a:sym typeface="Verdana"/>
              </a:rPr>
              <a:t>Campagna 3: Arte di strada</a:t>
            </a:r>
            <a:endParaRPr/>
          </a:p>
        </p:txBody>
      </p:sp>
      <p:sp>
        <p:nvSpPr>
          <p:cNvPr id="1950" name="Google Shape;1950;p56"/>
          <p:cNvSpPr txBox="1"/>
          <p:nvPr/>
        </p:nvSpPr>
        <p:spPr>
          <a:xfrm>
            <a:off x="668893" y="10405383"/>
            <a:ext cx="412383" cy="40688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400"/>
              <a:buFont typeface="Arial"/>
              <a:buNone/>
            </a:pPr>
            <a:r>
              <a:rPr lang="en-US" sz="1400" b="0" i="0">
                <a:solidFill>
                  <a:schemeClr val="lt1"/>
                </a:solidFill>
                <a:latin typeface="Verdana"/>
                <a:ea typeface="Verdana"/>
                <a:cs typeface="Verdana"/>
                <a:sym typeface="Verdana"/>
              </a:rPr>
              <a:t>6</a:t>
            </a:r>
            <a:endParaRPr sz="1400" b="0" i="0">
              <a:solidFill>
                <a:schemeClr val="lt1"/>
              </a:solidFill>
              <a:latin typeface="Verdana"/>
              <a:ea typeface="Verdana"/>
              <a:cs typeface="Verdana"/>
              <a:sym typeface="Verdana"/>
            </a:endParaRPr>
          </a:p>
        </p:txBody>
      </p:sp>
      <p:cxnSp>
        <p:nvCxnSpPr>
          <p:cNvPr id="1951" name="Google Shape;1951;p56"/>
          <p:cNvCxnSpPr/>
          <p:nvPr/>
        </p:nvCxnSpPr>
        <p:spPr>
          <a:xfrm>
            <a:off x="3769881" y="8626523"/>
            <a:ext cx="3288633" cy="0"/>
          </a:xfrm>
          <a:prstGeom prst="straightConnector1">
            <a:avLst/>
          </a:prstGeom>
          <a:noFill/>
          <a:ln w="28575" cap="flat" cmpd="sng">
            <a:solidFill>
              <a:srgbClr val="8AC03B"/>
            </a:solidFill>
            <a:prstDash val="solid"/>
            <a:miter lim="800000"/>
            <a:headEnd type="none" w="sm" len="sm"/>
            <a:tailEnd type="none" w="sm" len="sm"/>
          </a:ln>
        </p:spPr>
      </p:cxnSp>
      <p:grpSp>
        <p:nvGrpSpPr>
          <p:cNvPr id="1952" name="Google Shape;1952;p56"/>
          <p:cNvGrpSpPr/>
          <p:nvPr/>
        </p:nvGrpSpPr>
        <p:grpSpPr>
          <a:xfrm>
            <a:off x="6738889" y="8203596"/>
            <a:ext cx="750136" cy="750136"/>
            <a:chOff x="6770986" y="5699369"/>
            <a:chExt cx="750136" cy="750136"/>
          </a:xfrm>
        </p:grpSpPr>
        <p:sp>
          <p:nvSpPr>
            <p:cNvPr id="1953" name="Google Shape;1953;p56"/>
            <p:cNvSpPr/>
            <p:nvPr/>
          </p:nvSpPr>
          <p:spPr>
            <a:xfrm>
              <a:off x="6770986" y="5699369"/>
              <a:ext cx="750136" cy="750136"/>
            </a:xfrm>
            <a:prstGeom prst="ellipse">
              <a:avLst/>
            </a:prstGeom>
            <a:solidFill>
              <a:srgbClr val="8AC03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grpSp>
          <p:nvGrpSpPr>
            <p:cNvPr id="1954" name="Google Shape;1954;p56"/>
            <p:cNvGrpSpPr/>
            <p:nvPr/>
          </p:nvGrpSpPr>
          <p:grpSpPr>
            <a:xfrm>
              <a:off x="6927017" y="5844011"/>
              <a:ext cx="460179" cy="460852"/>
              <a:chOff x="5846399" y="5075944"/>
              <a:chExt cx="910778" cy="912109"/>
            </a:xfrm>
          </p:grpSpPr>
          <p:grpSp>
            <p:nvGrpSpPr>
              <p:cNvPr id="1955" name="Google Shape;1955;p56"/>
              <p:cNvGrpSpPr/>
              <p:nvPr/>
            </p:nvGrpSpPr>
            <p:grpSpPr>
              <a:xfrm>
                <a:off x="6118625" y="5123402"/>
                <a:ext cx="376897" cy="533617"/>
                <a:chOff x="2711364" y="4936062"/>
                <a:chExt cx="376897" cy="533617"/>
              </a:xfrm>
            </p:grpSpPr>
            <p:sp>
              <p:nvSpPr>
                <p:cNvPr id="1956" name="Google Shape;1956;p56"/>
                <p:cNvSpPr/>
                <p:nvPr/>
              </p:nvSpPr>
              <p:spPr>
                <a:xfrm>
                  <a:off x="2711364" y="4936062"/>
                  <a:ext cx="376897" cy="408053"/>
                </a:xfrm>
                <a:custGeom>
                  <a:rect l="l" t="t" r="r" b="b"/>
                  <a:pathLst>
                    <a:path w="376897" h="408053" extrusionOk="0">
                      <a:moveTo>
                        <a:pt x="125501" y="282489"/>
                      </a:moveTo>
                      <a:cubicBezTo>
                        <a:pt x="125501" y="325112"/>
                        <a:pt x="125501" y="365815"/>
                        <a:pt x="125501" y="407669"/>
                      </a:cubicBezTo>
                      <a:cubicBezTo>
                        <a:pt x="115522" y="407669"/>
                        <a:pt x="105544" y="407669"/>
                        <a:pt x="94415" y="407669"/>
                      </a:cubicBezTo>
                      <a:cubicBezTo>
                        <a:pt x="94799" y="367735"/>
                        <a:pt x="71005" y="338552"/>
                        <a:pt x="46827" y="310136"/>
                      </a:cubicBezTo>
                      <a:cubicBezTo>
                        <a:pt x="18044" y="275962"/>
                        <a:pt x="774" y="237947"/>
                        <a:pt x="6" y="192252"/>
                      </a:cubicBezTo>
                      <a:cubicBezTo>
                        <a:pt x="-761" y="94335"/>
                        <a:pt x="69086" y="13314"/>
                        <a:pt x="166181" y="1410"/>
                      </a:cubicBezTo>
                      <a:cubicBezTo>
                        <a:pt x="302805" y="-15102"/>
                        <a:pt x="411029" y="116222"/>
                        <a:pt x="366895" y="248314"/>
                      </a:cubicBezTo>
                      <a:cubicBezTo>
                        <a:pt x="360371" y="267898"/>
                        <a:pt x="346555" y="285177"/>
                        <a:pt x="335426" y="303225"/>
                      </a:cubicBezTo>
                      <a:cubicBezTo>
                        <a:pt x="331204" y="310136"/>
                        <a:pt x="325447" y="316280"/>
                        <a:pt x="320075" y="322424"/>
                      </a:cubicBezTo>
                      <a:cubicBezTo>
                        <a:pt x="299734" y="347383"/>
                        <a:pt x="282849" y="373879"/>
                        <a:pt x="282465" y="408053"/>
                      </a:cubicBezTo>
                      <a:cubicBezTo>
                        <a:pt x="272103" y="408053"/>
                        <a:pt x="262125" y="408053"/>
                        <a:pt x="251763" y="408053"/>
                      </a:cubicBezTo>
                      <a:cubicBezTo>
                        <a:pt x="251763" y="366583"/>
                        <a:pt x="251763" y="325496"/>
                        <a:pt x="251763" y="282873"/>
                      </a:cubicBezTo>
                      <a:cubicBezTo>
                        <a:pt x="256752" y="282873"/>
                        <a:pt x="261741" y="282873"/>
                        <a:pt x="267114" y="282873"/>
                      </a:cubicBezTo>
                      <a:cubicBezTo>
                        <a:pt x="293978" y="282105"/>
                        <a:pt x="314318" y="260986"/>
                        <a:pt x="313934" y="234875"/>
                      </a:cubicBezTo>
                      <a:cubicBezTo>
                        <a:pt x="313551" y="209531"/>
                        <a:pt x="292443" y="188796"/>
                        <a:pt x="267114" y="188796"/>
                      </a:cubicBezTo>
                      <a:cubicBezTo>
                        <a:pt x="241401" y="188796"/>
                        <a:pt x="220677" y="209148"/>
                        <a:pt x="219909" y="235259"/>
                      </a:cubicBezTo>
                      <a:cubicBezTo>
                        <a:pt x="219909" y="240250"/>
                        <a:pt x="219909" y="245243"/>
                        <a:pt x="219909" y="250618"/>
                      </a:cubicBezTo>
                      <a:cubicBezTo>
                        <a:pt x="199186" y="250618"/>
                        <a:pt x="178845" y="250618"/>
                        <a:pt x="156970" y="250618"/>
                      </a:cubicBezTo>
                      <a:cubicBezTo>
                        <a:pt x="156970" y="245626"/>
                        <a:pt x="156970" y="240250"/>
                        <a:pt x="156970" y="234491"/>
                      </a:cubicBezTo>
                      <a:cubicBezTo>
                        <a:pt x="155819" y="208379"/>
                        <a:pt x="135095" y="188028"/>
                        <a:pt x="109382" y="188412"/>
                      </a:cubicBezTo>
                      <a:cubicBezTo>
                        <a:pt x="84053" y="188796"/>
                        <a:pt x="63329" y="209531"/>
                        <a:pt x="62945" y="234875"/>
                      </a:cubicBezTo>
                      <a:cubicBezTo>
                        <a:pt x="62562" y="260602"/>
                        <a:pt x="82902" y="281721"/>
                        <a:pt x="108998" y="282489"/>
                      </a:cubicBezTo>
                      <a:cubicBezTo>
                        <a:pt x="114371" y="282873"/>
                        <a:pt x="119360" y="282489"/>
                        <a:pt x="125501" y="282489"/>
                      </a:cubicBezTo>
                      <a:close/>
                    </a:path>
                  </a:pathLst>
                </a:custGeom>
                <a:solidFill>
                  <a:srgbClr val="69ADA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1957" name="Google Shape;1957;p56"/>
                <p:cNvSpPr/>
                <p:nvPr/>
              </p:nvSpPr>
              <p:spPr>
                <a:xfrm>
                  <a:off x="2869101" y="5218935"/>
                  <a:ext cx="61404" cy="124796"/>
                </a:xfrm>
                <a:custGeom>
                  <a:rect l="l" t="t" r="r" b="b"/>
                  <a:pathLst>
                    <a:path w="61404" h="124796" extrusionOk="0">
                      <a:moveTo>
                        <a:pt x="0" y="0"/>
                      </a:moveTo>
                      <a:cubicBezTo>
                        <a:pt x="20724" y="0"/>
                        <a:pt x="40680" y="0"/>
                        <a:pt x="61404" y="0"/>
                      </a:cubicBezTo>
                      <a:cubicBezTo>
                        <a:pt x="61404" y="41471"/>
                        <a:pt x="61404" y="82941"/>
                        <a:pt x="61404" y="124796"/>
                      </a:cubicBezTo>
                      <a:cubicBezTo>
                        <a:pt x="41448" y="124796"/>
                        <a:pt x="21108" y="124796"/>
                        <a:pt x="0" y="124796"/>
                      </a:cubicBezTo>
                      <a:cubicBezTo>
                        <a:pt x="0" y="83326"/>
                        <a:pt x="0" y="42239"/>
                        <a:pt x="0" y="0"/>
                      </a:cubicBezTo>
                      <a:close/>
                    </a:path>
                  </a:pathLst>
                </a:custGeom>
                <a:solidFill>
                  <a:srgbClr val="69ADA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1958" name="Google Shape;1958;p56"/>
                <p:cNvSpPr/>
                <p:nvPr/>
              </p:nvSpPr>
              <p:spPr>
                <a:xfrm>
                  <a:off x="2837632" y="5376370"/>
                  <a:ext cx="124342" cy="30334"/>
                </a:xfrm>
                <a:custGeom>
                  <a:rect l="l" t="t" r="r" b="b"/>
                  <a:pathLst>
                    <a:path w="124342" h="30334" extrusionOk="0">
                      <a:moveTo>
                        <a:pt x="0" y="0"/>
                      </a:moveTo>
                      <a:cubicBezTo>
                        <a:pt x="41448" y="0"/>
                        <a:pt x="82512" y="0"/>
                        <a:pt x="124343" y="0"/>
                      </a:cubicBezTo>
                      <a:cubicBezTo>
                        <a:pt x="124343" y="9984"/>
                        <a:pt x="124343" y="19967"/>
                        <a:pt x="124343" y="30335"/>
                      </a:cubicBezTo>
                      <a:cubicBezTo>
                        <a:pt x="83279" y="30335"/>
                        <a:pt x="41831" y="30335"/>
                        <a:pt x="0" y="30335"/>
                      </a:cubicBezTo>
                      <a:cubicBezTo>
                        <a:pt x="0" y="20351"/>
                        <a:pt x="0" y="10752"/>
                        <a:pt x="0"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1959" name="Google Shape;1959;p56"/>
                <p:cNvSpPr/>
                <p:nvPr/>
              </p:nvSpPr>
              <p:spPr>
                <a:xfrm>
                  <a:off x="2857588" y="5439344"/>
                  <a:ext cx="84814" cy="30335"/>
                </a:xfrm>
                <a:custGeom>
                  <a:rect l="l" t="t" r="r" b="b"/>
                  <a:pathLst>
                    <a:path w="84814" h="30335" extrusionOk="0">
                      <a:moveTo>
                        <a:pt x="84814" y="0"/>
                      </a:moveTo>
                      <a:cubicBezTo>
                        <a:pt x="82128" y="10368"/>
                        <a:pt x="79825" y="19967"/>
                        <a:pt x="77523" y="30335"/>
                      </a:cubicBezTo>
                      <a:cubicBezTo>
                        <a:pt x="54496" y="30335"/>
                        <a:pt x="31854" y="30335"/>
                        <a:pt x="7676" y="30335"/>
                      </a:cubicBezTo>
                      <a:cubicBezTo>
                        <a:pt x="5373" y="20735"/>
                        <a:pt x="2686" y="10752"/>
                        <a:pt x="0" y="0"/>
                      </a:cubicBezTo>
                      <a:cubicBezTo>
                        <a:pt x="28016" y="0"/>
                        <a:pt x="55647" y="0"/>
                        <a:pt x="84814"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1960" name="Google Shape;1960;p56"/>
                <p:cNvSpPr/>
                <p:nvPr/>
              </p:nvSpPr>
              <p:spPr>
                <a:xfrm>
                  <a:off x="2805762" y="5155943"/>
                  <a:ext cx="31444" cy="31291"/>
                </a:xfrm>
                <a:custGeom>
                  <a:rect l="l" t="t" r="r" b="b"/>
                  <a:pathLst>
                    <a:path w="31444" h="31291" extrusionOk="0">
                      <a:moveTo>
                        <a:pt x="31103" y="31121"/>
                      </a:moveTo>
                      <a:cubicBezTo>
                        <a:pt x="24579" y="31121"/>
                        <a:pt x="19206" y="31505"/>
                        <a:pt x="14217" y="31121"/>
                      </a:cubicBezTo>
                      <a:cubicBezTo>
                        <a:pt x="5774" y="30353"/>
                        <a:pt x="-367" y="23442"/>
                        <a:pt x="17" y="15378"/>
                      </a:cubicBezTo>
                      <a:cubicBezTo>
                        <a:pt x="17" y="7314"/>
                        <a:pt x="6925" y="402"/>
                        <a:pt x="14984" y="18"/>
                      </a:cubicBezTo>
                      <a:cubicBezTo>
                        <a:pt x="23044" y="-366"/>
                        <a:pt x="30335" y="5394"/>
                        <a:pt x="31103" y="13842"/>
                      </a:cubicBezTo>
                      <a:cubicBezTo>
                        <a:pt x="31871" y="19218"/>
                        <a:pt x="31103" y="24977"/>
                        <a:pt x="31103" y="31121"/>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1961" name="Google Shape;1961;p56"/>
                <p:cNvSpPr/>
                <p:nvPr/>
              </p:nvSpPr>
              <p:spPr>
                <a:xfrm>
                  <a:off x="2962572" y="5155944"/>
                  <a:ext cx="31274" cy="31504"/>
                </a:xfrm>
                <a:custGeom>
                  <a:rect l="l" t="t" r="r" b="b"/>
                  <a:pathLst>
                    <a:path w="31274" h="31504" extrusionOk="0">
                      <a:moveTo>
                        <a:pt x="171" y="31504"/>
                      </a:moveTo>
                      <a:cubicBezTo>
                        <a:pt x="171" y="24976"/>
                        <a:pt x="-213" y="19601"/>
                        <a:pt x="171" y="14225"/>
                      </a:cubicBezTo>
                      <a:cubicBezTo>
                        <a:pt x="938" y="5777"/>
                        <a:pt x="7846" y="-367"/>
                        <a:pt x="15905" y="17"/>
                      </a:cubicBezTo>
                      <a:cubicBezTo>
                        <a:pt x="23965" y="17"/>
                        <a:pt x="30873" y="6929"/>
                        <a:pt x="31256" y="14993"/>
                      </a:cubicBezTo>
                      <a:cubicBezTo>
                        <a:pt x="31640" y="23056"/>
                        <a:pt x="25883" y="29968"/>
                        <a:pt x="17440" y="31120"/>
                      </a:cubicBezTo>
                      <a:cubicBezTo>
                        <a:pt x="15905" y="31504"/>
                        <a:pt x="14370" y="31120"/>
                        <a:pt x="12451" y="31120"/>
                      </a:cubicBezTo>
                      <a:cubicBezTo>
                        <a:pt x="8997" y="31504"/>
                        <a:pt x="5160" y="31504"/>
                        <a:pt x="171" y="31504"/>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grpSp>
            <p:nvGrpSpPr>
              <p:cNvPr id="1962" name="Google Shape;1962;p56"/>
              <p:cNvGrpSpPr/>
              <p:nvPr/>
            </p:nvGrpSpPr>
            <p:grpSpPr>
              <a:xfrm>
                <a:off x="5846399" y="5075944"/>
                <a:ext cx="910778" cy="912109"/>
                <a:chOff x="2444246" y="4903928"/>
                <a:chExt cx="910778" cy="912109"/>
              </a:xfrm>
            </p:grpSpPr>
            <p:sp>
              <p:nvSpPr>
                <p:cNvPr id="1963" name="Google Shape;1963;p56"/>
                <p:cNvSpPr/>
                <p:nvPr/>
              </p:nvSpPr>
              <p:spPr>
                <a:xfrm>
                  <a:off x="2679955" y="4903928"/>
                  <a:ext cx="440062" cy="597910"/>
                </a:xfrm>
                <a:custGeom>
                  <a:rect l="l" t="t" r="r" b="b"/>
                  <a:pathLst>
                    <a:path w="440062" h="597910" extrusionOk="0">
                      <a:moveTo>
                        <a:pt x="314257" y="472826"/>
                      </a:moveTo>
                      <a:cubicBezTo>
                        <a:pt x="314257" y="483194"/>
                        <a:pt x="314257" y="493177"/>
                        <a:pt x="314257" y="502777"/>
                      </a:cubicBezTo>
                      <a:cubicBezTo>
                        <a:pt x="314257" y="513145"/>
                        <a:pt x="309652" y="521592"/>
                        <a:pt x="301592" y="528504"/>
                      </a:cubicBezTo>
                      <a:cubicBezTo>
                        <a:pt x="298138" y="531576"/>
                        <a:pt x="295452" y="535800"/>
                        <a:pt x="293917" y="540024"/>
                      </a:cubicBezTo>
                      <a:cubicBezTo>
                        <a:pt x="290463" y="550775"/>
                        <a:pt x="288160" y="562295"/>
                        <a:pt x="285090" y="573047"/>
                      </a:cubicBezTo>
                      <a:cubicBezTo>
                        <a:pt x="280485" y="588790"/>
                        <a:pt x="269739" y="597238"/>
                        <a:pt x="253621" y="597622"/>
                      </a:cubicBezTo>
                      <a:cubicBezTo>
                        <a:pt x="230978" y="598006"/>
                        <a:pt x="208335" y="598006"/>
                        <a:pt x="186076" y="597622"/>
                      </a:cubicBezTo>
                      <a:cubicBezTo>
                        <a:pt x="169957" y="597622"/>
                        <a:pt x="159212" y="588790"/>
                        <a:pt x="154606" y="573431"/>
                      </a:cubicBezTo>
                      <a:cubicBezTo>
                        <a:pt x="152688" y="566903"/>
                        <a:pt x="151153" y="560375"/>
                        <a:pt x="149617" y="553463"/>
                      </a:cubicBezTo>
                      <a:cubicBezTo>
                        <a:pt x="146931" y="542328"/>
                        <a:pt x="144628" y="531960"/>
                        <a:pt x="134650" y="523896"/>
                      </a:cubicBezTo>
                      <a:cubicBezTo>
                        <a:pt x="129277" y="519673"/>
                        <a:pt x="127358" y="509689"/>
                        <a:pt x="126207" y="502009"/>
                      </a:cubicBezTo>
                      <a:cubicBezTo>
                        <a:pt x="124672" y="492409"/>
                        <a:pt x="125823" y="482426"/>
                        <a:pt x="125823" y="472826"/>
                      </a:cubicBezTo>
                      <a:cubicBezTo>
                        <a:pt x="102413" y="467066"/>
                        <a:pt x="95889" y="459002"/>
                        <a:pt x="94354" y="435195"/>
                      </a:cubicBezTo>
                      <a:cubicBezTo>
                        <a:pt x="93202" y="414460"/>
                        <a:pt x="82841" y="397948"/>
                        <a:pt x="70560" y="382205"/>
                      </a:cubicBezTo>
                      <a:cubicBezTo>
                        <a:pt x="62500" y="371837"/>
                        <a:pt x="54441" y="361469"/>
                        <a:pt x="45998" y="351486"/>
                      </a:cubicBezTo>
                      <a:cubicBezTo>
                        <a:pt x="-33059" y="256257"/>
                        <a:pt x="-8114" y="102661"/>
                        <a:pt x="104716" y="32775"/>
                      </a:cubicBezTo>
                      <a:cubicBezTo>
                        <a:pt x="238653" y="-49782"/>
                        <a:pt x="414806" y="31623"/>
                        <a:pt x="437449" y="187523"/>
                      </a:cubicBezTo>
                      <a:cubicBezTo>
                        <a:pt x="447043" y="252033"/>
                        <a:pt x="430157" y="309247"/>
                        <a:pt x="387942" y="359165"/>
                      </a:cubicBezTo>
                      <a:cubicBezTo>
                        <a:pt x="377580" y="371453"/>
                        <a:pt x="366834" y="384125"/>
                        <a:pt x="358391" y="398332"/>
                      </a:cubicBezTo>
                      <a:cubicBezTo>
                        <a:pt x="351867" y="409468"/>
                        <a:pt x="347645" y="422139"/>
                        <a:pt x="345727" y="434811"/>
                      </a:cubicBezTo>
                      <a:cubicBezTo>
                        <a:pt x="343040" y="459002"/>
                        <a:pt x="337667" y="467066"/>
                        <a:pt x="314257" y="472826"/>
                      </a:cubicBezTo>
                      <a:close/>
                      <a:moveTo>
                        <a:pt x="156909" y="314623"/>
                      </a:moveTo>
                      <a:cubicBezTo>
                        <a:pt x="150769" y="314623"/>
                        <a:pt x="145780" y="314623"/>
                        <a:pt x="140407" y="314623"/>
                      </a:cubicBezTo>
                      <a:cubicBezTo>
                        <a:pt x="114310" y="313855"/>
                        <a:pt x="93970" y="292736"/>
                        <a:pt x="94354" y="267008"/>
                      </a:cubicBezTo>
                      <a:cubicBezTo>
                        <a:pt x="94738" y="241665"/>
                        <a:pt x="115462" y="220930"/>
                        <a:pt x="140791" y="220546"/>
                      </a:cubicBezTo>
                      <a:cubicBezTo>
                        <a:pt x="166504" y="220162"/>
                        <a:pt x="187611" y="240513"/>
                        <a:pt x="188379" y="266624"/>
                      </a:cubicBezTo>
                      <a:cubicBezTo>
                        <a:pt x="188762" y="272000"/>
                        <a:pt x="188379" y="277376"/>
                        <a:pt x="188379" y="282752"/>
                      </a:cubicBezTo>
                      <a:cubicBezTo>
                        <a:pt x="210254" y="282752"/>
                        <a:pt x="230594" y="282752"/>
                        <a:pt x="251318" y="282752"/>
                      </a:cubicBezTo>
                      <a:cubicBezTo>
                        <a:pt x="251318" y="276992"/>
                        <a:pt x="251318" y="272000"/>
                        <a:pt x="251318" y="267392"/>
                      </a:cubicBezTo>
                      <a:cubicBezTo>
                        <a:pt x="252085" y="241281"/>
                        <a:pt x="272809" y="220930"/>
                        <a:pt x="298522" y="220930"/>
                      </a:cubicBezTo>
                      <a:cubicBezTo>
                        <a:pt x="323851" y="220930"/>
                        <a:pt x="344959" y="241665"/>
                        <a:pt x="345343" y="267008"/>
                      </a:cubicBezTo>
                      <a:cubicBezTo>
                        <a:pt x="345727" y="293119"/>
                        <a:pt x="325386" y="314239"/>
                        <a:pt x="298522" y="315007"/>
                      </a:cubicBezTo>
                      <a:cubicBezTo>
                        <a:pt x="293533" y="315007"/>
                        <a:pt x="288160" y="315007"/>
                        <a:pt x="283171" y="315007"/>
                      </a:cubicBezTo>
                      <a:cubicBezTo>
                        <a:pt x="283171" y="357629"/>
                        <a:pt x="283171" y="399100"/>
                        <a:pt x="283171" y="440187"/>
                      </a:cubicBezTo>
                      <a:cubicBezTo>
                        <a:pt x="293533" y="440187"/>
                        <a:pt x="303127" y="440187"/>
                        <a:pt x="313873" y="440187"/>
                      </a:cubicBezTo>
                      <a:cubicBezTo>
                        <a:pt x="313873" y="406012"/>
                        <a:pt x="330759" y="379517"/>
                        <a:pt x="351483" y="354558"/>
                      </a:cubicBezTo>
                      <a:cubicBezTo>
                        <a:pt x="356856" y="348414"/>
                        <a:pt x="362612" y="342270"/>
                        <a:pt x="366834" y="335358"/>
                      </a:cubicBezTo>
                      <a:cubicBezTo>
                        <a:pt x="377963" y="317311"/>
                        <a:pt x="391780" y="300031"/>
                        <a:pt x="398304" y="280448"/>
                      </a:cubicBezTo>
                      <a:cubicBezTo>
                        <a:pt x="442822" y="148356"/>
                        <a:pt x="334213" y="17032"/>
                        <a:pt x="197589" y="33543"/>
                      </a:cubicBezTo>
                      <a:cubicBezTo>
                        <a:pt x="100494" y="45447"/>
                        <a:pt x="30647" y="126468"/>
                        <a:pt x="31415" y="224385"/>
                      </a:cubicBezTo>
                      <a:cubicBezTo>
                        <a:pt x="31798" y="269696"/>
                        <a:pt x="49068" y="308095"/>
                        <a:pt x="78235" y="342270"/>
                      </a:cubicBezTo>
                      <a:cubicBezTo>
                        <a:pt x="102413" y="370685"/>
                        <a:pt x="126207" y="399868"/>
                        <a:pt x="125823" y="439803"/>
                      </a:cubicBezTo>
                      <a:cubicBezTo>
                        <a:pt x="136953" y="439803"/>
                        <a:pt x="146931" y="439803"/>
                        <a:pt x="156909" y="439803"/>
                      </a:cubicBezTo>
                      <a:cubicBezTo>
                        <a:pt x="156909" y="397948"/>
                        <a:pt x="156909" y="357246"/>
                        <a:pt x="156909" y="314623"/>
                      </a:cubicBezTo>
                      <a:close/>
                      <a:moveTo>
                        <a:pt x="189146" y="315007"/>
                      </a:moveTo>
                      <a:cubicBezTo>
                        <a:pt x="189146" y="357246"/>
                        <a:pt x="189146" y="398332"/>
                        <a:pt x="189146" y="439803"/>
                      </a:cubicBezTo>
                      <a:cubicBezTo>
                        <a:pt x="210254" y="439803"/>
                        <a:pt x="230594" y="439803"/>
                        <a:pt x="250550" y="439803"/>
                      </a:cubicBezTo>
                      <a:cubicBezTo>
                        <a:pt x="250550" y="397948"/>
                        <a:pt x="250550" y="356478"/>
                        <a:pt x="250550" y="315007"/>
                      </a:cubicBezTo>
                      <a:cubicBezTo>
                        <a:pt x="229826" y="315007"/>
                        <a:pt x="209870" y="315007"/>
                        <a:pt x="189146" y="315007"/>
                      </a:cubicBezTo>
                      <a:close/>
                      <a:moveTo>
                        <a:pt x="157677" y="472442"/>
                      </a:moveTo>
                      <a:cubicBezTo>
                        <a:pt x="157677" y="483194"/>
                        <a:pt x="157677" y="492793"/>
                        <a:pt x="157677" y="502777"/>
                      </a:cubicBezTo>
                      <a:cubicBezTo>
                        <a:pt x="199508" y="502777"/>
                        <a:pt x="240956" y="502777"/>
                        <a:pt x="282020" y="502777"/>
                      </a:cubicBezTo>
                      <a:cubicBezTo>
                        <a:pt x="282020" y="492409"/>
                        <a:pt x="282020" y="482426"/>
                        <a:pt x="282020" y="472442"/>
                      </a:cubicBezTo>
                      <a:cubicBezTo>
                        <a:pt x="240188" y="472442"/>
                        <a:pt x="199124" y="472442"/>
                        <a:pt x="157677" y="472442"/>
                      </a:cubicBezTo>
                      <a:close/>
                      <a:moveTo>
                        <a:pt x="262447" y="535416"/>
                      </a:moveTo>
                      <a:cubicBezTo>
                        <a:pt x="233280" y="535416"/>
                        <a:pt x="206032" y="535416"/>
                        <a:pt x="177633" y="535416"/>
                      </a:cubicBezTo>
                      <a:cubicBezTo>
                        <a:pt x="180319" y="546168"/>
                        <a:pt x="183006" y="556151"/>
                        <a:pt x="185308" y="565751"/>
                      </a:cubicBezTo>
                      <a:cubicBezTo>
                        <a:pt x="209486" y="565751"/>
                        <a:pt x="232129" y="565751"/>
                        <a:pt x="255155" y="565751"/>
                      </a:cubicBezTo>
                      <a:cubicBezTo>
                        <a:pt x="257458" y="555383"/>
                        <a:pt x="259761" y="545784"/>
                        <a:pt x="262447" y="535416"/>
                      </a:cubicBezTo>
                      <a:close/>
                      <a:moveTo>
                        <a:pt x="156909" y="283136"/>
                      </a:moveTo>
                      <a:cubicBezTo>
                        <a:pt x="156909" y="276608"/>
                        <a:pt x="157293" y="271232"/>
                        <a:pt x="156909" y="265856"/>
                      </a:cubicBezTo>
                      <a:cubicBezTo>
                        <a:pt x="156142" y="257409"/>
                        <a:pt x="148850" y="251649"/>
                        <a:pt x="140791" y="252033"/>
                      </a:cubicBezTo>
                      <a:cubicBezTo>
                        <a:pt x="132731" y="252417"/>
                        <a:pt x="126207" y="259329"/>
                        <a:pt x="125823" y="267392"/>
                      </a:cubicBezTo>
                      <a:cubicBezTo>
                        <a:pt x="125823" y="275456"/>
                        <a:pt x="131580" y="282368"/>
                        <a:pt x="140023" y="283136"/>
                      </a:cubicBezTo>
                      <a:cubicBezTo>
                        <a:pt x="145396" y="283520"/>
                        <a:pt x="150385" y="283136"/>
                        <a:pt x="156909" y="283136"/>
                      </a:cubicBezTo>
                      <a:close/>
                      <a:moveTo>
                        <a:pt x="282787" y="283520"/>
                      </a:moveTo>
                      <a:cubicBezTo>
                        <a:pt x="287393" y="283520"/>
                        <a:pt x="291230" y="283520"/>
                        <a:pt x="295068" y="283520"/>
                      </a:cubicBezTo>
                      <a:cubicBezTo>
                        <a:pt x="296603" y="283520"/>
                        <a:pt x="298522" y="283520"/>
                        <a:pt x="300057" y="283520"/>
                      </a:cubicBezTo>
                      <a:cubicBezTo>
                        <a:pt x="308500" y="282368"/>
                        <a:pt x="314257" y="275456"/>
                        <a:pt x="313873" y="267392"/>
                      </a:cubicBezTo>
                      <a:cubicBezTo>
                        <a:pt x="313489" y="259329"/>
                        <a:pt x="306581" y="252801"/>
                        <a:pt x="298522" y="252417"/>
                      </a:cubicBezTo>
                      <a:cubicBezTo>
                        <a:pt x="290463" y="252417"/>
                        <a:pt x="283555" y="258177"/>
                        <a:pt x="282787" y="266624"/>
                      </a:cubicBezTo>
                      <a:cubicBezTo>
                        <a:pt x="282404" y="271232"/>
                        <a:pt x="282787" y="276608"/>
                        <a:pt x="282787" y="28352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1964" name="Google Shape;1964;p56"/>
                <p:cNvSpPr/>
                <p:nvPr/>
              </p:nvSpPr>
              <p:spPr>
                <a:xfrm>
                  <a:off x="2962679" y="5486092"/>
                  <a:ext cx="314009" cy="329945"/>
                </a:xfrm>
                <a:custGeom>
                  <a:rect l="l" t="t" r="r" b="b"/>
                  <a:pathLst>
                    <a:path w="314009" h="329945" extrusionOk="0">
                      <a:moveTo>
                        <a:pt x="98310" y="168286"/>
                      </a:moveTo>
                      <a:cubicBezTo>
                        <a:pt x="47268" y="122207"/>
                        <a:pt x="57630" y="59617"/>
                        <a:pt x="90635" y="27362"/>
                      </a:cubicBezTo>
                      <a:cubicBezTo>
                        <a:pt x="127093" y="-8733"/>
                        <a:pt x="185427" y="-9117"/>
                        <a:pt x="222653" y="26210"/>
                      </a:cubicBezTo>
                      <a:cubicBezTo>
                        <a:pt x="257193" y="59233"/>
                        <a:pt x="266787" y="122975"/>
                        <a:pt x="218048" y="167134"/>
                      </a:cubicBezTo>
                      <a:cubicBezTo>
                        <a:pt x="232631" y="177118"/>
                        <a:pt x="248750" y="186333"/>
                        <a:pt x="262182" y="198237"/>
                      </a:cubicBezTo>
                      <a:cubicBezTo>
                        <a:pt x="295954" y="227804"/>
                        <a:pt x="312457" y="265819"/>
                        <a:pt x="313992" y="310746"/>
                      </a:cubicBezTo>
                      <a:cubicBezTo>
                        <a:pt x="314376" y="324185"/>
                        <a:pt x="308619" y="329945"/>
                        <a:pt x="295187" y="329945"/>
                      </a:cubicBezTo>
                      <a:cubicBezTo>
                        <a:pt x="203081" y="329945"/>
                        <a:pt x="111359" y="329945"/>
                        <a:pt x="19253" y="329945"/>
                      </a:cubicBezTo>
                      <a:cubicBezTo>
                        <a:pt x="5437" y="329945"/>
                        <a:pt x="-704" y="324185"/>
                        <a:pt x="64" y="309978"/>
                      </a:cubicBezTo>
                      <a:cubicBezTo>
                        <a:pt x="3518" y="247003"/>
                        <a:pt x="33452" y="201309"/>
                        <a:pt x="89483" y="172510"/>
                      </a:cubicBezTo>
                      <a:cubicBezTo>
                        <a:pt x="92170" y="170974"/>
                        <a:pt x="94856" y="169822"/>
                        <a:pt x="98310" y="168286"/>
                      </a:cubicBezTo>
                      <a:close/>
                      <a:moveTo>
                        <a:pt x="280220" y="297690"/>
                      </a:moveTo>
                      <a:cubicBezTo>
                        <a:pt x="279068" y="253147"/>
                        <a:pt x="233399" y="185565"/>
                        <a:pt x="151655" y="188253"/>
                      </a:cubicBezTo>
                      <a:cubicBezTo>
                        <a:pt x="91402" y="190173"/>
                        <a:pt x="29231" y="247388"/>
                        <a:pt x="33836" y="297306"/>
                      </a:cubicBezTo>
                      <a:cubicBezTo>
                        <a:pt x="94856" y="297306"/>
                        <a:pt x="155493" y="297306"/>
                        <a:pt x="219583" y="297306"/>
                      </a:cubicBezTo>
                      <a:cubicBezTo>
                        <a:pt x="213059" y="286938"/>
                        <a:pt x="208070" y="278491"/>
                        <a:pt x="202313" y="270427"/>
                      </a:cubicBezTo>
                      <a:cubicBezTo>
                        <a:pt x="195405" y="260827"/>
                        <a:pt x="194638" y="252379"/>
                        <a:pt x="201929" y="246236"/>
                      </a:cubicBezTo>
                      <a:cubicBezTo>
                        <a:pt x="208838" y="240092"/>
                        <a:pt x="218048" y="241628"/>
                        <a:pt x="226107" y="250076"/>
                      </a:cubicBezTo>
                      <a:cubicBezTo>
                        <a:pt x="238772" y="263515"/>
                        <a:pt x="246064" y="279642"/>
                        <a:pt x="249901" y="297690"/>
                      </a:cubicBezTo>
                      <a:cubicBezTo>
                        <a:pt x="260263" y="297690"/>
                        <a:pt x="270242" y="297690"/>
                        <a:pt x="280220" y="297690"/>
                      </a:cubicBezTo>
                      <a:close/>
                      <a:moveTo>
                        <a:pt x="219967" y="93792"/>
                      </a:moveTo>
                      <a:cubicBezTo>
                        <a:pt x="219967" y="59233"/>
                        <a:pt x="191568" y="30818"/>
                        <a:pt x="156644" y="31202"/>
                      </a:cubicBezTo>
                      <a:cubicBezTo>
                        <a:pt x="122488" y="31202"/>
                        <a:pt x="94472" y="59617"/>
                        <a:pt x="94089" y="93792"/>
                      </a:cubicBezTo>
                      <a:cubicBezTo>
                        <a:pt x="94089" y="128735"/>
                        <a:pt x="122104" y="156766"/>
                        <a:pt x="156644" y="157150"/>
                      </a:cubicBezTo>
                      <a:cubicBezTo>
                        <a:pt x="191568" y="157150"/>
                        <a:pt x="219967" y="128735"/>
                        <a:pt x="219967" y="93792"/>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1965" name="Google Shape;1965;p56"/>
                <p:cNvSpPr/>
                <p:nvPr/>
              </p:nvSpPr>
              <p:spPr>
                <a:xfrm>
                  <a:off x="2522873" y="5485743"/>
                  <a:ext cx="314009" cy="329909"/>
                </a:xfrm>
                <a:custGeom>
                  <a:rect l="l" t="t" r="r" b="b"/>
                  <a:pathLst>
                    <a:path w="314009" h="329909" extrusionOk="0">
                      <a:moveTo>
                        <a:pt x="98310" y="168634"/>
                      </a:moveTo>
                      <a:cubicBezTo>
                        <a:pt x="48036" y="123708"/>
                        <a:pt x="57246" y="61118"/>
                        <a:pt x="89867" y="28095"/>
                      </a:cubicBezTo>
                      <a:cubicBezTo>
                        <a:pt x="126326" y="-8384"/>
                        <a:pt x="184276" y="-9536"/>
                        <a:pt x="221886" y="25791"/>
                      </a:cubicBezTo>
                      <a:cubicBezTo>
                        <a:pt x="256426" y="58046"/>
                        <a:pt x="267171" y="122940"/>
                        <a:pt x="216129" y="168634"/>
                      </a:cubicBezTo>
                      <a:cubicBezTo>
                        <a:pt x="239923" y="179002"/>
                        <a:pt x="260647" y="193594"/>
                        <a:pt x="277149" y="213561"/>
                      </a:cubicBezTo>
                      <a:cubicBezTo>
                        <a:pt x="300560" y="241592"/>
                        <a:pt x="312840" y="274231"/>
                        <a:pt x="313992" y="310710"/>
                      </a:cubicBezTo>
                      <a:cubicBezTo>
                        <a:pt x="314375" y="323766"/>
                        <a:pt x="308619" y="329909"/>
                        <a:pt x="295187" y="329909"/>
                      </a:cubicBezTo>
                      <a:cubicBezTo>
                        <a:pt x="203081" y="329909"/>
                        <a:pt x="111359" y="329909"/>
                        <a:pt x="19253" y="329909"/>
                      </a:cubicBezTo>
                      <a:cubicBezTo>
                        <a:pt x="5437" y="329909"/>
                        <a:pt x="-704" y="324150"/>
                        <a:pt x="64" y="309942"/>
                      </a:cubicBezTo>
                      <a:cubicBezTo>
                        <a:pt x="3902" y="246968"/>
                        <a:pt x="33836" y="201273"/>
                        <a:pt x="89867" y="172474"/>
                      </a:cubicBezTo>
                      <a:cubicBezTo>
                        <a:pt x="92554" y="171322"/>
                        <a:pt x="95240" y="170170"/>
                        <a:pt x="98310" y="168634"/>
                      </a:cubicBezTo>
                      <a:close/>
                      <a:moveTo>
                        <a:pt x="94472" y="298038"/>
                      </a:moveTo>
                      <a:cubicBezTo>
                        <a:pt x="159330" y="298038"/>
                        <a:pt x="219967" y="298038"/>
                        <a:pt x="280987" y="298038"/>
                      </a:cubicBezTo>
                      <a:cubicBezTo>
                        <a:pt x="279068" y="251960"/>
                        <a:pt x="233783" y="187834"/>
                        <a:pt x="155876" y="188602"/>
                      </a:cubicBezTo>
                      <a:cubicBezTo>
                        <a:pt x="78738" y="189370"/>
                        <a:pt x="35371" y="254264"/>
                        <a:pt x="34220" y="298038"/>
                      </a:cubicBezTo>
                      <a:cubicBezTo>
                        <a:pt x="44198" y="298038"/>
                        <a:pt x="54176" y="298038"/>
                        <a:pt x="64154" y="298038"/>
                      </a:cubicBezTo>
                      <a:cubicBezTo>
                        <a:pt x="71446" y="273079"/>
                        <a:pt x="77203" y="261944"/>
                        <a:pt x="88716" y="250424"/>
                      </a:cubicBezTo>
                      <a:cubicBezTo>
                        <a:pt x="91402" y="247736"/>
                        <a:pt x="94472" y="245048"/>
                        <a:pt x="98310" y="243896"/>
                      </a:cubicBezTo>
                      <a:cubicBezTo>
                        <a:pt x="105218" y="241976"/>
                        <a:pt x="111359" y="243896"/>
                        <a:pt x="115580" y="250040"/>
                      </a:cubicBezTo>
                      <a:cubicBezTo>
                        <a:pt x="119801" y="256568"/>
                        <a:pt x="119034" y="262711"/>
                        <a:pt x="114429" y="269239"/>
                      </a:cubicBezTo>
                      <a:cubicBezTo>
                        <a:pt x="107137" y="278071"/>
                        <a:pt x="101764" y="287287"/>
                        <a:pt x="94472" y="298038"/>
                      </a:cubicBezTo>
                      <a:close/>
                      <a:moveTo>
                        <a:pt x="157412" y="31551"/>
                      </a:moveTo>
                      <a:cubicBezTo>
                        <a:pt x="122488" y="31551"/>
                        <a:pt x="94089" y="59582"/>
                        <a:pt x="94472" y="94141"/>
                      </a:cubicBezTo>
                      <a:cubicBezTo>
                        <a:pt x="94472" y="129084"/>
                        <a:pt x="122872" y="157115"/>
                        <a:pt x="157412" y="157115"/>
                      </a:cubicBezTo>
                      <a:cubicBezTo>
                        <a:pt x="191567" y="157115"/>
                        <a:pt x="219967" y="129084"/>
                        <a:pt x="219967" y="94909"/>
                      </a:cubicBezTo>
                      <a:cubicBezTo>
                        <a:pt x="220351" y="59966"/>
                        <a:pt x="192335" y="31551"/>
                        <a:pt x="157412" y="31551"/>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1966" name="Google Shape;1966;p56"/>
                <p:cNvSpPr/>
                <p:nvPr/>
              </p:nvSpPr>
              <p:spPr>
                <a:xfrm>
                  <a:off x="2444246" y="5234238"/>
                  <a:ext cx="219597" cy="220082"/>
                </a:xfrm>
                <a:custGeom>
                  <a:rect l="l" t="t" r="r" b="b"/>
                  <a:pathLst>
                    <a:path w="219597" h="220082" extrusionOk="0">
                      <a:moveTo>
                        <a:pt x="157748" y="105269"/>
                      </a:moveTo>
                      <a:cubicBezTo>
                        <a:pt x="185764" y="119861"/>
                        <a:pt x="205720" y="141364"/>
                        <a:pt x="214547" y="171700"/>
                      </a:cubicBezTo>
                      <a:cubicBezTo>
                        <a:pt x="217617" y="181683"/>
                        <a:pt x="218769" y="192051"/>
                        <a:pt x="219536" y="202419"/>
                      </a:cubicBezTo>
                      <a:cubicBezTo>
                        <a:pt x="220304" y="213170"/>
                        <a:pt x="213779" y="219698"/>
                        <a:pt x="203034" y="220082"/>
                      </a:cubicBezTo>
                      <a:cubicBezTo>
                        <a:pt x="140862" y="220082"/>
                        <a:pt x="78691" y="220082"/>
                        <a:pt x="16519" y="220082"/>
                      </a:cubicBezTo>
                      <a:cubicBezTo>
                        <a:pt x="5774" y="220082"/>
                        <a:pt x="-367" y="213554"/>
                        <a:pt x="17" y="202419"/>
                      </a:cubicBezTo>
                      <a:cubicBezTo>
                        <a:pt x="1552" y="163636"/>
                        <a:pt x="18438" y="133685"/>
                        <a:pt x="50675" y="112181"/>
                      </a:cubicBezTo>
                      <a:cubicBezTo>
                        <a:pt x="52594" y="111029"/>
                        <a:pt x="54513" y="109877"/>
                        <a:pt x="56432" y="108725"/>
                      </a:cubicBezTo>
                      <a:cubicBezTo>
                        <a:pt x="58351" y="107573"/>
                        <a:pt x="60269" y="106422"/>
                        <a:pt x="62188" y="105269"/>
                      </a:cubicBezTo>
                      <a:cubicBezTo>
                        <a:pt x="40697" y="68791"/>
                        <a:pt x="43000" y="37688"/>
                        <a:pt x="68329" y="15416"/>
                      </a:cubicBezTo>
                      <a:cubicBezTo>
                        <a:pt x="91355" y="-4551"/>
                        <a:pt x="125895" y="-5319"/>
                        <a:pt x="149689" y="14264"/>
                      </a:cubicBezTo>
                      <a:cubicBezTo>
                        <a:pt x="176554" y="35768"/>
                        <a:pt x="179240" y="66871"/>
                        <a:pt x="157748" y="105269"/>
                      </a:cubicBezTo>
                      <a:close/>
                      <a:moveTo>
                        <a:pt x="186148" y="188211"/>
                      </a:moveTo>
                      <a:cubicBezTo>
                        <a:pt x="180391" y="151732"/>
                        <a:pt x="145084" y="124085"/>
                        <a:pt x="105939" y="126005"/>
                      </a:cubicBezTo>
                      <a:cubicBezTo>
                        <a:pt x="70631" y="127541"/>
                        <a:pt x="36092" y="157492"/>
                        <a:pt x="34557" y="188211"/>
                      </a:cubicBezTo>
                      <a:cubicBezTo>
                        <a:pt x="85215" y="188211"/>
                        <a:pt x="135490" y="188211"/>
                        <a:pt x="186148" y="188211"/>
                      </a:cubicBezTo>
                      <a:close/>
                      <a:moveTo>
                        <a:pt x="141630" y="63415"/>
                      </a:moveTo>
                      <a:cubicBezTo>
                        <a:pt x="141630" y="46135"/>
                        <a:pt x="127814" y="31928"/>
                        <a:pt x="110928" y="31928"/>
                      </a:cubicBezTo>
                      <a:cubicBezTo>
                        <a:pt x="93274" y="31544"/>
                        <a:pt x="79075" y="46135"/>
                        <a:pt x="79075" y="63415"/>
                      </a:cubicBezTo>
                      <a:cubicBezTo>
                        <a:pt x="79075" y="80310"/>
                        <a:pt x="93274" y="94518"/>
                        <a:pt x="110544" y="94518"/>
                      </a:cubicBezTo>
                      <a:cubicBezTo>
                        <a:pt x="127430" y="94518"/>
                        <a:pt x="141246" y="80310"/>
                        <a:pt x="141630" y="63415"/>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1967" name="Google Shape;1967;p56"/>
                <p:cNvSpPr/>
                <p:nvPr/>
              </p:nvSpPr>
              <p:spPr>
                <a:xfrm>
                  <a:off x="3135377" y="5234295"/>
                  <a:ext cx="219647" cy="220409"/>
                </a:xfrm>
                <a:custGeom>
                  <a:rect l="l" t="t" r="r" b="b"/>
                  <a:pathLst>
                    <a:path w="219647" h="220409" extrusionOk="0">
                      <a:moveTo>
                        <a:pt x="62236" y="105213"/>
                      </a:moveTo>
                      <a:cubicBezTo>
                        <a:pt x="40744" y="67966"/>
                        <a:pt x="43431" y="36479"/>
                        <a:pt x="69143" y="14975"/>
                      </a:cubicBezTo>
                      <a:cubicBezTo>
                        <a:pt x="92554" y="-4992"/>
                        <a:pt x="126710" y="-4992"/>
                        <a:pt x="150504" y="14975"/>
                      </a:cubicBezTo>
                      <a:cubicBezTo>
                        <a:pt x="176600" y="36863"/>
                        <a:pt x="178903" y="68350"/>
                        <a:pt x="157795" y="104829"/>
                      </a:cubicBezTo>
                      <a:cubicBezTo>
                        <a:pt x="165855" y="110589"/>
                        <a:pt x="174298" y="115580"/>
                        <a:pt x="181590" y="121724"/>
                      </a:cubicBezTo>
                      <a:cubicBezTo>
                        <a:pt x="205767" y="142460"/>
                        <a:pt x="218048" y="168955"/>
                        <a:pt x="219583" y="200826"/>
                      </a:cubicBezTo>
                      <a:cubicBezTo>
                        <a:pt x="220351" y="214265"/>
                        <a:pt x="214210" y="220409"/>
                        <a:pt x="201162" y="220409"/>
                      </a:cubicBezTo>
                      <a:cubicBezTo>
                        <a:pt x="140142" y="220409"/>
                        <a:pt x="79505" y="220409"/>
                        <a:pt x="18485" y="220409"/>
                      </a:cubicBezTo>
                      <a:cubicBezTo>
                        <a:pt x="5437" y="220409"/>
                        <a:pt x="-704" y="214265"/>
                        <a:pt x="64" y="200826"/>
                      </a:cubicBezTo>
                      <a:cubicBezTo>
                        <a:pt x="1983" y="162811"/>
                        <a:pt x="18869" y="133628"/>
                        <a:pt x="50722" y="112509"/>
                      </a:cubicBezTo>
                      <a:cubicBezTo>
                        <a:pt x="54560" y="109437"/>
                        <a:pt x="58398" y="107517"/>
                        <a:pt x="62236" y="105213"/>
                      </a:cubicBezTo>
                      <a:close/>
                      <a:moveTo>
                        <a:pt x="186195" y="188154"/>
                      </a:moveTo>
                      <a:cubicBezTo>
                        <a:pt x="180822" y="151675"/>
                        <a:pt x="145515" y="124412"/>
                        <a:pt x="105986" y="125948"/>
                      </a:cubicBezTo>
                      <a:cubicBezTo>
                        <a:pt x="71062" y="127484"/>
                        <a:pt x="36523" y="157051"/>
                        <a:pt x="34604" y="188154"/>
                      </a:cubicBezTo>
                      <a:cubicBezTo>
                        <a:pt x="84878" y="188154"/>
                        <a:pt x="135537" y="188154"/>
                        <a:pt x="186195" y="188154"/>
                      </a:cubicBezTo>
                      <a:close/>
                      <a:moveTo>
                        <a:pt x="141293" y="62590"/>
                      </a:moveTo>
                      <a:cubicBezTo>
                        <a:pt x="140909" y="45311"/>
                        <a:pt x="126710" y="31487"/>
                        <a:pt x="109824" y="31487"/>
                      </a:cubicBezTo>
                      <a:cubicBezTo>
                        <a:pt x="92170" y="31487"/>
                        <a:pt x="78354" y="46079"/>
                        <a:pt x="78738" y="63742"/>
                      </a:cubicBezTo>
                      <a:cubicBezTo>
                        <a:pt x="79122" y="80638"/>
                        <a:pt x="93705" y="94461"/>
                        <a:pt x="110591" y="94077"/>
                      </a:cubicBezTo>
                      <a:cubicBezTo>
                        <a:pt x="127861" y="94077"/>
                        <a:pt x="141677" y="79870"/>
                        <a:pt x="141293" y="6259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1968" name="Google Shape;1968;p56"/>
                <p:cNvSpPr/>
                <p:nvPr/>
              </p:nvSpPr>
              <p:spPr>
                <a:xfrm>
                  <a:off x="2837244" y="5533037"/>
                  <a:ext cx="125498" cy="125948"/>
                </a:xfrm>
                <a:custGeom>
                  <a:rect l="l" t="t" r="r" b="b"/>
                  <a:pathLst>
                    <a:path w="125498" h="125948" extrusionOk="0">
                      <a:moveTo>
                        <a:pt x="62559" y="0"/>
                      </a:moveTo>
                      <a:cubicBezTo>
                        <a:pt x="97483" y="0"/>
                        <a:pt x="125498" y="28031"/>
                        <a:pt x="125498" y="62974"/>
                      </a:cubicBezTo>
                      <a:cubicBezTo>
                        <a:pt x="125498" y="97533"/>
                        <a:pt x="97099" y="125948"/>
                        <a:pt x="62559" y="125948"/>
                      </a:cubicBezTo>
                      <a:cubicBezTo>
                        <a:pt x="28403" y="125948"/>
                        <a:pt x="388" y="97917"/>
                        <a:pt x="4" y="63742"/>
                      </a:cubicBezTo>
                      <a:cubicBezTo>
                        <a:pt x="-380" y="28415"/>
                        <a:pt x="27636" y="0"/>
                        <a:pt x="62559" y="0"/>
                      </a:cubicBezTo>
                      <a:close/>
                      <a:moveTo>
                        <a:pt x="62559" y="31487"/>
                      </a:moveTo>
                      <a:cubicBezTo>
                        <a:pt x="45289" y="31487"/>
                        <a:pt x="31473" y="45695"/>
                        <a:pt x="31473" y="62974"/>
                      </a:cubicBezTo>
                      <a:cubicBezTo>
                        <a:pt x="31473" y="80638"/>
                        <a:pt x="46057" y="94845"/>
                        <a:pt x="63327" y="94461"/>
                      </a:cubicBezTo>
                      <a:cubicBezTo>
                        <a:pt x="80213" y="94077"/>
                        <a:pt x="94413" y="79870"/>
                        <a:pt x="94029" y="62590"/>
                      </a:cubicBezTo>
                      <a:cubicBezTo>
                        <a:pt x="93645" y="45311"/>
                        <a:pt x="79829" y="31487"/>
                        <a:pt x="62559" y="31487"/>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1969" name="Google Shape;1969;p56"/>
                <p:cNvSpPr/>
                <p:nvPr/>
              </p:nvSpPr>
              <p:spPr>
                <a:xfrm>
                  <a:off x="2459992" y="5485801"/>
                  <a:ext cx="94419" cy="94102"/>
                </a:xfrm>
                <a:custGeom>
                  <a:rect l="l" t="t" r="r" b="b"/>
                  <a:pathLst>
                    <a:path w="94419" h="94102" extrusionOk="0">
                      <a:moveTo>
                        <a:pt x="94414" y="48388"/>
                      </a:moveTo>
                      <a:cubicBezTo>
                        <a:pt x="94030" y="73731"/>
                        <a:pt x="72155" y="94850"/>
                        <a:pt x="46442" y="94082"/>
                      </a:cubicBezTo>
                      <a:cubicBezTo>
                        <a:pt x="20345" y="93698"/>
                        <a:pt x="-378" y="71811"/>
                        <a:pt x="5" y="45700"/>
                      </a:cubicBezTo>
                      <a:cubicBezTo>
                        <a:pt x="773" y="19973"/>
                        <a:pt x="22264" y="-379"/>
                        <a:pt x="47977" y="5"/>
                      </a:cubicBezTo>
                      <a:cubicBezTo>
                        <a:pt x="74074" y="389"/>
                        <a:pt x="94798" y="22277"/>
                        <a:pt x="94414" y="48388"/>
                      </a:cubicBezTo>
                      <a:close/>
                      <a:moveTo>
                        <a:pt x="62944" y="47236"/>
                      </a:moveTo>
                      <a:cubicBezTo>
                        <a:pt x="62944" y="38788"/>
                        <a:pt x="56036" y="31492"/>
                        <a:pt x="47593" y="31492"/>
                      </a:cubicBezTo>
                      <a:cubicBezTo>
                        <a:pt x="39150" y="31108"/>
                        <a:pt x="31859" y="38020"/>
                        <a:pt x="31475" y="46468"/>
                      </a:cubicBezTo>
                      <a:cubicBezTo>
                        <a:pt x="31091" y="55300"/>
                        <a:pt x="38383" y="62979"/>
                        <a:pt x="47210" y="62979"/>
                      </a:cubicBezTo>
                      <a:cubicBezTo>
                        <a:pt x="55653" y="62595"/>
                        <a:pt x="62944" y="55684"/>
                        <a:pt x="62944" y="47236"/>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1970" name="Google Shape;1970;p56"/>
                <p:cNvSpPr/>
                <p:nvPr/>
              </p:nvSpPr>
              <p:spPr>
                <a:xfrm>
                  <a:off x="3245585" y="5485802"/>
                  <a:ext cx="94408" cy="94087"/>
                </a:xfrm>
                <a:custGeom>
                  <a:rect l="l" t="t" r="r" b="b"/>
                  <a:pathLst>
                    <a:path w="94408" h="94087" extrusionOk="0">
                      <a:moveTo>
                        <a:pt x="0" y="46852"/>
                      </a:moveTo>
                      <a:cubicBezTo>
                        <a:pt x="0" y="20740"/>
                        <a:pt x="21491" y="-379"/>
                        <a:pt x="47972" y="5"/>
                      </a:cubicBezTo>
                      <a:cubicBezTo>
                        <a:pt x="73301" y="389"/>
                        <a:pt x="94409" y="21893"/>
                        <a:pt x="94409" y="47236"/>
                      </a:cubicBezTo>
                      <a:cubicBezTo>
                        <a:pt x="94025" y="73347"/>
                        <a:pt x="72533" y="94466"/>
                        <a:pt x="46437" y="94082"/>
                      </a:cubicBezTo>
                      <a:cubicBezTo>
                        <a:pt x="20724" y="93698"/>
                        <a:pt x="0" y="72579"/>
                        <a:pt x="0" y="46852"/>
                      </a:cubicBezTo>
                      <a:close/>
                      <a:moveTo>
                        <a:pt x="46821" y="31492"/>
                      </a:moveTo>
                      <a:cubicBezTo>
                        <a:pt x="38378" y="31492"/>
                        <a:pt x="31470" y="38404"/>
                        <a:pt x="31086" y="46852"/>
                      </a:cubicBezTo>
                      <a:cubicBezTo>
                        <a:pt x="31086" y="55299"/>
                        <a:pt x="37994" y="62595"/>
                        <a:pt x="46437" y="62595"/>
                      </a:cubicBezTo>
                      <a:cubicBezTo>
                        <a:pt x="55263" y="62979"/>
                        <a:pt x="62555" y="55299"/>
                        <a:pt x="62555" y="46468"/>
                      </a:cubicBezTo>
                      <a:cubicBezTo>
                        <a:pt x="62555" y="38404"/>
                        <a:pt x="55263" y="31492"/>
                        <a:pt x="46821" y="31492"/>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1971" name="Google Shape;1971;p56"/>
                <p:cNvSpPr/>
                <p:nvPr/>
              </p:nvSpPr>
              <p:spPr>
                <a:xfrm>
                  <a:off x="2523320" y="5014653"/>
                  <a:ext cx="94030" cy="94077"/>
                </a:xfrm>
                <a:custGeom>
                  <a:rect l="l" t="t" r="r" b="b"/>
                  <a:pathLst>
                    <a:path w="94030" h="94077" extrusionOk="0">
                      <a:moveTo>
                        <a:pt x="94025" y="46462"/>
                      </a:moveTo>
                      <a:cubicBezTo>
                        <a:pt x="94409" y="72574"/>
                        <a:pt x="73301" y="94077"/>
                        <a:pt x="47204" y="94077"/>
                      </a:cubicBezTo>
                      <a:cubicBezTo>
                        <a:pt x="21491" y="94077"/>
                        <a:pt x="384" y="72958"/>
                        <a:pt x="0" y="47615"/>
                      </a:cubicBezTo>
                      <a:cubicBezTo>
                        <a:pt x="0" y="21503"/>
                        <a:pt x="21108" y="0"/>
                        <a:pt x="46821" y="0"/>
                      </a:cubicBezTo>
                      <a:cubicBezTo>
                        <a:pt x="72534" y="0"/>
                        <a:pt x="93641" y="20735"/>
                        <a:pt x="94025" y="46462"/>
                      </a:cubicBezTo>
                      <a:close/>
                      <a:moveTo>
                        <a:pt x="62555" y="47231"/>
                      </a:moveTo>
                      <a:cubicBezTo>
                        <a:pt x="62555" y="38783"/>
                        <a:pt x="56031" y="31487"/>
                        <a:pt x="47588" y="31487"/>
                      </a:cubicBezTo>
                      <a:cubicBezTo>
                        <a:pt x="38761" y="31103"/>
                        <a:pt x="31470" y="38399"/>
                        <a:pt x="31470" y="47231"/>
                      </a:cubicBezTo>
                      <a:cubicBezTo>
                        <a:pt x="31470" y="55678"/>
                        <a:pt x="38761" y="62590"/>
                        <a:pt x="47204" y="62590"/>
                      </a:cubicBezTo>
                      <a:cubicBezTo>
                        <a:pt x="55264" y="62590"/>
                        <a:pt x="62172" y="55678"/>
                        <a:pt x="62555" y="47231"/>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1972" name="Google Shape;1972;p56"/>
                <p:cNvSpPr/>
                <p:nvPr/>
              </p:nvSpPr>
              <p:spPr>
                <a:xfrm>
                  <a:off x="3182646" y="5014648"/>
                  <a:ext cx="94030" cy="94466"/>
                </a:xfrm>
                <a:custGeom>
                  <a:rect l="l" t="t" r="r" b="b"/>
                  <a:pathLst>
                    <a:path w="94030" h="94466" extrusionOk="0">
                      <a:moveTo>
                        <a:pt x="47204" y="5"/>
                      </a:moveTo>
                      <a:cubicBezTo>
                        <a:pt x="73301" y="5"/>
                        <a:pt x="94409" y="21892"/>
                        <a:pt x="94025" y="48004"/>
                      </a:cubicBezTo>
                      <a:cubicBezTo>
                        <a:pt x="93641" y="73731"/>
                        <a:pt x="72534" y="94466"/>
                        <a:pt x="46821" y="94466"/>
                      </a:cubicBezTo>
                      <a:cubicBezTo>
                        <a:pt x="21108" y="94466"/>
                        <a:pt x="0" y="73347"/>
                        <a:pt x="0" y="47620"/>
                      </a:cubicBezTo>
                      <a:cubicBezTo>
                        <a:pt x="0" y="21124"/>
                        <a:pt x="21108" y="-379"/>
                        <a:pt x="47204" y="5"/>
                      </a:cubicBezTo>
                      <a:close/>
                      <a:moveTo>
                        <a:pt x="62555" y="46852"/>
                      </a:moveTo>
                      <a:cubicBezTo>
                        <a:pt x="62555" y="38404"/>
                        <a:pt x="55647" y="31492"/>
                        <a:pt x="47204" y="31492"/>
                      </a:cubicBezTo>
                      <a:cubicBezTo>
                        <a:pt x="38378" y="31492"/>
                        <a:pt x="31086" y="38788"/>
                        <a:pt x="31470" y="47620"/>
                      </a:cubicBezTo>
                      <a:cubicBezTo>
                        <a:pt x="31853" y="56067"/>
                        <a:pt x="39145" y="62979"/>
                        <a:pt x="47588" y="62595"/>
                      </a:cubicBezTo>
                      <a:cubicBezTo>
                        <a:pt x="56031" y="62211"/>
                        <a:pt x="62939" y="55299"/>
                        <a:pt x="62555" y="46852"/>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grpSp>
      </p:grpSp>
      <p:sp>
        <p:nvSpPr>
          <p:cNvPr id="1973" name="Google Shape;1973;p56"/>
          <p:cNvSpPr txBox="1"/>
          <p:nvPr/>
        </p:nvSpPr>
        <p:spPr>
          <a:xfrm>
            <a:off x="169132" y="9762086"/>
            <a:ext cx="7390543" cy="40688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11E3B"/>
              </a:buClr>
              <a:buSzPts val="1400"/>
              <a:buFont typeface="Arial"/>
              <a:buNone/>
            </a:pPr>
            <a:r>
              <a:rPr lang="en-US" sz="1400" b="1">
                <a:solidFill>
                  <a:srgbClr val="011E3B"/>
                </a:solidFill>
                <a:latin typeface="Verdana"/>
                <a:ea typeface="Verdana"/>
                <a:cs typeface="Verdana"/>
                <a:sym typeface="Verdana"/>
              </a:rPr>
              <a:t>"Avventura responsabile - esplorate la natura con Eco-Adventure!".</a:t>
            </a:r>
            <a:endParaRPr/>
          </a:p>
          <a:p>
            <a:pPr marL="0" marR="0" lvl="0" indent="0" algn="l" rtl="0">
              <a:lnSpc>
                <a:spcPct val="100000"/>
              </a:lnSpc>
              <a:spcBef>
                <a:spcPts val="600"/>
              </a:spcBef>
              <a:spcAft>
                <a:spcPts val="0"/>
              </a:spcAft>
              <a:buClr>
                <a:srgbClr val="011E3B"/>
              </a:buClr>
              <a:buSzPts val="1300"/>
              <a:buFont typeface="Arial"/>
              <a:buNone/>
            </a:pPr>
            <a:r>
              <a:rPr lang="en-US" sz="1300">
                <a:solidFill>
                  <a:srgbClr val="011E3B"/>
                </a:solidFill>
                <a:latin typeface="Verdana"/>
                <a:ea typeface="Verdana"/>
                <a:cs typeface="Verdana"/>
                <a:sym typeface="Verdana"/>
              </a:rPr>
              <a:t>Incoraggiare i viaggiatori a partecipare a sport e attività ecocompatibili mostrando le opportunità di turismo d'avventura sostenibile e le attività ricreative basate sulla natura.</a:t>
            </a:r>
            <a:endParaRPr/>
          </a:p>
          <a:p>
            <a:pPr marL="0" marR="0" lvl="0" indent="0" algn="l" rtl="0">
              <a:lnSpc>
                <a:spcPct val="100000"/>
              </a:lnSpc>
              <a:spcBef>
                <a:spcPts val="600"/>
              </a:spcBef>
              <a:spcAft>
                <a:spcPts val="0"/>
              </a:spcAft>
              <a:buClr>
                <a:srgbClr val="011E3B"/>
              </a:buClr>
              <a:buSzPts val="1400"/>
              <a:buFont typeface="Arial"/>
              <a:buNone/>
            </a:pPr>
            <a:r>
              <a:t/>
            </a:r>
            <a:endParaRPr sz="1400">
              <a:solidFill>
                <a:srgbClr val="4B4B4B"/>
              </a:solidFill>
              <a:latin typeface="Verdana"/>
              <a:ea typeface="Verdana"/>
              <a:cs typeface="Verdana"/>
              <a:sym typeface="Verdana"/>
            </a:endParaRPr>
          </a:p>
        </p:txBody>
      </p:sp>
      <p:sp>
        <p:nvSpPr>
          <p:cNvPr id="1974" name="Google Shape;1974;p56"/>
          <p:cNvSpPr/>
          <p:nvPr/>
        </p:nvSpPr>
        <p:spPr>
          <a:xfrm>
            <a:off x="40874" y="9167023"/>
            <a:ext cx="7559677" cy="531962"/>
          </a:xfrm>
          <a:prstGeom prst="rect">
            <a:avLst/>
          </a:prstGeom>
          <a:solidFill>
            <a:srgbClr val="69ADA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1975" name="Google Shape;1975;p56"/>
          <p:cNvSpPr txBox="1"/>
          <p:nvPr/>
        </p:nvSpPr>
        <p:spPr>
          <a:xfrm>
            <a:off x="343713" y="9250370"/>
            <a:ext cx="4870216" cy="722327"/>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lt1"/>
              </a:buClr>
              <a:buSzPts val="1600"/>
              <a:buFont typeface="Arial"/>
              <a:buNone/>
            </a:pPr>
            <a:r>
              <a:rPr lang="en-US" sz="1600" b="1">
                <a:solidFill>
                  <a:schemeClr val="lt1"/>
                </a:solidFill>
                <a:latin typeface="Verdana"/>
                <a:ea typeface="Verdana"/>
                <a:cs typeface="Verdana"/>
                <a:sym typeface="Verdana"/>
              </a:rPr>
              <a:t>Campagna 4: Sport e avventura</a:t>
            </a:r>
            <a:endParaRPr/>
          </a:p>
        </p:txBody>
      </p:sp>
      <p:sp>
        <p:nvSpPr>
          <p:cNvPr id="1976" name="Google Shape;1976;p56"/>
          <p:cNvSpPr txBox="1"/>
          <p:nvPr/>
        </p:nvSpPr>
        <p:spPr>
          <a:xfrm>
            <a:off x="302839" y="624887"/>
            <a:ext cx="5956470" cy="665144"/>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lt1"/>
              </a:buClr>
              <a:buSzPts val="2200"/>
              <a:buFont typeface="Arial"/>
              <a:buNone/>
            </a:pPr>
            <a:r>
              <a:rPr lang="en-US" sz="2200" b="0" i="0">
                <a:solidFill>
                  <a:schemeClr val="lt1"/>
                </a:solidFill>
                <a:latin typeface="Verdana"/>
                <a:ea typeface="Verdana"/>
                <a:cs typeface="Verdana"/>
                <a:sym typeface="Verdana"/>
              </a:rPr>
              <a:t>PROVATE le 6 idee di campagna </a:t>
            </a:r>
            <a:endParaRPr/>
          </a:p>
          <a:p>
            <a:pPr marL="0" marR="0" lvl="0" indent="0" algn="l" rtl="0">
              <a:lnSpc>
                <a:spcPct val="100000"/>
              </a:lnSpc>
              <a:spcBef>
                <a:spcPts val="0"/>
              </a:spcBef>
              <a:spcAft>
                <a:spcPts val="0"/>
              </a:spcAft>
              <a:buClr>
                <a:schemeClr val="lt1"/>
              </a:buClr>
              <a:buSzPts val="2200"/>
              <a:buFont typeface="Arial"/>
              <a:buNone/>
            </a:pPr>
            <a:r>
              <a:rPr lang="en-US" sz="2200" b="0" i="0">
                <a:solidFill>
                  <a:schemeClr val="lt1"/>
                </a:solidFill>
                <a:latin typeface="Verdana"/>
                <a:ea typeface="Verdana"/>
                <a:cs typeface="Verdana"/>
                <a:sym typeface="Verdana"/>
              </a:rPr>
              <a:t>(6 Temi)</a:t>
            </a:r>
            <a:endParaRPr/>
          </a:p>
        </p:txBody>
      </p:sp>
      <p:sp>
        <p:nvSpPr>
          <p:cNvPr id="1977" name="Google Shape;1977;p56"/>
          <p:cNvSpPr txBox="1"/>
          <p:nvPr/>
        </p:nvSpPr>
        <p:spPr>
          <a:xfrm>
            <a:off x="302839" y="128711"/>
            <a:ext cx="5956470" cy="665144"/>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lt1"/>
              </a:buClr>
              <a:buSzPts val="2800"/>
              <a:buFont typeface="Arial"/>
              <a:buNone/>
            </a:pPr>
            <a:r>
              <a:rPr lang="en-US" sz="2800" b="1" i="0">
                <a:solidFill>
                  <a:schemeClr val="lt1"/>
                </a:solidFill>
                <a:latin typeface="Verdana"/>
                <a:ea typeface="Verdana"/>
                <a:cs typeface="Verdana"/>
                <a:sym typeface="Verdana"/>
              </a:rPr>
              <a:t>Sezione 5: Fase 3</a:t>
            </a:r>
            <a:endParaRPr/>
          </a:p>
        </p:txBody>
      </p:sp>
    </p:spTree>
  </p:cSld>
  <p:clrMapOvr>
    <a:masterClrMapping/>
  </p:clrMapOvr>
</p:sld>
</file>

<file path=ppt/slides/slide5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81" name="Shape 1981"/>
        <p:cNvGrpSpPr/>
        <p:nvPr/>
      </p:nvGrpSpPr>
      <p:grpSpPr>
        <a:xfrm>
          <a:off x="0" y="0"/>
          <a:ext cx="0" cy="0"/>
          <a:chOff x="0" y="0"/>
          <a:chExt cx="0" cy="0"/>
        </a:xfrm>
      </p:grpSpPr>
      <p:sp>
        <p:nvSpPr>
          <p:cNvPr id="1982" name="Google Shape;1982;p57"/>
          <p:cNvSpPr txBox="1"/>
          <p:nvPr>
            <p:ph type="body" idx="3"/>
          </p:nvPr>
        </p:nvSpPr>
        <p:spPr>
          <a:xfrm>
            <a:off x="302839" y="624887"/>
            <a:ext cx="5956470" cy="66514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lt1"/>
              </a:buClr>
              <a:buSzPts val="2200"/>
              <a:buNone/>
            </a:pPr>
            <a:r>
              <a:rPr lang="en-US" sz="2200" b="0"/>
              <a:t>PROVATE le 6 idee di campagna </a:t>
            </a:r>
            <a:endParaRPr/>
          </a:p>
          <a:p>
            <a:pPr marL="0" lvl="0" indent="0" algn="l" rtl="0">
              <a:lnSpc>
                <a:spcPct val="100000"/>
              </a:lnSpc>
              <a:spcBef>
                <a:spcPts val="0"/>
              </a:spcBef>
              <a:spcAft>
                <a:spcPts val="0"/>
              </a:spcAft>
              <a:buClr>
                <a:schemeClr val="lt1"/>
              </a:buClr>
              <a:buSzPts val="2200"/>
              <a:buNone/>
            </a:pPr>
            <a:r>
              <a:rPr lang="en-US" sz="2200" b="0"/>
              <a:t>(6 Temi)</a:t>
            </a:r>
            <a:endParaRPr/>
          </a:p>
        </p:txBody>
      </p:sp>
      <p:sp>
        <p:nvSpPr>
          <p:cNvPr id="1983" name="Google Shape;1983;p57"/>
          <p:cNvSpPr/>
          <p:nvPr/>
        </p:nvSpPr>
        <p:spPr>
          <a:xfrm>
            <a:off x="-19317" y="1589786"/>
            <a:ext cx="7578994" cy="531962"/>
          </a:xfrm>
          <a:prstGeom prst="rect">
            <a:avLst/>
          </a:prstGeom>
          <a:solidFill>
            <a:srgbClr val="69ADA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1984" name="Google Shape;1984;p57"/>
          <p:cNvSpPr txBox="1"/>
          <p:nvPr/>
        </p:nvSpPr>
        <p:spPr>
          <a:xfrm>
            <a:off x="123736" y="4768431"/>
            <a:ext cx="7460041" cy="40688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11E3B"/>
              </a:buClr>
              <a:buSzPts val="1400"/>
              <a:buFont typeface="Arial"/>
              <a:buNone/>
            </a:pPr>
            <a:r>
              <a:rPr lang="en-US" sz="1400" b="1">
                <a:solidFill>
                  <a:srgbClr val="011E3B"/>
                </a:solidFill>
                <a:latin typeface="Verdana"/>
                <a:ea typeface="Verdana"/>
                <a:cs typeface="Verdana"/>
                <a:sym typeface="Verdana"/>
              </a:rPr>
              <a:t>"Assaggia il locale, celebra la vita - con Tastes &amp; Tales".</a:t>
            </a:r>
            <a:endParaRPr/>
          </a:p>
          <a:p>
            <a:pPr marL="0" marR="0" lvl="0" indent="0" algn="l" rtl="0">
              <a:lnSpc>
                <a:spcPct val="100000"/>
              </a:lnSpc>
              <a:spcBef>
                <a:spcPts val="600"/>
              </a:spcBef>
              <a:spcAft>
                <a:spcPts val="0"/>
              </a:spcAft>
              <a:buClr>
                <a:srgbClr val="011E3B"/>
              </a:buClr>
              <a:buSzPts val="1400"/>
              <a:buFont typeface="Arial"/>
              <a:buNone/>
            </a:pPr>
            <a:r>
              <a:rPr lang="en-US" sz="1400">
                <a:solidFill>
                  <a:srgbClr val="011E3B"/>
                </a:solidFill>
                <a:latin typeface="Verdana"/>
                <a:ea typeface="Verdana"/>
                <a:cs typeface="Verdana"/>
                <a:sym typeface="Verdana"/>
              </a:rPr>
              <a:t>Seguendo questo piano passo dopo passo, la vostra campagna di ecoturismo attirerà, coinvolgerà e ispirerà efficacemente i viaggiatori, promuovendo al contempo la gastronomia locale e gli eventi della comunità!</a:t>
            </a:r>
            <a:endParaRPr/>
          </a:p>
        </p:txBody>
      </p:sp>
      <p:sp>
        <p:nvSpPr>
          <p:cNvPr id="1985" name="Google Shape;1985;p57"/>
          <p:cNvSpPr txBox="1"/>
          <p:nvPr/>
        </p:nvSpPr>
        <p:spPr>
          <a:xfrm>
            <a:off x="123736" y="1519274"/>
            <a:ext cx="6574279" cy="722327"/>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lt1"/>
              </a:buClr>
              <a:buSzPts val="1600"/>
              <a:buFont typeface="Arial"/>
              <a:buNone/>
            </a:pPr>
            <a:r>
              <a:rPr lang="en-US" sz="1600" b="1">
                <a:solidFill>
                  <a:schemeClr val="lt1"/>
                </a:solidFill>
                <a:latin typeface="Verdana"/>
                <a:ea typeface="Verdana"/>
                <a:cs typeface="Verdana"/>
                <a:sym typeface="Verdana"/>
              </a:rPr>
              <a:t>Campagna 5: Salute e benessere</a:t>
            </a:r>
            <a:endParaRPr/>
          </a:p>
        </p:txBody>
      </p:sp>
      <p:sp>
        <p:nvSpPr>
          <p:cNvPr id="1986" name="Google Shape;1986;p57"/>
          <p:cNvSpPr txBox="1"/>
          <p:nvPr/>
        </p:nvSpPr>
        <p:spPr>
          <a:xfrm>
            <a:off x="628019" y="5365318"/>
            <a:ext cx="412383" cy="40688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400"/>
              <a:buFont typeface="Arial"/>
              <a:buNone/>
            </a:pPr>
            <a:r>
              <a:rPr lang="en-US" sz="1400" b="0" i="0">
                <a:solidFill>
                  <a:schemeClr val="lt1"/>
                </a:solidFill>
                <a:latin typeface="Verdana"/>
                <a:ea typeface="Verdana"/>
                <a:cs typeface="Verdana"/>
                <a:sym typeface="Verdana"/>
              </a:rPr>
              <a:t>6</a:t>
            </a:r>
            <a:endParaRPr sz="1400" b="0" i="0">
              <a:solidFill>
                <a:schemeClr val="lt1"/>
              </a:solidFill>
              <a:latin typeface="Verdana"/>
              <a:ea typeface="Verdana"/>
              <a:cs typeface="Verdana"/>
              <a:sym typeface="Verdana"/>
            </a:endParaRPr>
          </a:p>
        </p:txBody>
      </p:sp>
      <p:cxnSp>
        <p:nvCxnSpPr>
          <p:cNvPr id="1987" name="Google Shape;1987;p57"/>
          <p:cNvCxnSpPr/>
          <p:nvPr/>
        </p:nvCxnSpPr>
        <p:spPr>
          <a:xfrm>
            <a:off x="3700384" y="6053813"/>
            <a:ext cx="3288633" cy="0"/>
          </a:xfrm>
          <a:prstGeom prst="straightConnector1">
            <a:avLst/>
          </a:prstGeom>
          <a:noFill/>
          <a:ln w="28575" cap="flat" cmpd="sng">
            <a:solidFill>
              <a:srgbClr val="F16924"/>
            </a:solidFill>
            <a:prstDash val="solid"/>
            <a:miter lim="800000"/>
            <a:headEnd type="none" w="sm" len="sm"/>
            <a:tailEnd type="none" w="sm" len="sm"/>
          </a:ln>
        </p:spPr>
      </p:cxnSp>
      <p:cxnSp>
        <p:nvCxnSpPr>
          <p:cNvPr id="1988" name="Google Shape;1988;p57"/>
          <p:cNvCxnSpPr/>
          <p:nvPr/>
        </p:nvCxnSpPr>
        <p:spPr>
          <a:xfrm>
            <a:off x="3729007" y="3586458"/>
            <a:ext cx="3288633" cy="0"/>
          </a:xfrm>
          <a:prstGeom prst="straightConnector1">
            <a:avLst/>
          </a:prstGeom>
          <a:noFill/>
          <a:ln w="28575" cap="flat" cmpd="sng">
            <a:solidFill>
              <a:srgbClr val="69ADAD"/>
            </a:solidFill>
            <a:prstDash val="solid"/>
            <a:miter lim="800000"/>
            <a:headEnd type="none" w="sm" len="sm"/>
            <a:tailEnd type="none" w="sm" len="sm"/>
          </a:ln>
        </p:spPr>
      </p:cxnSp>
      <p:grpSp>
        <p:nvGrpSpPr>
          <p:cNvPr id="1989" name="Google Shape;1989;p57"/>
          <p:cNvGrpSpPr/>
          <p:nvPr/>
        </p:nvGrpSpPr>
        <p:grpSpPr>
          <a:xfrm>
            <a:off x="6669392" y="5678745"/>
            <a:ext cx="750136" cy="750136"/>
            <a:chOff x="7559675" y="1928896"/>
            <a:chExt cx="750136" cy="750136"/>
          </a:xfrm>
        </p:grpSpPr>
        <p:sp>
          <p:nvSpPr>
            <p:cNvPr id="1990" name="Google Shape;1990;p57"/>
            <p:cNvSpPr/>
            <p:nvPr/>
          </p:nvSpPr>
          <p:spPr>
            <a:xfrm>
              <a:off x="7559675" y="1928896"/>
              <a:ext cx="750136" cy="750136"/>
            </a:xfrm>
            <a:prstGeom prst="ellipse">
              <a:avLst/>
            </a:prstGeom>
            <a:solidFill>
              <a:srgbClr val="F1692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grpSp>
          <p:nvGrpSpPr>
            <p:cNvPr id="1991" name="Google Shape;1991;p57"/>
            <p:cNvGrpSpPr/>
            <p:nvPr/>
          </p:nvGrpSpPr>
          <p:grpSpPr>
            <a:xfrm>
              <a:off x="7683372" y="2028561"/>
              <a:ext cx="526805" cy="526741"/>
              <a:chOff x="1042830" y="5367345"/>
              <a:chExt cx="907476" cy="907364"/>
            </a:xfrm>
          </p:grpSpPr>
          <p:grpSp>
            <p:nvGrpSpPr>
              <p:cNvPr id="1992" name="Google Shape;1992;p57"/>
              <p:cNvGrpSpPr/>
              <p:nvPr/>
            </p:nvGrpSpPr>
            <p:grpSpPr>
              <a:xfrm>
                <a:off x="1042830" y="5367345"/>
                <a:ext cx="907476" cy="907364"/>
                <a:chOff x="5318121" y="3727141"/>
                <a:chExt cx="907476" cy="907364"/>
              </a:xfrm>
            </p:grpSpPr>
            <p:sp>
              <p:nvSpPr>
                <p:cNvPr id="1993" name="Google Shape;1993;p57"/>
                <p:cNvSpPr/>
                <p:nvPr/>
              </p:nvSpPr>
              <p:spPr>
                <a:xfrm>
                  <a:off x="5318121" y="3727141"/>
                  <a:ext cx="907476" cy="907364"/>
                </a:xfrm>
                <a:custGeom>
                  <a:rect l="l" t="t" r="r" b="b"/>
                  <a:pathLst>
                    <a:path w="907476" h="907364" extrusionOk="0">
                      <a:moveTo>
                        <a:pt x="99246" y="906980"/>
                      </a:moveTo>
                      <a:cubicBezTo>
                        <a:pt x="95025" y="905060"/>
                        <a:pt x="90420" y="903908"/>
                        <a:pt x="86582" y="901604"/>
                      </a:cubicBezTo>
                      <a:cubicBezTo>
                        <a:pt x="67777" y="891621"/>
                        <a:pt x="57415" y="876261"/>
                        <a:pt x="57031" y="854758"/>
                      </a:cubicBezTo>
                      <a:cubicBezTo>
                        <a:pt x="56647" y="840550"/>
                        <a:pt x="57031" y="826343"/>
                        <a:pt x="57031" y="811751"/>
                      </a:cubicBezTo>
                      <a:cubicBezTo>
                        <a:pt x="38610" y="811751"/>
                        <a:pt x="23259" y="805607"/>
                        <a:pt x="11746" y="791400"/>
                      </a:cubicBezTo>
                      <a:cubicBezTo>
                        <a:pt x="3303" y="780648"/>
                        <a:pt x="-535" y="767977"/>
                        <a:pt x="233" y="754153"/>
                      </a:cubicBezTo>
                      <a:cubicBezTo>
                        <a:pt x="1767" y="726890"/>
                        <a:pt x="22491" y="708074"/>
                        <a:pt x="56264" y="704619"/>
                      </a:cubicBezTo>
                      <a:cubicBezTo>
                        <a:pt x="56264" y="673131"/>
                        <a:pt x="56264" y="641260"/>
                        <a:pt x="56264" y="609773"/>
                      </a:cubicBezTo>
                      <a:cubicBezTo>
                        <a:pt x="14816" y="600174"/>
                        <a:pt x="-2070" y="582126"/>
                        <a:pt x="233" y="549871"/>
                      </a:cubicBezTo>
                      <a:cubicBezTo>
                        <a:pt x="2152" y="522992"/>
                        <a:pt x="23643" y="504561"/>
                        <a:pt x="56264" y="501489"/>
                      </a:cubicBezTo>
                      <a:cubicBezTo>
                        <a:pt x="56264" y="470002"/>
                        <a:pt x="56264" y="438131"/>
                        <a:pt x="56264" y="406644"/>
                      </a:cubicBezTo>
                      <a:cubicBezTo>
                        <a:pt x="20573" y="400500"/>
                        <a:pt x="1384" y="383220"/>
                        <a:pt x="233" y="355957"/>
                      </a:cubicBezTo>
                      <a:cubicBezTo>
                        <a:pt x="-919" y="324086"/>
                        <a:pt x="14816" y="307575"/>
                        <a:pt x="56264" y="297975"/>
                      </a:cubicBezTo>
                      <a:cubicBezTo>
                        <a:pt x="56264" y="266488"/>
                        <a:pt x="56264" y="235001"/>
                        <a:pt x="56264" y="202746"/>
                      </a:cubicBezTo>
                      <a:cubicBezTo>
                        <a:pt x="37842" y="202746"/>
                        <a:pt x="21724" y="196218"/>
                        <a:pt x="10594" y="180858"/>
                      </a:cubicBezTo>
                      <a:cubicBezTo>
                        <a:pt x="2152" y="169723"/>
                        <a:pt x="-919" y="157051"/>
                        <a:pt x="233" y="143228"/>
                      </a:cubicBezTo>
                      <a:cubicBezTo>
                        <a:pt x="2535" y="116732"/>
                        <a:pt x="23643" y="97917"/>
                        <a:pt x="56647" y="95229"/>
                      </a:cubicBezTo>
                      <a:cubicBezTo>
                        <a:pt x="56647" y="82174"/>
                        <a:pt x="56647" y="69118"/>
                        <a:pt x="56647" y="55678"/>
                      </a:cubicBezTo>
                      <a:cubicBezTo>
                        <a:pt x="56647" y="22655"/>
                        <a:pt x="78907" y="0"/>
                        <a:pt x="111911" y="0"/>
                      </a:cubicBezTo>
                      <a:cubicBezTo>
                        <a:pt x="187898" y="0"/>
                        <a:pt x="263502" y="0"/>
                        <a:pt x="339489" y="0"/>
                      </a:cubicBezTo>
                      <a:cubicBezTo>
                        <a:pt x="353306" y="0"/>
                        <a:pt x="361365" y="6912"/>
                        <a:pt x="360981" y="17663"/>
                      </a:cubicBezTo>
                      <a:cubicBezTo>
                        <a:pt x="360597" y="28799"/>
                        <a:pt x="352538" y="35327"/>
                        <a:pt x="339106" y="35327"/>
                      </a:cubicBezTo>
                      <a:cubicBezTo>
                        <a:pt x="264653" y="35327"/>
                        <a:pt x="189817" y="35327"/>
                        <a:pt x="115365" y="35327"/>
                      </a:cubicBezTo>
                      <a:cubicBezTo>
                        <a:pt x="98479" y="35327"/>
                        <a:pt x="92339" y="41471"/>
                        <a:pt x="92339" y="57982"/>
                      </a:cubicBezTo>
                      <a:cubicBezTo>
                        <a:pt x="92339" y="70270"/>
                        <a:pt x="92339" y="82557"/>
                        <a:pt x="92339" y="95229"/>
                      </a:cubicBezTo>
                      <a:cubicBezTo>
                        <a:pt x="112679" y="95613"/>
                        <a:pt x="129565" y="102141"/>
                        <a:pt x="139543" y="119420"/>
                      </a:cubicBezTo>
                      <a:cubicBezTo>
                        <a:pt x="144532" y="127868"/>
                        <a:pt x="147218" y="137852"/>
                        <a:pt x="148753" y="147452"/>
                      </a:cubicBezTo>
                      <a:cubicBezTo>
                        <a:pt x="150289" y="157819"/>
                        <a:pt x="141845" y="165883"/>
                        <a:pt x="132251" y="166267"/>
                      </a:cubicBezTo>
                      <a:cubicBezTo>
                        <a:pt x="123041" y="166651"/>
                        <a:pt x="115365" y="159739"/>
                        <a:pt x="113830" y="149755"/>
                      </a:cubicBezTo>
                      <a:cubicBezTo>
                        <a:pt x="111911" y="136316"/>
                        <a:pt x="105771" y="130556"/>
                        <a:pt x="93106" y="131708"/>
                      </a:cubicBezTo>
                      <a:cubicBezTo>
                        <a:pt x="93106" y="187002"/>
                        <a:pt x="93106" y="242297"/>
                        <a:pt x="93106" y="298743"/>
                      </a:cubicBezTo>
                      <a:cubicBezTo>
                        <a:pt x="109609" y="298743"/>
                        <a:pt x="123808" y="303735"/>
                        <a:pt x="135321" y="316022"/>
                      </a:cubicBezTo>
                      <a:cubicBezTo>
                        <a:pt x="144148" y="325622"/>
                        <a:pt x="148753" y="336758"/>
                        <a:pt x="149521" y="349429"/>
                      </a:cubicBezTo>
                      <a:cubicBezTo>
                        <a:pt x="149905" y="360565"/>
                        <a:pt x="142997" y="369013"/>
                        <a:pt x="132635" y="369397"/>
                      </a:cubicBezTo>
                      <a:cubicBezTo>
                        <a:pt x="123041" y="370165"/>
                        <a:pt x="115365" y="362869"/>
                        <a:pt x="114214" y="351733"/>
                      </a:cubicBezTo>
                      <a:cubicBezTo>
                        <a:pt x="112679" y="339062"/>
                        <a:pt x="106155" y="333686"/>
                        <a:pt x="93106" y="334838"/>
                      </a:cubicBezTo>
                      <a:cubicBezTo>
                        <a:pt x="93106" y="389748"/>
                        <a:pt x="93106" y="445042"/>
                        <a:pt x="93106" y="500721"/>
                      </a:cubicBezTo>
                      <a:cubicBezTo>
                        <a:pt x="98863" y="501873"/>
                        <a:pt x="105003" y="501873"/>
                        <a:pt x="110376" y="503793"/>
                      </a:cubicBezTo>
                      <a:cubicBezTo>
                        <a:pt x="132635" y="510704"/>
                        <a:pt x="145299" y="526064"/>
                        <a:pt x="149137" y="548719"/>
                      </a:cubicBezTo>
                      <a:cubicBezTo>
                        <a:pt x="151056" y="561007"/>
                        <a:pt x="144916" y="570607"/>
                        <a:pt x="134938" y="572143"/>
                      </a:cubicBezTo>
                      <a:cubicBezTo>
                        <a:pt x="123424" y="573679"/>
                        <a:pt x="116133" y="567535"/>
                        <a:pt x="114214" y="553711"/>
                      </a:cubicBezTo>
                      <a:cubicBezTo>
                        <a:pt x="112679" y="542959"/>
                        <a:pt x="106155" y="537584"/>
                        <a:pt x="93490" y="537584"/>
                      </a:cubicBezTo>
                      <a:cubicBezTo>
                        <a:pt x="93490" y="592878"/>
                        <a:pt x="93490" y="648556"/>
                        <a:pt x="93490" y="704235"/>
                      </a:cubicBezTo>
                      <a:cubicBezTo>
                        <a:pt x="98863" y="705002"/>
                        <a:pt x="104236" y="705770"/>
                        <a:pt x="109609" y="706922"/>
                      </a:cubicBezTo>
                      <a:cubicBezTo>
                        <a:pt x="131100" y="711914"/>
                        <a:pt x="147602" y="731498"/>
                        <a:pt x="149521" y="753385"/>
                      </a:cubicBezTo>
                      <a:cubicBezTo>
                        <a:pt x="150672" y="765673"/>
                        <a:pt x="144148" y="774888"/>
                        <a:pt x="133402" y="775656"/>
                      </a:cubicBezTo>
                      <a:cubicBezTo>
                        <a:pt x="123424" y="776424"/>
                        <a:pt x="115749" y="769513"/>
                        <a:pt x="114214" y="757225"/>
                      </a:cubicBezTo>
                      <a:cubicBezTo>
                        <a:pt x="112679" y="746473"/>
                        <a:pt x="106155" y="740713"/>
                        <a:pt x="93490" y="740713"/>
                      </a:cubicBezTo>
                      <a:cubicBezTo>
                        <a:pt x="93490" y="743017"/>
                        <a:pt x="93106" y="745705"/>
                        <a:pt x="93106" y="748393"/>
                      </a:cubicBezTo>
                      <a:cubicBezTo>
                        <a:pt x="93106" y="782184"/>
                        <a:pt x="93106" y="816359"/>
                        <a:pt x="93106" y="850150"/>
                      </a:cubicBezTo>
                      <a:cubicBezTo>
                        <a:pt x="93106" y="865126"/>
                        <a:pt x="99630" y="871653"/>
                        <a:pt x="114597" y="871653"/>
                      </a:cubicBezTo>
                      <a:cubicBezTo>
                        <a:pt x="314928" y="871653"/>
                        <a:pt x="515259" y="871653"/>
                        <a:pt x="715589" y="871653"/>
                      </a:cubicBezTo>
                      <a:cubicBezTo>
                        <a:pt x="730940" y="871653"/>
                        <a:pt x="736697" y="865126"/>
                        <a:pt x="737848" y="849382"/>
                      </a:cubicBezTo>
                      <a:cubicBezTo>
                        <a:pt x="738615" y="836710"/>
                        <a:pt x="734394" y="828263"/>
                        <a:pt x="725568" y="819431"/>
                      </a:cubicBezTo>
                      <a:cubicBezTo>
                        <a:pt x="677596" y="772584"/>
                        <a:pt x="630775" y="724970"/>
                        <a:pt x="583571" y="677355"/>
                      </a:cubicBezTo>
                      <a:cubicBezTo>
                        <a:pt x="578965" y="672747"/>
                        <a:pt x="574744" y="666988"/>
                        <a:pt x="571673" y="661228"/>
                      </a:cubicBezTo>
                      <a:cubicBezTo>
                        <a:pt x="561312" y="641644"/>
                        <a:pt x="551717" y="621677"/>
                        <a:pt x="540971" y="600174"/>
                      </a:cubicBezTo>
                      <a:cubicBezTo>
                        <a:pt x="529842" y="609773"/>
                        <a:pt x="518329" y="617453"/>
                        <a:pt x="509502" y="627821"/>
                      </a:cubicBezTo>
                      <a:cubicBezTo>
                        <a:pt x="504513" y="633581"/>
                        <a:pt x="502210" y="643180"/>
                        <a:pt x="501826" y="651244"/>
                      </a:cubicBezTo>
                      <a:cubicBezTo>
                        <a:pt x="500675" y="673515"/>
                        <a:pt x="501443" y="696171"/>
                        <a:pt x="501443" y="718442"/>
                      </a:cubicBezTo>
                      <a:cubicBezTo>
                        <a:pt x="501443" y="733034"/>
                        <a:pt x="496454" y="738409"/>
                        <a:pt x="481870" y="740329"/>
                      </a:cubicBezTo>
                      <a:cubicBezTo>
                        <a:pt x="472276" y="741865"/>
                        <a:pt x="466135" y="747625"/>
                        <a:pt x="464600" y="757609"/>
                      </a:cubicBezTo>
                      <a:cubicBezTo>
                        <a:pt x="461914" y="773352"/>
                        <a:pt x="456925" y="777576"/>
                        <a:pt x="440806" y="777576"/>
                      </a:cubicBezTo>
                      <a:cubicBezTo>
                        <a:pt x="422769" y="777576"/>
                        <a:pt x="404731" y="777576"/>
                        <a:pt x="386694" y="777576"/>
                      </a:cubicBezTo>
                      <a:cubicBezTo>
                        <a:pt x="373262" y="777576"/>
                        <a:pt x="367505" y="772200"/>
                        <a:pt x="365586" y="758761"/>
                      </a:cubicBezTo>
                      <a:cubicBezTo>
                        <a:pt x="364051" y="748009"/>
                        <a:pt x="357911" y="741865"/>
                        <a:pt x="347549" y="740329"/>
                      </a:cubicBezTo>
                      <a:cubicBezTo>
                        <a:pt x="334501" y="738793"/>
                        <a:pt x="328744" y="732650"/>
                        <a:pt x="328744" y="719594"/>
                      </a:cubicBezTo>
                      <a:cubicBezTo>
                        <a:pt x="328744" y="697707"/>
                        <a:pt x="328360" y="675819"/>
                        <a:pt x="328744" y="653932"/>
                      </a:cubicBezTo>
                      <a:cubicBezTo>
                        <a:pt x="329128" y="636653"/>
                        <a:pt x="321836" y="624365"/>
                        <a:pt x="308404" y="615149"/>
                      </a:cubicBezTo>
                      <a:cubicBezTo>
                        <a:pt x="282691" y="597486"/>
                        <a:pt x="261583" y="575598"/>
                        <a:pt x="246232" y="548335"/>
                      </a:cubicBezTo>
                      <a:cubicBezTo>
                        <a:pt x="180607" y="432371"/>
                        <a:pt x="251221" y="283767"/>
                        <a:pt x="382473" y="262264"/>
                      </a:cubicBezTo>
                      <a:cubicBezTo>
                        <a:pt x="488011" y="244601"/>
                        <a:pt x="588176" y="315638"/>
                        <a:pt x="605829" y="420851"/>
                      </a:cubicBezTo>
                      <a:cubicBezTo>
                        <a:pt x="612354" y="460018"/>
                        <a:pt x="607365" y="497649"/>
                        <a:pt x="590862" y="534896"/>
                      </a:cubicBezTo>
                      <a:cubicBezTo>
                        <a:pt x="593933" y="536816"/>
                        <a:pt x="597003" y="538736"/>
                        <a:pt x="600073" y="539887"/>
                      </a:cubicBezTo>
                      <a:cubicBezTo>
                        <a:pt x="650347" y="559855"/>
                        <a:pt x="692562" y="590574"/>
                        <a:pt x="727486" y="632045"/>
                      </a:cubicBezTo>
                      <a:cubicBezTo>
                        <a:pt x="729789" y="635117"/>
                        <a:pt x="732475" y="637804"/>
                        <a:pt x="736313" y="642412"/>
                      </a:cubicBezTo>
                      <a:cubicBezTo>
                        <a:pt x="736697" y="637804"/>
                        <a:pt x="737464" y="635885"/>
                        <a:pt x="737464" y="633581"/>
                      </a:cubicBezTo>
                      <a:cubicBezTo>
                        <a:pt x="737464" y="441203"/>
                        <a:pt x="737464" y="248824"/>
                        <a:pt x="737464" y="56062"/>
                      </a:cubicBezTo>
                      <a:cubicBezTo>
                        <a:pt x="737464" y="41855"/>
                        <a:pt x="730556" y="35327"/>
                        <a:pt x="715973" y="35327"/>
                      </a:cubicBezTo>
                      <a:cubicBezTo>
                        <a:pt x="640369" y="35327"/>
                        <a:pt x="564766" y="35327"/>
                        <a:pt x="489546" y="35327"/>
                      </a:cubicBezTo>
                      <a:cubicBezTo>
                        <a:pt x="476497" y="35327"/>
                        <a:pt x="468822" y="28799"/>
                        <a:pt x="468438" y="18047"/>
                      </a:cubicBezTo>
                      <a:cubicBezTo>
                        <a:pt x="468054" y="8448"/>
                        <a:pt x="474962" y="1152"/>
                        <a:pt x="484173" y="0"/>
                      </a:cubicBezTo>
                      <a:cubicBezTo>
                        <a:pt x="486092" y="0"/>
                        <a:pt x="488394" y="0"/>
                        <a:pt x="490313" y="0"/>
                      </a:cubicBezTo>
                      <a:cubicBezTo>
                        <a:pt x="565917" y="0"/>
                        <a:pt x="641521" y="0"/>
                        <a:pt x="716741" y="0"/>
                      </a:cubicBezTo>
                      <a:cubicBezTo>
                        <a:pt x="750129" y="0"/>
                        <a:pt x="772388" y="22271"/>
                        <a:pt x="772388" y="56062"/>
                      </a:cubicBezTo>
                      <a:cubicBezTo>
                        <a:pt x="772388" y="68734"/>
                        <a:pt x="772388" y="81406"/>
                        <a:pt x="772388" y="95613"/>
                      </a:cubicBezTo>
                      <a:cubicBezTo>
                        <a:pt x="782750" y="95613"/>
                        <a:pt x="793112" y="96381"/>
                        <a:pt x="803090" y="95613"/>
                      </a:cubicBezTo>
                      <a:cubicBezTo>
                        <a:pt x="833408" y="93309"/>
                        <a:pt x="858737" y="118652"/>
                        <a:pt x="857586" y="150523"/>
                      </a:cubicBezTo>
                      <a:cubicBezTo>
                        <a:pt x="856435" y="183162"/>
                        <a:pt x="857970" y="216185"/>
                        <a:pt x="856818" y="248824"/>
                      </a:cubicBezTo>
                      <a:cubicBezTo>
                        <a:pt x="856435" y="258808"/>
                        <a:pt x="851445" y="268792"/>
                        <a:pt x="849143" y="279159"/>
                      </a:cubicBezTo>
                      <a:cubicBezTo>
                        <a:pt x="848376" y="282231"/>
                        <a:pt x="848376" y="285303"/>
                        <a:pt x="849143" y="288375"/>
                      </a:cubicBezTo>
                      <a:cubicBezTo>
                        <a:pt x="851445" y="298359"/>
                        <a:pt x="856818" y="308343"/>
                        <a:pt x="856818" y="318710"/>
                      </a:cubicBezTo>
                      <a:cubicBezTo>
                        <a:pt x="857970" y="352501"/>
                        <a:pt x="857970" y="385908"/>
                        <a:pt x="856818" y="419699"/>
                      </a:cubicBezTo>
                      <a:cubicBezTo>
                        <a:pt x="856435" y="429683"/>
                        <a:pt x="851445" y="439283"/>
                        <a:pt x="849143" y="448882"/>
                      </a:cubicBezTo>
                      <a:cubicBezTo>
                        <a:pt x="848376" y="451954"/>
                        <a:pt x="848376" y="455794"/>
                        <a:pt x="849143" y="458866"/>
                      </a:cubicBezTo>
                      <a:cubicBezTo>
                        <a:pt x="851445" y="468850"/>
                        <a:pt x="856435" y="478449"/>
                        <a:pt x="856818" y="488049"/>
                      </a:cubicBezTo>
                      <a:cubicBezTo>
                        <a:pt x="857970" y="521840"/>
                        <a:pt x="857202" y="556015"/>
                        <a:pt x="857202" y="589806"/>
                      </a:cubicBezTo>
                      <a:cubicBezTo>
                        <a:pt x="857202" y="619757"/>
                        <a:pt x="835711" y="641260"/>
                        <a:pt x="806160" y="641260"/>
                      </a:cubicBezTo>
                      <a:cubicBezTo>
                        <a:pt x="795414" y="641260"/>
                        <a:pt x="784285" y="641260"/>
                        <a:pt x="772388" y="641260"/>
                      </a:cubicBezTo>
                      <a:cubicBezTo>
                        <a:pt x="772388" y="652780"/>
                        <a:pt x="772004" y="663916"/>
                        <a:pt x="772772" y="675051"/>
                      </a:cubicBezTo>
                      <a:cubicBezTo>
                        <a:pt x="772772" y="677355"/>
                        <a:pt x="775458" y="680043"/>
                        <a:pt x="777761" y="681963"/>
                      </a:cubicBezTo>
                      <a:cubicBezTo>
                        <a:pt x="808847" y="713450"/>
                        <a:pt x="839932" y="744937"/>
                        <a:pt x="871786" y="776040"/>
                      </a:cubicBezTo>
                      <a:cubicBezTo>
                        <a:pt x="887137" y="791016"/>
                        <a:pt x="901720" y="805991"/>
                        <a:pt x="907477" y="827495"/>
                      </a:cubicBezTo>
                      <a:cubicBezTo>
                        <a:pt x="907477" y="835942"/>
                        <a:pt x="907477" y="844006"/>
                        <a:pt x="907477" y="852454"/>
                      </a:cubicBezTo>
                      <a:cubicBezTo>
                        <a:pt x="906709" y="854374"/>
                        <a:pt x="905942" y="855910"/>
                        <a:pt x="905174" y="857830"/>
                      </a:cubicBezTo>
                      <a:cubicBezTo>
                        <a:pt x="898650" y="878181"/>
                        <a:pt x="885985" y="893541"/>
                        <a:pt x="866413" y="901988"/>
                      </a:cubicBezTo>
                      <a:cubicBezTo>
                        <a:pt x="861808" y="903908"/>
                        <a:pt x="857202" y="905444"/>
                        <a:pt x="852597" y="907364"/>
                      </a:cubicBezTo>
                      <a:cubicBezTo>
                        <a:pt x="844154" y="907364"/>
                        <a:pt x="836094" y="907364"/>
                        <a:pt x="827652" y="907364"/>
                      </a:cubicBezTo>
                      <a:cubicBezTo>
                        <a:pt x="804241" y="901604"/>
                        <a:pt x="788123" y="884325"/>
                        <a:pt x="771621" y="866662"/>
                      </a:cubicBezTo>
                      <a:cubicBezTo>
                        <a:pt x="765480" y="889317"/>
                        <a:pt x="750129" y="900836"/>
                        <a:pt x="730556" y="907364"/>
                      </a:cubicBezTo>
                      <a:cubicBezTo>
                        <a:pt x="519480" y="906980"/>
                        <a:pt x="309172" y="906980"/>
                        <a:pt x="99246" y="906980"/>
                      </a:cubicBezTo>
                      <a:close/>
                      <a:moveTo>
                        <a:pt x="557858" y="518768"/>
                      </a:moveTo>
                      <a:cubicBezTo>
                        <a:pt x="572825" y="484593"/>
                        <a:pt x="575511" y="450418"/>
                        <a:pt x="567068" y="415091"/>
                      </a:cubicBezTo>
                      <a:cubicBezTo>
                        <a:pt x="549031" y="341366"/>
                        <a:pt x="476114" y="285687"/>
                        <a:pt x="391683" y="297591"/>
                      </a:cubicBezTo>
                      <a:cubicBezTo>
                        <a:pt x="321069" y="307575"/>
                        <a:pt x="263119" y="366709"/>
                        <a:pt x="257362" y="436979"/>
                      </a:cubicBezTo>
                      <a:cubicBezTo>
                        <a:pt x="252373" y="498417"/>
                        <a:pt x="275016" y="548335"/>
                        <a:pt x="326057" y="584046"/>
                      </a:cubicBezTo>
                      <a:cubicBezTo>
                        <a:pt x="339489" y="593262"/>
                        <a:pt x="349852" y="604782"/>
                        <a:pt x="357527" y="619373"/>
                      </a:cubicBezTo>
                      <a:cubicBezTo>
                        <a:pt x="358678" y="622061"/>
                        <a:pt x="362900" y="624365"/>
                        <a:pt x="365970" y="624749"/>
                      </a:cubicBezTo>
                      <a:cubicBezTo>
                        <a:pt x="398207" y="625133"/>
                        <a:pt x="430061" y="624749"/>
                        <a:pt x="462297" y="625133"/>
                      </a:cubicBezTo>
                      <a:cubicBezTo>
                        <a:pt x="467287" y="625133"/>
                        <a:pt x="469589" y="623597"/>
                        <a:pt x="471508" y="619373"/>
                      </a:cubicBezTo>
                      <a:cubicBezTo>
                        <a:pt x="477648" y="605549"/>
                        <a:pt x="487627" y="594798"/>
                        <a:pt x="499908" y="586350"/>
                      </a:cubicBezTo>
                      <a:cubicBezTo>
                        <a:pt x="504897" y="582894"/>
                        <a:pt x="509502" y="578670"/>
                        <a:pt x="514875" y="575214"/>
                      </a:cubicBezTo>
                      <a:cubicBezTo>
                        <a:pt x="521783" y="570607"/>
                        <a:pt x="523318" y="565999"/>
                        <a:pt x="518713" y="558703"/>
                      </a:cubicBezTo>
                      <a:cubicBezTo>
                        <a:pt x="512956" y="549487"/>
                        <a:pt x="509118" y="539120"/>
                        <a:pt x="504129" y="529520"/>
                      </a:cubicBezTo>
                      <a:cubicBezTo>
                        <a:pt x="499908" y="521456"/>
                        <a:pt x="500675" y="514160"/>
                        <a:pt x="506816" y="507632"/>
                      </a:cubicBezTo>
                      <a:cubicBezTo>
                        <a:pt x="512572" y="501489"/>
                        <a:pt x="520248" y="500337"/>
                        <a:pt x="529458" y="504561"/>
                      </a:cubicBezTo>
                      <a:cubicBezTo>
                        <a:pt x="538285" y="508785"/>
                        <a:pt x="547496" y="513392"/>
                        <a:pt x="557858" y="518768"/>
                      </a:cubicBezTo>
                      <a:close/>
                      <a:moveTo>
                        <a:pt x="617343" y="660076"/>
                      </a:moveTo>
                      <a:cubicBezTo>
                        <a:pt x="671455" y="714218"/>
                        <a:pt x="726335" y="769129"/>
                        <a:pt x="780447" y="822887"/>
                      </a:cubicBezTo>
                      <a:cubicBezTo>
                        <a:pt x="794263" y="809063"/>
                        <a:pt x="809230" y="794088"/>
                        <a:pt x="822662" y="780264"/>
                      </a:cubicBezTo>
                      <a:cubicBezTo>
                        <a:pt x="768550" y="726122"/>
                        <a:pt x="714054" y="671596"/>
                        <a:pt x="659942" y="617453"/>
                      </a:cubicBezTo>
                      <a:cubicBezTo>
                        <a:pt x="645742" y="631661"/>
                        <a:pt x="631158" y="646252"/>
                        <a:pt x="617343" y="660076"/>
                      </a:cubicBezTo>
                      <a:close/>
                      <a:moveTo>
                        <a:pt x="363667" y="661228"/>
                      </a:moveTo>
                      <a:cubicBezTo>
                        <a:pt x="363667" y="674667"/>
                        <a:pt x="364051" y="687339"/>
                        <a:pt x="363667" y="700011"/>
                      </a:cubicBezTo>
                      <a:cubicBezTo>
                        <a:pt x="363667" y="705386"/>
                        <a:pt x="365586" y="708074"/>
                        <a:pt x="370191" y="710762"/>
                      </a:cubicBezTo>
                      <a:cubicBezTo>
                        <a:pt x="377867" y="715370"/>
                        <a:pt x="387078" y="720746"/>
                        <a:pt x="390532" y="728426"/>
                      </a:cubicBezTo>
                      <a:cubicBezTo>
                        <a:pt x="396672" y="741865"/>
                        <a:pt x="406266" y="743401"/>
                        <a:pt x="418547" y="742249"/>
                      </a:cubicBezTo>
                      <a:cubicBezTo>
                        <a:pt x="420466" y="741865"/>
                        <a:pt x="422769" y="743017"/>
                        <a:pt x="424688" y="742249"/>
                      </a:cubicBezTo>
                      <a:cubicBezTo>
                        <a:pt x="427758" y="741097"/>
                        <a:pt x="431595" y="739561"/>
                        <a:pt x="433131" y="736874"/>
                      </a:cubicBezTo>
                      <a:cubicBezTo>
                        <a:pt x="439271" y="725354"/>
                        <a:pt x="447714" y="716522"/>
                        <a:pt x="459611" y="710378"/>
                      </a:cubicBezTo>
                      <a:cubicBezTo>
                        <a:pt x="461914" y="709226"/>
                        <a:pt x="464600" y="707306"/>
                        <a:pt x="464984" y="705386"/>
                      </a:cubicBezTo>
                      <a:cubicBezTo>
                        <a:pt x="465368" y="690795"/>
                        <a:pt x="465368" y="676203"/>
                        <a:pt x="465368" y="661612"/>
                      </a:cubicBezTo>
                      <a:cubicBezTo>
                        <a:pt x="430061" y="661228"/>
                        <a:pt x="397440" y="661228"/>
                        <a:pt x="363667" y="661228"/>
                      </a:cubicBezTo>
                      <a:close/>
                      <a:moveTo>
                        <a:pt x="772772" y="265720"/>
                      </a:moveTo>
                      <a:cubicBezTo>
                        <a:pt x="784285" y="265720"/>
                        <a:pt x="795031" y="266104"/>
                        <a:pt x="805776" y="265720"/>
                      </a:cubicBezTo>
                      <a:cubicBezTo>
                        <a:pt x="814987" y="265336"/>
                        <a:pt x="821127" y="259960"/>
                        <a:pt x="821127" y="251128"/>
                      </a:cubicBezTo>
                      <a:cubicBezTo>
                        <a:pt x="821511" y="216185"/>
                        <a:pt x="821511" y="181626"/>
                        <a:pt x="821127" y="146684"/>
                      </a:cubicBezTo>
                      <a:cubicBezTo>
                        <a:pt x="821127" y="138236"/>
                        <a:pt x="815371" y="132476"/>
                        <a:pt x="807311" y="132092"/>
                      </a:cubicBezTo>
                      <a:cubicBezTo>
                        <a:pt x="795798" y="131708"/>
                        <a:pt x="784668" y="132092"/>
                        <a:pt x="772772" y="132092"/>
                      </a:cubicBezTo>
                      <a:cubicBezTo>
                        <a:pt x="772772" y="176635"/>
                        <a:pt x="772772" y="220793"/>
                        <a:pt x="772772" y="265720"/>
                      </a:cubicBezTo>
                      <a:close/>
                      <a:moveTo>
                        <a:pt x="772772" y="301431"/>
                      </a:moveTo>
                      <a:cubicBezTo>
                        <a:pt x="772772" y="346741"/>
                        <a:pt x="772772" y="391284"/>
                        <a:pt x="772772" y="435827"/>
                      </a:cubicBezTo>
                      <a:cubicBezTo>
                        <a:pt x="784285" y="435827"/>
                        <a:pt x="795031" y="436211"/>
                        <a:pt x="806160" y="435827"/>
                      </a:cubicBezTo>
                      <a:cubicBezTo>
                        <a:pt x="815371" y="435443"/>
                        <a:pt x="821511" y="429683"/>
                        <a:pt x="821511" y="420851"/>
                      </a:cubicBezTo>
                      <a:cubicBezTo>
                        <a:pt x="821895" y="385908"/>
                        <a:pt x="821895" y="351349"/>
                        <a:pt x="821511" y="316406"/>
                      </a:cubicBezTo>
                      <a:cubicBezTo>
                        <a:pt x="821511" y="307575"/>
                        <a:pt x="815371" y="301815"/>
                        <a:pt x="806160" y="301431"/>
                      </a:cubicBezTo>
                      <a:cubicBezTo>
                        <a:pt x="795031" y="301431"/>
                        <a:pt x="784285" y="301431"/>
                        <a:pt x="772772" y="301431"/>
                      </a:cubicBezTo>
                      <a:close/>
                      <a:moveTo>
                        <a:pt x="772772" y="605549"/>
                      </a:moveTo>
                      <a:cubicBezTo>
                        <a:pt x="784668" y="605549"/>
                        <a:pt x="795798" y="605934"/>
                        <a:pt x="806928" y="605549"/>
                      </a:cubicBezTo>
                      <a:cubicBezTo>
                        <a:pt x="815755" y="605165"/>
                        <a:pt x="820743" y="598638"/>
                        <a:pt x="821127" y="589422"/>
                      </a:cubicBezTo>
                      <a:cubicBezTo>
                        <a:pt x="821127" y="556015"/>
                        <a:pt x="821127" y="522224"/>
                        <a:pt x="821127" y="488817"/>
                      </a:cubicBezTo>
                      <a:cubicBezTo>
                        <a:pt x="821127" y="481137"/>
                        <a:pt x="817674" y="474226"/>
                        <a:pt x="809614" y="473458"/>
                      </a:cubicBezTo>
                      <a:cubicBezTo>
                        <a:pt x="797717" y="472306"/>
                        <a:pt x="785436" y="473074"/>
                        <a:pt x="772772" y="473074"/>
                      </a:cubicBezTo>
                      <a:cubicBezTo>
                        <a:pt x="772772" y="516848"/>
                        <a:pt x="772772" y="560623"/>
                        <a:pt x="772772" y="605549"/>
                      </a:cubicBezTo>
                      <a:close/>
                      <a:moveTo>
                        <a:pt x="807311" y="851686"/>
                      </a:moveTo>
                      <a:cubicBezTo>
                        <a:pt x="818057" y="863974"/>
                        <a:pt x="829570" y="875109"/>
                        <a:pt x="847991" y="869733"/>
                      </a:cubicBezTo>
                      <a:cubicBezTo>
                        <a:pt x="861424" y="865510"/>
                        <a:pt x="868715" y="855910"/>
                        <a:pt x="870251" y="842854"/>
                      </a:cubicBezTo>
                      <a:cubicBezTo>
                        <a:pt x="871786" y="827111"/>
                        <a:pt x="861424" y="817127"/>
                        <a:pt x="851062" y="808295"/>
                      </a:cubicBezTo>
                      <a:cubicBezTo>
                        <a:pt x="836094" y="822887"/>
                        <a:pt x="821895" y="836710"/>
                        <a:pt x="807311" y="851686"/>
                      </a:cubicBezTo>
                      <a:close/>
                      <a:moveTo>
                        <a:pt x="593549" y="628589"/>
                      </a:moveTo>
                      <a:cubicBezTo>
                        <a:pt x="605446" y="616685"/>
                        <a:pt x="616575" y="605549"/>
                        <a:pt x="627705" y="594030"/>
                      </a:cubicBezTo>
                      <a:cubicBezTo>
                        <a:pt x="606213" y="583278"/>
                        <a:pt x="584338" y="572143"/>
                        <a:pt x="562079" y="561391"/>
                      </a:cubicBezTo>
                      <a:cubicBezTo>
                        <a:pt x="561695" y="561775"/>
                        <a:pt x="560928" y="562543"/>
                        <a:pt x="560544" y="562927"/>
                      </a:cubicBezTo>
                      <a:cubicBezTo>
                        <a:pt x="571673" y="584814"/>
                        <a:pt x="582803" y="607085"/>
                        <a:pt x="593549" y="628589"/>
                      </a:cubicBezTo>
                      <a:close/>
                      <a:moveTo>
                        <a:pt x="56647" y="166267"/>
                      </a:moveTo>
                      <a:cubicBezTo>
                        <a:pt x="56647" y="154747"/>
                        <a:pt x="56647" y="143612"/>
                        <a:pt x="56647" y="132092"/>
                      </a:cubicBezTo>
                      <a:cubicBezTo>
                        <a:pt x="44367" y="131708"/>
                        <a:pt x="35540" y="139388"/>
                        <a:pt x="35924" y="149755"/>
                      </a:cubicBezTo>
                      <a:cubicBezTo>
                        <a:pt x="35924" y="159739"/>
                        <a:pt x="44367" y="166651"/>
                        <a:pt x="56647" y="166267"/>
                      </a:cubicBezTo>
                      <a:close/>
                      <a:moveTo>
                        <a:pt x="56264" y="776040"/>
                      </a:moveTo>
                      <a:cubicBezTo>
                        <a:pt x="56264" y="764137"/>
                        <a:pt x="56264" y="752617"/>
                        <a:pt x="56264" y="741097"/>
                      </a:cubicBezTo>
                      <a:cubicBezTo>
                        <a:pt x="43983" y="741481"/>
                        <a:pt x="36307" y="748009"/>
                        <a:pt x="35540" y="757993"/>
                      </a:cubicBezTo>
                      <a:cubicBezTo>
                        <a:pt x="35156" y="767593"/>
                        <a:pt x="42832" y="774888"/>
                        <a:pt x="56264" y="776040"/>
                      </a:cubicBezTo>
                      <a:close/>
                      <a:moveTo>
                        <a:pt x="56264" y="369013"/>
                      </a:moveTo>
                      <a:cubicBezTo>
                        <a:pt x="56264" y="357877"/>
                        <a:pt x="56264" y="346357"/>
                        <a:pt x="56264" y="335222"/>
                      </a:cubicBezTo>
                      <a:cubicBezTo>
                        <a:pt x="43599" y="334838"/>
                        <a:pt x="35540" y="342134"/>
                        <a:pt x="35924" y="352501"/>
                      </a:cubicBezTo>
                      <a:cubicBezTo>
                        <a:pt x="35924" y="362485"/>
                        <a:pt x="45518" y="371701"/>
                        <a:pt x="56264" y="369013"/>
                      </a:cubicBezTo>
                      <a:close/>
                      <a:moveTo>
                        <a:pt x="56647" y="538736"/>
                      </a:moveTo>
                      <a:cubicBezTo>
                        <a:pt x="43983" y="537968"/>
                        <a:pt x="35540" y="545263"/>
                        <a:pt x="35924" y="556015"/>
                      </a:cubicBezTo>
                      <a:cubicBezTo>
                        <a:pt x="36307" y="566767"/>
                        <a:pt x="44751" y="573295"/>
                        <a:pt x="56647" y="572143"/>
                      </a:cubicBezTo>
                      <a:cubicBezTo>
                        <a:pt x="56647" y="560623"/>
                        <a:pt x="56647" y="549487"/>
                        <a:pt x="56647" y="538736"/>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1994" name="Google Shape;1994;p57"/>
                <p:cNvSpPr/>
                <p:nvPr/>
              </p:nvSpPr>
              <p:spPr>
                <a:xfrm>
                  <a:off x="5953501" y="4163181"/>
                  <a:ext cx="65641" cy="35401"/>
                </a:xfrm>
                <a:custGeom>
                  <a:rect l="l" t="t" r="r" b="b"/>
                  <a:pathLst>
                    <a:path w="65641" h="35401" extrusionOk="0">
                      <a:moveTo>
                        <a:pt x="33005" y="171"/>
                      </a:moveTo>
                      <a:cubicBezTo>
                        <a:pt x="38378" y="171"/>
                        <a:pt x="43750" y="-213"/>
                        <a:pt x="48739" y="171"/>
                      </a:cubicBezTo>
                      <a:cubicBezTo>
                        <a:pt x="58717" y="555"/>
                        <a:pt x="65242" y="7466"/>
                        <a:pt x="65625" y="16682"/>
                      </a:cubicBezTo>
                      <a:cubicBezTo>
                        <a:pt x="66009" y="26666"/>
                        <a:pt x="59485" y="34730"/>
                        <a:pt x="49507" y="35114"/>
                      </a:cubicBezTo>
                      <a:cubicBezTo>
                        <a:pt x="38378" y="35498"/>
                        <a:pt x="27248" y="35498"/>
                        <a:pt x="16118" y="35114"/>
                      </a:cubicBezTo>
                      <a:cubicBezTo>
                        <a:pt x="6908" y="34730"/>
                        <a:pt x="0" y="26282"/>
                        <a:pt x="0" y="17450"/>
                      </a:cubicBezTo>
                      <a:cubicBezTo>
                        <a:pt x="384" y="8618"/>
                        <a:pt x="7291" y="939"/>
                        <a:pt x="16886" y="171"/>
                      </a:cubicBezTo>
                      <a:cubicBezTo>
                        <a:pt x="22259" y="-213"/>
                        <a:pt x="27632" y="171"/>
                        <a:pt x="33005" y="171"/>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1995" name="Google Shape;1995;p57"/>
                <p:cNvSpPr/>
                <p:nvPr/>
              </p:nvSpPr>
              <p:spPr>
                <a:xfrm>
                  <a:off x="5523843" y="4332476"/>
                  <a:ext cx="58547" cy="56694"/>
                </a:xfrm>
                <a:custGeom>
                  <a:rect l="l" t="t" r="r" b="b"/>
                  <a:pathLst>
                    <a:path w="58547" h="56694" extrusionOk="0">
                      <a:moveTo>
                        <a:pt x="58548" y="17109"/>
                      </a:moveTo>
                      <a:cubicBezTo>
                        <a:pt x="56245" y="29397"/>
                        <a:pt x="29381" y="57812"/>
                        <a:pt x="18635" y="56660"/>
                      </a:cubicBezTo>
                      <a:cubicBezTo>
                        <a:pt x="12878" y="55892"/>
                        <a:pt x="6738" y="51668"/>
                        <a:pt x="2900" y="47060"/>
                      </a:cubicBezTo>
                      <a:cubicBezTo>
                        <a:pt x="-1705" y="41301"/>
                        <a:pt x="-554" y="34005"/>
                        <a:pt x="4435" y="28245"/>
                      </a:cubicBezTo>
                      <a:cubicBezTo>
                        <a:pt x="12111" y="19797"/>
                        <a:pt x="19786" y="12118"/>
                        <a:pt x="28229" y="4438"/>
                      </a:cubicBezTo>
                      <a:cubicBezTo>
                        <a:pt x="33602" y="-554"/>
                        <a:pt x="40894" y="-1706"/>
                        <a:pt x="47034" y="2902"/>
                      </a:cubicBezTo>
                      <a:cubicBezTo>
                        <a:pt x="51640" y="6742"/>
                        <a:pt x="54710" y="12502"/>
                        <a:pt x="58548" y="17109"/>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1996" name="Google Shape;1996;p57"/>
                <p:cNvSpPr/>
                <p:nvPr/>
              </p:nvSpPr>
              <p:spPr>
                <a:xfrm>
                  <a:off x="5445750" y="4163159"/>
                  <a:ext cx="62204" cy="35518"/>
                </a:xfrm>
                <a:custGeom>
                  <a:rect l="l" t="t" r="r" b="b"/>
                  <a:pathLst>
                    <a:path w="62204" h="35518" extrusionOk="0">
                      <a:moveTo>
                        <a:pt x="30335" y="35519"/>
                      </a:moveTo>
                      <a:cubicBezTo>
                        <a:pt x="26114" y="35519"/>
                        <a:pt x="22276" y="35519"/>
                        <a:pt x="18054" y="35519"/>
                      </a:cubicBezTo>
                      <a:cubicBezTo>
                        <a:pt x="7309" y="35135"/>
                        <a:pt x="401" y="28607"/>
                        <a:pt x="17" y="19007"/>
                      </a:cubicBezTo>
                      <a:cubicBezTo>
                        <a:pt x="-367" y="9024"/>
                        <a:pt x="5774" y="1344"/>
                        <a:pt x="16135" y="576"/>
                      </a:cubicBezTo>
                      <a:cubicBezTo>
                        <a:pt x="26114" y="-192"/>
                        <a:pt x="36092" y="-192"/>
                        <a:pt x="46070" y="576"/>
                      </a:cubicBezTo>
                      <a:cubicBezTo>
                        <a:pt x="56048" y="1344"/>
                        <a:pt x="62572" y="9792"/>
                        <a:pt x="62188" y="19391"/>
                      </a:cubicBezTo>
                      <a:cubicBezTo>
                        <a:pt x="61421" y="28607"/>
                        <a:pt x="54513" y="35135"/>
                        <a:pt x="44535" y="35519"/>
                      </a:cubicBezTo>
                      <a:cubicBezTo>
                        <a:pt x="39546" y="35519"/>
                        <a:pt x="34940" y="35519"/>
                        <a:pt x="30335" y="35519"/>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1997" name="Google Shape;1997;p57"/>
                <p:cNvSpPr/>
                <p:nvPr/>
              </p:nvSpPr>
              <p:spPr>
                <a:xfrm>
                  <a:off x="5888622" y="3972297"/>
                  <a:ext cx="52247" cy="54354"/>
                </a:xfrm>
                <a:custGeom>
                  <a:rect l="l" t="t" r="r" b="b"/>
                  <a:pathLst>
                    <a:path w="52247" h="54354" extrusionOk="0">
                      <a:moveTo>
                        <a:pt x="13838" y="54355"/>
                      </a:moveTo>
                      <a:cubicBezTo>
                        <a:pt x="10000" y="51283"/>
                        <a:pt x="3092" y="48211"/>
                        <a:pt x="1173" y="43219"/>
                      </a:cubicBezTo>
                      <a:cubicBezTo>
                        <a:pt x="-746" y="38227"/>
                        <a:pt x="-362" y="29780"/>
                        <a:pt x="2708" y="25556"/>
                      </a:cubicBezTo>
                      <a:cubicBezTo>
                        <a:pt x="8465" y="17108"/>
                        <a:pt x="16524" y="10196"/>
                        <a:pt x="24199" y="3668"/>
                      </a:cubicBezTo>
                      <a:cubicBezTo>
                        <a:pt x="30724" y="-1707"/>
                        <a:pt x="39934" y="-940"/>
                        <a:pt x="46075" y="4436"/>
                      </a:cubicBezTo>
                      <a:cubicBezTo>
                        <a:pt x="52215" y="9812"/>
                        <a:pt x="54518" y="19796"/>
                        <a:pt x="49529" y="25940"/>
                      </a:cubicBezTo>
                      <a:cubicBezTo>
                        <a:pt x="42237" y="34771"/>
                        <a:pt x="33410" y="42835"/>
                        <a:pt x="24583" y="50899"/>
                      </a:cubicBezTo>
                      <a:cubicBezTo>
                        <a:pt x="22665" y="52819"/>
                        <a:pt x="19210" y="52819"/>
                        <a:pt x="13838" y="54355"/>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1998" name="Google Shape;1998;p57"/>
                <p:cNvSpPr/>
                <p:nvPr/>
              </p:nvSpPr>
              <p:spPr>
                <a:xfrm>
                  <a:off x="5523894" y="3973420"/>
                  <a:ext cx="55042" cy="51523"/>
                </a:xfrm>
                <a:custGeom>
                  <a:rect l="l" t="t" r="r" b="b"/>
                  <a:pathLst>
                    <a:path w="55042" h="51523" extrusionOk="0">
                      <a:moveTo>
                        <a:pt x="55043" y="36336"/>
                      </a:moveTo>
                      <a:cubicBezTo>
                        <a:pt x="51205" y="40944"/>
                        <a:pt x="48519" y="47856"/>
                        <a:pt x="43530" y="50160"/>
                      </a:cubicBezTo>
                      <a:cubicBezTo>
                        <a:pt x="38541" y="52464"/>
                        <a:pt x="30098" y="51696"/>
                        <a:pt x="25492" y="49008"/>
                      </a:cubicBezTo>
                      <a:cubicBezTo>
                        <a:pt x="17433" y="43632"/>
                        <a:pt x="10525" y="35568"/>
                        <a:pt x="4001" y="28272"/>
                      </a:cubicBezTo>
                      <a:cubicBezTo>
                        <a:pt x="-2139" y="20976"/>
                        <a:pt x="-988" y="10609"/>
                        <a:pt x="5920" y="4465"/>
                      </a:cubicBezTo>
                      <a:cubicBezTo>
                        <a:pt x="12444" y="-1295"/>
                        <a:pt x="22422" y="-1679"/>
                        <a:pt x="29330" y="4465"/>
                      </a:cubicBezTo>
                      <a:cubicBezTo>
                        <a:pt x="36238" y="10609"/>
                        <a:pt x="42762" y="17137"/>
                        <a:pt x="48519" y="24048"/>
                      </a:cubicBezTo>
                      <a:cubicBezTo>
                        <a:pt x="51205" y="26352"/>
                        <a:pt x="52357" y="30576"/>
                        <a:pt x="55043" y="36336"/>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1999" name="Google Shape;1999;p57"/>
                <p:cNvSpPr/>
                <p:nvPr/>
              </p:nvSpPr>
              <p:spPr>
                <a:xfrm>
                  <a:off x="5714409" y="3893791"/>
                  <a:ext cx="35595" cy="58763"/>
                </a:xfrm>
                <a:custGeom>
                  <a:rect l="l" t="t" r="r" b="b"/>
                  <a:pathLst>
                    <a:path w="35595" h="58763" extrusionOk="0">
                      <a:moveTo>
                        <a:pt x="384" y="28799"/>
                      </a:moveTo>
                      <a:cubicBezTo>
                        <a:pt x="384" y="25343"/>
                        <a:pt x="384" y="21887"/>
                        <a:pt x="384" y="18047"/>
                      </a:cubicBezTo>
                      <a:cubicBezTo>
                        <a:pt x="767" y="6912"/>
                        <a:pt x="7676" y="0"/>
                        <a:pt x="17654" y="0"/>
                      </a:cubicBezTo>
                      <a:cubicBezTo>
                        <a:pt x="27632" y="0"/>
                        <a:pt x="34923" y="6912"/>
                        <a:pt x="35307" y="18047"/>
                      </a:cubicBezTo>
                      <a:cubicBezTo>
                        <a:pt x="35691" y="25727"/>
                        <a:pt x="35691" y="33407"/>
                        <a:pt x="35307" y="41087"/>
                      </a:cubicBezTo>
                      <a:cubicBezTo>
                        <a:pt x="34923" y="51454"/>
                        <a:pt x="26481" y="59134"/>
                        <a:pt x="16886" y="58750"/>
                      </a:cubicBezTo>
                      <a:cubicBezTo>
                        <a:pt x="7292" y="58366"/>
                        <a:pt x="384" y="51070"/>
                        <a:pt x="0" y="40703"/>
                      </a:cubicBezTo>
                      <a:cubicBezTo>
                        <a:pt x="384" y="36479"/>
                        <a:pt x="384" y="32639"/>
                        <a:pt x="384" y="28799"/>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2000" name="Google Shape;2000;p57"/>
                <p:cNvSpPr/>
                <p:nvPr/>
              </p:nvSpPr>
              <p:spPr>
                <a:xfrm>
                  <a:off x="5714793" y="3727525"/>
                  <a:ext cx="35307" cy="35326"/>
                </a:xfrm>
                <a:custGeom>
                  <a:rect l="l" t="t" r="r" b="b"/>
                  <a:pathLst>
                    <a:path w="35307" h="35326" extrusionOk="0">
                      <a:moveTo>
                        <a:pt x="0" y="17279"/>
                      </a:moveTo>
                      <a:cubicBezTo>
                        <a:pt x="0" y="7680"/>
                        <a:pt x="7676" y="0"/>
                        <a:pt x="17270" y="0"/>
                      </a:cubicBezTo>
                      <a:cubicBezTo>
                        <a:pt x="27248" y="0"/>
                        <a:pt x="35308" y="8064"/>
                        <a:pt x="35308" y="17663"/>
                      </a:cubicBezTo>
                      <a:cubicBezTo>
                        <a:pt x="34923" y="27263"/>
                        <a:pt x="27248" y="34943"/>
                        <a:pt x="18038" y="35327"/>
                      </a:cubicBezTo>
                      <a:cubicBezTo>
                        <a:pt x="8059" y="35327"/>
                        <a:pt x="0" y="27263"/>
                        <a:pt x="0" y="17279"/>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2001" name="Google Shape;2001;p57"/>
                <p:cNvSpPr/>
                <p:nvPr/>
              </p:nvSpPr>
              <p:spPr>
                <a:xfrm>
                  <a:off x="5649294" y="4059440"/>
                  <a:ext cx="169845" cy="243571"/>
                </a:xfrm>
                <a:custGeom>
                  <a:rect l="l" t="t" r="r" b="b"/>
                  <a:pathLst>
                    <a:path w="169845" h="243571" extrusionOk="0">
                      <a:moveTo>
                        <a:pt x="48229" y="164197"/>
                      </a:moveTo>
                      <a:cubicBezTo>
                        <a:pt x="37867" y="164197"/>
                        <a:pt x="28656" y="164197"/>
                        <a:pt x="19446" y="164197"/>
                      </a:cubicBezTo>
                      <a:cubicBezTo>
                        <a:pt x="3327" y="163813"/>
                        <a:pt x="-5116" y="149606"/>
                        <a:pt x="3327" y="136166"/>
                      </a:cubicBezTo>
                      <a:cubicBezTo>
                        <a:pt x="29424" y="93927"/>
                        <a:pt x="55904" y="51689"/>
                        <a:pt x="82385" y="9450"/>
                      </a:cubicBezTo>
                      <a:cubicBezTo>
                        <a:pt x="87758" y="1002"/>
                        <a:pt x="95433" y="-1686"/>
                        <a:pt x="103876" y="1002"/>
                      </a:cubicBezTo>
                      <a:cubicBezTo>
                        <a:pt x="111552" y="3306"/>
                        <a:pt x="116541" y="10602"/>
                        <a:pt x="116925" y="20201"/>
                      </a:cubicBezTo>
                      <a:cubicBezTo>
                        <a:pt x="117308" y="37097"/>
                        <a:pt x="116925" y="53992"/>
                        <a:pt x="116925" y="70504"/>
                      </a:cubicBezTo>
                      <a:cubicBezTo>
                        <a:pt x="116925" y="73960"/>
                        <a:pt x="116925" y="77416"/>
                        <a:pt x="116925" y="82408"/>
                      </a:cubicBezTo>
                      <a:cubicBezTo>
                        <a:pt x="127286" y="82408"/>
                        <a:pt x="136881" y="82408"/>
                        <a:pt x="146475" y="82408"/>
                      </a:cubicBezTo>
                      <a:cubicBezTo>
                        <a:pt x="155302" y="82408"/>
                        <a:pt x="162978" y="83944"/>
                        <a:pt x="167583" y="92391"/>
                      </a:cubicBezTo>
                      <a:cubicBezTo>
                        <a:pt x="172188" y="100839"/>
                        <a:pt x="169118" y="108135"/>
                        <a:pt x="164129" y="115431"/>
                      </a:cubicBezTo>
                      <a:cubicBezTo>
                        <a:pt x="137265" y="154597"/>
                        <a:pt x="110401" y="193764"/>
                        <a:pt x="83536" y="232931"/>
                      </a:cubicBezTo>
                      <a:cubicBezTo>
                        <a:pt x="76245" y="243683"/>
                        <a:pt x="66266" y="246371"/>
                        <a:pt x="57056" y="240611"/>
                      </a:cubicBezTo>
                      <a:cubicBezTo>
                        <a:pt x="49764" y="236003"/>
                        <a:pt x="48229" y="228707"/>
                        <a:pt x="48229" y="220643"/>
                      </a:cubicBezTo>
                      <a:cubicBezTo>
                        <a:pt x="48229" y="202212"/>
                        <a:pt x="48229" y="183781"/>
                        <a:pt x="48229" y="164197"/>
                      </a:cubicBezTo>
                      <a:close/>
                      <a:moveTo>
                        <a:pt x="85071" y="166501"/>
                      </a:moveTo>
                      <a:cubicBezTo>
                        <a:pt x="96584" y="149989"/>
                        <a:pt x="106563" y="135014"/>
                        <a:pt x="116157" y="121574"/>
                      </a:cubicBezTo>
                      <a:cubicBezTo>
                        <a:pt x="105795" y="118887"/>
                        <a:pt x="92747" y="118887"/>
                        <a:pt x="86606" y="112359"/>
                      </a:cubicBezTo>
                      <a:cubicBezTo>
                        <a:pt x="80466" y="106215"/>
                        <a:pt x="80850" y="93543"/>
                        <a:pt x="78547" y="83560"/>
                      </a:cubicBezTo>
                      <a:cubicBezTo>
                        <a:pt x="69720" y="97767"/>
                        <a:pt x="60510" y="112743"/>
                        <a:pt x="50915" y="128102"/>
                      </a:cubicBezTo>
                      <a:cubicBezTo>
                        <a:pt x="75477" y="128870"/>
                        <a:pt x="84687" y="124646"/>
                        <a:pt x="85071" y="166501"/>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grpSp>
            <p:nvGrpSpPr>
              <p:cNvPr id="2002" name="Google Shape;2002;p57"/>
              <p:cNvGrpSpPr/>
              <p:nvPr/>
            </p:nvGrpSpPr>
            <p:grpSpPr>
              <a:xfrm>
                <a:off x="1304333" y="5488666"/>
                <a:ext cx="566267" cy="691349"/>
                <a:chOff x="5574516" y="3858678"/>
                <a:chExt cx="566267" cy="691349"/>
              </a:xfrm>
            </p:grpSpPr>
            <p:sp>
              <p:nvSpPr>
                <p:cNvPr id="2003" name="Google Shape;2003;p57"/>
                <p:cNvSpPr/>
                <p:nvPr/>
              </p:nvSpPr>
              <p:spPr>
                <a:xfrm>
                  <a:off x="5574516" y="4023123"/>
                  <a:ext cx="315322" cy="329150"/>
                </a:xfrm>
                <a:custGeom>
                  <a:rect l="l" t="t" r="r" b="b"/>
                  <a:pathLst>
                    <a:path w="315322" h="329150" extrusionOk="0">
                      <a:moveTo>
                        <a:pt x="301463" y="222785"/>
                      </a:moveTo>
                      <a:cubicBezTo>
                        <a:pt x="291101" y="217793"/>
                        <a:pt x="281891" y="213186"/>
                        <a:pt x="272680" y="208578"/>
                      </a:cubicBezTo>
                      <a:cubicBezTo>
                        <a:pt x="263469" y="204354"/>
                        <a:pt x="255794" y="205506"/>
                        <a:pt x="250037" y="211650"/>
                      </a:cubicBezTo>
                      <a:cubicBezTo>
                        <a:pt x="243897" y="218177"/>
                        <a:pt x="243513" y="225473"/>
                        <a:pt x="247351" y="233537"/>
                      </a:cubicBezTo>
                      <a:cubicBezTo>
                        <a:pt x="252340" y="243137"/>
                        <a:pt x="256561" y="253504"/>
                        <a:pt x="261934" y="262720"/>
                      </a:cubicBezTo>
                      <a:cubicBezTo>
                        <a:pt x="266540" y="270400"/>
                        <a:pt x="265004" y="275008"/>
                        <a:pt x="258097" y="279232"/>
                      </a:cubicBezTo>
                      <a:cubicBezTo>
                        <a:pt x="253107" y="282687"/>
                        <a:pt x="248118" y="286911"/>
                        <a:pt x="243129" y="290367"/>
                      </a:cubicBezTo>
                      <a:cubicBezTo>
                        <a:pt x="230848" y="298815"/>
                        <a:pt x="220870" y="309567"/>
                        <a:pt x="214730" y="323390"/>
                      </a:cubicBezTo>
                      <a:cubicBezTo>
                        <a:pt x="212811" y="327998"/>
                        <a:pt x="210125" y="329150"/>
                        <a:pt x="205519" y="329150"/>
                      </a:cubicBezTo>
                      <a:cubicBezTo>
                        <a:pt x="173282" y="328766"/>
                        <a:pt x="141429" y="329150"/>
                        <a:pt x="109192" y="328766"/>
                      </a:cubicBezTo>
                      <a:cubicBezTo>
                        <a:pt x="106121" y="328766"/>
                        <a:pt x="102284" y="326078"/>
                        <a:pt x="100749" y="323390"/>
                      </a:cubicBezTo>
                      <a:cubicBezTo>
                        <a:pt x="93073" y="308799"/>
                        <a:pt x="82711" y="297663"/>
                        <a:pt x="69279" y="288063"/>
                      </a:cubicBezTo>
                      <a:cubicBezTo>
                        <a:pt x="18621" y="251968"/>
                        <a:pt x="-4022" y="202434"/>
                        <a:pt x="583" y="140996"/>
                      </a:cubicBezTo>
                      <a:cubicBezTo>
                        <a:pt x="6340" y="70726"/>
                        <a:pt x="64290" y="11592"/>
                        <a:pt x="134905" y="1608"/>
                      </a:cubicBezTo>
                      <a:cubicBezTo>
                        <a:pt x="219335" y="-10296"/>
                        <a:pt x="292252" y="45383"/>
                        <a:pt x="310290" y="119108"/>
                      </a:cubicBezTo>
                      <a:cubicBezTo>
                        <a:pt x="319117" y="154435"/>
                        <a:pt x="316430" y="188610"/>
                        <a:pt x="301463" y="222785"/>
                      </a:cubicBezTo>
                      <a:close/>
                      <a:moveTo>
                        <a:pt x="123008" y="200514"/>
                      </a:moveTo>
                      <a:cubicBezTo>
                        <a:pt x="123008" y="220097"/>
                        <a:pt x="123008" y="238529"/>
                        <a:pt x="123008" y="256576"/>
                      </a:cubicBezTo>
                      <a:cubicBezTo>
                        <a:pt x="123008" y="264640"/>
                        <a:pt x="124543" y="271936"/>
                        <a:pt x="131835" y="276544"/>
                      </a:cubicBezTo>
                      <a:cubicBezTo>
                        <a:pt x="141045" y="282303"/>
                        <a:pt x="151023" y="279616"/>
                        <a:pt x="158315" y="268864"/>
                      </a:cubicBezTo>
                      <a:cubicBezTo>
                        <a:pt x="185179" y="229697"/>
                        <a:pt x="212044" y="190530"/>
                        <a:pt x="238908" y="151364"/>
                      </a:cubicBezTo>
                      <a:cubicBezTo>
                        <a:pt x="243897" y="144068"/>
                        <a:pt x="246967" y="137156"/>
                        <a:pt x="242362" y="128324"/>
                      </a:cubicBezTo>
                      <a:cubicBezTo>
                        <a:pt x="237756" y="119876"/>
                        <a:pt x="229697" y="118340"/>
                        <a:pt x="221254" y="118340"/>
                      </a:cubicBezTo>
                      <a:cubicBezTo>
                        <a:pt x="211660" y="118340"/>
                        <a:pt x="202065" y="118340"/>
                        <a:pt x="191703" y="118340"/>
                      </a:cubicBezTo>
                      <a:cubicBezTo>
                        <a:pt x="191703" y="113349"/>
                        <a:pt x="191703" y="109893"/>
                        <a:pt x="191703" y="106437"/>
                      </a:cubicBezTo>
                      <a:cubicBezTo>
                        <a:pt x="191703" y="89541"/>
                        <a:pt x="191703" y="72646"/>
                        <a:pt x="191703" y="56134"/>
                      </a:cubicBezTo>
                      <a:cubicBezTo>
                        <a:pt x="191703" y="46535"/>
                        <a:pt x="186330" y="39239"/>
                        <a:pt x="178655" y="36935"/>
                      </a:cubicBezTo>
                      <a:cubicBezTo>
                        <a:pt x="170212" y="34631"/>
                        <a:pt x="162537" y="36935"/>
                        <a:pt x="157164" y="45383"/>
                      </a:cubicBezTo>
                      <a:cubicBezTo>
                        <a:pt x="130683" y="87621"/>
                        <a:pt x="104203" y="129476"/>
                        <a:pt x="78106" y="172099"/>
                      </a:cubicBezTo>
                      <a:cubicBezTo>
                        <a:pt x="69663" y="185922"/>
                        <a:pt x="78106" y="200130"/>
                        <a:pt x="94224" y="200130"/>
                      </a:cubicBezTo>
                      <a:cubicBezTo>
                        <a:pt x="103435" y="200514"/>
                        <a:pt x="112262" y="200514"/>
                        <a:pt x="123008" y="200514"/>
                      </a:cubicBezTo>
                      <a:close/>
                    </a:path>
                  </a:pathLst>
                </a:custGeom>
                <a:solidFill>
                  <a:srgbClr val="69ADA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2004" name="Google Shape;2004;p57"/>
                <p:cNvSpPr/>
                <p:nvPr/>
              </p:nvSpPr>
              <p:spPr>
                <a:xfrm>
                  <a:off x="5935464" y="4344594"/>
                  <a:ext cx="205319" cy="205433"/>
                </a:xfrm>
                <a:custGeom>
                  <a:rect l="l" t="t" r="r" b="b"/>
                  <a:pathLst>
                    <a:path w="205319" h="205433" extrusionOk="0">
                      <a:moveTo>
                        <a:pt x="0" y="42623"/>
                      </a:moveTo>
                      <a:cubicBezTo>
                        <a:pt x="14200" y="28799"/>
                        <a:pt x="28783" y="14208"/>
                        <a:pt x="42599" y="0"/>
                      </a:cubicBezTo>
                      <a:cubicBezTo>
                        <a:pt x="96712" y="54142"/>
                        <a:pt x="151207" y="108669"/>
                        <a:pt x="205320" y="162811"/>
                      </a:cubicBezTo>
                      <a:cubicBezTo>
                        <a:pt x="191504" y="176635"/>
                        <a:pt x="176920" y="191226"/>
                        <a:pt x="163104" y="205434"/>
                      </a:cubicBezTo>
                      <a:cubicBezTo>
                        <a:pt x="108992" y="151675"/>
                        <a:pt x="54112" y="97149"/>
                        <a:pt x="0" y="42623"/>
                      </a:cubicBezTo>
                      <a:close/>
                    </a:path>
                  </a:pathLst>
                </a:custGeom>
                <a:solidFill>
                  <a:srgbClr val="69ADA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2005" name="Google Shape;2005;p57"/>
                <p:cNvSpPr/>
                <p:nvPr/>
              </p:nvSpPr>
              <p:spPr>
                <a:xfrm>
                  <a:off x="6090893" y="3858678"/>
                  <a:ext cx="48643" cy="134182"/>
                </a:xfrm>
                <a:custGeom>
                  <a:rect l="l" t="t" r="r" b="b"/>
                  <a:pathLst>
                    <a:path w="48643" h="134182" extrusionOk="0">
                      <a:moveTo>
                        <a:pt x="0" y="134183"/>
                      </a:moveTo>
                      <a:cubicBezTo>
                        <a:pt x="0" y="89256"/>
                        <a:pt x="0" y="45097"/>
                        <a:pt x="0" y="171"/>
                      </a:cubicBezTo>
                      <a:cubicBezTo>
                        <a:pt x="11897" y="171"/>
                        <a:pt x="23410" y="-213"/>
                        <a:pt x="34540" y="171"/>
                      </a:cubicBezTo>
                      <a:cubicBezTo>
                        <a:pt x="42599" y="555"/>
                        <a:pt x="47972" y="6698"/>
                        <a:pt x="48356" y="14762"/>
                      </a:cubicBezTo>
                      <a:cubicBezTo>
                        <a:pt x="48740" y="49705"/>
                        <a:pt x="48740" y="84264"/>
                        <a:pt x="48356" y="119207"/>
                      </a:cubicBezTo>
                      <a:cubicBezTo>
                        <a:pt x="48356" y="128039"/>
                        <a:pt x="42215" y="133799"/>
                        <a:pt x="33005" y="133799"/>
                      </a:cubicBezTo>
                      <a:cubicBezTo>
                        <a:pt x="22259" y="134183"/>
                        <a:pt x="11513" y="134183"/>
                        <a:pt x="0" y="134183"/>
                      </a:cubicBezTo>
                      <a:close/>
                    </a:path>
                  </a:pathLst>
                </a:custGeom>
                <a:solidFill>
                  <a:srgbClr val="69ADA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2006" name="Google Shape;2006;p57"/>
                <p:cNvSpPr/>
                <p:nvPr/>
              </p:nvSpPr>
              <p:spPr>
                <a:xfrm>
                  <a:off x="6090893" y="4028401"/>
                  <a:ext cx="49027" cy="134737"/>
                </a:xfrm>
                <a:custGeom>
                  <a:rect l="l" t="t" r="r" b="b"/>
                  <a:pathLst>
                    <a:path w="49027" h="134737" extrusionOk="0">
                      <a:moveTo>
                        <a:pt x="0" y="171"/>
                      </a:moveTo>
                      <a:cubicBezTo>
                        <a:pt x="11513" y="171"/>
                        <a:pt x="22259" y="-213"/>
                        <a:pt x="33389" y="171"/>
                      </a:cubicBezTo>
                      <a:cubicBezTo>
                        <a:pt x="42599" y="555"/>
                        <a:pt x="48740" y="6314"/>
                        <a:pt x="48740" y="15146"/>
                      </a:cubicBezTo>
                      <a:cubicBezTo>
                        <a:pt x="49123" y="50089"/>
                        <a:pt x="49123" y="84648"/>
                        <a:pt x="48740" y="119591"/>
                      </a:cubicBezTo>
                      <a:cubicBezTo>
                        <a:pt x="48740" y="128423"/>
                        <a:pt x="42599" y="134183"/>
                        <a:pt x="33389" y="134567"/>
                      </a:cubicBezTo>
                      <a:cubicBezTo>
                        <a:pt x="22643" y="134950"/>
                        <a:pt x="11513" y="134567"/>
                        <a:pt x="0" y="134567"/>
                      </a:cubicBezTo>
                      <a:cubicBezTo>
                        <a:pt x="0" y="90024"/>
                        <a:pt x="0" y="45481"/>
                        <a:pt x="0" y="171"/>
                      </a:cubicBezTo>
                      <a:close/>
                    </a:path>
                  </a:pathLst>
                </a:custGeom>
                <a:solidFill>
                  <a:srgbClr val="69ADA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2007" name="Google Shape;2007;p57"/>
                <p:cNvSpPr/>
                <p:nvPr/>
              </p:nvSpPr>
              <p:spPr>
                <a:xfrm>
                  <a:off x="6090893" y="4199579"/>
                  <a:ext cx="48355" cy="133206"/>
                </a:xfrm>
                <a:custGeom>
                  <a:rect l="l" t="t" r="r" b="b"/>
                  <a:pathLst>
                    <a:path w="48355" h="133206" extrusionOk="0">
                      <a:moveTo>
                        <a:pt x="0" y="133111"/>
                      </a:moveTo>
                      <a:cubicBezTo>
                        <a:pt x="0" y="88184"/>
                        <a:pt x="0" y="44793"/>
                        <a:pt x="0" y="251"/>
                      </a:cubicBezTo>
                      <a:cubicBezTo>
                        <a:pt x="12281" y="251"/>
                        <a:pt x="24562" y="-517"/>
                        <a:pt x="36842" y="635"/>
                      </a:cubicBezTo>
                      <a:cubicBezTo>
                        <a:pt x="44902" y="1403"/>
                        <a:pt x="48356" y="8315"/>
                        <a:pt x="48356" y="15994"/>
                      </a:cubicBezTo>
                      <a:cubicBezTo>
                        <a:pt x="48356" y="49401"/>
                        <a:pt x="48356" y="83192"/>
                        <a:pt x="48356" y="116599"/>
                      </a:cubicBezTo>
                      <a:cubicBezTo>
                        <a:pt x="48356" y="126199"/>
                        <a:pt x="42983" y="132343"/>
                        <a:pt x="34156" y="132727"/>
                      </a:cubicBezTo>
                      <a:cubicBezTo>
                        <a:pt x="23027" y="133495"/>
                        <a:pt x="11897" y="133111"/>
                        <a:pt x="0" y="133111"/>
                      </a:cubicBezTo>
                      <a:close/>
                    </a:path>
                  </a:pathLst>
                </a:custGeom>
                <a:solidFill>
                  <a:srgbClr val="69ADA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2008" name="Google Shape;2008;p57"/>
                <p:cNvSpPr/>
                <p:nvPr/>
              </p:nvSpPr>
              <p:spPr>
                <a:xfrm>
                  <a:off x="5699826" y="4143000"/>
                  <a:ext cx="65241" cy="82941"/>
                </a:xfrm>
                <a:custGeom>
                  <a:rect l="l" t="t" r="r" b="b"/>
                  <a:pathLst>
                    <a:path w="65241" h="82941" extrusionOk="0">
                      <a:moveTo>
                        <a:pt x="34540" y="82941"/>
                      </a:moveTo>
                      <a:cubicBezTo>
                        <a:pt x="34156" y="41087"/>
                        <a:pt x="24945" y="45311"/>
                        <a:pt x="0" y="44543"/>
                      </a:cubicBezTo>
                      <a:cubicBezTo>
                        <a:pt x="9594" y="29183"/>
                        <a:pt x="18805" y="14592"/>
                        <a:pt x="27632" y="0"/>
                      </a:cubicBezTo>
                      <a:cubicBezTo>
                        <a:pt x="29935" y="9984"/>
                        <a:pt x="29551" y="22655"/>
                        <a:pt x="35691" y="28799"/>
                      </a:cubicBezTo>
                      <a:cubicBezTo>
                        <a:pt x="41832" y="34943"/>
                        <a:pt x="54880" y="34943"/>
                        <a:pt x="65242" y="38015"/>
                      </a:cubicBezTo>
                      <a:cubicBezTo>
                        <a:pt x="56032" y="51454"/>
                        <a:pt x="46053" y="66430"/>
                        <a:pt x="34540" y="82941"/>
                      </a:cubicBezTo>
                      <a:close/>
                    </a:path>
                  </a:pathLst>
                </a:custGeom>
                <a:solidFill>
                  <a:srgbClr val="69ADA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grpSp>
      </p:grpSp>
      <p:grpSp>
        <p:nvGrpSpPr>
          <p:cNvPr id="2009" name="Google Shape;2009;p57"/>
          <p:cNvGrpSpPr/>
          <p:nvPr/>
        </p:nvGrpSpPr>
        <p:grpSpPr>
          <a:xfrm>
            <a:off x="6698015" y="3163531"/>
            <a:ext cx="750136" cy="750136"/>
            <a:chOff x="6770986" y="5699369"/>
            <a:chExt cx="750136" cy="750136"/>
          </a:xfrm>
        </p:grpSpPr>
        <p:sp>
          <p:nvSpPr>
            <p:cNvPr id="2010" name="Google Shape;2010;p57"/>
            <p:cNvSpPr/>
            <p:nvPr/>
          </p:nvSpPr>
          <p:spPr>
            <a:xfrm>
              <a:off x="6770986" y="5699369"/>
              <a:ext cx="750136" cy="750136"/>
            </a:xfrm>
            <a:prstGeom prst="ellipse">
              <a:avLst/>
            </a:prstGeom>
            <a:solidFill>
              <a:srgbClr val="69ADA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grpSp>
          <p:nvGrpSpPr>
            <p:cNvPr id="2011" name="Google Shape;2011;p57"/>
            <p:cNvGrpSpPr/>
            <p:nvPr/>
          </p:nvGrpSpPr>
          <p:grpSpPr>
            <a:xfrm>
              <a:off x="6927017" y="5844011"/>
              <a:ext cx="460179" cy="460852"/>
              <a:chOff x="5846399" y="5075944"/>
              <a:chExt cx="910778" cy="912109"/>
            </a:xfrm>
          </p:grpSpPr>
          <p:grpSp>
            <p:nvGrpSpPr>
              <p:cNvPr id="2012" name="Google Shape;2012;p57"/>
              <p:cNvGrpSpPr/>
              <p:nvPr/>
            </p:nvGrpSpPr>
            <p:grpSpPr>
              <a:xfrm>
                <a:off x="6118625" y="5123402"/>
                <a:ext cx="376897" cy="533617"/>
                <a:chOff x="2711364" y="4936062"/>
                <a:chExt cx="376897" cy="533617"/>
              </a:xfrm>
            </p:grpSpPr>
            <p:sp>
              <p:nvSpPr>
                <p:cNvPr id="2013" name="Google Shape;2013;p57"/>
                <p:cNvSpPr/>
                <p:nvPr/>
              </p:nvSpPr>
              <p:spPr>
                <a:xfrm>
                  <a:off x="2711364" y="4936062"/>
                  <a:ext cx="376897" cy="408053"/>
                </a:xfrm>
                <a:custGeom>
                  <a:rect l="l" t="t" r="r" b="b"/>
                  <a:pathLst>
                    <a:path w="376897" h="408053" extrusionOk="0">
                      <a:moveTo>
                        <a:pt x="125501" y="282489"/>
                      </a:moveTo>
                      <a:cubicBezTo>
                        <a:pt x="125501" y="325112"/>
                        <a:pt x="125501" y="365815"/>
                        <a:pt x="125501" y="407669"/>
                      </a:cubicBezTo>
                      <a:cubicBezTo>
                        <a:pt x="115522" y="407669"/>
                        <a:pt x="105544" y="407669"/>
                        <a:pt x="94415" y="407669"/>
                      </a:cubicBezTo>
                      <a:cubicBezTo>
                        <a:pt x="94799" y="367735"/>
                        <a:pt x="71005" y="338552"/>
                        <a:pt x="46827" y="310136"/>
                      </a:cubicBezTo>
                      <a:cubicBezTo>
                        <a:pt x="18044" y="275962"/>
                        <a:pt x="774" y="237947"/>
                        <a:pt x="6" y="192252"/>
                      </a:cubicBezTo>
                      <a:cubicBezTo>
                        <a:pt x="-761" y="94335"/>
                        <a:pt x="69086" y="13314"/>
                        <a:pt x="166181" y="1410"/>
                      </a:cubicBezTo>
                      <a:cubicBezTo>
                        <a:pt x="302805" y="-15102"/>
                        <a:pt x="411029" y="116222"/>
                        <a:pt x="366895" y="248314"/>
                      </a:cubicBezTo>
                      <a:cubicBezTo>
                        <a:pt x="360371" y="267898"/>
                        <a:pt x="346555" y="285177"/>
                        <a:pt x="335426" y="303225"/>
                      </a:cubicBezTo>
                      <a:cubicBezTo>
                        <a:pt x="331204" y="310136"/>
                        <a:pt x="325447" y="316280"/>
                        <a:pt x="320075" y="322424"/>
                      </a:cubicBezTo>
                      <a:cubicBezTo>
                        <a:pt x="299734" y="347383"/>
                        <a:pt x="282849" y="373879"/>
                        <a:pt x="282465" y="408053"/>
                      </a:cubicBezTo>
                      <a:cubicBezTo>
                        <a:pt x="272103" y="408053"/>
                        <a:pt x="262125" y="408053"/>
                        <a:pt x="251763" y="408053"/>
                      </a:cubicBezTo>
                      <a:cubicBezTo>
                        <a:pt x="251763" y="366583"/>
                        <a:pt x="251763" y="325496"/>
                        <a:pt x="251763" y="282873"/>
                      </a:cubicBezTo>
                      <a:cubicBezTo>
                        <a:pt x="256752" y="282873"/>
                        <a:pt x="261741" y="282873"/>
                        <a:pt x="267114" y="282873"/>
                      </a:cubicBezTo>
                      <a:cubicBezTo>
                        <a:pt x="293978" y="282105"/>
                        <a:pt x="314318" y="260986"/>
                        <a:pt x="313934" y="234875"/>
                      </a:cubicBezTo>
                      <a:cubicBezTo>
                        <a:pt x="313551" y="209531"/>
                        <a:pt x="292443" y="188796"/>
                        <a:pt x="267114" y="188796"/>
                      </a:cubicBezTo>
                      <a:cubicBezTo>
                        <a:pt x="241401" y="188796"/>
                        <a:pt x="220677" y="209148"/>
                        <a:pt x="219909" y="235259"/>
                      </a:cubicBezTo>
                      <a:cubicBezTo>
                        <a:pt x="219909" y="240250"/>
                        <a:pt x="219909" y="245243"/>
                        <a:pt x="219909" y="250618"/>
                      </a:cubicBezTo>
                      <a:cubicBezTo>
                        <a:pt x="199186" y="250618"/>
                        <a:pt x="178845" y="250618"/>
                        <a:pt x="156970" y="250618"/>
                      </a:cubicBezTo>
                      <a:cubicBezTo>
                        <a:pt x="156970" y="245626"/>
                        <a:pt x="156970" y="240250"/>
                        <a:pt x="156970" y="234491"/>
                      </a:cubicBezTo>
                      <a:cubicBezTo>
                        <a:pt x="155819" y="208379"/>
                        <a:pt x="135095" y="188028"/>
                        <a:pt x="109382" y="188412"/>
                      </a:cubicBezTo>
                      <a:cubicBezTo>
                        <a:pt x="84053" y="188796"/>
                        <a:pt x="63329" y="209531"/>
                        <a:pt x="62945" y="234875"/>
                      </a:cubicBezTo>
                      <a:cubicBezTo>
                        <a:pt x="62562" y="260602"/>
                        <a:pt x="82902" y="281721"/>
                        <a:pt x="108998" y="282489"/>
                      </a:cubicBezTo>
                      <a:cubicBezTo>
                        <a:pt x="114371" y="282873"/>
                        <a:pt x="119360" y="282489"/>
                        <a:pt x="125501" y="282489"/>
                      </a:cubicBezTo>
                      <a:close/>
                    </a:path>
                  </a:pathLst>
                </a:custGeom>
                <a:solidFill>
                  <a:srgbClr val="69ADA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2014" name="Google Shape;2014;p57"/>
                <p:cNvSpPr/>
                <p:nvPr/>
              </p:nvSpPr>
              <p:spPr>
                <a:xfrm>
                  <a:off x="2869101" y="5218935"/>
                  <a:ext cx="61404" cy="124796"/>
                </a:xfrm>
                <a:custGeom>
                  <a:rect l="l" t="t" r="r" b="b"/>
                  <a:pathLst>
                    <a:path w="61404" h="124796" extrusionOk="0">
                      <a:moveTo>
                        <a:pt x="0" y="0"/>
                      </a:moveTo>
                      <a:cubicBezTo>
                        <a:pt x="20724" y="0"/>
                        <a:pt x="40680" y="0"/>
                        <a:pt x="61404" y="0"/>
                      </a:cubicBezTo>
                      <a:cubicBezTo>
                        <a:pt x="61404" y="41471"/>
                        <a:pt x="61404" y="82941"/>
                        <a:pt x="61404" y="124796"/>
                      </a:cubicBezTo>
                      <a:cubicBezTo>
                        <a:pt x="41448" y="124796"/>
                        <a:pt x="21108" y="124796"/>
                        <a:pt x="0" y="124796"/>
                      </a:cubicBezTo>
                      <a:cubicBezTo>
                        <a:pt x="0" y="83326"/>
                        <a:pt x="0" y="42239"/>
                        <a:pt x="0" y="0"/>
                      </a:cubicBezTo>
                      <a:close/>
                    </a:path>
                  </a:pathLst>
                </a:custGeom>
                <a:solidFill>
                  <a:srgbClr val="69ADA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2015" name="Google Shape;2015;p57"/>
                <p:cNvSpPr/>
                <p:nvPr/>
              </p:nvSpPr>
              <p:spPr>
                <a:xfrm>
                  <a:off x="2837632" y="5376370"/>
                  <a:ext cx="124342" cy="30334"/>
                </a:xfrm>
                <a:custGeom>
                  <a:rect l="l" t="t" r="r" b="b"/>
                  <a:pathLst>
                    <a:path w="124342" h="30334" extrusionOk="0">
                      <a:moveTo>
                        <a:pt x="0" y="0"/>
                      </a:moveTo>
                      <a:cubicBezTo>
                        <a:pt x="41448" y="0"/>
                        <a:pt x="82512" y="0"/>
                        <a:pt x="124343" y="0"/>
                      </a:cubicBezTo>
                      <a:cubicBezTo>
                        <a:pt x="124343" y="9984"/>
                        <a:pt x="124343" y="19967"/>
                        <a:pt x="124343" y="30335"/>
                      </a:cubicBezTo>
                      <a:cubicBezTo>
                        <a:pt x="83279" y="30335"/>
                        <a:pt x="41831" y="30335"/>
                        <a:pt x="0" y="30335"/>
                      </a:cubicBezTo>
                      <a:cubicBezTo>
                        <a:pt x="0" y="20351"/>
                        <a:pt x="0" y="10752"/>
                        <a:pt x="0"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2016" name="Google Shape;2016;p57"/>
                <p:cNvSpPr/>
                <p:nvPr/>
              </p:nvSpPr>
              <p:spPr>
                <a:xfrm>
                  <a:off x="2857588" y="5439344"/>
                  <a:ext cx="84814" cy="30335"/>
                </a:xfrm>
                <a:custGeom>
                  <a:rect l="l" t="t" r="r" b="b"/>
                  <a:pathLst>
                    <a:path w="84814" h="30335" extrusionOk="0">
                      <a:moveTo>
                        <a:pt x="84814" y="0"/>
                      </a:moveTo>
                      <a:cubicBezTo>
                        <a:pt x="82128" y="10368"/>
                        <a:pt x="79825" y="19967"/>
                        <a:pt x="77523" y="30335"/>
                      </a:cubicBezTo>
                      <a:cubicBezTo>
                        <a:pt x="54496" y="30335"/>
                        <a:pt x="31854" y="30335"/>
                        <a:pt x="7676" y="30335"/>
                      </a:cubicBezTo>
                      <a:cubicBezTo>
                        <a:pt x="5373" y="20735"/>
                        <a:pt x="2686" y="10752"/>
                        <a:pt x="0" y="0"/>
                      </a:cubicBezTo>
                      <a:cubicBezTo>
                        <a:pt x="28016" y="0"/>
                        <a:pt x="55647" y="0"/>
                        <a:pt x="84814"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2017" name="Google Shape;2017;p57"/>
                <p:cNvSpPr/>
                <p:nvPr/>
              </p:nvSpPr>
              <p:spPr>
                <a:xfrm>
                  <a:off x="2805762" y="5155943"/>
                  <a:ext cx="31444" cy="31291"/>
                </a:xfrm>
                <a:custGeom>
                  <a:rect l="l" t="t" r="r" b="b"/>
                  <a:pathLst>
                    <a:path w="31444" h="31291" extrusionOk="0">
                      <a:moveTo>
                        <a:pt x="31103" y="31121"/>
                      </a:moveTo>
                      <a:cubicBezTo>
                        <a:pt x="24579" y="31121"/>
                        <a:pt x="19206" y="31505"/>
                        <a:pt x="14217" y="31121"/>
                      </a:cubicBezTo>
                      <a:cubicBezTo>
                        <a:pt x="5774" y="30353"/>
                        <a:pt x="-367" y="23442"/>
                        <a:pt x="17" y="15378"/>
                      </a:cubicBezTo>
                      <a:cubicBezTo>
                        <a:pt x="17" y="7314"/>
                        <a:pt x="6925" y="402"/>
                        <a:pt x="14984" y="18"/>
                      </a:cubicBezTo>
                      <a:cubicBezTo>
                        <a:pt x="23044" y="-366"/>
                        <a:pt x="30335" y="5394"/>
                        <a:pt x="31103" y="13842"/>
                      </a:cubicBezTo>
                      <a:cubicBezTo>
                        <a:pt x="31871" y="19218"/>
                        <a:pt x="31103" y="24977"/>
                        <a:pt x="31103" y="31121"/>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2018" name="Google Shape;2018;p57"/>
                <p:cNvSpPr/>
                <p:nvPr/>
              </p:nvSpPr>
              <p:spPr>
                <a:xfrm>
                  <a:off x="2962572" y="5155944"/>
                  <a:ext cx="31274" cy="31504"/>
                </a:xfrm>
                <a:custGeom>
                  <a:rect l="l" t="t" r="r" b="b"/>
                  <a:pathLst>
                    <a:path w="31274" h="31504" extrusionOk="0">
                      <a:moveTo>
                        <a:pt x="171" y="31504"/>
                      </a:moveTo>
                      <a:cubicBezTo>
                        <a:pt x="171" y="24976"/>
                        <a:pt x="-213" y="19601"/>
                        <a:pt x="171" y="14225"/>
                      </a:cubicBezTo>
                      <a:cubicBezTo>
                        <a:pt x="938" y="5777"/>
                        <a:pt x="7846" y="-367"/>
                        <a:pt x="15905" y="17"/>
                      </a:cubicBezTo>
                      <a:cubicBezTo>
                        <a:pt x="23965" y="17"/>
                        <a:pt x="30873" y="6929"/>
                        <a:pt x="31256" y="14993"/>
                      </a:cubicBezTo>
                      <a:cubicBezTo>
                        <a:pt x="31640" y="23056"/>
                        <a:pt x="25883" y="29968"/>
                        <a:pt x="17440" y="31120"/>
                      </a:cubicBezTo>
                      <a:cubicBezTo>
                        <a:pt x="15905" y="31504"/>
                        <a:pt x="14370" y="31120"/>
                        <a:pt x="12451" y="31120"/>
                      </a:cubicBezTo>
                      <a:cubicBezTo>
                        <a:pt x="8997" y="31504"/>
                        <a:pt x="5160" y="31504"/>
                        <a:pt x="171" y="31504"/>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grpSp>
            <p:nvGrpSpPr>
              <p:cNvPr id="2019" name="Google Shape;2019;p57"/>
              <p:cNvGrpSpPr/>
              <p:nvPr/>
            </p:nvGrpSpPr>
            <p:grpSpPr>
              <a:xfrm>
                <a:off x="5846399" y="5075944"/>
                <a:ext cx="910778" cy="912109"/>
                <a:chOff x="2444246" y="4903928"/>
                <a:chExt cx="910778" cy="912109"/>
              </a:xfrm>
            </p:grpSpPr>
            <p:sp>
              <p:nvSpPr>
                <p:cNvPr id="2020" name="Google Shape;2020;p57"/>
                <p:cNvSpPr/>
                <p:nvPr/>
              </p:nvSpPr>
              <p:spPr>
                <a:xfrm>
                  <a:off x="2679955" y="4903928"/>
                  <a:ext cx="440062" cy="597910"/>
                </a:xfrm>
                <a:custGeom>
                  <a:rect l="l" t="t" r="r" b="b"/>
                  <a:pathLst>
                    <a:path w="440062" h="597910" extrusionOk="0">
                      <a:moveTo>
                        <a:pt x="314257" y="472826"/>
                      </a:moveTo>
                      <a:cubicBezTo>
                        <a:pt x="314257" y="483194"/>
                        <a:pt x="314257" y="493177"/>
                        <a:pt x="314257" y="502777"/>
                      </a:cubicBezTo>
                      <a:cubicBezTo>
                        <a:pt x="314257" y="513145"/>
                        <a:pt x="309652" y="521592"/>
                        <a:pt x="301592" y="528504"/>
                      </a:cubicBezTo>
                      <a:cubicBezTo>
                        <a:pt x="298138" y="531576"/>
                        <a:pt x="295452" y="535800"/>
                        <a:pt x="293917" y="540024"/>
                      </a:cubicBezTo>
                      <a:cubicBezTo>
                        <a:pt x="290463" y="550775"/>
                        <a:pt x="288160" y="562295"/>
                        <a:pt x="285090" y="573047"/>
                      </a:cubicBezTo>
                      <a:cubicBezTo>
                        <a:pt x="280485" y="588790"/>
                        <a:pt x="269739" y="597238"/>
                        <a:pt x="253621" y="597622"/>
                      </a:cubicBezTo>
                      <a:cubicBezTo>
                        <a:pt x="230978" y="598006"/>
                        <a:pt x="208335" y="598006"/>
                        <a:pt x="186076" y="597622"/>
                      </a:cubicBezTo>
                      <a:cubicBezTo>
                        <a:pt x="169957" y="597622"/>
                        <a:pt x="159212" y="588790"/>
                        <a:pt x="154606" y="573431"/>
                      </a:cubicBezTo>
                      <a:cubicBezTo>
                        <a:pt x="152688" y="566903"/>
                        <a:pt x="151153" y="560375"/>
                        <a:pt x="149617" y="553463"/>
                      </a:cubicBezTo>
                      <a:cubicBezTo>
                        <a:pt x="146931" y="542328"/>
                        <a:pt x="144628" y="531960"/>
                        <a:pt x="134650" y="523896"/>
                      </a:cubicBezTo>
                      <a:cubicBezTo>
                        <a:pt x="129277" y="519673"/>
                        <a:pt x="127358" y="509689"/>
                        <a:pt x="126207" y="502009"/>
                      </a:cubicBezTo>
                      <a:cubicBezTo>
                        <a:pt x="124672" y="492409"/>
                        <a:pt x="125823" y="482426"/>
                        <a:pt x="125823" y="472826"/>
                      </a:cubicBezTo>
                      <a:cubicBezTo>
                        <a:pt x="102413" y="467066"/>
                        <a:pt x="95889" y="459002"/>
                        <a:pt x="94354" y="435195"/>
                      </a:cubicBezTo>
                      <a:cubicBezTo>
                        <a:pt x="93202" y="414460"/>
                        <a:pt x="82841" y="397948"/>
                        <a:pt x="70560" y="382205"/>
                      </a:cubicBezTo>
                      <a:cubicBezTo>
                        <a:pt x="62500" y="371837"/>
                        <a:pt x="54441" y="361469"/>
                        <a:pt x="45998" y="351486"/>
                      </a:cubicBezTo>
                      <a:cubicBezTo>
                        <a:pt x="-33059" y="256257"/>
                        <a:pt x="-8114" y="102661"/>
                        <a:pt x="104716" y="32775"/>
                      </a:cubicBezTo>
                      <a:cubicBezTo>
                        <a:pt x="238653" y="-49782"/>
                        <a:pt x="414806" y="31623"/>
                        <a:pt x="437449" y="187523"/>
                      </a:cubicBezTo>
                      <a:cubicBezTo>
                        <a:pt x="447043" y="252033"/>
                        <a:pt x="430157" y="309247"/>
                        <a:pt x="387942" y="359165"/>
                      </a:cubicBezTo>
                      <a:cubicBezTo>
                        <a:pt x="377580" y="371453"/>
                        <a:pt x="366834" y="384125"/>
                        <a:pt x="358391" y="398332"/>
                      </a:cubicBezTo>
                      <a:cubicBezTo>
                        <a:pt x="351867" y="409468"/>
                        <a:pt x="347645" y="422139"/>
                        <a:pt x="345727" y="434811"/>
                      </a:cubicBezTo>
                      <a:cubicBezTo>
                        <a:pt x="343040" y="459002"/>
                        <a:pt x="337667" y="467066"/>
                        <a:pt x="314257" y="472826"/>
                      </a:cubicBezTo>
                      <a:close/>
                      <a:moveTo>
                        <a:pt x="156909" y="314623"/>
                      </a:moveTo>
                      <a:cubicBezTo>
                        <a:pt x="150769" y="314623"/>
                        <a:pt x="145780" y="314623"/>
                        <a:pt x="140407" y="314623"/>
                      </a:cubicBezTo>
                      <a:cubicBezTo>
                        <a:pt x="114310" y="313855"/>
                        <a:pt x="93970" y="292736"/>
                        <a:pt x="94354" y="267008"/>
                      </a:cubicBezTo>
                      <a:cubicBezTo>
                        <a:pt x="94738" y="241665"/>
                        <a:pt x="115462" y="220930"/>
                        <a:pt x="140791" y="220546"/>
                      </a:cubicBezTo>
                      <a:cubicBezTo>
                        <a:pt x="166504" y="220162"/>
                        <a:pt x="187611" y="240513"/>
                        <a:pt x="188379" y="266624"/>
                      </a:cubicBezTo>
                      <a:cubicBezTo>
                        <a:pt x="188762" y="272000"/>
                        <a:pt x="188379" y="277376"/>
                        <a:pt x="188379" y="282752"/>
                      </a:cubicBezTo>
                      <a:cubicBezTo>
                        <a:pt x="210254" y="282752"/>
                        <a:pt x="230594" y="282752"/>
                        <a:pt x="251318" y="282752"/>
                      </a:cubicBezTo>
                      <a:cubicBezTo>
                        <a:pt x="251318" y="276992"/>
                        <a:pt x="251318" y="272000"/>
                        <a:pt x="251318" y="267392"/>
                      </a:cubicBezTo>
                      <a:cubicBezTo>
                        <a:pt x="252085" y="241281"/>
                        <a:pt x="272809" y="220930"/>
                        <a:pt x="298522" y="220930"/>
                      </a:cubicBezTo>
                      <a:cubicBezTo>
                        <a:pt x="323851" y="220930"/>
                        <a:pt x="344959" y="241665"/>
                        <a:pt x="345343" y="267008"/>
                      </a:cubicBezTo>
                      <a:cubicBezTo>
                        <a:pt x="345727" y="293119"/>
                        <a:pt x="325386" y="314239"/>
                        <a:pt x="298522" y="315007"/>
                      </a:cubicBezTo>
                      <a:cubicBezTo>
                        <a:pt x="293533" y="315007"/>
                        <a:pt x="288160" y="315007"/>
                        <a:pt x="283171" y="315007"/>
                      </a:cubicBezTo>
                      <a:cubicBezTo>
                        <a:pt x="283171" y="357629"/>
                        <a:pt x="283171" y="399100"/>
                        <a:pt x="283171" y="440187"/>
                      </a:cubicBezTo>
                      <a:cubicBezTo>
                        <a:pt x="293533" y="440187"/>
                        <a:pt x="303127" y="440187"/>
                        <a:pt x="313873" y="440187"/>
                      </a:cubicBezTo>
                      <a:cubicBezTo>
                        <a:pt x="313873" y="406012"/>
                        <a:pt x="330759" y="379517"/>
                        <a:pt x="351483" y="354558"/>
                      </a:cubicBezTo>
                      <a:cubicBezTo>
                        <a:pt x="356856" y="348414"/>
                        <a:pt x="362612" y="342270"/>
                        <a:pt x="366834" y="335358"/>
                      </a:cubicBezTo>
                      <a:cubicBezTo>
                        <a:pt x="377963" y="317311"/>
                        <a:pt x="391780" y="300031"/>
                        <a:pt x="398304" y="280448"/>
                      </a:cubicBezTo>
                      <a:cubicBezTo>
                        <a:pt x="442822" y="148356"/>
                        <a:pt x="334213" y="17032"/>
                        <a:pt x="197589" y="33543"/>
                      </a:cubicBezTo>
                      <a:cubicBezTo>
                        <a:pt x="100494" y="45447"/>
                        <a:pt x="30647" y="126468"/>
                        <a:pt x="31415" y="224385"/>
                      </a:cubicBezTo>
                      <a:cubicBezTo>
                        <a:pt x="31798" y="269696"/>
                        <a:pt x="49068" y="308095"/>
                        <a:pt x="78235" y="342270"/>
                      </a:cubicBezTo>
                      <a:cubicBezTo>
                        <a:pt x="102413" y="370685"/>
                        <a:pt x="126207" y="399868"/>
                        <a:pt x="125823" y="439803"/>
                      </a:cubicBezTo>
                      <a:cubicBezTo>
                        <a:pt x="136953" y="439803"/>
                        <a:pt x="146931" y="439803"/>
                        <a:pt x="156909" y="439803"/>
                      </a:cubicBezTo>
                      <a:cubicBezTo>
                        <a:pt x="156909" y="397948"/>
                        <a:pt x="156909" y="357246"/>
                        <a:pt x="156909" y="314623"/>
                      </a:cubicBezTo>
                      <a:close/>
                      <a:moveTo>
                        <a:pt x="189146" y="315007"/>
                      </a:moveTo>
                      <a:cubicBezTo>
                        <a:pt x="189146" y="357246"/>
                        <a:pt x="189146" y="398332"/>
                        <a:pt x="189146" y="439803"/>
                      </a:cubicBezTo>
                      <a:cubicBezTo>
                        <a:pt x="210254" y="439803"/>
                        <a:pt x="230594" y="439803"/>
                        <a:pt x="250550" y="439803"/>
                      </a:cubicBezTo>
                      <a:cubicBezTo>
                        <a:pt x="250550" y="397948"/>
                        <a:pt x="250550" y="356478"/>
                        <a:pt x="250550" y="315007"/>
                      </a:cubicBezTo>
                      <a:cubicBezTo>
                        <a:pt x="229826" y="315007"/>
                        <a:pt x="209870" y="315007"/>
                        <a:pt x="189146" y="315007"/>
                      </a:cubicBezTo>
                      <a:close/>
                      <a:moveTo>
                        <a:pt x="157677" y="472442"/>
                      </a:moveTo>
                      <a:cubicBezTo>
                        <a:pt x="157677" y="483194"/>
                        <a:pt x="157677" y="492793"/>
                        <a:pt x="157677" y="502777"/>
                      </a:cubicBezTo>
                      <a:cubicBezTo>
                        <a:pt x="199508" y="502777"/>
                        <a:pt x="240956" y="502777"/>
                        <a:pt x="282020" y="502777"/>
                      </a:cubicBezTo>
                      <a:cubicBezTo>
                        <a:pt x="282020" y="492409"/>
                        <a:pt x="282020" y="482426"/>
                        <a:pt x="282020" y="472442"/>
                      </a:cubicBezTo>
                      <a:cubicBezTo>
                        <a:pt x="240188" y="472442"/>
                        <a:pt x="199124" y="472442"/>
                        <a:pt x="157677" y="472442"/>
                      </a:cubicBezTo>
                      <a:close/>
                      <a:moveTo>
                        <a:pt x="262447" y="535416"/>
                      </a:moveTo>
                      <a:cubicBezTo>
                        <a:pt x="233280" y="535416"/>
                        <a:pt x="206032" y="535416"/>
                        <a:pt x="177633" y="535416"/>
                      </a:cubicBezTo>
                      <a:cubicBezTo>
                        <a:pt x="180319" y="546168"/>
                        <a:pt x="183006" y="556151"/>
                        <a:pt x="185308" y="565751"/>
                      </a:cubicBezTo>
                      <a:cubicBezTo>
                        <a:pt x="209486" y="565751"/>
                        <a:pt x="232129" y="565751"/>
                        <a:pt x="255155" y="565751"/>
                      </a:cubicBezTo>
                      <a:cubicBezTo>
                        <a:pt x="257458" y="555383"/>
                        <a:pt x="259761" y="545784"/>
                        <a:pt x="262447" y="535416"/>
                      </a:cubicBezTo>
                      <a:close/>
                      <a:moveTo>
                        <a:pt x="156909" y="283136"/>
                      </a:moveTo>
                      <a:cubicBezTo>
                        <a:pt x="156909" y="276608"/>
                        <a:pt x="157293" y="271232"/>
                        <a:pt x="156909" y="265856"/>
                      </a:cubicBezTo>
                      <a:cubicBezTo>
                        <a:pt x="156142" y="257409"/>
                        <a:pt x="148850" y="251649"/>
                        <a:pt x="140791" y="252033"/>
                      </a:cubicBezTo>
                      <a:cubicBezTo>
                        <a:pt x="132731" y="252417"/>
                        <a:pt x="126207" y="259329"/>
                        <a:pt x="125823" y="267392"/>
                      </a:cubicBezTo>
                      <a:cubicBezTo>
                        <a:pt x="125823" y="275456"/>
                        <a:pt x="131580" y="282368"/>
                        <a:pt x="140023" y="283136"/>
                      </a:cubicBezTo>
                      <a:cubicBezTo>
                        <a:pt x="145396" y="283520"/>
                        <a:pt x="150385" y="283136"/>
                        <a:pt x="156909" y="283136"/>
                      </a:cubicBezTo>
                      <a:close/>
                      <a:moveTo>
                        <a:pt x="282787" y="283520"/>
                      </a:moveTo>
                      <a:cubicBezTo>
                        <a:pt x="287393" y="283520"/>
                        <a:pt x="291230" y="283520"/>
                        <a:pt x="295068" y="283520"/>
                      </a:cubicBezTo>
                      <a:cubicBezTo>
                        <a:pt x="296603" y="283520"/>
                        <a:pt x="298522" y="283520"/>
                        <a:pt x="300057" y="283520"/>
                      </a:cubicBezTo>
                      <a:cubicBezTo>
                        <a:pt x="308500" y="282368"/>
                        <a:pt x="314257" y="275456"/>
                        <a:pt x="313873" y="267392"/>
                      </a:cubicBezTo>
                      <a:cubicBezTo>
                        <a:pt x="313489" y="259329"/>
                        <a:pt x="306581" y="252801"/>
                        <a:pt x="298522" y="252417"/>
                      </a:cubicBezTo>
                      <a:cubicBezTo>
                        <a:pt x="290463" y="252417"/>
                        <a:pt x="283555" y="258177"/>
                        <a:pt x="282787" y="266624"/>
                      </a:cubicBezTo>
                      <a:cubicBezTo>
                        <a:pt x="282404" y="271232"/>
                        <a:pt x="282787" y="276608"/>
                        <a:pt x="282787" y="28352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2021" name="Google Shape;2021;p57"/>
                <p:cNvSpPr/>
                <p:nvPr/>
              </p:nvSpPr>
              <p:spPr>
                <a:xfrm>
                  <a:off x="2962679" y="5486092"/>
                  <a:ext cx="314009" cy="329945"/>
                </a:xfrm>
                <a:custGeom>
                  <a:rect l="l" t="t" r="r" b="b"/>
                  <a:pathLst>
                    <a:path w="314009" h="329945" extrusionOk="0">
                      <a:moveTo>
                        <a:pt x="98310" y="168286"/>
                      </a:moveTo>
                      <a:cubicBezTo>
                        <a:pt x="47268" y="122207"/>
                        <a:pt x="57630" y="59617"/>
                        <a:pt x="90635" y="27362"/>
                      </a:cubicBezTo>
                      <a:cubicBezTo>
                        <a:pt x="127093" y="-8733"/>
                        <a:pt x="185427" y="-9117"/>
                        <a:pt x="222653" y="26210"/>
                      </a:cubicBezTo>
                      <a:cubicBezTo>
                        <a:pt x="257193" y="59233"/>
                        <a:pt x="266787" y="122975"/>
                        <a:pt x="218048" y="167134"/>
                      </a:cubicBezTo>
                      <a:cubicBezTo>
                        <a:pt x="232631" y="177118"/>
                        <a:pt x="248750" y="186333"/>
                        <a:pt x="262182" y="198237"/>
                      </a:cubicBezTo>
                      <a:cubicBezTo>
                        <a:pt x="295954" y="227804"/>
                        <a:pt x="312457" y="265819"/>
                        <a:pt x="313992" y="310746"/>
                      </a:cubicBezTo>
                      <a:cubicBezTo>
                        <a:pt x="314376" y="324185"/>
                        <a:pt x="308619" y="329945"/>
                        <a:pt x="295187" y="329945"/>
                      </a:cubicBezTo>
                      <a:cubicBezTo>
                        <a:pt x="203081" y="329945"/>
                        <a:pt x="111359" y="329945"/>
                        <a:pt x="19253" y="329945"/>
                      </a:cubicBezTo>
                      <a:cubicBezTo>
                        <a:pt x="5437" y="329945"/>
                        <a:pt x="-704" y="324185"/>
                        <a:pt x="64" y="309978"/>
                      </a:cubicBezTo>
                      <a:cubicBezTo>
                        <a:pt x="3518" y="247003"/>
                        <a:pt x="33452" y="201309"/>
                        <a:pt x="89483" y="172510"/>
                      </a:cubicBezTo>
                      <a:cubicBezTo>
                        <a:pt x="92170" y="170974"/>
                        <a:pt x="94856" y="169822"/>
                        <a:pt x="98310" y="168286"/>
                      </a:cubicBezTo>
                      <a:close/>
                      <a:moveTo>
                        <a:pt x="280220" y="297690"/>
                      </a:moveTo>
                      <a:cubicBezTo>
                        <a:pt x="279068" y="253147"/>
                        <a:pt x="233399" y="185565"/>
                        <a:pt x="151655" y="188253"/>
                      </a:cubicBezTo>
                      <a:cubicBezTo>
                        <a:pt x="91402" y="190173"/>
                        <a:pt x="29231" y="247388"/>
                        <a:pt x="33836" y="297306"/>
                      </a:cubicBezTo>
                      <a:cubicBezTo>
                        <a:pt x="94856" y="297306"/>
                        <a:pt x="155493" y="297306"/>
                        <a:pt x="219583" y="297306"/>
                      </a:cubicBezTo>
                      <a:cubicBezTo>
                        <a:pt x="213059" y="286938"/>
                        <a:pt x="208070" y="278491"/>
                        <a:pt x="202313" y="270427"/>
                      </a:cubicBezTo>
                      <a:cubicBezTo>
                        <a:pt x="195405" y="260827"/>
                        <a:pt x="194638" y="252379"/>
                        <a:pt x="201929" y="246236"/>
                      </a:cubicBezTo>
                      <a:cubicBezTo>
                        <a:pt x="208838" y="240092"/>
                        <a:pt x="218048" y="241628"/>
                        <a:pt x="226107" y="250076"/>
                      </a:cubicBezTo>
                      <a:cubicBezTo>
                        <a:pt x="238772" y="263515"/>
                        <a:pt x="246064" y="279642"/>
                        <a:pt x="249901" y="297690"/>
                      </a:cubicBezTo>
                      <a:cubicBezTo>
                        <a:pt x="260263" y="297690"/>
                        <a:pt x="270242" y="297690"/>
                        <a:pt x="280220" y="297690"/>
                      </a:cubicBezTo>
                      <a:close/>
                      <a:moveTo>
                        <a:pt x="219967" y="93792"/>
                      </a:moveTo>
                      <a:cubicBezTo>
                        <a:pt x="219967" y="59233"/>
                        <a:pt x="191568" y="30818"/>
                        <a:pt x="156644" y="31202"/>
                      </a:cubicBezTo>
                      <a:cubicBezTo>
                        <a:pt x="122488" y="31202"/>
                        <a:pt x="94472" y="59617"/>
                        <a:pt x="94089" y="93792"/>
                      </a:cubicBezTo>
                      <a:cubicBezTo>
                        <a:pt x="94089" y="128735"/>
                        <a:pt x="122104" y="156766"/>
                        <a:pt x="156644" y="157150"/>
                      </a:cubicBezTo>
                      <a:cubicBezTo>
                        <a:pt x="191568" y="157150"/>
                        <a:pt x="219967" y="128735"/>
                        <a:pt x="219967" y="93792"/>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2022" name="Google Shape;2022;p57"/>
                <p:cNvSpPr/>
                <p:nvPr/>
              </p:nvSpPr>
              <p:spPr>
                <a:xfrm>
                  <a:off x="2522873" y="5485743"/>
                  <a:ext cx="314009" cy="329909"/>
                </a:xfrm>
                <a:custGeom>
                  <a:rect l="l" t="t" r="r" b="b"/>
                  <a:pathLst>
                    <a:path w="314009" h="329909" extrusionOk="0">
                      <a:moveTo>
                        <a:pt x="98310" y="168634"/>
                      </a:moveTo>
                      <a:cubicBezTo>
                        <a:pt x="48036" y="123708"/>
                        <a:pt x="57246" y="61118"/>
                        <a:pt x="89867" y="28095"/>
                      </a:cubicBezTo>
                      <a:cubicBezTo>
                        <a:pt x="126326" y="-8384"/>
                        <a:pt x="184276" y="-9536"/>
                        <a:pt x="221886" y="25791"/>
                      </a:cubicBezTo>
                      <a:cubicBezTo>
                        <a:pt x="256426" y="58046"/>
                        <a:pt x="267171" y="122940"/>
                        <a:pt x="216129" y="168634"/>
                      </a:cubicBezTo>
                      <a:cubicBezTo>
                        <a:pt x="239923" y="179002"/>
                        <a:pt x="260647" y="193594"/>
                        <a:pt x="277149" y="213561"/>
                      </a:cubicBezTo>
                      <a:cubicBezTo>
                        <a:pt x="300560" y="241592"/>
                        <a:pt x="312840" y="274231"/>
                        <a:pt x="313992" y="310710"/>
                      </a:cubicBezTo>
                      <a:cubicBezTo>
                        <a:pt x="314375" y="323766"/>
                        <a:pt x="308619" y="329909"/>
                        <a:pt x="295187" y="329909"/>
                      </a:cubicBezTo>
                      <a:cubicBezTo>
                        <a:pt x="203081" y="329909"/>
                        <a:pt x="111359" y="329909"/>
                        <a:pt x="19253" y="329909"/>
                      </a:cubicBezTo>
                      <a:cubicBezTo>
                        <a:pt x="5437" y="329909"/>
                        <a:pt x="-704" y="324150"/>
                        <a:pt x="64" y="309942"/>
                      </a:cubicBezTo>
                      <a:cubicBezTo>
                        <a:pt x="3902" y="246968"/>
                        <a:pt x="33836" y="201273"/>
                        <a:pt x="89867" y="172474"/>
                      </a:cubicBezTo>
                      <a:cubicBezTo>
                        <a:pt x="92554" y="171322"/>
                        <a:pt x="95240" y="170170"/>
                        <a:pt x="98310" y="168634"/>
                      </a:cubicBezTo>
                      <a:close/>
                      <a:moveTo>
                        <a:pt x="94472" y="298038"/>
                      </a:moveTo>
                      <a:cubicBezTo>
                        <a:pt x="159330" y="298038"/>
                        <a:pt x="219967" y="298038"/>
                        <a:pt x="280987" y="298038"/>
                      </a:cubicBezTo>
                      <a:cubicBezTo>
                        <a:pt x="279068" y="251960"/>
                        <a:pt x="233783" y="187834"/>
                        <a:pt x="155876" y="188602"/>
                      </a:cubicBezTo>
                      <a:cubicBezTo>
                        <a:pt x="78738" y="189370"/>
                        <a:pt x="35371" y="254264"/>
                        <a:pt x="34220" y="298038"/>
                      </a:cubicBezTo>
                      <a:cubicBezTo>
                        <a:pt x="44198" y="298038"/>
                        <a:pt x="54176" y="298038"/>
                        <a:pt x="64154" y="298038"/>
                      </a:cubicBezTo>
                      <a:cubicBezTo>
                        <a:pt x="71446" y="273079"/>
                        <a:pt x="77203" y="261944"/>
                        <a:pt x="88716" y="250424"/>
                      </a:cubicBezTo>
                      <a:cubicBezTo>
                        <a:pt x="91402" y="247736"/>
                        <a:pt x="94472" y="245048"/>
                        <a:pt x="98310" y="243896"/>
                      </a:cubicBezTo>
                      <a:cubicBezTo>
                        <a:pt x="105218" y="241976"/>
                        <a:pt x="111359" y="243896"/>
                        <a:pt x="115580" y="250040"/>
                      </a:cubicBezTo>
                      <a:cubicBezTo>
                        <a:pt x="119801" y="256568"/>
                        <a:pt x="119034" y="262711"/>
                        <a:pt x="114429" y="269239"/>
                      </a:cubicBezTo>
                      <a:cubicBezTo>
                        <a:pt x="107137" y="278071"/>
                        <a:pt x="101764" y="287287"/>
                        <a:pt x="94472" y="298038"/>
                      </a:cubicBezTo>
                      <a:close/>
                      <a:moveTo>
                        <a:pt x="157412" y="31551"/>
                      </a:moveTo>
                      <a:cubicBezTo>
                        <a:pt x="122488" y="31551"/>
                        <a:pt x="94089" y="59582"/>
                        <a:pt x="94472" y="94141"/>
                      </a:cubicBezTo>
                      <a:cubicBezTo>
                        <a:pt x="94472" y="129084"/>
                        <a:pt x="122872" y="157115"/>
                        <a:pt x="157412" y="157115"/>
                      </a:cubicBezTo>
                      <a:cubicBezTo>
                        <a:pt x="191567" y="157115"/>
                        <a:pt x="219967" y="129084"/>
                        <a:pt x="219967" y="94909"/>
                      </a:cubicBezTo>
                      <a:cubicBezTo>
                        <a:pt x="220351" y="59966"/>
                        <a:pt x="192335" y="31551"/>
                        <a:pt x="157412" y="31551"/>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2023" name="Google Shape;2023;p57"/>
                <p:cNvSpPr/>
                <p:nvPr/>
              </p:nvSpPr>
              <p:spPr>
                <a:xfrm>
                  <a:off x="2444246" y="5234238"/>
                  <a:ext cx="219597" cy="220082"/>
                </a:xfrm>
                <a:custGeom>
                  <a:rect l="l" t="t" r="r" b="b"/>
                  <a:pathLst>
                    <a:path w="219597" h="220082" extrusionOk="0">
                      <a:moveTo>
                        <a:pt x="157748" y="105269"/>
                      </a:moveTo>
                      <a:cubicBezTo>
                        <a:pt x="185764" y="119861"/>
                        <a:pt x="205720" y="141364"/>
                        <a:pt x="214547" y="171700"/>
                      </a:cubicBezTo>
                      <a:cubicBezTo>
                        <a:pt x="217617" y="181683"/>
                        <a:pt x="218769" y="192051"/>
                        <a:pt x="219536" y="202419"/>
                      </a:cubicBezTo>
                      <a:cubicBezTo>
                        <a:pt x="220304" y="213170"/>
                        <a:pt x="213779" y="219698"/>
                        <a:pt x="203034" y="220082"/>
                      </a:cubicBezTo>
                      <a:cubicBezTo>
                        <a:pt x="140862" y="220082"/>
                        <a:pt x="78691" y="220082"/>
                        <a:pt x="16519" y="220082"/>
                      </a:cubicBezTo>
                      <a:cubicBezTo>
                        <a:pt x="5774" y="220082"/>
                        <a:pt x="-367" y="213554"/>
                        <a:pt x="17" y="202419"/>
                      </a:cubicBezTo>
                      <a:cubicBezTo>
                        <a:pt x="1552" y="163636"/>
                        <a:pt x="18438" y="133685"/>
                        <a:pt x="50675" y="112181"/>
                      </a:cubicBezTo>
                      <a:cubicBezTo>
                        <a:pt x="52594" y="111029"/>
                        <a:pt x="54513" y="109877"/>
                        <a:pt x="56432" y="108725"/>
                      </a:cubicBezTo>
                      <a:cubicBezTo>
                        <a:pt x="58351" y="107573"/>
                        <a:pt x="60269" y="106422"/>
                        <a:pt x="62188" y="105269"/>
                      </a:cubicBezTo>
                      <a:cubicBezTo>
                        <a:pt x="40697" y="68791"/>
                        <a:pt x="43000" y="37688"/>
                        <a:pt x="68329" y="15416"/>
                      </a:cubicBezTo>
                      <a:cubicBezTo>
                        <a:pt x="91355" y="-4551"/>
                        <a:pt x="125895" y="-5319"/>
                        <a:pt x="149689" y="14264"/>
                      </a:cubicBezTo>
                      <a:cubicBezTo>
                        <a:pt x="176554" y="35768"/>
                        <a:pt x="179240" y="66871"/>
                        <a:pt x="157748" y="105269"/>
                      </a:cubicBezTo>
                      <a:close/>
                      <a:moveTo>
                        <a:pt x="186148" y="188211"/>
                      </a:moveTo>
                      <a:cubicBezTo>
                        <a:pt x="180391" y="151732"/>
                        <a:pt x="145084" y="124085"/>
                        <a:pt x="105939" y="126005"/>
                      </a:cubicBezTo>
                      <a:cubicBezTo>
                        <a:pt x="70631" y="127541"/>
                        <a:pt x="36092" y="157492"/>
                        <a:pt x="34557" y="188211"/>
                      </a:cubicBezTo>
                      <a:cubicBezTo>
                        <a:pt x="85215" y="188211"/>
                        <a:pt x="135490" y="188211"/>
                        <a:pt x="186148" y="188211"/>
                      </a:cubicBezTo>
                      <a:close/>
                      <a:moveTo>
                        <a:pt x="141630" y="63415"/>
                      </a:moveTo>
                      <a:cubicBezTo>
                        <a:pt x="141630" y="46135"/>
                        <a:pt x="127814" y="31928"/>
                        <a:pt x="110928" y="31928"/>
                      </a:cubicBezTo>
                      <a:cubicBezTo>
                        <a:pt x="93274" y="31544"/>
                        <a:pt x="79075" y="46135"/>
                        <a:pt x="79075" y="63415"/>
                      </a:cubicBezTo>
                      <a:cubicBezTo>
                        <a:pt x="79075" y="80310"/>
                        <a:pt x="93274" y="94518"/>
                        <a:pt x="110544" y="94518"/>
                      </a:cubicBezTo>
                      <a:cubicBezTo>
                        <a:pt x="127430" y="94518"/>
                        <a:pt x="141246" y="80310"/>
                        <a:pt x="141630" y="63415"/>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2024" name="Google Shape;2024;p57"/>
                <p:cNvSpPr/>
                <p:nvPr/>
              </p:nvSpPr>
              <p:spPr>
                <a:xfrm>
                  <a:off x="3135377" y="5234295"/>
                  <a:ext cx="219647" cy="220409"/>
                </a:xfrm>
                <a:custGeom>
                  <a:rect l="l" t="t" r="r" b="b"/>
                  <a:pathLst>
                    <a:path w="219647" h="220409" extrusionOk="0">
                      <a:moveTo>
                        <a:pt x="62236" y="105213"/>
                      </a:moveTo>
                      <a:cubicBezTo>
                        <a:pt x="40744" y="67966"/>
                        <a:pt x="43431" y="36479"/>
                        <a:pt x="69143" y="14975"/>
                      </a:cubicBezTo>
                      <a:cubicBezTo>
                        <a:pt x="92554" y="-4992"/>
                        <a:pt x="126710" y="-4992"/>
                        <a:pt x="150504" y="14975"/>
                      </a:cubicBezTo>
                      <a:cubicBezTo>
                        <a:pt x="176600" y="36863"/>
                        <a:pt x="178903" y="68350"/>
                        <a:pt x="157795" y="104829"/>
                      </a:cubicBezTo>
                      <a:cubicBezTo>
                        <a:pt x="165855" y="110589"/>
                        <a:pt x="174298" y="115580"/>
                        <a:pt x="181590" y="121724"/>
                      </a:cubicBezTo>
                      <a:cubicBezTo>
                        <a:pt x="205767" y="142460"/>
                        <a:pt x="218048" y="168955"/>
                        <a:pt x="219583" y="200826"/>
                      </a:cubicBezTo>
                      <a:cubicBezTo>
                        <a:pt x="220351" y="214265"/>
                        <a:pt x="214210" y="220409"/>
                        <a:pt x="201162" y="220409"/>
                      </a:cubicBezTo>
                      <a:cubicBezTo>
                        <a:pt x="140142" y="220409"/>
                        <a:pt x="79505" y="220409"/>
                        <a:pt x="18485" y="220409"/>
                      </a:cubicBezTo>
                      <a:cubicBezTo>
                        <a:pt x="5437" y="220409"/>
                        <a:pt x="-704" y="214265"/>
                        <a:pt x="64" y="200826"/>
                      </a:cubicBezTo>
                      <a:cubicBezTo>
                        <a:pt x="1983" y="162811"/>
                        <a:pt x="18869" y="133628"/>
                        <a:pt x="50722" y="112509"/>
                      </a:cubicBezTo>
                      <a:cubicBezTo>
                        <a:pt x="54560" y="109437"/>
                        <a:pt x="58398" y="107517"/>
                        <a:pt x="62236" y="105213"/>
                      </a:cubicBezTo>
                      <a:close/>
                      <a:moveTo>
                        <a:pt x="186195" y="188154"/>
                      </a:moveTo>
                      <a:cubicBezTo>
                        <a:pt x="180822" y="151675"/>
                        <a:pt x="145515" y="124412"/>
                        <a:pt x="105986" y="125948"/>
                      </a:cubicBezTo>
                      <a:cubicBezTo>
                        <a:pt x="71062" y="127484"/>
                        <a:pt x="36523" y="157051"/>
                        <a:pt x="34604" y="188154"/>
                      </a:cubicBezTo>
                      <a:cubicBezTo>
                        <a:pt x="84878" y="188154"/>
                        <a:pt x="135537" y="188154"/>
                        <a:pt x="186195" y="188154"/>
                      </a:cubicBezTo>
                      <a:close/>
                      <a:moveTo>
                        <a:pt x="141293" y="62590"/>
                      </a:moveTo>
                      <a:cubicBezTo>
                        <a:pt x="140909" y="45311"/>
                        <a:pt x="126710" y="31487"/>
                        <a:pt x="109824" y="31487"/>
                      </a:cubicBezTo>
                      <a:cubicBezTo>
                        <a:pt x="92170" y="31487"/>
                        <a:pt x="78354" y="46079"/>
                        <a:pt x="78738" y="63742"/>
                      </a:cubicBezTo>
                      <a:cubicBezTo>
                        <a:pt x="79122" y="80638"/>
                        <a:pt x="93705" y="94461"/>
                        <a:pt x="110591" y="94077"/>
                      </a:cubicBezTo>
                      <a:cubicBezTo>
                        <a:pt x="127861" y="94077"/>
                        <a:pt x="141677" y="79870"/>
                        <a:pt x="141293" y="6259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2025" name="Google Shape;2025;p57"/>
                <p:cNvSpPr/>
                <p:nvPr/>
              </p:nvSpPr>
              <p:spPr>
                <a:xfrm>
                  <a:off x="2837244" y="5533037"/>
                  <a:ext cx="125498" cy="125948"/>
                </a:xfrm>
                <a:custGeom>
                  <a:rect l="l" t="t" r="r" b="b"/>
                  <a:pathLst>
                    <a:path w="125498" h="125948" extrusionOk="0">
                      <a:moveTo>
                        <a:pt x="62559" y="0"/>
                      </a:moveTo>
                      <a:cubicBezTo>
                        <a:pt x="97483" y="0"/>
                        <a:pt x="125498" y="28031"/>
                        <a:pt x="125498" y="62974"/>
                      </a:cubicBezTo>
                      <a:cubicBezTo>
                        <a:pt x="125498" y="97533"/>
                        <a:pt x="97099" y="125948"/>
                        <a:pt x="62559" y="125948"/>
                      </a:cubicBezTo>
                      <a:cubicBezTo>
                        <a:pt x="28403" y="125948"/>
                        <a:pt x="388" y="97917"/>
                        <a:pt x="4" y="63742"/>
                      </a:cubicBezTo>
                      <a:cubicBezTo>
                        <a:pt x="-380" y="28415"/>
                        <a:pt x="27636" y="0"/>
                        <a:pt x="62559" y="0"/>
                      </a:cubicBezTo>
                      <a:close/>
                      <a:moveTo>
                        <a:pt x="62559" y="31487"/>
                      </a:moveTo>
                      <a:cubicBezTo>
                        <a:pt x="45289" y="31487"/>
                        <a:pt x="31473" y="45695"/>
                        <a:pt x="31473" y="62974"/>
                      </a:cubicBezTo>
                      <a:cubicBezTo>
                        <a:pt x="31473" y="80638"/>
                        <a:pt x="46057" y="94845"/>
                        <a:pt x="63327" y="94461"/>
                      </a:cubicBezTo>
                      <a:cubicBezTo>
                        <a:pt x="80213" y="94077"/>
                        <a:pt x="94413" y="79870"/>
                        <a:pt x="94029" y="62590"/>
                      </a:cubicBezTo>
                      <a:cubicBezTo>
                        <a:pt x="93645" y="45311"/>
                        <a:pt x="79829" y="31487"/>
                        <a:pt x="62559" y="31487"/>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2026" name="Google Shape;2026;p57"/>
                <p:cNvSpPr/>
                <p:nvPr/>
              </p:nvSpPr>
              <p:spPr>
                <a:xfrm>
                  <a:off x="2459992" y="5485801"/>
                  <a:ext cx="94419" cy="94102"/>
                </a:xfrm>
                <a:custGeom>
                  <a:rect l="l" t="t" r="r" b="b"/>
                  <a:pathLst>
                    <a:path w="94419" h="94102" extrusionOk="0">
                      <a:moveTo>
                        <a:pt x="94414" y="48388"/>
                      </a:moveTo>
                      <a:cubicBezTo>
                        <a:pt x="94030" y="73731"/>
                        <a:pt x="72155" y="94850"/>
                        <a:pt x="46442" y="94082"/>
                      </a:cubicBezTo>
                      <a:cubicBezTo>
                        <a:pt x="20345" y="93698"/>
                        <a:pt x="-378" y="71811"/>
                        <a:pt x="5" y="45700"/>
                      </a:cubicBezTo>
                      <a:cubicBezTo>
                        <a:pt x="773" y="19973"/>
                        <a:pt x="22264" y="-379"/>
                        <a:pt x="47977" y="5"/>
                      </a:cubicBezTo>
                      <a:cubicBezTo>
                        <a:pt x="74074" y="389"/>
                        <a:pt x="94798" y="22277"/>
                        <a:pt x="94414" y="48388"/>
                      </a:cubicBezTo>
                      <a:close/>
                      <a:moveTo>
                        <a:pt x="62944" y="47236"/>
                      </a:moveTo>
                      <a:cubicBezTo>
                        <a:pt x="62944" y="38788"/>
                        <a:pt x="56036" y="31492"/>
                        <a:pt x="47593" y="31492"/>
                      </a:cubicBezTo>
                      <a:cubicBezTo>
                        <a:pt x="39150" y="31108"/>
                        <a:pt x="31859" y="38020"/>
                        <a:pt x="31475" y="46468"/>
                      </a:cubicBezTo>
                      <a:cubicBezTo>
                        <a:pt x="31091" y="55300"/>
                        <a:pt x="38383" y="62979"/>
                        <a:pt x="47210" y="62979"/>
                      </a:cubicBezTo>
                      <a:cubicBezTo>
                        <a:pt x="55653" y="62595"/>
                        <a:pt x="62944" y="55684"/>
                        <a:pt x="62944" y="47236"/>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2027" name="Google Shape;2027;p57"/>
                <p:cNvSpPr/>
                <p:nvPr/>
              </p:nvSpPr>
              <p:spPr>
                <a:xfrm>
                  <a:off x="3245585" y="5485802"/>
                  <a:ext cx="94408" cy="94087"/>
                </a:xfrm>
                <a:custGeom>
                  <a:rect l="l" t="t" r="r" b="b"/>
                  <a:pathLst>
                    <a:path w="94408" h="94087" extrusionOk="0">
                      <a:moveTo>
                        <a:pt x="0" y="46852"/>
                      </a:moveTo>
                      <a:cubicBezTo>
                        <a:pt x="0" y="20740"/>
                        <a:pt x="21491" y="-379"/>
                        <a:pt x="47972" y="5"/>
                      </a:cubicBezTo>
                      <a:cubicBezTo>
                        <a:pt x="73301" y="389"/>
                        <a:pt x="94409" y="21893"/>
                        <a:pt x="94409" y="47236"/>
                      </a:cubicBezTo>
                      <a:cubicBezTo>
                        <a:pt x="94025" y="73347"/>
                        <a:pt x="72533" y="94466"/>
                        <a:pt x="46437" y="94082"/>
                      </a:cubicBezTo>
                      <a:cubicBezTo>
                        <a:pt x="20724" y="93698"/>
                        <a:pt x="0" y="72579"/>
                        <a:pt x="0" y="46852"/>
                      </a:cubicBezTo>
                      <a:close/>
                      <a:moveTo>
                        <a:pt x="46821" y="31492"/>
                      </a:moveTo>
                      <a:cubicBezTo>
                        <a:pt x="38378" y="31492"/>
                        <a:pt x="31470" y="38404"/>
                        <a:pt x="31086" y="46852"/>
                      </a:cubicBezTo>
                      <a:cubicBezTo>
                        <a:pt x="31086" y="55299"/>
                        <a:pt x="37994" y="62595"/>
                        <a:pt x="46437" y="62595"/>
                      </a:cubicBezTo>
                      <a:cubicBezTo>
                        <a:pt x="55263" y="62979"/>
                        <a:pt x="62555" y="55299"/>
                        <a:pt x="62555" y="46468"/>
                      </a:cubicBezTo>
                      <a:cubicBezTo>
                        <a:pt x="62555" y="38404"/>
                        <a:pt x="55263" y="31492"/>
                        <a:pt x="46821" y="31492"/>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2028" name="Google Shape;2028;p57"/>
                <p:cNvSpPr/>
                <p:nvPr/>
              </p:nvSpPr>
              <p:spPr>
                <a:xfrm>
                  <a:off x="2523320" y="5014653"/>
                  <a:ext cx="94030" cy="94077"/>
                </a:xfrm>
                <a:custGeom>
                  <a:rect l="l" t="t" r="r" b="b"/>
                  <a:pathLst>
                    <a:path w="94030" h="94077" extrusionOk="0">
                      <a:moveTo>
                        <a:pt x="94025" y="46462"/>
                      </a:moveTo>
                      <a:cubicBezTo>
                        <a:pt x="94409" y="72574"/>
                        <a:pt x="73301" y="94077"/>
                        <a:pt x="47204" y="94077"/>
                      </a:cubicBezTo>
                      <a:cubicBezTo>
                        <a:pt x="21491" y="94077"/>
                        <a:pt x="384" y="72958"/>
                        <a:pt x="0" y="47615"/>
                      </a:cubicBezTo>
                      <a:cubicBezTo>
                        <a:pt x="0" y="21503"/>
                        <a:pt x="21108" y="0"/>
                        <a:pt x="46821" y="0"/>
                      </a:cubicBezTo>
                      <a:cubicBezTo>
                        <a:pt x="72534" y="0"/>
                        <a:pt x="93641" y="20735"/>
                        <a:pt x="94025" y="46462"/>
                      </a:cubicBezTo>
                      <a:close/>
                      <a:moveTo>
                        <a:pt x="62555" y="47231"/>
                      </a:moveTo>
                      <a:cubicBezTo>
                        <a:pt x="62555" y="38783"/>
                        <a:pt x="56031" y="31487"/>
                        <a:pt x="47588" y="31487"/>
                      </a:cubicBezTo>
                      <a:cubicBezTo>
                        <a:pt x="38761" y="31103"/>
                        <a:pt x="31470" y="38399"/>
                        <a:pt x="31470" y="47231"/>
                      </a:cubicBezTo>
                      <a:cubicBezTo>
                        <a:pt x="31470" y="55678"/>
                        <a:pt x="38761" y="62590"/>
                        <a:pt x="47204" y="62590"/>
                      </a:cubicBezTo>
                      <a:cubicBezTo>
                        <a:pt x="55264" y="62590"/>
                        <a:pt x="62172" y="55678"/>
                        <a:pt x="62555" y="47231"/>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2029" name="Google Shape;2029;p57"/>
                <p:cNvSpPr/>
                <p:nvPr/>
              </p:nvSpPr>
              <p:spPr>
                <a:xfrm>
                  <a:off x="3182646" y="5014648"/>
                  <a:ext cx="94030" cy="94466"/>
                </a:xfrm>
                <a:custGeom>
                  <a:rect l="l" t="t" r="r" b="b"/>
                  <a:pathLst>
                    <a:path w="94030" h="94466" extrusionOk="0">
                      <a:moveTo>
                        <a:pt x="47204" y="5"/>
                      </a:moveTo>
                      <a:cubicBezTo>
                        <a:pt x="73301" y="5"/>
                        <a:pt x="94409" y="21892"/>
                        <a:pt x="94025" y="48004"/>
                      </a:cubicBezTo>
                      <a:cubicBezTo>
                        <a:pt x="93641" y="73731"/>
                        <a:pt x="72534" y="94466"/>
                        <a:pt x="46821" y="94466"/>
                      </a:cubicBezTo>
                      <a:cubicBezTo>
                        <a:pt x="21108" y="94466"/>
                        <a:pt x="0" y="73347"/>
                        <a:pt x="0" y="47620"/>
                      </a:cubicBezTo>
                      <a:cubicBezTo>
                        <a:pt x="0" y="21124"/>
                        <a:pt x="21108" y="-379"/>
                        <a:pt x="47204" y="5"/>
                      </a:cubicBezTo>
                      <a:close/>
                      <a:moveTo>
                        <a:pt x="62555" y="46852"/>
                      </a:moveTo>
                      <a:cubicBezTo>
                        <a:pt x="62555" y="38404"/>
                        <a:pt x="55647" y="31492"/>
                        <a:pt x="47204" y="31492"/>
                      </a:cubicBezTo>
                      <a:cubicBezTo>
                        <a:pt x="38378" y="31492"/>
                        <a:pt x="31086" y="38788"/>
                        <a:pt x="31470" y="47620"/>
                      </a:cubicBezTo>
                      <a:cubicBezTo>
                        <a:pt x="31853" y="56067"/>
                        <a:pt x="39145" y="62979"/>
                        <a:pt x="47588" y="62595"/>
                      </a:cubicBezTo>
                      <a:cubicBezTo>
                        <a:pt x="56031" y="62211"/>
                        <a:pt x="62939" y="55299"/>
                        <a:pt x="62555" y="46852"/>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grpSp>
      </p:grpSp>
      <p:sp>
        <p:nvSpPr>
          <p:cNvPr id="2030" name="Google Shape;2030;p57"/>
          <p:cNvSpPr txBox="1"/>
          <p:nvPr/>
        </p:nvSpPr>
        <p:spPr>
          <a:xfrm>
            <a:off x="128258" y="2269240"/>
            <a:ext cx="7319893" cy="40688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11E3B"/>
              </a:buClr>
              <a:buSzPts val="1400"/>
              <a:buFont typeface="Arial"/>
              <a:buNone/>
            </a:pPr>
            <a:r>
              <a:rPr lang="en-US" sz="1400" b="1">
                <a:solidFill>
                  <a:srgbClr val="011E3B"/>
                </a:solidFill>
                <a:latin typeface="Verdana"/>
                <a:ea typeface="Verdana"/>
                <a:cs typeface="Verdana"/>
                <a:sym typeface="Verdana"/>
              </a:rPr>
              <a:t>"Ringiovanire nella natura, scoprire la serenità - con i Soggiorni Serenità".</a:t>
            </a:r>
            <a:endParaRPr/>
          </a:p>
          <a:p>
            <a:pPr marL="0" marR="0" lvl="0" indent="0" algn="l" rtl="0">
              <a:lnSpc>
                <a:spcPct val="100000"/>
              </a:lnSpc>
              <a:spcBef>
                <a:spcPts val="600"/>
              </a:spcBef>
              <a:spcAft>
                <a:spcPts val="0"/>
              </a:spcAft>
              <a:buClr>
                <a:srgbClr val="011E3B"/>
              </a:buClr>
              <a:buSzPts val="1400"/>
              <a:buFont typeface="Arial"/>
              <a:buNone/>
            </a:pPr>
            <a:r>
              <a:rPr lang="en-US" sz="1400">
                <a:solidFill>
                  <a:srgbClr val="011E3B"/>
                </a:solidFill>
                <a:latin typeface="Verdana"/>
                <a:ea typeface="Verdana"/>
                <a:cs typeface="Verdana"/>
                <a:sym typeface="Verdana"/>
              </a:rPr>
              <a:t>Seguendo questo piano passo dopo passo, la vostra campagna di ecoturismo attirerà, coinvolgerà e ispirerà efficacemente i viaggiatori, promuovendo al contempo il benessere e la sostenibilità!</a:t>
            </a:r>
            <a:endParaRPr/>
          </a:p>
          <a:p>
            <a:pPr marL="0" marR="0" lvl="0" indent="0" algn="l" rtl="0">
              <a:lnSpc>
                <a:spcPct val="100000"/>
              </a:lnSpc>
              <a:spcBef>
                <a:spcPts val="600"/>
              </a:spcBef>
              <a:spcAft>
                <a:spcPts val="0"/>
              </a:spcAft>
              <a:buClr>
                <a:srgbClr val="011E3B"/>
              </a:buClr>
              <a:buSzPts val="1400"/>
              <a:buFont typeface="Arial"/>
              <a:buNone/>
            </a:pPr>
            <a:r>
              <a:t/>
            </a:r>
            <a:endParaRPr sz="1400">
              <a:solidFill>
                <a:srgbClr val="4B4B4B"/>
              </a:solidFill>
              <a:latin typeface="Verdana"/>
              <a:ea typeface="Verdana"/>
              <a:cs typeface="Verdana"/>
              <a:sym typeface="Verdana"/>
            </a:endParaRPr>
          </a:p>
        </p:txBody>
      </p:sp>
      <p:sp>
        <p:nvSpPr>
          <p:cNvPr id="2031" name="Google Shape;2031;p57"/>
          <p:cNvSpPr/>
          <p:nvPr/>
        </p:nvSpPr>
        <p:spPr>
          <a:xfrm>
            <a:off x="0" y="4126958"/>
            <a:ext cx="7559677" cy="531962"/>
          </a:xfrm>
          <a:prstGeom prst="rect">
            <a:avLst/>
          </a:prstGeom>
          <a:solidFill>
            <a:srgbClr val="F1692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2032" name="Google Shape;2032;p57"/>
          <p:cNvSpPr txBox="1"/>
          <p:nvPr/>
        </p:nvSpPr>
        <p:spPr>
          <a:xfrm>
            <a:off x="291232" y="4210305"/>
            <a:ext cx="4870216" cy="722327"/>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lt1"/>
              </a:buClr>
              <a:buSzPts val="1600"/>
              <a:buFont typeface="Arial"/>
              <a:buNone/>
            </a:pPr>
            <a:r>
              <a:rPr lang="en-US" sz="1600" b="1">
                <a:solidFill>
                  <a:schemeClr val="lt1"/>
                </a:solidFill>
                <a:latin typeface="Verdana"/>
                <a:ea typeface="Verdana"/>
                <a:cs typeface="Verdana"/>
                <a:sym typeface="Verdana"/>
              </a:rPr>
              <a:t>Campagna 6: Cibo ed eventi</a:t>
            </a:r>
            <a:endParaRPr/>
          </a:p>
        </p:txBody>
      </p:sp>
      <p:sp>
        <p:nvSpPr>
          <p:cNvPr id="2033" name="Google Shape;2033;p57"/>
          <p:cNvSpPr txBox="1"/>
          <p:nvPr/>
        </p:nvSpPr>
        <p:spPr>
          <a:xfrm>
            <a:off x="302839" y="128711"/>
            <a:ext cx="5956470" cy="665144"/>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lt1"/>
              </a:buClr>
              <a:buSzPts val="2800"/>
              <a:buFont typeface="Arial"/>
              <a:buNone/>
            </a:pPr>
            <a:r>
              <a:rPr lang="en-US" sz="2800" b="1" i="0">
                <a:solidFill>
                  <a:schemeClr val="lt1"/>
                </a:solidFill>
                <a:latin typeface="Verdana"/>
                <a:ea typeface="Verdana"/>
                <a:cs typeface="Verdana"/>
                <a:sym typeface="Verdana"/>
              </a:rPr>
              <a:t>Sezione 5: Fase 3</a:t>
            </a:r>
            <a:endParaRPr/>
          </a:p>
        </p:txBody>
      </p:sp>
      <p:sp>
        <p:nvSpPr>
          <p:cNvPr id="2034" name="Google Shape;2034;p57"/>
          <p:cNvSpPr txBox="1"/>
          <p:nvPr/>
        </p:nvSpPr>
        <p:spPr>
          <a:xfrm>
            <a:off x="668893" y="10405383"/>
            <a:ext cx="412383" cy="40688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400"/>
              <a:buFont typeface="Arial"/>
              <a:buNone/>
            </a:pPr>
            <a:r>
              <a:rPr lang="en-US" sz="1400" b="0" i="0">
                <a:solidFill>
                  <a:schemeClr val="lt1"/>
                </a:solidFill>
                <a:latin typeface="Verdana"/>
                <a:ea typeface="Verdana"/>
                <a:cs typeface="Verdana"/>
                <a:sym typeface="Verdana"/>
              </a:rPr>
              <a:t>6</a:t>
            </a:r>
            <a:endParaRPr sz="1400" b="0" i="0">
              <a:solidFill>
                <a:schemeClr val="lt1"/>
              </a:solidFill>
              <a:latin typeface="Verdana"/>
              <a:ea typeface="Verdana"/>
              <a:cs typeface="Verdana"/>
              <a:sym typeface="Verdana"/>
            </a:endParaRPr>
          </a:p>
        </p:txBody>
      </p:sp>
    </p:spTree>
  </p:cSld>
  <p:clrMapOvr>
    <a:masterClrMapping/>
  </p:clrMapOvr>
</p:sld>
</file>

<file path=ppt/slides/slide5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38" name="Shape 2038"/>
        <p:cNvGrpSpPr/>
        <p:nvPr/>
      </p:nvGrpSpPr>
      <p:grpSpPr>
        <a:xfrm>
          <a:off x="0" y="0"/>
          <a:ext cx="0" cy="0"/>
          <a:chOff x="0" y="0"/>
          <a:chExt cx="0" cy="0"/>
        </a:xfrm>
      </p:grpSpPr>
      <p:graphicFrame>
        <p:nvGraphicFramePr>
          <p:cNvPr id="2039" name="Google Shape;2039;p58"/>
          <p:cNvGraphicFramePr/>
          <p:nvPr/>
        </p:nvGraphicFramePr>
        <p:xfrm>
          <a:off x="285417" y="2380843"/>
          <a:ext cx="3000000" cy="3000000"/>
        </p:xfrm>
        <a:graphic>
          <a:graphicData uri="http://schemas.openxmlformats.org/drawingml/2006/table">
            <a:tbl>
              <a:tblPr firstRow="1" bandRow="1">
                <a:noFill/>
                <a:tableStyleId>{D8F5C330-00EC-492D-B79E-F1F6E617DCEB}</a:tableStyleId>
              </a:tblPr>
              <a:tblGrid>
                <a:gridCol w="1266300"/>
                <a:gridCol w="5865850"/>
              </a:tblGrid>
              <a:tr h="370850">
                <a:tc>
                  <a:txBody>
                    <a:bodyPr/>
                    <a:lstStyle/>
                    <a:p>
                      <a:pPr marL="0" marR="0" lvl="0" indent="0" algn="l" rtl="0">
                        <a:lnSpc>
                          <a:spcPct val="100000"/>
                        </a:lnSpc>
                        <a:spcBef>
                          <a:spcPts val="0"/>
                        </a:spcBef>
                        <a:spcAft>
                          <a:spcPts val="0"/>
                        </a:spcAft>
                        <a:buClr>
                          <a:schemeClr val="dk1"/>
                        </a:buClr>
                        <a:buSzPts val="1600"/>
                        <a:buFont typeface="Verdana"/>
                        <a:buNone/>
                      </a:pPr>
                      <a:r>
                        <a:rPr lang="en-US" sz="1600">
                          <a:latin typeface="Verdana"/>
                          <a:ea typeface="Verdana"/>
                          <a:cs typeface="Verdana"/>
                          <a:sym typeface="Verdana"/>
                        </a:rPr>
                        <a:t>Passo 4</a:t>
                      </a:r>
                      <a:endParaRPr/>
                    </a:p>
                  </a:txBody>
                  <a:tcPr marL="91450" marR="91450" marT="45725" marB="45725" anchor="ctr">
                    <a:lnL w="12700" cap="flat" cmpd="sng">
                      <a:solidFill>
                        <a:srgbClr val="44BAA9"/>
                      </a:solidFill>
                      <a:prstDash val="solid"/>
                      <a:round/>
                      <a:headEnd type="none" w="sm" len="sm"/>
                      <a:tailEnd type="none" w="sm" len="sm"/>
                    </a:lnL>
                    <a:lnR w="12700" cap="flat" cmpd="sng">
                      <a:solidFill>
                        <a:srgbClr val="44BAA9"/>
                      </a:solidFill>
                      <a:prstDash val="solid"/>
                      <a:round/>
                      <a:headEnd type="none" w="sm" len="sm"/>
                      <a:tailEnd type="none" w="sm" len="sm"/>
                    </a:lnR>
                    <a:lnT w="12700" cap="flat" cmpd="sng">
                      <a:solidFill>
                        <a:srgbClr val="44BAA9"/>
                      </a:solidFill>
                      <a:prstDash val="solid"/>
                      <a:round/>
                      <a:headEnd type="none" w="sm" len="sm"/>
                      <a:tailEnd type="none" w="sm" len="sm"/>
                    </a:lnT>
                    <a:lnB w="12700" cap="flat" cmpd="sng">
                      <a:solidFill>
                        <a:srgbClr val="44BAA9"/>
                      </a:solidFill>
                      <a:prstDash val="solid"/>
                      <a:round/>
                      <a:headEnd type="none" w="sm" len="sm"/>
                      <a:tailEnd type="none" w="sm" len="sm"/>
                    </a:lnB>
                    <a:solidFill>
                      <a:srgbClr val="69ADAD"/>
                    </a:solidFill>
                  </a:tcPr>
                </a:tc>
                <a:tc>
                  <a:txBody>
                    <a:bodyPr/>
                    <a:lstStyle/>
                    <a:p>
                      <a:pPr marL="0" marR="0" lvl="0" indent="0" algn="l" rtl="0">
                        <a:lnSpc>
                          <a:spcPct val="100000"/>
                        </a:lnSpc>
                        <a:spcBef>
                          <a:spcPts val="0"/>
                        </a:spcBef>
                        <a:spcAft>
                          <a:spcPts val="0"/>
                        </a:spcAft>
                        <a:buClr>
                          <a:schemeClr val="lt1"/>
                        </a:buClr>
                        <a:buSzPts val="1600"/>
                        <a:buFont typeface="Verdana"/>
                        <a:buNone/>
                      </a:pPr>
                      <a:r>
                        <a:rPr lang="en-US" sz="1600">
                          <a:solidFill>
                            <a:schemeClr val="lt1"/>
                          </a:solidFill>
                          <a:latin typeface="Verdana"/>
                          <a:ea typeface="Verdana"/>
                          <a:cs typeface="Verdana"/>
                          <a:sym typeface="Verdana"/>
                        </a:rPr>
                        <a:t>Istruzioni</a:t>
                      </a:r>
                      <a:endParaRPr sz="1600">
                        <a:latin typeface="Verdana"/>
                        <a:ea typeface="Verdana"/>
                        <a:cs typeface="Verdana"/>
                        <a:sym typeface="Verdana"/>
                      </a:endParaRPr>
                    </a:p>
                  </a:txBody>
                  <a:tcPr marL="91450" marR="91450" marT="45725" marB="45725" anchor="ctr">
                    <a:lnL w="12700" cap="flat" cmpd="sng">
                      <a:solidFill>
                        <a:srgbClr val="44BAA9"/>
                      </a:solidFill>
                      <a:prstDash val="solid"/>
                      <a:round/>
                      <a:headEnd type="none" w="sm" len="sm"/>
                      <a:tailEnd type="none" w="sm" len="sm"/>
                    </a:lnL>
                    <a:lnR w="12700" cap="flat" cmpd="sng">
                      <a:solidFill>
                        <a:srgbClr val="44BAA9"/>
                      </a:solidFill>
                      <a:prstDash val="solid"/>
                      <a:round/>
                      <a:headEnd type="none" w="sm" len="sm"/>
                      <a:tailEnd type="none" w="sm" len="sm"/>
                    </a:lnR>
                    <a:lnT w="12700" cap="flat" cmpd="sng">
                      <a:solidFill>
                        <a:srgbClr val="44BAA9"/>
                      </a:solidFill>
                      <a:prstDash val="solid"/>
                      <a:round/>
                      <a:headEnd type="none" w="sm" len="sm"/>
                      <a:tailEnd type="none" w="sm" len="sm"/>
                    </a:lnT>
                    <a:lnB w="12700" cap="flat" cmpd="sng">
                      <a:solidFill>
                        <a:srgbClr val="44BAA9"/>
                      </a:solidFill>
                      <a:prstDash val="solid"/>
                      <a:round/>
                      <a:headEnd type="none" w="sm" len="sm"/>
                      <a:tailEnd type="none" w="sm" len="sm"/>
                    </a:lnB>
                    <a:solidFill>
                      <a:srgbClr val="69ADAD"/>
                    </a:solidFill>
                  </a:tcPr>
                </a:tc>
              </a:tr>
              <a:tr h="370850">
                <a:tc>
                  <a:txBody>
                    <a:bodyPr/>
                    <a:lstStyle/>
                    <a:p>
                      <a:pPr marL="0" marR="0" lvl="0" indent="0" algn="l" rtl="0">
                        <a:lnSpc>
                          <a:spcPct val="100000"/>
                        </a:lnSpc>
                        <a:spcBef>
                          <a:spcPts val="0"/>
                        </a:spcBef>
                        <a:spcAft>
                          <a:spcPts val="0"/>
                        </a:spcAft>
                        <a:buNone/>
                      </a:pPr>
                      <a:r>
                        <a:rPr lang="en-US" sz="1400" b="1">
                          <a:solidFill>
                            <a:srgbClr val="F16924"/>
                          </a:solidFill>
                          <a:latin typeface="Verdana"/>
                          <a:ea typeface="Verdana"/>
                          <a:cs typeface="Verdana"/>
                          <a:sym typeface="Verdana"/>
                        </a:rPr>
                        <a:t>UTILIZZARE gli strumenti</a:t>
                      </a:r>
                      <a:endParaRPr sz="1400" b="1">
                        <a:solidFill>
                          <a:srgbClr val="F16924"/>
                        </a:solidFill>
                        <a:latin typeface="Verdana"/>
                        <a:ea typeface="Verdana"/>
                        <a:cs typeface="Verdana"/>
                        <a:sym typeface="Verdana"/>
                      </a:endParaRPr>
                    </a:p>
                  </a:txBody>
                  <a:tcPr marL="68575" marR="68575" marT="0" marB="0" anchor="ctr">
                    <a:lnL w="12700" cap="flat" cmpd="sng">
                      <a:solidFill>
                        <a:srgbClr val="44BAA9"/>
                      </a:solidFill>
                      <a:prstDash val="solid"/>
                      <a:round/>
                      <a:headEnd type="none" w="sm" len="sm"/>
                      <a:tailEnd type="none" w="sm" len="sm"/>
                    </a:lnL>
                    <a:lnR w="12700" cap="flat" cmpd="sng">
                      <a:solidFill>
                        <a:srgbClr val="44BAA9"/>
                      </a:solidFill>
                      <a:prstDash val="solid"/>
                      <a:round/>
                      <a:headEnd type="none" w="sm" len="sm"/>
                      <a:tailEnd type="none" w="sm" len="sm"/>
                    </a:lnR>
                    <a:lnT w="12700" cap="flat" cmpd="sng">
                      <a:solidFill>
                        <a:srgbClr val="44BAA9"/>
                      </a:solidFill>
                      <a:prstDash val="solid"/>
                      <a:round/>
                      <a:headEnd type="none" w="sm" len="sm"/>
                      <a:tailEnd type="none" w="sm" len="sm"/>
                    </a:lnT>
                    <a:lnB w="12700" cap="flat" cmpd="sng">
                      <a:solidFill>
                        <a:srgbClr val="44BAA9"/>
                      </a:solidFill>
                      <a:prstDash val="solid"/>
                      <a:round/>
                      <a:headEnd type="none" w="sm" len="sm"/>
                      <a:tailEnd type="none" w="sm" len="sm"/>
                    </a:lnB>
                  </a:tcPr>
                </a:tc>
                <a:tc>
                  <a:txBody>
                    <a:bodyPr/>
                    <a:lstStyle/>
                    <a:p>
                      <a:pPr marL="285750" marR="0" lvl="0" indent="-285750" algn="l" rtl="0">
                        <a:spcBef>
                          <a:spcPts val="0"/>
                        </a:spcBef>
                        <a:spcAft>
                          <a:spcPts val="0"/>
                        </a:spcAft>
                        <a:buClr>
                          <a:srgbClr val="F16924"/>
                        </a:buClr>
                        <a:buSzPts val="1400"/>
                        <a:buFont typeface="Noto Sans Symbols"/>
                        <a:buChar char="❖"/>
                      </a:pPr>
                      <a:r>
                        <a:rPr lang="en-US" sz="1400">
                          <a:solidFill>
                            <a:srgbClr val="4B4B4B"/>
                          </a:solidFill>
                          <a:latin typeface="Verdana"/>
                          <a:ea typeface="Verdana"/>
                          <a:cs typeface="Verdana"/>
                          <a:sym typeface="Verdana"/>
                        </a:rPr>
                        <a:t>Ci sono </a:t>
                      </a:r>
                      <a:r>
                        <a:rPr lang="en-US" sz="1400">
                          <a:solidFill>
                            <a:srgbClr val="F16924"/>
                          </a:solidFill>
                          <a:latin typeface="Verdana"/>
                          <a:ea typeface="Verdana"/>
                          <a:cs typeface="Verdana"/>
                          <a:sym typeface="Verdana"/>
                        </a:rPr>
                        <a:t>40 strumenti di condivisione e promozione</a:t>
                      </a:r>
                      <a:endParaRPr/>
                    </a:p>
                    <a:p>
                      <a:pPr marL="285750" marR="0" lvl="0" indent="-285750" algn="l" rtl="0">
                        <a:spcBef>
                          <a:spcPts val="600"/>
                        </a:spcBef>
                        <a:spcAft>
                          <a:spcPts val="0"/>
                        </a:spcAft>
                        <a:buClr>
                          <a:srgbClr val="F16924"/>
                        </a:buClr>
                        <a:buSzPts val="1400"/>
                        <a:buFont typeface="Noto Sans Symbols"/>
                        <a:buChar char="❖"/>
                      </a:pPr>
                      <a:r>
                        <a:rPr lang="en-US" sz="1400">
                          <a:solidFill>
                            <a:srgbClr val="4B4B4B"/>
                          </a:solidFill>
                          <a:latin typeface="Verdana"/>
                          <a:ea typeface="Verdana"/>
                          <a:cs typeface="Verdana"/>
                          <a:sym typeface="Verdana"/>
                        </a:rPr>
                        <a:t>Ogni strumento fornisce una descrizione tecnica e poi spiega come può essere applicato a un concetto o a un'idea di eco-salute.</a:t>
                      </a:r>
                      <a:endParaRPr/>
                    </a:p>
                    <a:p>
                      <a:pPr marL="0" marR="0" lvl="0" indent="0" algn="l" rtl="0">
                        <a:spcBef>
                          <a:spcPts val="1200"/>
                        </a:spcBef>
                        <a:spcAft>
                          <a:spcPts val="0"/>
                        </a:spcAft>
                        <a:buClr>
                          <a:srgbClr val="F16924"/>
                        </a:buClr>
                        <a:buSzPts val="1400"/>
                        <a:buFont typeface="Noto Sans Symbols"/>
                        <a:buNone/>
                      </a:pPr>
                      <a:r>
                        <a:rPr lang="en-US" sz="1400" b="1">
                          <a:solidFill>
                            <a:srgbClr val="4B4B4B"/>
                          </a:solidFill>
                          <a:latin typeface="Verdana"/>
                          <a:ea typeface="Verdana"/>
                          <a:cs typeface="Verdana"/>
                          <a:sym typeface="Verdana"/>
                        </a:rPr>
                        <a:t>Esistono </a:t>
                      </a:r>
                      <a:r>
                        <a:rPr lang="en-US" sz="1400" b="1">
                          <a:solidFill>
                            <a:srgbClr val="F16924"/>
                          </a:solidFill>
                          <a:latin typeface="Verdana"/>
                          <a:ea typeface="Verdana"/>
                          <a:cs typeface="Verdana"/>
                          <a:sym typeface="Verdana"/>
                        </a:rPr>
                        <a:t>7 categorie </a:t>
                      </a:r>
                      <a:r>
                        <a:rPr lang="en-US" sz="1400" b="1">
                          <a:solidFill>
                            <a:srgbClr val="4B4B4B"/>
                          </a:solidFill>
                          <a:latin typeface="Verdana"/>
                          <a:ea typeface="Verdana"/>
                          <a:cs typeface="Verdana"/>
                          <a:sym typeface="Verdana"/>
                        </a:rPr>
                        <a:t>di strumenti</a:t>
                      </a:r>
                      <a:endParaRPr/>
                    </a:p>
                    <a:p>
                      <a:pPr marL="342900" marR="0" lvl="0" indent="-342900" algn="l" rtl="0">
                        <a:spcBef>
                          <a:spcPts val="600"/>
                        </a:spcBef>
                        <a:spcAft>
                          <a:spcPts val="0"/>
                        </a:spcAft>
                        <a:buClr>
                          <a:srgbClr val="4B4B4B"/>
                        </a:buClr>
                        <a:buSzPts val="1400"/>
                        <a:buFont typeface="Century Schoolbook"/>
                        <a:buAutoNum type="arabicPeriod"/>
                      </a:pPr>
                      <a:r>
                        <a:rPr lang="en-US" sz="1400" b="0">
                          <a:solidFill>
                            <a:srgbClr val="4B4B4B"/>
                          </a:solidFill>
                          <a:latin typeface="Verdana"/>
                          <a:ea typeface="Verdana"/>
                          <a:cs typeface="Verdana"/>
                          <a:sym typeface="Verdana"/>
                        </a:rPr>
                        <a:t>Progettazione e creazione di contenuti</a:t>
                      </a:r>
                      <a:endParaRPr/>
                    </a:p>
                    <a:p>
                      <a:pPr marL="342900" marR="0" lvl="0" indent="-342900" algn="l" rtl="0">
                        <a:spcBef>
                          <a:spcPts val="0"/>
                        </a:spcBef>
                        <a:spcAft>
                          <a:spcPts val="0"/>
                        </a:spcAft>
                        <a:buClr>
                          <a:srgbClr val="4B4B4B"/>
                        </a:buClr>
                        <a:buSzPts val="1400"/>
                        <a:buFont typeface="Century Schoolbook"/>
                        <a:buAutoNum type="arabicPeriod"/>
                      </a:pPr>
                      <a:r>
                        <a:rPr lang="en-US" sz="1400" b="0">
                          <a:solidFill>
                            <a:srgbClr val="4B4B4B"/>
                          </a:solidFill>
                          <a:latin typeface="Verdana"/>
                          <a:ea typeface="Verdana"/>
                          <a:cs typeface="Verdana"/>
                          <a:sym typeface="Verdana"/>
                        </a:rPr>
                        <a:t>Creazione di media digitali</a:t>
                      </a:r>
                      <a:endParaRPr/>
                    </a:p>
                    <a:p>
                      <a:pPr marL="342900" marR="0" lvl="0" indent="-342900" algn="l" rtl="0">
                        <a:spcBef>
                          <a:spcPts val="0"/>
                        </a:spcBef>
                        <a:spcAft>
                          <a:spcPts val="0"/>
                        </a:spcAft>
                        <a:buClr>
                          <a:srgbClr val="4B4B4B"/>
                        </a:buClr>
                        <a:buSzPts val="1400"/>
                        <a:buFont typeface="Century Schoolbook"/>
                        <a:buAutoNum type="arabicPeriod"/>
                      </a:pPr>
                      <a:r>
                        <a:rPr lang="en-US" sz="1400" b="0">
                          <a:solidFill>
                            <a:srgbClr val="4B4B4B"/>
                          </a:solidFill>
                          <a:latin typeface="Verdana"/>
                          <a:ea typeface="Verdana"/>
                          <a:cs typeface="Verdana"/>
                          <a:sym typeface="Verdana"/>
                        </a:rPr>
                        <a:t>Pianificazione e collaborazione di eventi</a:t>
                      </a:r>
                      <a:endParaRPr/>
                    </a:p>
                    <a:p>
                      <a:pPr marL="342900" marR="0" lvl="0" indent="-342900" algn="l" rtl="0">
                        <a:spcBef>
                          <a:spcPts val="0"/>
                        </a:spcBef>
                        <a:spcAft>
                          <a:spcPts val="0"/>
                        </a:spcAft>
                        <a:buClr>
                          <a:srgbClr val="4B4B4B"/>
                        </a:buClr>
                        <a:buSzPts val="1400"/>
                        <a:buFont typeface="Century Schoolbook"/>
                        <a:buAutoNum type="arabicPeriod"/>
                      </a:pPr>
                      <a:r>
                        <a:rPr lang="en-US" sz="1400" b="0">
                          <a:solidFill>
                            <a:srgbClr val="4B4B4B"/>
                          </a:solidFill>
                          <a:latin typeface="Verdana"/>
                          <a:ea typeface="Verdana"/>
                          <a:cs typeface="Verdana"/>
                          <a:sym typeface="Verdana"/>
                        </a:rPr>
                        <a:t>Apprendimento online e sviluppo delle competenze</a:t>
                      </a:r>
                      <a:endParaRPr/>
                    </a:p>
                    <a:p>
                      <a:pPr marL="342900" marR="0" lvl="0" indent="-342900" algn="l" rtl="0">
                        <a:spcBef>
                          <a:spcPts val="0"/>
                        </a:spcBef>
                        <a:spcAft>
                          <a:spcPts val="0"/>
                        </a:spcAft>
                        <a:buClr>
                          <a:srgbClr val="4B4B4B"/>
                        </a:buClr>
                        <a:buSzPts val="1400"/>
                        <a:buFont typeface="Century Schoolbook"/>
                        <a:buAutoNum type="arabicPeriod"/>
                      </a:pPr>
                      <a:r>
                        <a:rPr lang="en-US" sz="1400" b="0">
                          <a:solidFill>
                            <a:srgbClr val="4B4B4B"/>
                          </a:solidFill>
                          <a:latin typeface="Verdana"/>
                          <a:ea typeface="Verdana"/>
                          <a:cs typeface="Verdana"/>
                          <a:sym typeface="Verdana"/>
                        </a:rPr>
                        <a:t>Coinvolgimento e comunicazione personalizzati</a:t>
                      </a:r>
                      <a:endParaRPr/>
                    </a:p>
                    <a:p>
                      <a:pPr marL="342900" marR="0" lvl="0" indent="-342900" algn="l" rtl="0">
                        <a:spcBef>
                          <a:spcPts val="0"/>
                        </a:spcBef>
                        <a:spcAft>
                          <a:spcPts val="0"/>
                        </a:spcAft>
                        <a:buClr>
                          <a:srgbClr val="4B4B4B"/>
                        </a:buClr>
                        <a:buSzPts val="1400"/>
                        <a:buFont typeface="Century Schoolbook"/>
                        <a:buAutoNum type="arabicPeriod"/>
                      </a:pPr>
                      <a:r>
                        <a:rPr lang="en-US" sz="1400" b="0">
                          <a:solidFill>
                            <a:srgbClr val="4B4B4B"/>
                          </a:solidFill>
                          <a:latin typeface="Verdana"/>
                          <a:ea typeface="Verdana"/>
                          <a:cs typeface="Verdana"/>
                          <a:sym typeface="Verdana"/>
                        </a:rPr>
                        <a:t>Campagne e marketing sui social media</a:t>
                      </a:r>
                      <a:endParaRPr/>
                    </a:p>
                    <a:p>
                      <a:pPr marL="342900" marR="0" lvl="0" indent="-342900" algn="l" rtl="0">
                        <a:spcBef>
                          <a:spcPts val="0"/>
                        </a:spcBef>
                        <a:spcAft>
                          <a:spcPts val="0"/>
                        </a:spcAft>
                        <a:buClr>
                          <a:srgbClr val="4B4B4B"/>
                        </a:buClr>
                        <a:buSzPts val="1400"/>
                        <a:buFont typeface="Century Schoolbook"/>
                        <a:buAutoNum type="arabicPeriod"/>
                      </a:pPr>
                      <a:r>
                        <a:rPr lang="en-US" sz="1400" b="0">
                          <a:solidFill>
                            <a:srgbClr val="4B4B4B"/>
                          </a:solidFill>
                          <a:latin typeface="Verdana"/>
                          <a:ea typeface="Verdana"/>
                          <a:cs typeface="Verdana"/>
                          <a:sym typeface="Verdana"/>
                        </a:rPr>
                        <a:t>Creazione di siti web e commercio elettronico</a:t>
                      </a:r>
                      <a:endParaRPr/>
                    </a:p>
                    <a:p>
                      <a:pPr marL="0" marR="0" lvl="0" indent="0" algn="l" rtl="0">
                        <a:spcBef>
                          <a:spcPts val="600"/>
                        </a:spcBef>
                        <a:spcAft>
                          <a:spcPts val="0"/>
                        </a:spcAft>
                        <a:buClr>
                          <a:srgbClr val="F16924"/>
                        </a:buClr>
                        <a:buSzPts val="1400"/>
                        <a:buFont typeface="Noto Sans Symbols"/>
                        <a:buNone/>
                      </a:pPr>
                      <a:r>
                        <a:t/>
                      </a:r>
                      <a:endParaRPr sz="1400">
                        <a:solidFill>
                          <a:srgbClr val="4B4B4B"/>
                        </a:solidFill>
                        <a:latin typeface="Verdana"/>
                        <a:ea typeface="Verdana"/>
                        <a:cs typeface="Verdana"/>
                        <a:sym typeface="Verdana"/>
                      </a:endParaRPr>
                    </a:p>
                  </a:txBody>
                  <a:tcPr marL="91450" marR="91450" marT="45725" marB="45725" anchor="ctr">
                    <a:lnL w="12700" cap="flat" cmpd="sng">
                      <a:solidFill>
                        <a:srgbClr val="44BAA9"/>
                      </a:solidFill>
                      <a:prstDash val="solid"/>
                      <a:round/>
                      <a:headEnd type="none" w="sm" len="sm"/>
                      <a:tailEnd type="none" w="sm" len="sm"/>
                    </a:lnL>
                    <a:lnR w="12700" cap="flat" cmpd="sng">
                      <a:solidFill>
                        <a:srgbClr val="44BAA9"/>
                      </a:solidFill>
                      <a:prstDash val="solid"/>
                      <a:round/>
                      <a:headEnd type="none" w="sm" len="sm"/>
                      <a:tailEnd type="none" w="sm" len="sm"/>
                    </a:lnR>
                    <a:lnT w="12700" cap="flat" cmpd="sng">
                      <a:solidFill>
                        <a:srgbClr val="44BAA9"/>
                      </a:solidFill>
                      <a:prstDash val="solid"/>
                      <a:round/>
                      <a:headEnd type="none" w="sm" len="sm"/>
                      <a:tailEnd type="none" w="sm" len="sm"/>
                    </a:lnT>
                    <a:lnB w="12700" cap="flat" cmpd="sng">
                      <a:solidFill>
                        <a:srgbClr val="44BAA9"/>
                      </a:solidFill>
                      <a:prstDash val="solid"/>
                      <a:round/>
                      <a:headEnd type="none" w="sm" len="sm"/>
                      <a:tailEnd type="none" w="sm" len="sm"/>
                    </a:lnB>
                  </a:tcPr>
                </a:tc>
              </a:tr>
            </a:tbl>
          </a:graphicData>
        </a:graphic>
      </p:graphicFrame>
      <p:sp>
        <p:nvSpPr>
          <p:cNvPr id="2040" name="Google Shape;2040;p58"/>
          <p:cNvSpPr txBox="1"/>
          <p:nvPr/>
        </p:nvSpPr>
        <p:spPr>
          <a:xfrm>
            <a:off x="302839" y="1514156"/>
            <a:ext cx="5956470" cy="665144"/>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lt1"/>
              </a:buClr>
              <a:buSzPts val="2400"/>
              <a:buFont typeface="Arial"/>
              <a:buNone/>
            </a:pPr>
            <a:r>
              <a:rPr lang="en-US" sz="2400" b="0" i="0">
                <a:solidFill>
                  <a:schemeClr val="lt1"/>
                </a:solidFill>
                <a:latin typeface="Verdana"/>
                <a:ea typeface="Verdana"/>
                <a:cs typeface="Verdana"/>
                <a:sym typeface="Verdana"/>
              </a:rPr>
              <a:t>USARE gli strumenti (40)</a:t>
            </a:r>
            <a:endParaRPr/>
          </a:p>
        </p:txBody>
      </p:sp>
      <p:sp>
        <p:nvSpPr>
          <p:cNvPr id="2041" name="Google Shape;2041;p58"/>
          <p:cNvSpPr txBox="1"/>
          <p:nvPr/>
        </p:nvSpPr>
        <p:spPr>
          <a:xfrm>
            <a:off x="302839" y="945637"/>
            <a:ext cx="5956470" cy="665144"/>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lt1"/>
              </a:buClr>
              <a:buSzPts val="2800"/>
              <a:buFont typeface="Arial"/>
              <a:buNone/>
            </a:pPr>
            <a:r>
              <a:rPr lang="en-US" sz="2800" b="1" i="0">
                <a:solidFill>
                  <a:schemeClr val="lt1"/>
                </a:solidFill>
                <a:latin typeface="Verdana"/>
                <a:ea typeface="Verdana"/>
                <a:cs typeface="Verdana"/>
                <a:sym typeface="Verdana"/>
              </a:rPr>
              <a:t>Sezione 5: Fase 4</a:t>
            </a:r>
            <a:endParaRPr/>
          </a:p>
        </p:txBody>
      </p:sp>
      <p:pic>
        <p:nvPicPr>
          <p:cNvPr id="2042" name="Google Shape;2042;p58"/>
          <p:cNvPicPr preferRelativeResize="0"/>
          <p:nvPr/>
        </p:nvPicPr>
        <p:blipFill rotWithShape="1">
          <a:blip r:embed="rId3">
            <a:alphaModFix/>
          </a:blip>
          <a:srcRect l="0" t="0" r="0" b="0"/>
          <a:stretch/>
        </p:blipFill>
        <p:spPr>
          <a:xfrm>
            <a:off x="71652" y="6444312"/>
            <a:ext cx="7559675" cy="2733345"/>
          </a:xfrm>
          <a:prstGeom prst="rect">
            <a:avLst/>
          </a:prstGeom>
          <a:noFill/>
          <a:ln>
            <a:noFill/>
          </a:ln>
        </p:spPr>
      </p:pic>
      <p:grpSp>
        <p:nvGrpSpPr>
          <p:cNvPr id="2043" name="Google Shape;2043;p58"/>
          <p:cNvGrpSpPr/>
          <p:nvPr/>
        </p:nvGrpSpPr>
        <p:grpSpPr>
          <a:xfrm>
            <a:off x="5876039" y="359982"/>
            <a:ext cx="1247882" cy="1201783"/>
            <a:chOff x="4924697" y="3291840"/>
            <a:chExt cx="1247882" cy="1201783"/>
          </a:xfrm>
        </p:grpSpPr>
        <p:sp>
          <p:nvSpPr>
            <p:cNvPr id="2044" name="Google Shape;2044;p58">
              <a:hlinkClick r:id="rId4"/>
            </p:cNvPr>
            <p:cNvSpPr/>
            <p:nvPr/>
          </p:nvSpPr>
          <p:spPr>
            <a:xfrm>
              <a:off x="4924697" y="3291840"/>
              <a:ext cx="1201783" cy="1201783"/>
            </a:xfrm>
            <a:prstGeom prst="ellipse">
              <a:avLst/>
            </a:prstGeom>
            <a:solidFill>
              <a:srgbClr val="F1692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2045" name="Google Shape;2045;p58">
              <a:hlinkClick r:id="rId5"/>
            </p:cNvPr>
            <p:cNvSpPr txBox="1"/>
            <p:nvPr/>
          </p:nvSpPr>
          <p:spPr>
            <a:xfrm>
              <a:off x="4924697" y="3484996"/>
              <a:ext cx="1247882" cy="1008627"/>
            </a:xfrm>
            <a:prstGeom prst="rect">
              <a:avLst/>
            </a:prstGeom>
            <a:noFill/>
            <a:ln>
              <a:noFill/>
            </a:ln>
          </p:spPr>
          <p:txBody>
            <a:bodyPr spcFirstLastPara="1" wrap="square" lIns="91425" tIns="45700" rIns="91425" bIns="45700" anchor="ctr" anchorCtr="0">
              <a:noAutofit/>
            </a:bodyPr>
            <a:lstStyle/>
            <a:p>
              <a:pPr marL="0" marR="0" lvl="0" indent="0" algn="ctr" rtl="0">
                <a:lnSpc>
                  <a:spcPct val="56666"/>
                </a:lnSpc>
                <a:spcBef>
                  <a:spcPts val="0"/>
                </a:spcBef>
                <a:spcAft>
                  <a:spcPts val="0"/>
                </a:spcAft>
                <a:buClr>
                  <a:schemeClr val="lt1"/>
                </a:buClr>
                <a:buSzPts val="3000"/>
                <a:buFont typeface="Arial"/>
                <a:buNone/>
              </a:pPr>
              <a:r>
                <a:rPr lang="en-US" sz="3000" b="1" i="0" u="sng">
                  <a:solidFill>
                    <a:schemeClr val="lt1"/>
                  </a:solidFill>
                  <a:latin typeface="Calibri"/>
                  <a:ea typeface="Calibri"/>
                  <a:cs typeface="Calibri"/>
                  <a:sym typeface="Calibri"/>
                  <a:hlinkClick r:id="rId6">
                    <a:extLst>
                      <a:ext uri="{A12FA001-AC4F-418D-AE19-62706E023703}">
                        <ahyp:hlinkClr val="tx"/>
                      </a:ext>
                    </a:extLst>
                  </a:hlinkClick>
                </a:rPr>
                <a:t>CLICCA</a:t>
              </a:r>
              <a:endParaRPr sz="3000" b="1" i="0">
                <a:solidFill>
                  <a:schemeClr val="lt1"/>
                </a:solidFill>
                <a:latin typeface="Calibri"/>
                <a:ea typeface="Calibri"/>
                <a:cs typeface="Calibri"/>
                <a:sym typeface="Calibri"/>
              </a:endParaRPr>
            </a:p>
            <a:p>
              <a:pPr marL="0" marR="0" lvl="0" indent="0" algn="ctr" rtl="0">
                <a:lnSpc>
                  <a:spcPct val="94444"/>
                </a:lnSpc>
                <a:spcBef>
                  <a:spcPts val="0"/>
                </a:spcBef>
                <a:spcAft>
                  <a:spcPts val="0"/>
                </a:spcAft>
                <a:buClr>
                  <a:schemeClr val="lt1"/>
                </a:buClr>
                <a:buSzPts val="1800"/>
                <a:buFont typeface="Arial"/>
                <a:buNone/>
              </a:pPr>
              <a:r>
                <a:rPr lang="en-US" sz="1800" b="1" i="0">
                  <a:solidFill>
                    <a:schemeClr val="lt1"/>
                  </a:solidFill>
                  <a:latin typeface="Calibri"/>
                  <a:ea typeface="Calibri"/>
                  <a:cs typeface="Calibri"/>
                  <a:sym typeface="Calibri"/>
                </a:rPr>
                <a:t>all'accesso</a:t>
              </a:r>
              <a:endParaRPr/>
            </a:p>
          </p:txBody>
        </p:sp>
      </p:grpSp>
    </p:spTree>
  </p:cSld>
  <p:clrMapOvr>
    <a:masterClrMapping/>
  </p:clrMapOvr>
</p:sld>
</file>

<file path=ppt/slides/slide5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49" name="Shape 2049"/>
        <p:cNvGrpSpPr/>
        <p:nvPr/>
      </p:nvGrpSpPr>
      <p:grpSpPr>
        <a:xfrm>
          <a:off x="0" y="0"/>
          <a:ext cx="0" cy="0"/>
          <a:chOff x="0" y="0"/>
          <a:chExt cx="0" cy="0"/>
        </a:xfrm>
      </p:grpSpPr>
      <p:sp>
        <p:nvSpPr>
          <p:cNvPr id="2050" name="Google Shape;2050;p59"/>
          <p:cNvSpPr txBox="1"/>
          <p:nvPr>
            <p:ph type="body" idx="1"/>
          </p:nvPr>
        </p:nvSpPr>
        <p:spPr>
          <a:xfrm>
            <a:off x="18499" y="5831519"/>
            <a:ext cx="1870306" cy="271858"/>
          </a:xfrm>
          <a:prstGeom prst="rect">
            <a:avLst/>
          </a:prstGeom>
          <a:noFill/>
          <a:ln>
            <a:noFill/>
          </a:ln>
        </p:spPr>
        <p:txBody>
          <a:bodyPr spcFirstLastPara="1" wrap="square" lIns="91425" tIns="45700" rIns="91425" bIns="45700" anchor="t" anchorCtr="0">
            <a:noAutofit/>
          </a:bodyPr>
          <a:lstStyle/>
          <a:p>
            <a:pPr marL="0" lvl="0" indent="0" algn="ctr" rtl="0">
              <a:lnSpc>
                <a:spcPct val="100000"/>
              </a:lnSpc>
              <a:spcBef>
                <a:spcPts val="0"/>
              </a:spcBef>
              <a:spcAft>
                <a:spcPts val="0"/>
              </a:spcAft>
              <a:buClr>
                <a:schemeClr val="lt1"/>
              </a:buClr>
              <a:buSzPts val="2000"/>
              <a:buNone/>
            </a:pPr>
            <a:r>
              <a:rPr lang="en-US" sz="2000"/>
              <a:t>PENSARE</a:t>
            </a:r>
            <a:endParaRPr/>
          </a:p>
        </p:txBody>
      </p:sp>
      <p:sp>
        <p:nvSpPr>
          <p:cNvPr id="2051" name="Google Shape;2051;p59"/>
          <p:cNvSpPr txBox="1"/>
          <p:nvPr>
            <p:ph type="body" idx="3"/>
          </p:nvPr>
        </p:nvSpPr>
        <p:spPr>
          <a:xfrm>
            <a:off x="1884244" y="5831519"/>
            <a:ext cx="1870306" cy="271858"/>
          </a:xfrm>
          <a:prstGeom prst="rect">
            <a:avLst/>
          </a:prstGeom>
          <a:noFill/>
          <a:ln>
            <a:noFill/>
          </a:ln>
        </p:spPr>
        <p:txBody>
          <a:bodyPr spcFirstLastPara="1" wrap="square" lIns="91425" tIns="45700" rIns="91425" bIns="45700" anchor="t" anchorCtr="0">
            <a:noAutofit/>
          </a:bodyPr>
          <a:lstStyle/>
          <a:p>
            <a:pPr marL="0" lvl="0" indent="0" algn="ctr" rtl="0">
              <a:lnSpc>
                <a:spcPct val="100000"/>
              </a:lnSpc>
              <a:spcBef>
                <a:spcPts val="0"/>
              </a:spcBef>
              <a:spcAft>
                <a:spcPts val="0"/>
              </a:spcAft>
              <a:buClr>
                <a:schemeClr val="lt1"/>
              </a:buClr>
              <a:buSzPts val="2000"/>
              <a:buNone/>
            </a:pPr>
            <a:r>
              <a:rPr lang="en-US" sz="2000"/>
              <a:t>GUARDA</a:t>
            </a:r>
            <a:endParaRPr/>
          </a:p>
        </p:txBody>
      </p:sp>
      <p:sp>
        <p:nvSpPr>
          <p:cNvPr id="2052" name="Google Shape;2052;p59"/>
          <p:cNvSpPr txBox="1"/>
          <p:nvPr>
            <p:ph type="body" idx="4"/>
          </p:nvPr>
        </p:nvSpPr>
        <p:spPr>
          <a:xfrm>
            <a:off x="3759226" y="5831519"/>
            <a:ext cx="1904898" cy="271858"/>
          </a:xfrm>
          <a:prstGeom prst="rect">
            <a:avLst/>
          </a:prstGeom>
          <a:noFill/>
          <a:ln>
            <a:noFill/>
          </a:ln>
        </p:spPr>
        <p:txBody>
          <a:bodyPr spcFirstLastPara="1" wrap="square" lIns="91425" tIns="45700" rIns="91425" bIns="45700" anchor="t" anchorCtr="0">
            <a:noAutofit/>
          </a:bodyPr>
          <a:lstStyle/>
          <a:p>
            <a:pPr marL="0" lvl="0" indent="0" algn="ctr" rtl="0">
              <a:lnSpc>
                <a:spcPct val="100000"/>
              </a:lnSpc>
              <a:spcBef>
                <a:spcPts val="0"/>
              </a:spcBef>
              <a:spcAft>
                <a:spcPts val="0"/>
              </a:spcAft>
              <a:buClr>
                <a:schemeClr val="lt1"/>
              </a:buClr>
              <a:buSzPts val="2000"/>
              <a:buNone/>
            </a:pPr>
            <a:r>
              <a:rPr lang="en-US" sz="2000"/>
              <a:t>PROVARE</a:t>
            </a:r>
            <a:endParaRPr/>
          </a:p>
        </p:txBody>
      </p:sp>
      <p:sp>
        <p:nvSpPr>
          <p:cNvPr id="2053" name="Google Shape;2053;p59"/>
          <p:cNvSpPr txBox="1"/>
          <p:nvPr>
            <p:ph type="body" idx="5"/>
          </p:nvPr>
        </p:nvSpPr>
        <p:spPr>
          <a:xfrm>
            <a:off x="5682625" y="5831519"/>
            <a:ext cx="1905014" cy="271858"/>
          </a:xfrm>
          <a:prstGeom prst="rect">
            <a:avLst/>
          </a:prstGeom>
          <a:noFill/>
          <a:ln>
            <a:noFill/>
          </a:ln>
        </p:spPr>
        <p:txBody>
          <a:bodyPr spcFirstLastPara="1" wrap="square" lIns="91425" tIns="45700" rIns="91425" bIns="45700" anchor="t" anchorCtr="0">
            <a:noAutofit/>
          </a:bodyPr>
          <a:lstStyle/>
          <a:p>
            <a:pPr marL="0" lvl="0" indent="0" algn="ctr" rtl="0">
              <a:lnSpc>
                <a:spcPct val="100000"/>
              </a:lnSpc>
              <a:spcBef>
                <a:spcPts val="0"/>
              </a:spcBef>
              <a:spcAft>
                <a:spcPts val="0"/>
              </a:spcAft>
              <a:buClr>
                <a:schemeClr val="lt1"/>
              </a:buClr>
              <a:buSzPts val="2000"/>
              <a:buNone/>
            </a:pPr>
            <a:r>
              <a:rPr lang="en-US" sz="2000"/>
              <a:t>UTILIZZO</a:t>
            </a:r>
            <a:endParaRPr/>
          </a:p>
        </p:txBody>
      </p:sp>
      <p:sp>
        <p:nvSpPr>
          <p:cNvPr id="2054" name="Google Shape;2054;p59"/>
          <p:cNvSpPr txBox="1"/>
          <p:nvPr>
            <p:ph type="body" idx="6"/>
          </p:nvPr>
        </p:nvSpPr>
        <p:spPr>
          <a:xfrm>
            <a:off x="18499" y="6404916"/>
            <a:ext cx="1870304" cy="658404"/>
          </a:xfrm>
          <a:prstGeom prst="rect">
            <a:avLst/>
          </a:prstGeom>
          <a:noFill/>
          <a:ln>
            <a:noFill/>
          </a:ln>
        </p:spPr>
        <p:txBody>
          <a:bodyPr spcFirstLastPara="1" wrap="square" lIns="91425" tIns="45700" rIns="91425" bIns="45700" anchor="t" anchorCtr="0">
            <a:noAutofit/>
          </a:bodyPr>
          <a:lstStyle/>
          <a:p>
            <a:pPr marL="0" lvl="0" indent="0" algn="ctr" rtl="0">
              <a:lnSpc>
                <a:spcPct val="100000"/>
              </a:lnSpc>
              <a:spcBef>
                <a:spcPts val="0"/>
              </a:spcBef>
              <a:spcAft>
                <a:spcPts val="0"/>
              </a:spcAft>
              <a:buClr>
                <a:schemeClr val="lt1"/>
              </a:buClr>
              <a:buSzPts val="2000"/>
              <a:buNone/>
            </a:pPr>
            <a:r>
              <a:rPr lang="en-US" sz="2000"/>
              <a:t>5 domande</a:t>
            </a:r>
            <a:endParaRPr/>
          </a:p>
        </p:txBody>
      </p:sp>
      <p:sp>
        <p:nvSpPr>
          <p:cNvPr id="2055" name="Google Shape;2055;p59"/>
          <p:cNvSpPr txBox="1"/>
          <p:nvPr>
            <p:ph type="body" idx="7"/>
          </p:nvPr>
        </p:nvSpPr>
        <p:spPr>
          <a:xfrm>
            <a:off x="1894192" y="6404916"/>
            <a:ext cx="1870304" cy="658404"/>
          </a:xfrm>
          <a:prstGeom prst="rect">
            <a:avLst/>
          </a:prstGeom>
          <a:noFill/>
          <a:ln>
            <a:noFill/>
          </a:ln>
        </p:spPr>
        <p:txBody>
          <a:bodyPr spcFirstLastPara="1" wrap="square" lIns="91425" tIns="45700" rIns="91425" bIns="45700" anchor="t" anchorCtr="0">
            <a:noAutofit/>
          </a:bodyPr>
          <a:lstStyle/>
          <a:p>
            <a:pPr marL="0" lvl="0" indent="0" algn="ctr" rtl="0">
              <a:lnSpc>
                <a:spcPct val="100000"/>
              </a:lnSpc>
              <a:spcBef>
                <a:spcPts val="0"/>
              </a:spcBef>
              <a:spcAft>
                <a:spcPts val="0"/>
              </a:spcAft>
              <a:buClr>
                <a:schemeClr val="lt1"/>
              </a:buClr>
              <a:buSzPts val="2000"/>
              <a:buNone/>
            </a:pPr>
            <a:r>
              <a:rPr lang="en-US" sz="2000"/>
              <a:t>6 Video</a:t>
            </a:r>
            <a:endParaRPr/>
          </a:p>
        </p:txBody>
      </p:sp>
      <p:sp>
        <p:nvSpPr>
          <p:cNvPr id="2056" name="Google Shape;2056;p59"/>
          <p:cNvSpPr txBox="1"/>
          <p:nvPr>
            <p:ph type="body" idx="8"/>
          </p:nvPr>
        </p:nvSpPr>
        <p:spPr>
          <a:xfrm>
            <a:off x="3781607" y="6404916"/>
            <a:ext cx="1870304" cy="658404"/>
          </a:xfrm>
          <a:prstGeom prst="rect">
            <a:avLst/>
          </a:prstGeom>
          <a:noFill/>
          <a:ln>
            <a:noFill/>
          </a:ln>
        </p:spPr>
        <p:txBody>
          <a:bodyPr spcFirstLastPara="1" wrap="square" lIns="91425" tIns="45700" rIns="91425" bIns="45700" anchor="t" anchorCtr="0">
            <a:noAutofit/>
          </a:bodyPr>
          <a:lstStyle/>
          <a:p>
            <a:pPr marL="0" lvl="0" indent="0" algn="ctr" rtl="0">
              <a:lnSpc>
                <a:spcPct val="100000"/>
              </a:lnSpc>
              <a:spcBef>
                <a:spcPts val="0"/>
              </a:spcBef>
              <a:spcAft>
                <a:spcPts val="0"/>
              </a:spcAft>
              <a:buClr>
                <a:schemeClr val="lt1"/>
              </a:buClr>
              <a:buSzPts val="2000"/>
              <a:buNone/>
            </a:pPr>
            <a:r>
              <a:rPr lang="en-US" sz="2000"/>
              <a:t>7 Idee</a:t>
            </a:r>
            <a:endParaRPr/>
          </a:p>
        </p:txBody>
      </p:sp>
      <p:sp>
        <p:nvSpPr>
          <p:cNvPr id="2057" name="Google Shape;2057;p59"/>
          <p:cNvSpPr txBox="1"/>
          <p:nvPr>
            <p:ph type="body" idx="9"/>
          </p:nvPr>
        </p:nvSpPr>
        <p:spPr>
          <a:xfrm>
            <a:off x="5645576" y="6404916"/>
            <a:ext cx="1948756" cy="658404"/>
          </a:xfrm>
          <a:prstGeom prst="rect">
            <a:avLst/>
          </a:prstGeom>
          <a:noFill/>
          <a:ln>
            <a:noFill/>
          </a:ln>
        </p:spPr>
        <p:txBody>
          <a:bodyPr spcFirstLastPara="1" wrap="square" lIns="91425" tIns="45700" rIns="91425" bIns="45700" anchor="t" anchorCtr="0">
            <a:noAutofit/>
          </a:bodyPr>
          <a:lstStyle/>
          <a:p>
            <a:pPr marL="0" lvl="0" indent="0" algn="ctr" rtl="0">
              <a:lnSpc>
                <a:spcPct val="100000"/>
              </a:lnSpc>
              <a:spcBef>
                <a:spcPts val="0"/>
              </a:spcBef>
              <a:spcAft>
                <a:spcPts val="0"/>
              </a:spcAft>
              <a:buClr>
                <a:schemeClr val="lt1"/>
              </a:buClr>
              <a:buSzPts val="2000"/>
              <a:buNone/>
            </a:pPr>
            <a:r>
              <a:rPr lang="en-US" sz="2000"/>
              <a:t>16 Strumenti</a:t>
            </a:r>
            <a:endParaRPr/>
          </a:p>
        </p:txBody>
      </p:sp>
      <p:sp>
        <p:nvSpPr>
          <p:cNvPr id="2058" name="Google Shape;2058;p59"/>
          <p:cNvSpPr txBox="1"/>
          <p:nvPr>
            <p:ph type="body" idx="14"/>
          </p:nvPr>
        </p:nvSpPr>
        <p:spPr>
          <a:xfrm>
            <a:off x="161768" y="7613542"/>
            <a:ext cx="7096835" cy="782354"/>
          </a:xfrm>
          <a:prstGeom prst="rect">
            <a:avLst/>
          </a:prstGeom>
          <a:noFill/>
          <a:ln>
            <a:noFill/>
          </a:ln>
        </p:spPr>
        <p:txBody>
          <a:bodyPr spcFirstLastPara="1" wrap="square" lIns="91425" tIns="45700" rIns="91425" bIns="45700" anchor="t" anchorCtr="0">
            <a:noAutofit/>
          </a:bodyPr>
          <a:lstStyle/>
          <a:p>
            <a:pPr marL="0" marR="0" lvl="0" indent="0" algn="just" rtl="0">
              <a:lnSpc>
                <a:spcPct val="100000"/>
              </a:lnSpc>
              <a:spcBef>
                <a:spcPts val="0"/>
              </a:spcBef>
              <a:spcAft>
                <a:spcPts val="0"/>
              </a:spcAft>
              <a:buClr>
                <a:srgbClr val="4B4B4B"/>
              </a:buClr>
              <a:buSzPts val="1400"/>
              <a:buFont typeface="Arial"/>
              <a:buNone/>
            </a:pPr>
            <a:r>
              <a:rPr lang="en-US" sz="1400">
                <a:solidFill>
                  <a:srgbClr val="4B4B4B"/>
                </a:solidFill>
              </a:rPr>
              <a:t>Questa sezione insegna ai partecipanti come rafforzare le reti, scambiare idee e ricevere il supporto dei pari per sviluppare la loro idea o il loro progetto. Sfruttando strumenti come le videoconferenze, le piattaforme di rete e i sondaggi, i partecipanti acquisiranno le competenze necessarie per presentare le proprie idee, raccogliere feedback preziosi e perfezionare il proprio approccio. Questo faciliterà il collegamento con persone che la pensano allo stesso modo, la condivisione delle conoscenze e la collaborazione efficace con comunità, imprese, partner e organizzazioni ambientali.</a:t>
            </a:r>
            <a:endParaRPr sz="1400">
              <a:solidFill>
                <a:srgbClr val="4B4B4B"/>
              </a:solidFill>
            </a:endParaRPr>
          </a:p>
        </p:txBody>
      </p:sp>
      <p:sp>
        <p:nvSpPr>
          <p:cNvPr id="2059" name="Google Shape;2059;p59"/>
          <p:cNvSpPr txBox="1"/>
          <p:nvPr>
            <p:ph type="sldNum" idx="12"/>
          </p:nvPr>
        </p:nvSpPr>
        <p:spPr>
          <a:xfrm>
            <a:off x="6860806" y="10158647"/>
            <a:ext cx="374383" cy="465822"/>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en-US"/>
              <a:t>'#'</a:t>
            </a:fld>
            <a:endParaRPr/>
          </a:p>
        </p:txBody>
      </p:sp>
      <p:sp>
        <p:nvSpPr>
          <p:cNvPr id="2060" name="Google Shape;2060;p59"/>
          <p:cNvSpPr txBox="1"/>
          <p:nvPr>
            <p:ph type="body" idx="15"/>
          </p:nvPr>
        </p:nvSpPr>
        <p:spPr>
          <a:xfrm>
            <a:off x="161768" y="1544809"/>
            <a:ext cx="3407954" cy="2255493"/>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lt1"/>
              </a:buClr>
              <a:buSzPts val="4000"/>
              <a:buNone/>
            </a:pPr>
            <a:r>
              <a:rPr lang="en-US" sz="4000"/>
              <a:t>Sezione 6</a:t>
            </a:r>
            <a:endParaRPr/>
          </a:p>
          <a:p>
            <a:pPr marL="0" lvl="0" indent="0" algn="l" rtl="0">
              <a:lnSpc>
                <a:spcPct val="100000"/>
              </a:lnSpc>
              <a:spcBef>
                <a:spcPts val="0"/>
              </a:spcBef>
              <a:spcAft>
                <a:spcPts val="0"/>
              </a:spcAft>
              <a:buClr>
                <a:schemeClr val="lt1"/>
              </a:buClr>
              <a:buSzPts val="2400"/>
              <a:buNone/>
            </a:pPr>
            <a:r>
              <a:t/>
            </a:r>
            <a:endParaRPr sz="2400"/>
          </a:p>
          <a:p>
            <a:pPr marL="0" lvl="0" indent="0" algn="l" rtl="0">
              <a:lnSpc>
                <a:spcPct val="100000"/>
              </a:lnSpc>
              <a:spcBef>
                <a:spcPts val="0"/>
              </a:spcBef>
              <a:spcAft>
                <a:spcPts val="0"/>
              </a:spcAft>
              <a:buClr>
                <a:schemeClr val="lt1"/>
              </a:buClr>
              <a:buSzPts val="2400"/>
              <a:buNone/>
            </a:pPr>
            <a:r>
              <a:rPr lang="en-US" sz="2400"/>
              <a:t>Creare connessioni e crescere con i colleghi</a:t>
            </a:r>
            <a:endParaRPr sz="2400"/>
          </a:p>
        </p:txBody>
      </p:sp>
      <p:grpSp>
        <p:nvGrpSpPr>
          <p:cNvPr id="2061" name="Google Shape;2061;p59"/>
          <p:cNvGrpSpPr/>
          <p:nvPr/>
        </p:nvGrpSpPr>
        <p:grpSpPr>
          <a:xfrm>
            <a:off x="329710" y="3922059"/>
            <a:ext cx="1247882" cy="1201783"/>
            <a:chOff x="4924697" y="3291840"/>
            <a:chExt cx="1247882" cy="1201783"/>
          </a:xfrm>
        </p:grpSpPr>
        <p:sp>
          <p:nvSpPr>
            <p:cNvPr id="2062" name="Google Shape;2062;p59">
              <a:hlinkClick r:id="rId3"/>
            </p:cNvPr>
            <p:cNvSpPr/>
            <p:nvPr/>
          </p:nvSpPr>
          <p:spPr>
            <a:xfrm>
              <a:off x="4924697" y="3291840"/>
              <a:ext cx="1201783" cy="1201783"/>
            </a:xfrm>
            <a:prstGeom prst="ellipse">
              <a:avLst/>
            </a:prstGeom>
            <a:solidFill>
              <a:srgbClr val="F1692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2063" name="Google Shape;2063;p59">
              <a:hlinkClick r:id="rId4"/>
            </p:cNvPr>
            <p:cNvSpPr txBox="1"/>
            <p:nvPr/>
          </p:nvSpPr>
          <p:spPr>
            <a:xfrm>
              <a:off x="4924697" y="3484996"/>
              <a:ext cx="1247882" cy="1008627"/>
            </a:xfrm>
            <a:prstGeom prst="rect">
              <a:avLst/>
            </a:prstGeom>
            <a:noFill/>
            <a:ln>
              <a:noFill/>
            </a:ln>
          </p:spPr>
          <p:txBody>
            <a:bodyPr spcFirstLastPara="1" wrap="square" lIns="91425" tIns="45700" rIns="91425" bIns="45700" anchor="ctr" anchorCtr="0">
              <a:noAutofit/>
            </a:bodyPr>
            <a:lstStyle/>
            <a:p>
              <a:pPr marL="0" marR="0" lvl="0" indent="0" algn="ctr" rtl="0">
                <a:lnSpc>
                  <a:spcPct val="56666"/>
                </a:lnSpc>
                <a:spcBef>
                  <a:spcPts val="0"/>
                </a:spcBef>
                <a:spcAft>
                  <a:spcPts val="0"/>
                </a:spcAft>
                <a:buClr>
                  <a:schemeClr val="lt1"/>
                </a:buClr>
                <a:buSzPts val="3000"/>
                <a:buFont typeface="Arial"/>
                <a:buNone/>
              </a:pPr>
              <a:r>
                <a:rPr lang="en-US" sz="3000" b="1" i="0" u="sng">
                  <a:solidFill>
                    <a:schemeClr val="lt1"/>
                  </a:solidFill>
                  <a:latin typeface="Calibri"/>
                  <a:ea typeface="Calibri"/>
                  <a:cs typeface="Calibri"/>
                  <a:sym typeface="Calibri"/>
                  <a:hlinkClick r:id="rId5">
                    <a:extLst>
                      <a:ext uri="{A12FA001-AC4F-418D-AE19-62706E023703}">
                        <ahyp:hlinkClr val="tx"/>
                      </a:ext>
                    </a:extLst>
                  </a:hlinkClick>
                </a:rPr>
                <a:t>CLICCA</a:t>
              </a:r>
              <a:endParaRPr sz="3000" b="1" i="0">
                <a:solidFill>
                  <a:schemeClr val="lt1"/>
                </a:solidFill>
                <a:latin typeface="Calibri"/>
                <a:ea typeface="Calibri"/>
                <a:cs typeface="Calibri"/>
                <a:sym typeface="Calibri"/>
              </a:endParaRPr>
            </a:p>
            <a:p>
              <a:pPr marL="0" marR="0" lvl="0" indent="0" algn="ctr" rtl="0">
                <a:lnSpc>
                  <a:spcPct val="94444"/>
                </a:lnSpc>
                <a:spcBef>
                  <a:spcPts val="0"/>
                </a:spcBef>
                <a:spcAft>
                  <a:spcPts val="0"/>
                </a:spcAft>
                <a:buClr>
                  <a:schemeClr val="lt1"/>
                </a:buClr>
                <a:buSzPts val="1800"/>
                <a:buFont typeface="Arial"/>
                <a:buNone/>
              </a:pPr>
              <a:r>
                <a:rPr lang="en-US" sz="1800" b="1" i="0">
                  <a:solidFill>
                    <a:schemeClr val="lt1"/>
                  </a:solidFill>
                  <a:latin typeface="Calibri"/>
                  <a:ea typeface="Calibri"/>
                  <a:cs typeface="Calibri"/>
                  <a:sym typeface="Calibri"/>
                </a:rPr>
                <a:t>all'accesso</a:t>
              </a:r>
              <a:endParaRPr/>
            </a:p>
          </p:txBody>
        </p:sp>
      </p:grpSp>
      <p:pic>
        <p:nvPicPr>
          <p:cNvPr id="2064" name="Google Shape;2064;p59" descr="A group of people posing for a photo&#10;&#10;Description automatically generated"/>
          <p:cNvPicPr preferRelativeResize="0"/>
          <p:nvPr>
            <p:ph type="pic" idx="2"/>
          </p:nvPr>
        </p:nvPicPr>
        <p:blipFill rotWithShape="1">
          <a:blip r:embed="rId6">
            <a:alphaModFix/>
          </a:blip>
          <a:srcRect l="-12202" t="-15" r="15373" b="14"/>
          <a:stretch/>
        </p:blipFill>
        <p:spPr>
          <a:xfrm>
            <a:off x="659220" y="0"/>
            <a:ext cx="6900456" cy="5345113"/>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34" name="Shape 634"/>
        <p:cNvGrpSpPr/>
        <p:nvPr/>
      </p:nvGrpSpPr>
      <p:grpSpPr>
        <a:xfrm>
          <a:off x="0" y="0"/>
          <a:ext cx="0" cy="0"/>
          <a:chOff x="0" y="0"/>
          <a:chExt cx="0" cy="0"/>
        </a:xfrm>
      </p:grpSpPr>
      <p:sp>
        <p:nvSpPr>
          <p:cNvPr id="635" name="Google Shape;635;p6"/>
          <p:cNvSpPr txBox="1"/>
          <p:nvPr>
            <p:ph type="body" idx="1"/>
          </p:nvPr>
        </p:nvSpPr>
        <p:spPr>
          <a:xfrm>
            <a:off x="450375" y="2544875"/>
            <a:ext cx="6837600" cy="7249200"/>
          </a:xfrm>
          <a:prstGeom prst="rect">
            <a:avLst/>
          </a:prstGeom>
          <a:noFill/>
          <a:ln>
            <a:noFill/>
          </a:ln>
        </p:spPr>
        <p:txBody>
          <a:bodyPr spcFirstLastPara="1" wrap="square" lIns="91425" tIns="45700" rIns="91425" bIns="45700" anchor="t" anchorCtr="0">
            <a:noAutofit/>
          </a:bodyPr>
          <a:lstStyle/>
          <a:p>
            <a:pPr marL="0" lvl="0" indent="0" algn="just" rtl="0">
              <a:lnSpc>
                <a:spcPct val="100000"/>
              </a:lnSpc>
              <a:spcBef>
                <a:spcPts val="0"/>
              </a:spcBef>
              <a:spcAft>
                <a:spcPts val="0"/>
              </a:spcAft>
              <a:buClr>
                <a:srgbClr val="4B4B4B"/>
              </a:buClr>
              <a:buSzPts val="1400"/>
              <a:buNone/>
            </a:pPr>
            <a:r>
              <a:rPr lang="en-US" b="1" u="sng">
                <a:solidFill>
                  <a:srgbClr val="4B4B4B"/>
                </a:solidFill>
                <a:hlinkClick r:id="rId3">
                  <a:extLst>
                    <a:ext uri="{A12FA001-AC4F-418D-AE19-62706E023703}">
                      <ahyp:hlinkClr val="tx"/>
                    </a:ext>
                  </a:extLst>
                </a:hlinkClick>
              </a:rPr>
              <a:t>Il GRASSROOTS Toolkit </a:t>
            </a:r>
            <a:r>
              <a:rPr lang="en-US">
                <a:solidFill>
                  <a:srgbClr val="4B4B4B"/>
                </a:solidFill>
              </a:rPr>
              <a:t>è una risorsa completa progettata per potenziare i giovani imprenditori dell'eco-salute e dell'eco-turismo, fornendo strumenti, indicazioni e strategie per creare imprese consapevoli dal punto di vista ambientale, sostenibili e orientate alla comunità. Questo innovativo Toolkit colma le lacune di conoscenza offrendo soluzioni pratiche che affrontano le sfide globali attraverso pratiche eco-compatibili, conservazione culturale e sviluppo economico. Fornendo agli imprenditori e alle organizzazioni di supporto intuizioni praticabili, il Toolkit facilita la creazione di imprese resilienti e d'impatto che danno priorità alla sostenibilità e al benessere della comunità.</a:t>
            </a:r>
            <a:endParaRPr/>
          </a:p>
          <a:p>
            <a:pPr marL="0" lvl="0" indent="0" algn="just" rtl="0">
              <a:lnSpc>
                <a:spcPct val="100000"/>
              </a:lnSpc>
              <a:spcBef>
                <a:spcPts val="600"/>
              </a:spcBef>
              <a:spcAft>
                <a:spcPts val="0"/>
              </a:spcAft>
              <a:buClr>
                <a:srgbClr val="6D6E71"/>
              </a:buClr>
              <a:buSzPts val="1400"/>
              <a:buNone/>
            </a:pPr>
            <a:r>
              <a:t/>
            </a:r>
            <a:endParaRPr>
              <a:solidFill>
                <a:srgbClr val="4B4B4B"/>
              </a:solidFill>
            </a:endParaRPr>
          </a:p>
          <a:p>
            <a:pPr marL="0" lvl="0" indent="0" algn="just" rtl="0">
              <a:lnSpc>
                <a:spcPct val="100000"/>
              </a:lnSpc>
              <a:spcBef>
                <a:spcPts val="600"/>
              </a:spcBef>
              <a:spcAft>
                <a:spcPts val="0"/>
              </a:spcAft>
              <a:buClr>
                <a:srgbClr val="4B4B4B"/>
              </a:buClr>
              <a:buSzPts val="1400"/>
              <a:buNone/>
            </a:pPr>
            <a:r>
              <a:rPr lang="en-US">
                <a:solidFill>
                  <a:srgbClr val="4B4B4B"/>
                </a:solidFill>
              </a:rPr>
              <a:t>Organizzato in categorie chiave - come la valutazione dell'impatto sull'ambiente, sulla comunità e sull'economia locale, l'impatto sulla cultura e sul patrimonio, la semplificazione delle operazioni commerciali e il coinvolgimento dei partner - il GRASSROOTS Toolkit funge da quadro di riferimento essenziale per allineare gli sforzi imprenditoriali agli obiettivi di sostenibilità. Consente agli utenti di integrare la gestione ambientale nei loro modelli di business, promuovendo al contempo la crescita economica locale e creando legami significativi. Combinando risorse pratiche con un approccio lungimirante, il GRASSROOTS Toolkit sostiene gli imprenditori nella costruzione di imprese trasformative che contribuiscono a un futuro sostenibile e inclusivo.</a:t>
            </a:r>
            <a:endParaRPr/>
          </a:p>
          <a:p>
            <a:pPr marL="0" lvl="0" indent="0" algn="just" rtl="0">
              <a:lnSpc>
                <a:spcPct val="100000"/>
              </a:lnSpc>
              <a:spcBef>
                <a:spcPts val="600"/>
              </a:spcBef>
              <a:spcAft>
                <a:spcPts val="0"/>
              </a:spcAft>
              <a:buClr>
                <a:srgbClr val="6D6E71"/>
              </a:buClr>
              <a:buSzPts val="1400"/>
              <a:buNone/>
            </a:pPr>
            <a:r>
              <a:t/>
            </a:r>
            <a:endParaRPr>
              <a:solidFill>
                <a:srgbClr val="4B4B4B"/>
              </a:solidFill>
            </a:endParaRPr>
          </a:p>
          <a:p>
            <a:pPr marL="0" lvl="0" indent="0" algn="just" rtl="0">
              <a:lnSpc>
                <a:spcPct val="100000"/>
              </a:lnSpc>
              <a:spcBef>
                <a:spcPts val="600"/>
              </a:spcBef>
              <a:spcAft>
                <a:spcPts val="0"/>
              </a:spcAft>
              <a:buClr>
                <a:srgbClr val="F16924"/>
              </a:buClr>
              <a:buSzPts val="1600"/>
              <a:buNone/>
            </a:pPr>
            <a:r>
              <a:rPr lang="en-US" sz="1600" b="1">
                <a:solidFill>
                  <a:srgbClr val="F16924"/>
                </a:solidFill>
              </a:rPr>
              <a:t>Progettato per;</a:t>
            </a:r>
            <a:endParaRPr/>
          </a:p>
          <a:p>
            <a:pPr marL="285750" lvl="0" indent="-285750" algn="just" rtl="0">
              <a:lnSpc>
                <a:spcPct val="100000"/>
              </a:lnSpc>
              <a:spcBef>
                <a:spcPts val="600"/>
              </a:spcBef>
              <a:spcAft>
                <a:spcPts val="0"/>
              </a:spcAft>
              <a:buClr>
                <a:srgbClr val="F16924"/>
              </a:buClr>
              <a:buSzPts val="1400"/>
              <a:buFont typeface="Noto Sans Symbols"/>
              <a:buChar char="❖"/>
            </a:pPr>
            <a:r>
              <a:rPr lang="en-US">
                <a:solidFill>
                  <a:srgbClr val="4B4B4B"/>
                </a:solidFill>
              </a:rPr>
              <a:t>Giovani aspiranti e affermati imprenditori dell'ecoturismo e dell'eco-salute.</a:t>
            </a:r>
            <a:endParaRPr/>
          </a:p>
          <a:p>
            <a:pPr marL="285750" lvl="0" indent="-285750" algn="just" rtl="0">
              <a:lnSpc>
                <a:spcPct val="100000"/>
              </a:lnSpc>
              <a:spcBef>
                <a:spcPts val="600"/>
              </a:spcBef>
              <a:spcAft>
                <a:spcPts val="0"/>
              </a:spcAft>
              <a:buClr>
                <a:srgbClr val="F16924"/>
              </a:buClr>
              <a:buSzPts val="1400"/>
              <a:buFont typeface="Noto Sans Symbols"/>
              <a:buChar char="❖"/>
            </a:pPr>
            <a:r>
              <a:rPr lang="en-US">
                <a:solidFill>
                  <a:srgbClr val="4B4B4B"/>
                </a:solidFill>
              </a:rPr>
              <a:t>Giovani alla ricerca di opportunità di carriera innovative nei settori del turismo sostenibile, del cibo, degli eventi, dell'arte di strada, dello sport e del patrimonio culturale.</a:t>
            </a:r>
            <a:endParaRPr/>
          </a:p>
          <a:p>
            <a:pPr marL="285750" lvl="0" indent="-285750" algn="just" rtl="0">
              <a:lnSpc>
                <a:spcPct val="100000"/>
              </a:lnSpc>
              <a:spcBef>
                <a:spcPts val="600"/>
              </a:spcBef>
              <a:spcAft>
                <a:spcPts val="0"/>
              </a:spcAft>
              <a:buClr>
                <a:srgbClr val="F16924"/>
              </a:buClr>
              <a:buSzPts val="1400"/>
              <a:buFont typeface="Noto Sans Symbols"/>
              <a:buChar char="❖"/>
            </a:pPr>
            <a:r>
              <a:rPr lang="en-US">
                <a:solidFill>
                  <a:srgbClr val="4B4B4B"/>
                </a:solidFill>
              </a:rPr>
              <a:t>I leader dei giovani della comunità, le comunità e le organizzazioni di supporto locali che promuovono la sostenibilità e il benessere.</a:t>
            </a:r>
            <a:endParaRPr/>
          </a:p>
          <a:p>
            <a:pPr marL="285750" lvl="0" indent="-196850" algn="just" rtl="0">
              <a:lnSpc>
                <a:spcPct val="100000"/>
              </a:lnSpc>
              <a:spcBef>
                <a:spcPts val="600"/>
              </a:spcBef>
              <a:spcAft>
                <a:spcPts val="0"/>
              </a:spcAft>
              <a:buClr>
                <a:srgbClr val="F16924"/>
              </a:buClr>
              <a:buSzPts val="1400"/>
              <a:buFont typeface="Noto Sans Symbols"/>
              <a:buNone/>
            </a:pPr>
            <a:r>
              <a:t/>
            </a:r>
            <a:endParaRPr>
              <a:solidFill>
                <a:srgbClr val="4B4B4B"/>
              </a:solidFill>
            </a:endParaRPr>
          </a:p>
          <a:p>
            <a:pPr marL="285750" lvl="0" indent="-196850" algn="just" rtl="0">
              <a:lnSpc>
                <a:spcPct val="100000"/>
              </a:lnSpc>
              <a:spcBef>
                <a:spcPts val="600"/>
              </a:spcBef>
              <a:spcAft>
                <a:spcPts val="0"/>
              </a:spcAft>
              <a:buClr>
                <a:srgbClr val="F16924"/>
              </a:buClr>
              <a:buSzPts val="1400"/>
              <a:buFont typeface="Noto Sans Symbols"/>
              <a:buNone/>
            </a:pPr>
            <a:r>
              <a:t/>
            </a:r>
            <a:endParaRPr>
              <a:solidFill>
                <a:srgbClr val="4B4B4B"/>
              </a:solidFill>
            </a:endParaRPr>
          </a:p>
          <a:p>
            <a:pPr marL="0" lvl="0" indent="0" algn="just" rtl="0">
              <a:lnSpc>
                <a:spcPct val="100000"/>
              </a:lnSpc>
              <a:spcBef>
                <a:spcPts val="600"/>
              </a:spcBef>
              <a:spcAft>
                <a:spcPts val="0"/>
              </a:spcAft>
              <a:buClr>
                <a:srgbClr val="6D6E71"/>
              </a:buClr>
              <a:buSzPts val="1400"/>
              <a:buNone/>
            </a:pPr>
            <a:r>
              <a:t/>
            </a:r>
            <a:endParaRPr b="1">
              <a:solidFill>
                <a:srgbClr val="4B4B4B"/>
              </a:solidFill>
            </a:endParaRPr>
          </a:p>
          <a:p>
            <a:pPr marL="0" lvl="0" indent="0" algn="just" rtl="0">
              <a:lnSpc>
                <a:spcPct val="100000"/>
              </a:lnSpc>
              <a:spcBef>
                <a:spcPts val="600"/>
              </a:spcBef>
              <a:spcAft>
                <a:spcPts val="0"/>
              </a:spcAft>
              <a:buClr>
                <a:srgbClr val="6D6E71"/>
              </a:buClr>
              <a:buSzPts val="1400"/>
              <a:buNone/>
            </a:pPr>
            <a:r>
              <a:t/>
            </a:r>
            <a:endParaRPr>
              <a:solidFill>
                <a:srgbClr val="4B4B4B"/>
              </a:solidFill>
            </a:endParaRPr>
          </a:p>
        </p:txBody>
      </p:sp>
      <p:sp>
        <p:nvSpPr>
          <p:cNvPr id="636" name="Google Shape;636;p6"/>
          <p:cNvSpPr txBox="1"/>
          <p:nvPr>
            <p:ph type="body" idx="2"/>
          </p:nvPr>
        </p:nvSpPr>
        <p:spPr>
          <a:xfrm>
            <a:off x="450376" y="1475311"/>
            <a:ext cx="5956470" cy="782354"/>
          </a:xfrm>
          <a:prstGeom prst="rect">
            <a:avLst/>
          </a:prstGeom>
          <a:noFill/>
          <a:ln>
            <a:noFill/>
          </a:ln>
        </p:spPr>
        <p:txBody>
          <a:bodyPr spcFirstLastPara="1" wrap="square" lIns="91425" tIns="45700" rIns="91425" bIns="45700" anchor="t" anchorCtr="0">
            <a:noAutofit/>
          </a:bodyPr>
          <a:lstStyle/>
          <a:p>
            <a:pPr marL="0" marR="0" lvl="0" indent="0" algn="just" rtl="0">
              <a:lnSpc>
                <a:spcPct val="100000"/>
              </a:lnSpc>
              <a:spcBef>
                <a:spcPts val="0"/>
              </a:spcBef>
              <a:spcAft>
                <a:spcPts val="0"/>
              </a:spcAft>
              <a:buClr>
                <a:schemeClr val="lt1"/>
              </a:buClr>
              <a:buSzPts val="2400"/>
              <a:buFont typeface="Arial"/>
              <a:buNone/>
            </a:pPr>
            <a:r>
              <a:rPr lang="en-US" sz="2400" b="1"/>
              <a:t>Introduzione</a:t>
            </a:r>
            <a:endParaRPr/>
          </a:p>
        </p:txBody>
      </p:sp>
      <p:sp>
        <p:nvSpPr>
          <p:cNvPr id="637" name="Google Shape;637;p6"/>
          <p:cNvSpPr txBox="1"/>
          <p:nvPr>
            <p:ph type="body" idx="3"/>
          </p:nvPr>
        </p:nvSpPr>
        <p:spPr>
          <a:xfrm>
            <a:off x="450376" y="807607"/>
            <a:ext cx="5956470" cy="66514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lt1"/>
              </a:buClr>
              <a:buSzPts val="2800"/>
              <a:buNone/>
            </a:pPr>
            <a:r>
              <a:rPr lang="en-US"/>
              <a:t>Kit di strumenti </a:t>
            </a:r>
            <a:endParaRPr/>
          </a:p>
        </p:txBody>
      </p:sp>
    </p:spTree>
  </p:cSld>
  <p:clrMapOvr>
    <a:masterClrMapping/>
  </p:clrMapOvr>
</p:sld>
</file>

<file path=ppt/slides/slide6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68" name="Shape 2068"/>
        <p:cNvGrpSpPr/>
        <p:nvPr/>
      </p:nvGrpSpPr>
      <p:grpSpPr>
        <a:xfrm>
          <a:off x="0" y="0"/>
          <a:ext cx="0" cy="0"/>
          <a:chOff x="0" y="0"/>
          <a:chExt cx="0" cy="0"/>
        </a:xfrm>
      </p:grpSpPr>
      <p:sp>
        <p:nvSpPr>
          <p:cNvPr id="2069" name="Google Shape;2069;p60"/>
          <p:cNvSpPr txBox="1"/>
          <p:nvPr>
            <p:ph type="body" idx="3"/>
          </p:nvPr>
        </p:nvSpPr>
        <p:spPr>
          <a:xfrm>
            <a:off x="285418" y="864455"/>
            <a:ext cx="5956470" cy="66514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lt1"/>
              </a:buClr>
              <a:buSzPts val="2800"/>
              <a:buNone/>
            </a:pPr>
            <a:r>
              <a:rPr lang="en-US" sz="2800" b="1"/>
              <a:t>Sezione 6: Fase 1</a:t>
            </a:r>
            <a:endParaRPr/>
          </a:p>
        </p:txBody>
      </p:sp>
      <p:sp>
        <p:nvSpPr>
          <p:cNvPr id="2070" name="Google Shape;2070;p60"/>
          <p:cNvSpPr txBox="1"/>
          <p:nvPr>
            <p:ph type="body" idx="2"/>
          </p:nvPr>
        </p:nvSpPr>
        <p:spPr>
          <a:xfrm>
            <a:off x="285417" y="1497786"/>
            <a:ext cx="6472655" cy="782354"/>
          </a:xfrm>
          <a:prstGeom prst="rect">
            <a:avLst/>
          </a:prstGeom>
          <a:noFill/>
          <a:ln>
            <a:noFill/>
          </a:ln>
        </p:spPr>
        <p:txBody>
          <a:bodyPr spcFirstLastPara="1" wrap="square" lIns="91425" tIns="45700" rIns="91425" bIns="45700" anchor="t" anchorCtr="0">
            <a:noAutofit/>
          </a:bodyPr>
          <a:lstStyle/>
          <a:p>
            <a:pPr marL="0" marR="0" lvl="0" indent="0" algn="just" rtl="0">
              <a:lnSpc>
                <a:spcPct val="100000"/>
              </a:lnSpc>
              <a:spcBef>
                <a:spcPts val="0"/>
              </a:spcBef>
              <a:spcAft>
                <a:spcPts val="0"/>
              </a:spcAft>
              <a:buClr>
                <a:schemeClr val="lt1"/>
              </a:buClr>
              <a:buSzPts val="2000"/>
              <a:buFont typeface="Arial"/>
              <a:buNone/>
            </a:pPr>
            <a:r>
              <a:rPr lang="en-US" sz="2000"/>
              <a:t>PENSARE con le domande (5)</a:t>
            </a:r>
            <a:endParaRPr/>
          </a:p>
        </p:txBody>
      </p:sp>
      <p:graphicFrame>
        <p:nvGraphicFramePr>
          <p:cNvPr id="2071" name="Google Shape;2071;p60"/>
          <p:cNvGraphicFramePr/>
          <p:nvPr/>
        </p:nvGraphicFramePr>
        <p:xfrm>
          <a:off x="285418" y="2486511"/>
          <a:ext cx="3000000" cy="3000000"/>
        </p:xfrm>
        <a:graphic>
          <a:graphicData uri="http://schemas.openxmlformats.org/drawingml/2006/table">
            <a:tbl>
              <a:tblPr firstRow="1" bandRow="1">
                <a:noFill/>
                <a:tableStyleId>{D8F5C330-00EC-492D-B79E-F1F6E617DCEB}</a:tableStyleId>
              </a:tblPr>
              <a:tblGrid>
                <a:gridCol w="1649975"/>
                <a:gridCol w="5457400"/>
              </a:tblGrid>
              <a:tr h="370850">
                <a:tc>
                  <a:txBody>
                    <a:bodyPr/>
                    <a:lstStyle/>
                    <a:p>
                      <a:pPr marL="0" marR="0" lvl="0" indent="0" algn="l" rtl="0">
                        <a:lnSpc>
                          <a:spcPct val="100000"/>
                        </a:lnSpc>
                        <a:spcBef>
                          <a:spcPts val="0"/>
                        </a:spcBef>
                        <a:spcAft>
                          <a:spcPts val="0"/>
                        </a:spcAft>
                        <a:buClr>
                          <a:schemeClr val="dk1"/>
                        </a:buClr>
                        <a:buSzPts val="1600"/>
                        <a:buFont typeface="Verdana"/>
                        <a:buNone/>
                      </a:pPr>
                      <a:r>
                        <a:rPr lang="en-US" sz="1600">
                          <a:latin typeface="Verdana"/>
                          <a:ea typeface="Verdana"/>
                          <a:cs typeface="Verdana"/>
                          <a:sym typeface="Verdana"/>
                        </a:rPr>
                        <a:t>Passo 1</a:t>
                      </a:r>
                      <a:endParaRPr/>
                    </a:p>
                  </a:txBody>
                  <a:tcPr marL="91450" marR="91450" marT="45725" marB="45725" anchor="ctr">
                    <a:lnL w="12700" cap="flat" cmpd="sng">
                      <a:solidFill>
                        <a:srgbClr val="44BAA9"/>
                      </a:solidFill>
                      <a:prstDash val="solid"/>
                      <a:round/>
                      <a:headEnd type="none" w="sm" len="sm"/>
                      <a:tailEnd type="none" w="sm" len="sm"/>
                    </a:lnL>
                    <a:lnR w="12700" cap="flat" cmpd="sng">
                      <a:solidFill>
                        <a:srgbClr val="44BAA9"/>
                      </a:solidFill>
                      <a:prstDash val="solid"/>
                      <a:round/>
                      <a:headEnd type="none" w="sm" len="sm"/>
                      <a:tailEnd type="none" w="sm" len="sm"/>
                    </a:lnR>
                    <a:lnT w="12700" cap="flat" cmpd="sng">
                      <a:solidFill>
                        <a:srgbClr val="44BAA9"/>
                      </a:solidFill>
                      <a:prstDash val="solid"/>
                      <a:round/>
                      <a:headEnd type="none" w="sm" len="sm"/>
                      <a:tailEnd type="none" w="sm" len="sm"/>
                    </a:lnT>
                    <a:lnB w="12700" cap="flat" cmpd="sng">
                      <a:solidFill>
                        <a:srgbClr val="44BAA9"/>
                      </a:solidFill>
                      <a:prstDash val="solid"/>
                      <a:round/>
                      <a:headEnd type="none" w="sm" len="sm"/>
                      <a:tailEnd type="none" w="sm" len="sm"/>
                    </a:lnB>
                    <a:solidFill>
                      <a:srgbClr val="69ADAD"/>
                    </a:solidFill>
                  </a:tcPr>
                </a:tc>
                <a:tc>
                  <a:txBody>
                    <a:bodyPr/>
                    <a:lstStyle/>
                    <a:p>
                      <a:pPr marL="0" marR="0" lvl="0" indent="0" algn="l" rtl="0">
                        <a:lnSpc>
                          <a:spcPct val="100000"/>
                        </a:lnSpc>
                        <a:spcBef>
                          <a:spcPts val="0"/>
                        </a:spcBef>
                        <a:spcAft>
                          <a:spcPts val="0"/>
                        </a:spcAft>
                        <a:buClr>
                          <a:schemeClr val="lt1"/>
                        </a:buClr>
                        <a:buSzPts val="1600"/>
                        <a:buFont typeface="Verdana"/>
                        <a:buNone/>
                      </a:pPr>
                      <a:r>
                        <a:rPr lang="en-US" sz="1600">
                          <a:solidFill>
                            <a:schemeClr val="lt1"/>
                          </a:solidFill>
                          <a:latin typeface="Verdana"/>
                          <a:ea typeface="Verdana"/>
                          <a:cs typeface="Verdana"/>
                          <a:sym typeface="Verdana"/>
                        </a:rPr>
                        <a:t>Istruzioni</a:t>
                      </a:r>
                      <a:endParaRPr sz="1600">
                        <a:latin typeface="Verdana"/>
                        <a:ea typeface="Verdana"/>
                        <a:cs typeface="Verdana"/>
                        <a:sym typeface="Verdana"/>
                      </a:endParaRPr>
                    </a:p>
                  </a:txBody>
                  <a:tcPr marL="91450" marR="91450" marT="45725" marB="45725" anchor="ctr">
                    <a:lnL w="12700" cap="flat" cmpd="sng">
                      <a:solidFill>
                        <a:srgbClr val="44BAA9"/>
                      </a:solidFill>
                      <a:prstDash val="solid"/>
                      <a:round/>
                      <a:headEnd type="none" w="sm" len="sm"/>
                      <a:tailEnd type="none" w="sm" len="sm"/>
                    </a:lnL>
                    <a:lnR w="12700" cap="flat" cmpd="sng">
                      <a:solidFill>
                        <a:srgbClr val="44BAA9"/>
                      </a:solidFill>
                      <a:prstDash val="solid"/>
                      <a:round/>
                      <a:headEnd type="none" w="sm" len="sm"/>
                      <a:tailEnd type="none" w="sm" len="sm"/>
                    </a:lnR>
                    <a:lnT w="12700" cap="flat" cmpd="sng">
                      <a:solidFill>
                        <a:srgbClr val="44BAA9"/>
                      </a:solidFill>
                      <a:prstDash val="solid"/>
                      <a:round/>
                      <a:headEnd type="none" w="sm" len="sm"/>
                      <a:tailEnd type="none" w="sm" len="sm"/>
                    </a:lnT>
                    <a:lnB w="12700" cap="flat" cmpd="sng">
                      <a:solidFill>
                        <a:srgbClr val="44BAA9"/>
                      </a:solidFill>
                      <a:prstDash val="solid"/>
                      <a:round/>
                      <a:headEnd type="none" w="sm" len="sm"/>
                      <a:tailEnd type="none" w="sm" len="sm"/>
                    </a:lnB>
                    <a:solidFill>
                      <a:srgbClr val="69ADAD"/>
                    </a:solidFill>
                  </a:tcPr>
                </a:tc>
              </a:tr>
              <a:tr h="370850">
                <a:tc>
                  <a:txBody>
                    <a:bodyPr/>
                    <a:lstStyle/>
                    <a:p>
                      <a:pPr marL="0" marR="0" lvl="0" indent="0" algn="l" rtl="0">
                        <a:lnSpc>
                          <a:spcPct val="100000"/>
                        </a:lnSpc>
                        <a:spcBef>
                          <a:spcPts val="0"/>
                        </a:spcBef>
                        <a:spcAft>
                          <a:spcPts val="0"/>
                        </a:spcAft>
                        <a:buNone/>
                      </a:pPr>
                      <a:r>
                        <a:rPr lang="en-US" sz="1400" b="1">
                          <a:solidFill>
                            <a:srgbClr val="F16924"/>
                          </a:solidFill>
                          <a:latin typeface="Verdana"/>
                          <a:ea typeface="Verdana"/>
                          <a:cs typeface="Verdana"/>
                          <a:sym typeface="Verdana"/>
                        </a:rPr>
                        <a:t>PENSARE con le domande</a:t>
                      </a:r>
                      <a:endParaRPr sz="1400" b="1">
                        <a:solidFill>
                          <a:srgbClr val="F16924"/>
                        </a:solidFill>
                        <a:latin typeface="Verdana"/>
                        <a:ea typeface="Verdana"/>
                        <a:cs typeface="Verdana"/>
                        <a:sym typeface="Verdana"/>
                      </a:endParaRPr>
                    </a:p>
                  </a:txBody>
                  <a:tcPr marL="68575" marR="68575" marT="0" marB="0" anchor="ctr">
                    <a:lnL w="12700" cap="flat" cmpd="sng">
                      <a:solidFill>
                        <a:srgbClr val="44BAA9"/>
                      </a:solidFill>
                      <a:prstDash val="solid"/>
                      <a:round/>
                      <a:headEnd type="none" w="sm" len="sm"/>
                      <a:tailEnd type="none" w="sm" len="sm"/>
                    </a:lnL>
                    <a:lnR w="12700" cap="flat" cmpd="sng">
                      <a:solidFill>
                        <a:srgbClr val="44BAA9"/>
                      </a:solidFill>
                      <a:prstDash val="solid"/>
                      <a:round/>
                      <a:headEnd type="none" w="sm" len="sm"/>
                      <a:tailEnd type="none" w="sm" len="sm"/>
                    </a:lnR>
                    <a:lnT w="12700" cap="flat" cmpd="sng">
                      <a:solidFill>
                        <a:srgbClr val="44BAA9"/>
                      </a:solidFill>
                      <a:prstDash val="solid"/>
                      <a:round/>
                      <a:headEnd type="none" w="sm" len="sm"/>
                      <a:tailEnd type="none" w="sm" len="sm"/>
                    </a:lnT>
                    <a:lnB w="12700" cap="flat" cmpd="sng">
                      <a:solidFill>
                        <a:srgbClr val="44BAA9"/>
                      </a:solidFill>
                      <a:prstDash val="solid"/>
                      <a:round/>
                      <a:headEnd type="none" w="sm" len="sm"/>
                      <a:tailEnd type="none" w="sm" len="sm"/>
                    </a:lnB>
                  </a:tcPr>
                </a:tc>
                <a:tc>
                  <a:txBody>
                    <a:bodyPr/>
                    <a:lstStyle/>
                    <a:p>
                      <a:pPr marL="285750" marR="0" lvl="0" indent="-285750" algn="l" rtl="0">
                        <a:spcBef>
                          <a:spcPts val="0"/>
                        </a:spcBef>
                        <a:spcAft>
                          <a:spcPts val="0"/>
                        </a:spcAft>
                        <a:buClr>
                          <a:srgbClr val="F16924"/>
                        </a:buClr>
                        <a:buSzPts val="1400"/>
                        <a:buFont typeface="Noto Sans Symbols"/>
                        <a:buChar char="❖"/>
                      </a:pPr>
                      <a:r>
                        <a:rPr lang="en-US" sz="1400">
                          <a:solidFill>
                            <a:srgbClr val="4B4B4B"/>
                          </a:solidFill>
                          <a:latin typeface="Verdana"/>
                          <a:ea typeface="Verdana"/>
                          <a:cs typeface="Verdana"/>
                          <a:sym typeface="Verdana"/>
                        </a:rPr>
                        <a:t>Ci sono </a:t>
                      </a:r>
                      <a:r>
                        <a:rPr lang="en-US" sz="1400">
                          <a:solidFill>
                            <a:srgbClr val="F16924"/>
                          </a:solidFill>
                          <a:latin typeface="Verdana"/>
                          <a:ea typeface="Verdana"/>
                          <a:cs typeface="Verdana"/>
                          <a:sym typeface="Verdana"/>
                        </a:rPr>
                        <a:t>5 domande "Costruire connessioni e crescere".</a:t>
                      </a:r>
                      <a:endParaRPr/>
                    </a:p>
                    <a:p>
                      <a:pPr marL="285750" marR="0" lvl="0" indent="-285750" algn="l" rtl="0">
                        <a:spcBef>
                          <a:spcPts val="600"/>
                        </a:spcBef>
                        <a:spcAft>
                          <a:spcPts val="0"/>
                        </a:spcAft>
                        <a:buClr>
                          <a:srgbClr val="F16924"/>
                        </a:buClr>
                        <a:buSzPts val="1400"/>
                        <a:buFont typeface="Noto Sans Symbols"/>
                        <a:buChar char="❖"/>
                      </a:pPr>
                      <a:r>
                        <a:rPr lang="en-US" sz="1400">
                          <a:solidFill>
                            <a:srgbClr val="4B4B4B"/>
                          </a:solidFill>
                          <a:latin typeface="Verdana"/>
                          <a:ea typeface="Verdana"/>
                          <a:cs typeface="Verdana"/>
                          <a:sym typeface="Verdana"/>
                        </a:rPr>
                        <a:t>Aprire le domande nella scheda o scaricarle facendo clic sul </a:t>
                      </a:r>
                      <a:r>
                        <a:rPr lang="en-US" sz="1400">
                          <a:solidFill>
                            <a:srgbClr val="4B4B4B"/>
                          </a:solidFill>
                          <a:latin typeface="Verdana"/>
                          <a:ea typeface="Verdana"/>
                          <a:cs typeface="Verdana"/>
                          <a:sym typeface="Verdana"/>
                        </a:rPr>
                        <a:t>pulsante </a:t>
                      </a:r>
                      <a:r>
                        <a:rPr lang="en-US" sz="1400">
                          <a:solidFill>
                            <a:srgbClr val="F16924"/>
                          </a:solidFill>
                          <a:latin typeface="Verdana"/>
                          <a:ea typeface="Verdana"/>
                          <a:cs typeface="Verdana"/>
                          <a:sym typeface="Verdana"/>
                        </a:rPr>
                        <a:t>"Download".</a:t>
                      </a:r>
                      <a:endParaRPr/>
                    </a:p>
                    <a:p>
                      <a:pPr marL="285750" marR="0" lvl="0" indent="-285750" algn="l" rtl="0">
                        <a:spcBef>
                          <a:spcPts val="600"/>
                        </a:spcBef>
                        <a:spcAft>
                          <a:spcPts val="0"/>
                        </a:spcAft>
                        <a:buClr>
                          <a:srgbClr val="F16924"/>
                        </a:buClr>
                        <a:buSzPts val="1400"/>
                        <a:buFont typeface="Noto Sans Symbols"/>
                        <a:buChar char="❖"/>
                      </a:pPr>
                      <a:r>
                        <a:rPr lang="en-US" sz="1400">
                          <a:solidFill>
                            <a:srgbClr val="4B4B4B"/>
                          </a:solidFill>
                          <a:latin typeface="Verdana"/>
                          <a:ea typeface="Verdana"/>
                          <a:cs typeface="Verdana"/>
                          <a:sym typeface="Verdana"/>
                        </a:rPr>
                        <a:t>Iniziate con </a:t>
                      </a:r>
                      <a:r>
                        <a:rPr lang="en-US" sz="1400">
                          <a:solidFill>
                            <a:srgbClr val="F16924"/>
                          </a:solidFill>
                          <a:latin typeface="Verdana"/>
                          <a:ea typeface="Verdana"/>
                          <a:cs typeface="Verdana"/>
                          <a:sym typeface="Verdana"/>
                        </a:rPr>
                        <a:t>"Cosa evitare"</a:t>
                      </a:r>
                      <a:r>
                        <a:rPr lang="en-US" sz="1400">
                          <a:solidFill>
                            <a:srgbClr val="4B4B4B"/>
                          </a:solidFill>
                          <a:latin typeface="Verdana"/>
                          <a:ea typeface="Verdana"/>
                          <a:cs typeface="Verdana"/>
                          <a:sym typeface="Verdana"/>
                        </a:rPr>
                        <a:t>, in modo che gli allievi sappiano cosa non devono fare.</a:t>
                      </a:r>
                      <a:endParaRPr/>
                    </a:p>
                    <a:p>
                      <a:pPr marL="285750" marR="0" lvl="0" indent="-285750" algn="l" rtl="0">
                        <a:spcBef>
                          <a:spcPts val="1200"/>
                        </a:spcBef>
                        <a:spcAft>
                          <a:spcPts val="0"/>
                        </a:spcAft>
                        <a:buClr>
                          <a:srgbClr val="F16924"/>
                        </a:buClr>
                        <a:buSzPts val="1400"/>
                        <a:buFont typeface="Noto Sans Symbols"/>
                        <a:buChar char="❖"/>
                      </a:pPr>
                      <a:r>
                        <a:rPr lang="en-US" sz="1400">
                          <a:solidFill>
                            <a:srgbClr val="4B4B4B"/>
                          </a:solidFill>
                          <a:latin typeface="Verdana"/>
                          <a:ea typeface="Verdana"/>
                          <a:cs typeface="Verdana"/>
                          <a:sym typeface="Verdana"/>
                        </a:rPr>
                        <a:t>Chiedete agli studenti di completare le domande relative alle loro idee. Utilizzate gli esercizi e i suggerimenti forniti per facilitare e sostenere gli studenti. </a:t>
                      </a:r>
                      <a:endParaRPr sz="1400">
                        <a:solidFill>
                          <a:srgbClr val="4B4B4B"/>
                        </a:solidFill>
                        <a:latin typeface="Verdana"/>
                        <a:ea typeface="Verdana"/>
                        <a:cs typeface="Verdana"/>
                        <a:sym typeface="Verdana"/>
                      </a:endParaRPr>
                    </a:p>
                  </a:txBody>
                  <a:tcPr marL="91450" marR="91450" marT="45725" marB="45725" anchor="ctr">
                    <a:lnL w="12700" cap="flat" cmpd="sng">
                      <a:solidFill>
                        <a:srgbClr val="44BAA9"/>
                      </a:solidFill>
                      <a:prstDash val="solid"/>
                      <a:round/>
                      <a:headEnd type="none" w="sm" len="sm"/>
                      <a:tailEnd type="none" w="sm" len="sm"/>
                    </a:lnL>
                    <a:lnR w="12700" cap="flat" cmpd="sng">
                      <a:solidFill>
                        <a:srgbClr val="44BAA9"/>
                      </a:solidFill>
                      <a:prstDash val="solid"/>
                      <a:round/>
                      <a:headEnd type="none" w="sm" len="sm"/>
                      <a:tailEnd type="none" w="sm" len="sm"/>
                    </a:lnR>
                    <a:lnT w="12700" cap="flat" cmpd="sng">
                      <a:solidFill>
                        <a:srgbClr val="44BAA9"/>
                      </a:solidFill>
                      <a:prstDash val="solid"/>
                      <a:round/>
                      <a:headEnd type="none" w="sm" len="sm"/>
                      <a:tailEnd type="none" w="sm" len="sm"/>
                    </a:lnT>
                    <a:lnB w="12700" cap="flat" cmpd="sng">
                      <a:solidFill>
                        <a:srgbClr val="44BAA9"/>
                      </a:solidFill>
                      <a:prstDash val="solid"/>
                      <a:round/>
                      <a:headEnd type="none" w="sm" len="sm"/>
                      <a:tailEnd type="none" w="sm" len="sm"/>
                    </a:lnB>
                  </a:tcPr>
                </a:tc>
              </a:tr>
            </a:tbl>
          </a:graphicData>
        </a:graphic>
      </p:graphicFrame>
      <p:pic>
        <p:nvPicPr>
          <p:cNvPr id="2072" name="Google Shape;2072;p60"/>
          <p:cNvPicPr preferRelativeResize="0"/>
          <p:nvPr/>
        </p:nvPicPr>
        <p:blipFill rotWithShape="1">
          <a:blip r:embed="rId3">
            <a:alphaModFix/>
          </a:blip>
          <a:srcRect l="0" t="0" r="0" b="0"/>
          <a:stretch/>
        </p:blipFill>
        <p:spPr>
          <a:xfrm>
            <a:off x="408248" y="5853430"/>
            <a:ext cx="6647645" cy="3584796"/>
          </a:xfrm>
          <a:prstGeom prst="rect">
            <a:avLst/>
          </a:prstGeom>
          <a:noFill/>
          <a:ln>
            <a:noFill/>
          </a:ln>
        </p:spPr>
      </p:pic>
      <p:sp>
        <p:nvSpPr>
          <p:cNvPr id="2073" name="Google Shape;2073;p60"/>
          <p:cNvSpPr/>
          <p:nvPr/>
        </p:nvSpPr>
        <p:spPr>
          <a:xfrm>
            <a:off x="4258102" y="8792558"/>
            <a:ext cx="1337481" cy="417194"/>
          </a:xfrm>
          <a:prstGeom prst="leftArrow">
            <a:avLst>
              <a:gd name="adj1" fmla="val 50000"/>
              <a:gd name="adj2" fmla="val 50000"/>
            </a:avLst>
          </a:prstGeom>
          <a:solidFill>
            <a:srgbClr val="F16924"/>
          </a:solidFill>
          <a:ln w="12700" cap="flat" cmpd="sng">
            <a:solidFill>
              <a:srgbClr val="5F123D"/>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2074" name="Google Shape;2074;p60"/>
          <p:cNvSpPr txBox="1"/>
          <p:nvPr/>
        </p:nvSpPr>
        <p:spPr>
          <a:xfrm>
            <a:off x="5595583" y="8612420"/>
            <a:ext cx="1637731" cy="684611"/>
          </a:xfrm>
          <a:prstGeom prst="rect">
            <a:avLst/>
          </a:prstGeom>
          <a:solidFill>
            <a:srgbClr val="F16924"/>
          </a:solidFill>
          <a:ln w="9525" cap="flat" cmpd="sng">
            <a:solidFill>
              <a:srgbClr val="4B4B4B"/>
            </a:solidFill>
            <a:prstDash val="solid"/>
            <a:round/>
            <a:headEnd type="none" w="sm" len="sm"/>
            <a:tailEnd type="none" w="sm" len="sm"/>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283">
                <a:solidFill>
                  <a:schemeClr val="lt1"/>
                </a:solidFill>
                <a:latin typeface="Verdana"/>
                <a:ea typeface="Verdana"/>
                <a:cs typeface="Verdana"/>
                <a:sym typeface="Verdana"/>
              </a:rPr>
              <a:t>Aprire la scheda e scaricare facendo clic qui</a:t>
            </a:r>
            <a:endParaRPr/>
          </a:p>
        </p:txBody>
      </p:sp>
      <p:grpSp>
        <p:nvGrpSpPr>
          <p:cNvPr id="2075" name="Google Shape;2075;p60"/>
          <p:cNvGrpSpPr/>
          <p:nvPr/>
        </p:nvGrpSpPr>
        <p:grpSpPr>
          <a:xfrm>
            <a:off x="5985432" y="450415"/>
            <a:ext cx="1247882" cy="1201783"/>
            <a:chOff x="4924697" y="3291840"/>
            <a:chExt cx="1247882" cy="1201783"/>
          </a:xfrm>
        </p:grpSpPr>
        <p:sp>
          <p:nvSpPr>
            <p:cNvPr id="2076" name="Google Shape;2076;p60">
              <a:hlinkClick r:id="rId4"/>
            </p:cNvPr>
            <p:cNvSpPr/>
            <p:nvPr/>
          </p:nvSpPr>
          <p:spPr>
            <a:xfrm>
              <a:off x="4924697" y="3291840"/>
              <a:ext cx="1201783" cy="1201783"/>
            </a:xfrm>
            <a:prstGeom prst="ellipse">
              <a:avLst/>
            </a:prstGeom>
            <a:solidFill>
              <a:srgbClr val="F1692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2077" name="Google Shape;2077;p60">
              <a:hlinkClick r:id="rId5"/>
            </p:cNvPr>
            <p:cNvSpPr txBox="1"/>
            <p:nvPr/>
          </p:nvSpPr>
          <p:spPr>
            <a:xfrm>
              <a:off x="4924697" y="3484996"/>
              <a:ext cx="1247882" cy="1008627"/>
            </a:xfrm>
            <a:prstGeom prst="rect">
              <a:avLst/>
            </a:prstGeom>
            <a:noFill/>
            <a:ln>
              <a:noFill/>
            </a:ln>
          </p:spPr>
          <p:txBody>
            <a:bodyPr spcFirstLastPara="1" wrap="square" lIns="91425" tIns="45700" rIns="91425" bIns="45700" anchor="ctr" anchorCtr="0">
              <a:noAutofit/>
            </a:bodyPr>
            <a:lstStyle/>
            <a:p>
              <a:pPr marL="0" marR="0" lvl="0" indent="0" algn="ctr" rtl="0">
                <a:lnSpc>
                  <a:spcPct val="56666"/>
                </a:lnSpc>
                <a:spcBef>
                  <a:spcPts val="0"/>
                </a:spcBef>
                <a:spcAft>
                  <a:spcPts val="0"/>
                </a:spcAft>
                <a:buClr>
                  <a:schemeClr val="lt1"/>
                </a:buClr>
                <a:buSzPts val="3000"/>
                <a:buFont typeface="Arial"/>
                <a:buNone/>
              </a:pPr>
              <a:r>
                <a:rPr lang="en-US" sz="3000" b="1" i="0" u="sng">
                  <a:solidFill>
                    <a:schemeClr val="lt1"/>
                  </a:solidFill>
                  <a:latin typeface="Calibri"/>
                  <a:ea typeface="Calibri"/>
                  <a:cs typeface="Calibri"/>
                  <a:sym typeface="Calibri"/>
                  <a:hlinkClick r:id="rId6">
                    <a:extLst>
                      <a:ext uri="{A12FA001-AC4F-418D-AE19-62706E023703}">
                        <ahyp:hlinkClr val="tx"/>
                      </a:ext>
                    </a:extLst>
                  </a:hlinkClick>
                </a:rPr>
                <a:t>CLICCA</a:t>
              </a:r>
              <a:endParaRPr sz="3000" b="1" i="0">
                <a:solidFill>
                  <a:schemeClr val="lt1"/>
                </a:solidFill>
                <a:latin typeface="Calibri"/>
                <a:ea typeface="Calibri"/>
                <a:cs typeface="Calibri"/>
                <a:sym typeface="Calibri"/>
              </a:endParaRPr>
            </a:p>
            <a:p>
              <a:pPr marL="0" marR="0" lvl="0" indent="0" algn="ctr" rtl="0">
                <a:lnSpc>
                  <a:spcPct val="94444"/>
                </a:lnSpc>
                <a:spcBef>
                  <a:spcPts val="0"/>
                </a:spcBef>
                <a:spcAft>
                  <a:spcPts val="0"/>
                </a:spcAft>
                <a:buClr>
                  <a:schemeClr val="lt1"/>
                </a:buClr>
                <a:buSzPts val="1800"/>
                <a:buFont typeface="Arial"/>
                <a:buNone/>
              </a:pPr>
              <a:r>
                <a:rPr lang="en-US" sz="1800" b="1" i="0">
                  <a:solidFill>
                    <a:schemeClr val="lt1"/>
                  </a:solidFill>
                  <a:latin typeface="Calibri"/>
                  <a:ea typeface="Calibri"/>
                  <a:cs typeface="Calibri"/>
                  <a:sym typeface="Calibri"/>
                </a:rPr>
                <a:t>all'accesso</a:t>
              </a:r>
              <a:endParaRPr/>
            </a:p>
          </p:txBody>
        </p:sp>
      </p:grpSp>
    </p:spTree>
  </p:cSld>
  <p:clrMapOvr>
    <a:masterClrMapping/>
  </p:clrMapOvr>
</p:sld>
</file>

<file path=ppt/slides/slide6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81" name="Shape 2081"/>
        <p:cNvGrpSpPr/>
        <p:nvPr/>
      </p:nvGrpSpPr>
      <p:grpSpPr>
        <a:xfrm>
          <a:off x="0" y="0"/>
          <a:ext cx="0" cy="0"/>
          <a:chOff x="0" y="0"/>
          <a:chExt cx="0" cy="0"/>
        </a:xfrm>
      </p:grpSpPr>
      <p:sp>
        <p:nvSpPr>
          <p:cNvPr id="2082" name="Google Shape;2082;p61"/>
          <p:cNvSpPr txBox="1"/>
          <p:nvPr>
            <p:ph type="sldNum" idx="12"/>
          </p:nvPr>
        </p:nvSpPr>
        <p:spPr>
          <a:xfrm>
            <a:off x="6860806" y="10158647"/>
            <a:ext cx="374383" cy="465822"/>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en-US"/>
              <a:t>'#'</a:t>
            </a:fld>
            <a:endParaRPr/>
          </a:p>
        </p:txBody>
      </p:sp>
      <p:sp>
        <p:nvSpPr>
          <p:cNvPr id="2083" name="Google Shape;2083;p61"/>
          <p:cNvSpPr txBox="1"/>
          <p:nvPr>
            <p:ph type="body" idx="2"/>
          </p:nvPr>
        </p:nvSpPr>
        <p:spPr>
          <a:xfrm>
            <a:off x="347207" y="2505778"/>
            <a:ext cx="6996857" cy="782354"/>
          </a:xfrm>
          <a:prstGeom prst="rect">
            <a:avLst/>
          </a:prstGeom>
          <a:noFill/>
          <a:ln>
            <a:noFill/>
          </a:ln>
        </p:spPr>
        <p:txBody>
          <a:bodyPr spcFirstLastPara="1" wrap="square" lIns="91425" tIns="45700" rIns="91425" bIns="45700" anchor="t" anchorCtr="0">
            <a:noAutofit/>
          </a:bodyPr>
          <a:lstStyle/>
          <a:p>
            <a:pPr marL="0" marR="0" lvl="0" indent="0" algn="just" rtl="0">
              <a:lnSpc>
                <a:spcPct val="100000"/>
              </a:lnSpc>
              <a:spcBef>
                <a:spcPts val="0"/>
              </a:spcBef>
              <a:spcAft>
                <a:spcPts val="0"/>
              </a:spcAft>
              <a:buClr>
                <a:srgbClr val="4B4B4B"/>
              </a:buClr>
              <a:buSzPts val="1400"/>
              <a:buFont typeface="Arial"/>
              <a:buNone/>
            </a:pPr>
            <a:r>
              <a:rPr lang="en-US" sz="1400">
                <a:solidFill>
                  <a:srgbClr val="4B4B4B"/>
                </a:solidFill>
              </a:rPr>
              <a:t>Queste domande aiuteranno i discenti a riflettere su come connettersi con i colleghi, condividere idee e far crescere la propria rete. Ogni domanda è accompagnata da un esercizio e da suggerimenti che guidano gli studenti a completare le loro risposte. </a:t>
            </a:r>
            <a:endParaRPr/>
          </a:p>
          <a:p>
            <a:pPr marL="0" marR="0" lvl="0" indent="0" algn="just" rtl="0">
              <a:lnSpc>
                <a:spcPct val="100000"/>
              </a:lnSpc>
              <a:spcBef>
                <a:spcPts val="0"/>
              </a:spcBef>
              <a:spcAft>
                <a:spcPts val="0"/>
              </a:spcAft>
              <a:buClr>
                <a:schemeClr val="lt1"/>
              </a:buClr>
              <a:buSzPts val="1400"/>
              <a:buFont typeface="Arial"/>
              <a:buNone/>
            </a:pPr>
            <a:r>
              <a:t/>
            </a:r>
            <a:endParaRPr sz="1400"/>
          </a:p>
        </p:txBody>
      </p:sp>
      <p:graphicFrame>
        <p:nvGraphicFramePr>
          <p:cNvPr id="2084" name="Google Shape;2084;p61"/>
          <p:cNvGraphicFramePr/>
          <p:nvPr/>
        </p:nvGraphicFramePr>
        <p:xfrm>
          <a:off x="332509" y="3513770"/>
          <a:ext cx="3000000" cy="3000000"/>
        </p:xfrm>
        <a:graphic>
          <a:graphicData uri="http://schemas.openxmlformats.org/drawingml/2006/table">
            <a:tbl>
              <a:tblPr firstRow="1" bandRow="1">
                <a:noFill/>
                <a:tableStyleId>{D8F5C330-00EC-492D-B79E-F1F6E617DCEB}</a:tableStyleId>
              </a:tblPr>
              <a:tblGrid>
                <a:gridCol w="7011550"/>
              </a:tblGrid>
              <a:tr h="177800">
                <a:tc>
                  <a:txBody>
                    <a:bodyPr/>
                    <a:lstStyle/>
                    <a:p>
                      <a:pPr marL="342900" marR="0" lvl="0" indent="-342900" algn="l" rtl="0">
                        <a:lnSpc>
                          <a:spcPct val="100000"/>
                        </a:lnSpc>
                        <a:spcBef>
                          <a:spcPts val="0"/>
                        </a:spcBef>
                        <a:spcAft>
                          <a:spcPts val="0"/>
                        </a:spcAft>
                        <a:buClr>
                          <a:schemeClr val="lt1"/>
                        </a:buClr>
                        <a:buSzPts val="1400"/>
                        <a:buFont typeface="Century Schoolbook"/>
                        <a:buAutoNum type="arabicPeriod"/>
                      </a:pPr>
                      <a:r>
                        <a:rPr lang="en-US" sz="1400" b="0" i="0" u="none" strike="noStrike" cap="none">
                          <a:solidFill>
                            <a:schemeClr val="lt1"/>
                          </a:solidFill>
                          <a:latin typeface="Verdana"/>
                          <a:ea typeface="Verdana"/>
                          <a:cs typeface="Verdana"/>
                          <a:sym typeface="Verdana"/>
                        </a:rPr>
                        <a:t>Come potete creare connessioni con i colleghi e creare una rete di supporto per il vostro progetto?</a:t>
                      </a:r>
                      <a:endParaRPr/>
                    </a:p>
                  </a:txBody>
                  <a:tcPr marL="91450" marR="91450" marT="45725" marB="45725">
                    <a:lnL w="12700" cap="flat" cmpd="sng">
                      <a:solidFill>
                        <a:srgbClr val="44BAA9"/>
                      </a:solidFill>
                      <a:prstDash val="solid"/>
                      <a:round/>
                      <a:headEnd type="none" w="sm" len="sm"/>
                      <a:tailEnd type="none" w="sm" len="sm"/>
                    </a:lnL>
                    <a:lnR w="12700" cap="flat" cmpd="sng">
                      <a:solidFill>
                        <a:srgbClr val="44BAA9"/>
                      </a:solidFill>
                      <a:prstDash val="solid"/>
                      <a:round/>
                      <a:headEnd type="none" w="sm" len="sm"/>
                      <a:tailEnd type="none" w="sm" len="sm"/>
                    </a:lnR>
                    <a:lnT w="12700" cap="flat" cmpd="sng">
                      <a:solidFill>
                        <a:srgbClr val="44BAA9"/>
                      </a:solidFill>
                      <a:prstDash val="solid"/>
                      <a:round/>
                      <a:headEnd type="none" w="sm" len="sm"/>
                      <a:tailEnd type="none" w="sm" len="sm"/>
                    </a:lnT>
                    <a:lnB w="12700" cap="flat" cmpd="sng">
                      <a:solidFill>
                        <a:srgbClr val="44BAA9"/>
                      </a:solidFill>
                      <a:prstDash val="solid"/>
                      <a:round/>
                      <a:headEnd type="none" w="sm" len="sm"/>
                      <a:tailEnd type="none" w="sm" len="sm"/>
                    </a:lnB>
                    <a:solidFill>
                      <a:srgbClr val="69ADAD"/>
                    </a:solidFill>
                  </a:tcPr>
                </a:tc>
              </a:tr>
              <a:tr h="370850">
                <a:tc>
                  <a:txBody>
                    <a:bodyPr/>
                    <a:lstStyle/>
                    <a:p>
                      <a:pPr marL="0" marR="0" lvl="0" indent="0" algn="l" rtl="0">
                        <a:spcBef>
                          <a:spcPts val="0"/>
                        </a:spcBef>
                        <a:spcAft>
                          <a:spcPts val="0"/>
                        </a:spcAft>
                        <a:buNone/>
                      </a:pPr>
                      <a:r>
                        <a:rPr lang="en-US" sz="1400" b="1" i="0" u="none" strike="noStrike" cap="none">
                          <a:solidFill>
                            <a:srgbClr val="4B4B4B"/>
                          </a:solidFill>
                          <a:latin typeface="Verdana"/>
                          <a:ea typeface="Verdana"/>
                          <a:cs typeface="Verdana"/>
                          <a:sym typeface="Verdana"/>
                        </a:rPr>
                        <a:t>Esercizio: </a:t>
                      </a:r>
                      <a:r>
                        <a:rPr lang="en-US" sz="1400" b="0" i="0" u="none" strike="noStrike" cap="none">
                          <a:solidFill>
                            <a:srgbClr val="4B4B4B"/>
                          </a:solidFill>
                          <a:latin typeface="Verdana"/>
                          <a:ea typeface="Verdana"/>
                          <a:cs typeface="Verdana"/>
                          <a:sym typeface="Verdana"/>
                        </a:rPr>
                        <a:t>Connettetevi con persone che la pensano come voi e rafforzate la vostra rete.</a:t>
                      </a:r>
                      <a:endParaRPr/>
                    </a:p>
                    <a:p>
                      <a:pPr marL="285750" marR="0" lvl="0" indent="-285750" algn="l" rtl="0">
                        <a:spcBef>
                          <a:spcPts val="600"/>
                        </a:spcBef>
                        <a:spcAft>
                          <a:spcPts val="0"/>
                        </a:spcAft>
                        <a:buClr>
                          <a:srgbClr val="4B4B4B"/>
                        </a:buClr>
                        <a:buSzPts val="1200"/>
                        <a:buFont typeface="Noto Sans Symbols"/>
                        <a:buChar char="❖"/>
                      </a:pPr>
                      <a:r>
                        <a:rPr lang="en-US" sz="1200" b="1" i="0" u="none" strike="noStrike" cap="none">
                          <a:solidFill>
                            <a:srgbClr val="4B4B4B"/>
                          </a:solidFill>
                          <a:latin typeface="Verdana"/>
                          <a:ea typeface="Verdana"/>
                          <a:cs typeface="Verdana"/>
                          <a:sym typeface="Verdana"/>
                        </a:rPr>
                        <a:t>Identificare i potenziali collegamenti: </a:t>
                      </a:r>
                      <a:r>
                        <a:rPr lang="en-US" sz="1200" b="0" i="0" u="none" strike="noStrike" cap="none">
                          <a:solidFill>
                            <a:srgbClr val="4B4B4B"/>
                          </a:solidFill>
                          <a:latin typeface="Verdana"/>
                          <a:ea typeface="Verdana"/>
                          <a:cs typeface="Verdana"/>
                          <a:sym typeface="Verdana"/>
                        </a:rPr>
                        <a:t>Scrivete le persone o i gruppi che condividono interessi o valori simili al vostro progetto. Potrebbero essere aziende locali, gruppi ambientalisti, compagni di scuola o di lavoro. Pensate a chi può offrire consigli, sostegno o collaborazione.</a:t>
                      </a:r>
                      <a:endParaRPr/>
                    </a:p>
                    <a:p>
                      <a:pPr marL="285750" marR="0" lvl="0" indent="-285750" algn="l" rtl="0">
                        <a:spcBef>
                          <a:spcPts val="600"/>
                        </a:spcBef>
                        <a:spcAft>
                          <a:spcPts val="0"/>
                        </a:spcAft>
                        <a:buClr>
                          <a:srgbClr val="4B4B4B"/>
                        </a:buClr>
                        <a:buSzPts val="1200"/>
                        <a:buFont typeface="Noto Sans Symbols"/>
                        <a:buChar char="❖"/>
                      </a:pPr>
                      <a:r>
                        <a:rPr lang="en-US" sz="1200" b="1" i="0" u="none" strike="noStrike" cap="none">
                          <a:solidFill>
                            <a:srgbClr val="4B4B4B"/>
                          </a:solidFill>
                          <a:latin typeface="Verdana"/>
                          <a:ea typeface="Verdana"/>
                          <a:cs typeface="Verdana"/>
                          <a:sym typeface="Verdana"/>
                        </a:rPr>
                        <a:t>Fatevi conoscere: </a:t>
                      </a:r>
                      <a:r>
                        <a:rPr lang="en-US" sz="1200" b="0" i="0" u="none" strike="noStrike" cap="none">
                          <a:solidFill>
                            <a:srgbClr val="4B4B4B"/>
                          </a:solidFill>
                          <a:latin typeface="Verdana"/>
                          <a:ea typeface="Verdana"/>
                          <a:cs typeface="Verdana"/>
                          <a:sym typeface="Verdana"/>
                        </a:rPr>
                        <a:t>Utilizzate strumenti di videoconferenza come Zoom o piattaforme di networking come LinkedIn per presentare voi stessi e il vostro progetto. Preparate un'introduzione breve e chiara sulla vostra idea e sul motivo per cui pensate che il collegamento sia vantaggioso per entrambe le parti.</a:t>
                      </a:r>
                      <a:endParaRPr/>
                    </a:p>
                    <a:p>
                      <a:pPr marL="285750" marR="0" lvl="0" indent="-285750" algn="l" rtl="0">
                        <a:spcBef>
                          <a:spcPts val="600"/>
                        </a:spcBef>
                        <a:spcAft>
                          <a:spcPts val="0"/>
                        </a:spcAft>
                        <a:buClr>
                          <a:srgbClr val="4B4B4B"/>
                        </a:buClr>
                        <a:buSzPts val="1200"/>
                        <a:buFont typeface="Noto Sans Symbols"/>
                        <a:buChar char="❖"/>
                      </a:pPr>
                      <a:r>
                        <a:rPr lang="en-US" sz="1200" b="1" i="0" u="none" strike="noStrike" cap="none">
                          <a:solidFill>
                            <a:srgbClr val="4B4B4B"/>
                          </a:solidFill>
                          <a:latin typeface="Verdana"/>
                          <a:ea typeface="Verdana"/>
                          <a:cs typeface="Verdana"/>
                          <a:sym typeface="Verdana"/>
                        </a:rPr>
                        <a:t>Costruire relazioni: </a:t>
                      </a:r>
                      <a:r>
                        <a:rPr lang="en-US" sz="1200" b="0" i="0" u="none" strike="noStrike" cap="none">
                          <a:solidFill>
                            <a:srgbClr val="4B4B4B"/>
                          </a:solidFill>
                          <a:latin typeface="Verdana"/>
                          <a:ea typeface="Verdana"/>
                          <a:cs typeface="Verdana"/>
                          <a:sym typeface="Verdana"/>
                        </a:rPr>
                        <a:t>Assicuratevi di rimanere impegnati con i vostri contatti condividendo regolarmente gli aggiornamenti sul vostro progetto, chiedendo un feedback o offrendo il vostro aiuto per le loro iniziative. Una comunicazione costante rafforza le relazioni e aiuta a costruire una rete di supporto affidabile.</a:t>
                      </a:r>
                      <a:endParaRPr/>
                    </a:p>
                    <a:p>
                      <a:pPr marL="171450" marR="0" lvl="0" indent="-95250" algn="l" rtl="0">
                        <a:spcBef>
                          <a:spcPts val="0"/>
                        </a:spcBef>
                        <a:spcAft>
                          <a:spcPts val="0"/>
                        </a:spcAft>
                        <a:buClr>
                          <a:srgbClr val="FF9933"/>
                        </a:buClr>
                        <a:buSzPts val="1200"/>
                        <a:buFont typeface="Noto Sans Symbols"/>
                        <a:buNone/>
                      </a:pPr>
                      <a:r>
                        <a:t/>
                      </a:r>
                      <a:endParaRPr sz="1200" b="0" i="0" u="none" strike="noStrike" cap="none">
                        <a:solidFill>
                          <a:srgbClr val="3F3F3F"/>
                        </a:solidFill>
                        <a:latin typeface="Verdana"/>
                        <a:ea typeface="Verdana"/>
                        <a:cs typeface="Verdana"/>
                        <a:sym typeface="Verdana"/>
                      </a:endParaRPr>
                    </a:p>
                  </a:txBody>
                  <a:tcPr marL="91450" marR="91450" marT="45725" marB="45725">
                    <a:lnL w="12700" cap="flat" cmpd="sng">
                      <a:solidFill>
                        <a:srgbClr val="44BAA9"/>
                      </a:solidFill>
                      <a:prstDash val="solid"/>
                      <a:round/>
                      <a:headEnd type="none" w="sm" len="sm"/>
                      <a:tailEnd type="none" w="sm" len="sm"/>
                    </a:lnL>
                    <a:lnR w="12700" cap="flat" cmpd="sng">
                      <a:solidFill>
                        <a:srgbClr val="44BAA9"/>
                      </a:solidFill>
                      <a:prstDash val="solid"/>
                      <a:round/>
                      <a:headEnd type="none" w="sm" len="sm"/>
                      <a:tailEnd type="none" w="sm" len="sm"/>
                    </a:lnR>
                    <a:lnT w="12700" cap="flat" cmpd="sng">
                      <a:solidFill>
                        <a:srgbClr val="44BAA9"/>
                      </a:solidFill>
                      <a:prstDash val="solid"/>
                      <a:round/>
                      <a:headEnd type="none" w="sm" len="sm"/>
                      <a:tailEnd type="none" w="sm" len="sm"/>
                    </a:lnT>
                    <a:lnB w="12700" cap="flat" cmpd="sng">
                      <a:solidFill>
                        <a:srgbClr val="44BAA9"/>
                      </a:solidFill>
                      <a:prstDash val="solid"/>
                      <a:round/>
                      <a:headEnd type="none" w="sm" len="sm"/>
                      <a:tailEnd type="none" w="sm" len="sm"/>
                    </a:lnB>
                    <a:solidFill>
                      <a:schemeClr val="lt1"/>
                    </a:solidFill>
                  </a:tcPr>
                </a:tc>
              </a:tr>
              <a:tr h="247350">
                <a:tc>
                  <a:txBody>
                    <a:bodyPr/>
                    <a:lstStyle/>
                    <a:p>
                      <a:pPr marL="342900" marR="0" lvl="0" indent="-342900" algn="l" rtl="0">
                        <a:spcBef>
                          <a:spcPts val="0"/>
                        </a:spcBef>
                        <a:spcAft>
                          <a:spcPts val="0"/>
                        </a:spcAft>
                        <a:buClr>
                          <a:schemeClr val="lt1"/>
                        </a:buClr>
                        <a:buSzPts val="1400"/>
                        <a:buFont typeface="Century Schoolbook"/>
                        <a:buAutoNum type="arabicPeriod" startAt="2"/>
                      </a:pPr>
                      <a:r>
                        <a:rPr lang="en-US" sz="1400" b="0" i="0" u="none" strike="noStrike" cap="none">
                          <a:solidFill>
                            <a:schemeClr val="lt1"/>
                          </a:solidFill>
                          <a:latin typeface="Verdana"/>
                          <a:ea typeface="Verdana"/>
                          <a:cs typeface="Verdana"/>
                          <a:sym typeface="Verdana"/>
                        </a:rPr>
                        <a:t>Come si può condividere la conoscenza e collaborare efficacemente con gli altri?</a:t>
                      </a:r>
                      <a:endParaRPr/>
                    </a:p>
                  </a:txBody>
                  <a:tcPr marL="91450" marR="91450" marT="45725" marB="45725">
                    <a:lnL w="12700" cap="flat" cmpd="sng">
                      <a:solidFill>
                        <a:srgbClr val="44BAA9"/>
                      </a:solidFill>
                      <a:prstDash val="solid"/>
                      <a:round/>
                      <a:headEnd type="none" w="sm" len="sm"/>
                      <a:tailEnd type="none" w="sm" len="sm"/>
                    </a:lnL>
                    <a:lnR w="12700" cap="flat" cmpd="sng">
                      <a:solidFill>
                        <a:srgbClr val="44BAA9"/>
                      </a:solidFill>
                      <a:prstDash val="solid"/>
                      <a:round/>
                      <a:headEnd type="none" w="sm" len="sm"/>
                      <a:tailEnd type="none" w="sm" len="sm"/>
                    </a:lnR>
                    <a:lnT w="12700" cap="flat" cmpd="sng">
                      <a:solidFill>
                        <a:srgbClr val="44BAA9"/>
                      </a:solidFill>
                      <a:prstDash val="solid"/>
                      <a:round/>
                      <a:headEnd type="none" w="sm" len="sm"/>
                      <a:tailEnd type="none" w="sm" len="sm"/>
                    </a:lnT>
                    <a:lnB w="12700" cap="flat" cmpd="sng">
                      <a:solidFill>
                        <a:srgbClr val="44BAA9"/>
                      </a:solidFill>
                      <a:prstDash val="solid"/>
                      <a:round/>
                      <a:headEnd type="none" w="sm" len="sm"/>
                      <a:tailEnd type="none" w="sm" len="sm"/>
                    </a:lnB>
                    <a:solidFill>
                      <a:srgbClr val="69ADAD"/>
                    </a:solidFill>
                  </a:tcPr>
                </a:tc>
              </a:tr>
              <a:tr h="370850">
                <a:tc>
                  <a:txBody>
                    <a:bodyPr/>
                    <a:lstStyle/>
                    <a:p>
                      <a:pPr marL="0" marR="0" lvl="0" indent="0" algn="l" rtl="0">
                        <a:spcBef>
                          <a:spcPts val="0"/>
                        </a:spcBef>
                        <a:spcAft>
                          <a:spcPts val="0"/>
                        </a:spcAft>
                        <a:buNone/>
                      </a:pPr>
                      <a:r>
                        <a:rPr lang="en-US" sz="1400" b="1" i="0" u="none" strike="noStrike" cap="none">
                          <a:solidFill>
                            <a:srgbClr val="4B4B4B"/>
                          </a:solidFill>
                          <a:latin typeface="Verdana"/>
                          <a:ea typeface="Verdana"/>
                          <a:cs typeface="Verdana"/>
                          <a:sym typeface="Verdana"/>
                        </a:rPr>
                        <a:t>Esercizio: </a:t>
                      </a:r>
                      <a:r>
                        <a:rPr lang="en-US" sz="1400" b="0" i="0" u="none" strike="noStrike" cap="none">
                          <a:solidFill>
                            <a:srgbClr val="4B4B4B"/>
                          </a:solidFill>
                          <a:latin typeface="Verdana"/>
                          <a:ea typeface="Verdana"/>
                          <a:cs typeface="Verdana"/>
                          <a:sym typeface="Verdana"/>
                        </a:rPr>
                        <a:t>Scambiate idee e collaborate con altri per far crescere la vostra idea o il vostro progetto.</a:t>
                      </a:r>
                      <a:endParaRPr/>
                    </a:p>
                    <a:p>
                      <a:pPr marL="285750" marR="0" lvl="0" indent="-285750" algn="l" rtl="0">
                        <a:spcBef>
                          <a:spcPts val="600"/>
                        </a:spcBef>
                        <a:spcAft>
                          <a:spcPts val="0"/>
                        </a:spcAft>
                        <a:buClr>
                          <a:srgbClr val="4B4B4B"/>
                        </a:buClr>
                        <a:buSzPts val="1200"/>
                        <a:buFont typeface="Noto Sans Symbols"/>
                        <a:buChar char="❖"/>
                      </a:pPr>
                      <a:r>
                        <a:rPr lang="en-US" sz="1200" b="1" i="0" u="none" strike="noStrike" cap="none">
                          <a:solidFill>
                            <a:srgbClr val="4B4B4B"/>
                          </a:solidFill>
                          <a:latin typeface="Verdana"/>
                          <a:ea typeface="Verdana"/>
                          <a:cs typeface="Verdana"/>
                          <a:sym typeface="Verdana"/>
                        </a:rPr>
                        <a:t>Condividete le vostre idee: </a:t>
                      </a:r>
                      <a:r>
                        <a:rPr lang="en-US" sz="1200" b="0" i="0" u="none" strike="noStrike" cap="none">
                          <a:solidFill>
                            <a:srgbClr val="4B4B4B"/>
                          </a:solidFill>
                          <a:latin typeface="Verdana"/>
                          <a:ea typeface="Verdana"/>
                          <a:cs typeface="Verdana"/>
                          <a:sym typeface="Verdana"/>
                        </a:rPr>
                        <a:t>Utilizzate piattaforme come Google Docs, Miro o Mural per condividere le vostre idee e collaborare. Questi strumenti consentono di creare e modificare documenti, fare brainstorming e organizzare visivamente le idee con altri, anche se non vi trovate nello stesso luogo.</a:t>
                      </a:r>
                      <a:endParaRPr/>
                    </a:p>
                    <a:p>
                      <a:pPr marL="285750" marR="0" lvl="0" indent="-285750" algn="l" rtl="0">
                        <a:spcBef>
                          <a:spcPts val="600"/>
                        </a:spcBef>
                        <a:spcAft>
                          <a:spcPts val="0"/>
                        </a:spcAft>
                        <a:buClr>
                          <a:srgbClr val="4B4B4B"/>
                        </a:buClr>
                        <a:buSzPts val="1200"/>
                        <a:buFont typeface="Noto Sans Symbols"/>
                        <a:buChar char="❖"/>
                      </a:pPr>
                      <a:r>
                        <a:rPr lang="en-US" sz="1200" b="1" i="0" u="none" strike="noStrike" cap="none">
                          <a:solidFill>
                            <a:srgbClr val="4B4B4B"/>
                          </a:solidFill>
                          <a:latin typeface="Verdana"/>
                          <a:ea typeface="Verdana"/>
                          <a:cs typeface="Verdana"/>
                          <a:sym typeface="Verdana"/>
                        </a:rPr>
                        <a:t>Richiesta di feedback: </a:t>
                      </a:r>
                      <a:r>
                        <a:rPr lang="en-US" sz="1200" b="0" i="0" u="none" strike="noStrike" cap="none">
                          <a:solidFill>
                            <a:srgbClr val="4B4B4B"/>
                          </a:solidFill>
                          <a:latin typeface="Verdana"/>
                          <a:ea typeface="Verdana"/>
                          <a:cs typeface="Verdana"/>
                          <a:sym typeface="Verdana"/>
                        </a:rPr>
                        <a:t>Quando condividete contenuti o idee, incoraggiate i vostri colleghi a fornire feedback o suggerimenti. Le critiche costruttive possono aiutarvi a migliorare il vostro progetto e a renderlo più efficace. Ponete domande specifiche per ottenere gli spunti più utili.</a:t>
                      </a:r>
                      <a:endParaRPr/>
                    </a:p>
                    <a:p>
                      <a:pPr marL="285750" marR="0" lvl="0" indent="-285750" algn="l" rtl="0">
                        <a:spcBef>
                          <a:spcPts val="600"/>
                        </a:spcBef>
                        <a:spcAft>
                          <a:spcPts val="0"/>
                        </a:spcAft>
                        <a:buClr>
                          <a:srgbClr val="4B4B4B"/>
                        </a:buClr>
                        <a:buSzPts val="1200"/>
                        <a:buFont typeface="Noto Sans Symbols"/>
                        <a:buChar char="❖"/>
                      </a:pPr>
                      <a:r>
                        <a:rPr lang="en-US" sz="1200" b="1" i="0" u="none" strike="noStrike" cap="none">
                          <a:solidFill>
                            <a:srgbClr val="4B4B4B"/>
                          </a:solidFill>
                          <a:latin typeface="Verdana"/>
                          <a:ea typeface="Verdana"/>
                          <a:cs typeface="Verdana"/>
                          <a:sym typeface="Verdana"/>
                        </a:rPr>
                        <a:t>Collaborare ai progetti: </a:t>
                      </a:r>
                      <a:r>
                        <a:rPr lang="en-US" sz="1200" b="0" i="0" u="none" strike="noStrike" cap="none">
                          <a:solidFill>
                            <a:srgbClr val="4B4B4B"/>
                          </a:solidFill>
                          <a:latin typeface="Verdana"/>
                          <a:ea typeface="Verdana"/>
                          <a:cs typeface="Verdana"/>
                          <a:sym typeface="Verdana"/>
                        </a:rPr>
                        <a:t>Pensate a come lavorare con altri su un progetto condiviso. Ad esempio, la creazione di un evento comune, lo sviluppo di contenuti insieme o la collaborazione su un prodotto. Le collaborazioni vi aiutano a imparare dagli altri e a contribuire ai loro progetti.</a:t>
                      </a:r>
                      <a:endParaRPr/>
                    </a:p>
                    <a:p>
                      <a:pPr marL="0" marR="0" lvl="0" indent="0" algn="l" rtl="0">
                        <a:spcBef>
                          <a:spcPts val="600"/>
                        </a:spcBef>
                        <a:spcAft>
                          <a:spcPts val="0"/>
                        </a:spcAft>
                        <a:buNone/>
                      </a:pPr>
                      <a:r>
                        <a:t/>
                      </a:r>
                      <a:endParaRPr sz="1200" b="0" i="0" u="none" strike="noStrike" cap="none">
                        <a:solidFill>
                          <a:srgbClr val="4B4B4B"/>
                        </a:solidFill>
                        <a:latin typeface="Verdana"/>
                        <a:ea typeface="Verdana"/>
                        <a:cs typeface="Verdana"/>
                        <a:sym typeface="Verdana"/>
                      </a:endParaRPr>
                    </a:p>
                  </a:txBody>
                  <a:tcPr marL="91450" marR="91450" marT="45725" marB="45725">
                    <a:lnL w="12700" cap="flat" cmpd="sng">
                      <a:solidFill>
                        <a:srgbClr val="44BAA9"/>
                      </a:solidFill>
                      <a:prstDash val="solid"/>
                      <a:round/>
                      <a:headEnd type="none" w="sm" len="sm"/>
                      <a:tailEnd type="none" w="sm" len="sm"/>
                    </a:lnL>
                    <a:lnR w="12700" cap="flat" cmpd="sng">
                      <a:solidFill>
                        <a:srgbClr val="44BAA9"/>
                      </a:solidFill>
                      <a:prstDash val="solid"/>
                      <a:round/>
                      <a:headEnd type="none" w="sm" len="sm"/>
                      <a:tailEnd type="none" w="sm" len="sm"/>
                    </a:lnR>
                    <a:lnT w="12700" cap="flat" cmpd="sng">
                      <a:solidFill>
                        <a:srgbClr val="44BAA9"/>
                      </a:solidFill>
                      <a:prstDash val="solid"/>
                      <a:round/>
                      <a:headEnd type="none" w="sm" len="sm"/>
                      <a:tailEnd type="none" w="sm" len="sm"/>
                    </a:lnT>
                    <a:lnB w="12700" cap="flat" cmpd="sng">
                      <a:solidFill>
                        <a:srgbClr val="44BAA9"/>
                      </a:solidFill>
                      <a:prstDash val="solid"/>
                      <a:round/>
                      <a:headEnd type="none" w="sm" len="sm"/>
                      <a:tailEnd type="none" w="sm" len="sm"/>
                    </a:lnB>
                    <a:solidFill>
                      <a:schemeClr val="lt1"/>
                    </a:solidFill>
                  </a:tcPr>
                </a:tc>
              </a:tr>
            </a:tbl>
          </a:graphicData>
        </a:graphic>
      </p:graphicFrame>
      <p:sp>
        <p:nvSpPr>
          <p:cNvPr id="2085" name="Google Shape;2085;p61"/>
          <p:cNvSpPr txBox="1"/>
          <p:nvPr/>
        </p:nvSpPr>
        <p:spPr>
          <a:xfrm>
            <a:off x="285418" y="864455"/>
            <a:ext cx="5956470" cy="665144"/>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lt1"/>
              </a:buClr>
              <a:buSzPts val="2800"/>
              <a:buFont typeface="Arial"/>
              <a:buNone/>
            </a:pPr>
            <a:r>
              <a:rPr lang="en-US" sz="2800" b="1" i="0">
                <a:solidFill>
                  <a:schemeClr val="lt1"/>
                </a:solidFill>
                <a:latin typeface="Verdana"/>
                <a:ea typeface="Verdana"/>
                <a:cs typeface="Verdana"/>
                <a:sym typeface="Verdana"/>
              </a:rPr>
              <a:t>Sezione 6: Fase 1</a:t>
            </a:r>
            <a:endParaRPr/>
          </a:p>
        </p:txBody>
      </p:sp>
      <p:sp>
        <p:nvSpPr>
          <p:cNvPr id="2086" name="Google Shape;2086;p61"/>
          <p:cNvSpPr txBox="1"/>
          <p:nvPr/>
        </p:nvSpPr>
        <p:spPr>
          <a:xfrm>
            <a:off x="285417" y="1497786"/>
            <a:ext cx="6472655" cy="782354"/>
          </a:xfrm>
          <a:prstGeom prst="rect">
            <a:avLst/>
          </a:prstGeom>
          <a:noFill/>
          <a:ln>
            <a:noFill/>
          </a:ln>
        </p:spPr>
        <p:txBody>
          <a:bodyPr spcFirstLastPara="1" wrap="square" lIns="91425" tIns="45700" rIns="91425" bIns="45700" anchor="t" anchorCtr="0">
            <a:noAutofit/>
          </a:bodyPr>
          <a:lstStyle/>
          <a:p>
            <a:pPr marL="0" marR="0" lvl="0" indent="0" algn="just" rtl="0">
              <a:lnSpc>
                <a:spcPct val="100000"/>
              </a:lnSpc>
              <a:spcBef>
                <a:spcPts val="0"/>
              </a:spcBef>
              <a:spcAft>
                <a:spcPts val="0"/>
              </a:spcAft>
              <a:buClr>
                <a:schemeClr val="lt1"/>
              </a:buClr>
              <a:buSzPts val="2000"/>
              <a:buFont typeface="Arial"/>
              <a:buNone/>
            </a:pPr>
            <a:r>
              <a:rPr lang="en-US" sz="2000" b="0" i="0">
                <a:solidFill>
                  <a:schemeClr val="lt1"/>
                </a:solidFill>
                <a:latin typeface="Verdana"/>
                <a:ea typeface="Verdana"/>
                <a:cs typeface="Verdana"/>
                <a:sym typeface="Verdana"/>
              </a:rPr>
              <a:t>PENSARE con le domande (5)</a:t>
            </a:r>
            <a:endParaRPr/>
          </a:p>
        </p:txBody>
      </p:sp>
    </p:spTree>
  </p:cSld>
  <p:clrMapOvr>
    <a:masterClrMapping/>
  </p:clrMapOvr>
</p:sld>
</file>

<file path=ppt/slides/slide6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90" name="Shape 2090"/>
        <p:cNvGrpSpPr/>
        <p:nvPr/>
      </p:nvGrpSpPr>
      <p:grpSpPr>
        <a:xfrm>
          <a:off x="0" y="0"/>
          <a:ext cx="0" cy="0"/>
          <a:chOff x="0" y="0"/>
          <a:chExt cx="0" cy="0"/>
        </a:xfrm>
      </p:grpSpPr>
      <p:sp>
        <p:nvSpPr>
          <p:cNvPr id="2091" name="Google Shape;2091;p62"/>
          <p:cNvSpPr txBox="1"/>
          <p:nvPr>
            <p:ph type="sldNum" idx="12"/>
          </p:nvPr>
        </p:nvSpPr>
        <p:spPr>
          <a:xfrm>
            <a:off x="6860806" y="10158647"/>
            <a:ext cx="374383" cy="465822"/>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en-US"/>
              <a:t>'#'</a:t>
            </a:fld>
            <a:endParaRPr/>
          </a:p>
        </p:txBody>
      </p:sp>
      <p:graphicFrame>
        <p:nvGraphicFramePr>
          <p:cNvPr id="2092" name="Google Shape;2092;p62"/>
          <p:cNvGraphicFramePr/>
          <p:nvPr/>
        </p:nvGraphicFramePr>
        <p:xfrm>
          <a:off x="302839" y="2306661"/>
          <a:ext cx="3000000" cy="3000000"/>
        </p:xfrm>
        <a:graphic>
          <a:graphicData uri="http://schemas.openxmlformats.org/drawingml/2006/table">
            <a:tbl>
              <a:tblPr firstRow="1" bandRow="1">
                <a:noFill/>
                <a:tableStyleId>{D8F5C330-00EC-492D-B79E-F1F6E617DCEB}</a:tableStyleId>
              </a:tblPr>
              <a:tblGrid>
                <a:gridCol w="7011550"/>
              </a:tblGrid>
              <a:tr h="370850">
                <a:tc>
                  <a:txBody>
                    <a:bodyPr/>
                    <a:lstStyle/>
                    <a:p>
                      <a:pPr marL="342900" marR="0" lvl="0" indent="-342900" algn="l" rtl="0">
                        <a:lnSpc>
                          <a:spcPct val="100000"/>
                        </a:lnSpc>
                        <a:spcBef>
                          <a:spcPts val="0"/>
                        </a:spcBef>
                        <a:spcAft>
                          <a:spcPts val="0"/>
                        </a:spcAft>
                        <a:buClr>
                          <a:schemeClr val="lt1"/>
                        </a:buClr>
                        <a:buSzPts val="1400"/>
                        <a:buFont typeface="Century Schoolbook"/>
                        <a:buAutoNum type="arabicPeriod" startAt="3"/>
                      </a:pPr>
                      <a:r>
                        <a:rPr lang="en-US" sz="1400" b="0" i="0" u="none" strike="noStrike" cap="none">
                          <a:solidFill>
                            <a:schemeClr val="lt1"/>
                          </a:solidFill>
                          <a:latin typeface="Verdana"/>
                          <a:ea typeface="Verdana"/>
                          <a:cs typeface="Verdana"/>
                          <a:sym typeface="Verdana"/>
                        </a:rPr>
                        <a:t>Come si può raccogliere un feedback prezioso dai colleghi e dai clienti?</a:t>
                      </a:r>
                      <a:endParaRPr/>
                    </a:p>
                  </a:txBody>
                  <a:tcPr marL="91450" marR="91450" marT="45725" marB="45725">
                    <a:lnL w="12700" cap="flat" cmpd="sng">
                      <a:solidFill>
                        <a:srgbClr val="44BAA9"/>
                      </a:solidFill>
                      <a:prstDash val="solid"/>
                      <a:round/>
                      <a:headEnd type="none" w="sm" len="sm"/>
                      <a:tailEnd type="none" w="sm" len="sm"/>
                    </a:lnL>
                    <a:lnR w="12700" cap="flat" cmpd="sng">
                      <a:solidFill>
                        <a:srgbClr val="44BAA9"/>
                      </a:solidFill>
                      <a:prstDash val="solid"/>
                      <a:round/>
                      <a:headEnd type="none" w="sm" len="sm"/>
                      <a:tailEnd type="none" w="sm" len="sm"/>
                    </a:lnR>
                    <a:lnT w="12700" cap="flat" cmpd="sng">
                      <a:solidFill>
                        <a:srgbClr val="44BAA9"/>
                      </a:solidFill>
                      <a:prstDash val="solid"/>
                      <a:round/>
                      <a:headEnd type="none" w="sm" len="sm"/>
                      <a:tailEnd type="none" w="sm" len="sm"/>
                    </a:lnT>
                    <a:lnB w="12700" cap="flat" cmpd="sng">
                      <a:solidFill>
                        <a:srgbClr val="44BAA9"/>
                      </a:solidFill>
                      <a:prstDash val="solid"/>
                      <a:round/>
                      <a:headEnd type="none" w="sm" len="sm"/>
                      <a:tailEnd type="none" w="sm" len="sm"/>
                    </a:lnB>
                    <a:solidFill>
                      <a:srgbClr val="69ADAD"/>
                    </a:solidFill>
                  </a:tcPr>
                </a:tc>
              </a:tr>
              <a:tr h="370850">
                <a:tc>
                  <a:txBody>
                    <a:bodyPr/>
                    <a:lstStyle/>
                    <a:p>
                      <a:pPr marL="0" marR="0" lvl="0" indent="0" algn="l" rtl="0">
                        <a:spcBef>
                          <a:spcPts val="0"/>
                        </a:spcBef>
                        <a:spcAft>
                          <a:spcPts val="0"/>
                        </a:spcAft>
                        <a:buNone/>
                      </a:pPr>
                      <a:r>
                        <a:rPr lang="en-US" sz="1400" b="1" i="0" u="none" strike="noStrike" cap="none">
                          <a:solidFill>
                            <a:srgbClr val="3F3F3F"/>
                          </a:solidFill>
                          <a:latin typeface="Verdana"/>
                          <a:ea typeface="Verdana"/>
                          <a:cs typeface="Verdana"/>
                          <a:sym typeface="Verdana"/>
                        </a:rPr>
                        <a:t>Esercizio: </a:t>
                      </a:r>
                      <a:r>
                        <a:rPr lang="en-US" sz="1400" b="0" i="0" u="none" strike="noStrike" cap="none">
                          <a:solidFill>
                            <a:srgbClr val="3F3F3F"/>
                          </a:solidFill>
                          <a:latin typeface="Verdana"/>
                          <a:ea typeface="Verdana"/>
                          <a:cs typeface="Verdana"/>
                          <a:sym typeface="Verdana"/>
                        </a:rPr>
                        <a:t>Utilizzate i sondaggi e le conversazioni dirette per perfezionare il vostro progetto.</a:t>
                      </a:r>
                      <a:endParaRPr/>
                    </a:p>
                    <a:p>
                      <a:pPr marL="171450" marR="0" lvl="0" indent="-171450" algn="l" rtl="0">
                        <a:spcBef>
                          <a:spcPts val="600"/>
                        </a:spcBef>
                        <a:spcAft>
                          <a:spcPts val="0"/>
                        </a:spcAft>
                        <a:buClr>
                          <a:srgbClr val="3F3F3F"/>
                        </a:buClr>
                        <a:buSzPts val="1200"/>
                        <a:buFont typeface="Noto Sans Symbols"/>
                        <a:buChar char="❖"/>
                      </a:pPr>
                      <a:r>
                        <a:rPr lang="en-US" sz="1200" b="1" i="0" u="none" strike="noStrike" cap="none">
                          <a:solidFill>
                            <a:srgbClr val="3F3F3F"/>
                          </a:solidFill>
                          <a:latin typeface="Verdana"/>
                          <a:ea typeface="Verdana"/>
                          <a:cs typeface="Verdana"/>
                          <a:sym typeface="Verdana"/>
                        </a:rPr>
                        <a:t>Creare un sondaggio: </a:t>
                      </a:r>
                      <a:r>
                        <a:rPr lang="en-US" sz="1200" b="0" i="0" u="none" strike="noStrike" cap="none">
                          <a:solidFill>
                            <a:srgbClr val="3F3F3F"/>
                          </a:solidFill>
                          <a:latin typeface="Verdana"/>
                          <a:ea typeface="Verdana"/>
                          <a:cs typeface="Verdana"/>
                          <a:sym typeface="Verdana"/>
                        </a:rPr>
                        <a:t>Utilizzate strumenti gratuiti come Google Forms o SurveyMonkey per creare semplici sondaggi che chiedano un feedback sul vostro progetto. Includete domande su cosa funziona bene, cosa potrebbe essere migliorato e come soddisfare meglio le esigenze del vostro pubblico.</a:t>
                      </a:r>
                      <a:endParaRPr/>
                    </a:p>
                    <a:p>
                      <a:pPr marL="171450" marR="0" lvl="0" indent="-171450" algn="l" rtl="0">
                        <a:spcBef>
                          <a:spcPts val="600"/>
                        </a:spcBef>
                        <a:spcAft>
                          <a:spcPts val="0"/>
                        </a:spcAft>
                        <a:buClr>
                          <a:srgbClr val="3F3F3F"/>
                        </a:buClr>
                        <a:buSzPts val="1200"/>
                        <a:buFont typeface="Noto Sans Symbols"/>
                        <a:buChar char="❖"/>
                      </a:pPr>
                      <a:r>
                        <a:rPr lang="en-US" sz="1200" b="1" i="0" u="none" strike="noStrike" cap="none">
                          <a:solidFill>
                            <a:srgbClr val="3F3F3F"/>
                          </a:solidFill>
                          <a:latin typeface="Verdana"/>
                          <a:ea typeface="Verdana"/>
                          <a:cs typeface="Verdana"/>
                          <a:sym typeface="Verdana"/>
                        </a:rPr>
                        <a:t>Organizzare gruppi di discussione: </a:t>
                      </a:r>
                      <a:r>
                        <a:rPr lang="en-US" sz="1200" b="0" i="0" u="none" strike="noStrike" cap="none">
                          <a:solidFill>
                            <a:srgbClr val="3F3F3F"/>
                          </a:solidFill>
                          <a:latin typeface="Verdana"/>
                          <a:ea typeface="Verdana"/>
                          <a:cs typeface="Verdana"/>
                          <a:sym typeface="Verdana"/>
                        </a:rPr>
                        <a:t>Organizzate piccole discussioni di gruppo informali con coetanei, potenziali clienti o membri della comunità per approfondire i loro pensieri. In questo modo potrete conoscere meglio le loro esigenze, le loro preferenze e il loro rapporto con il vostro progetto.</a:t>
                      </a:r>
                      <a:endParaRPr/>
                    </a:p>
                    <a:p>
                      <a:pPr marL="171450" marR="0" lvl="0" indent="-171450" algn="l" rtl="0">
                        <a:spcBef>
                          <a:spcPts val="600"/>
                        </a:spcBef>
                        <a:spcAft>
                          <a:spcPts val="0"/>
                        </a:spcAft>
                        <a:buClr>
                          <a:srgbClr val="3F3F3F"/>
                        </a:buClr>
                        <a:buSzPts val="1200"/>
                        <a:buFont typeface="Noto Sans Symbols"/>
                        <a:buChar char="❖"/>
                      </a:pPr>
                      <a:r>
                        <a:rPr lang="en-US" sz="1200" b="1" i="0" u="none" strike="noStrike" cap="none">
                          <a:solidFill>
                            <a:srgbClr val="3F3F3F"/>
                          </a:solidFill>
                          <a:latin typeface="Verdana"/>
                          <a:ea typeface="Verdana"/>
                          <a:cs typeface="Verdana"/>
                          <a:sym typeface="Verdana"/>
                        </a:rPr>
                        <a:t>Incorporare il feedback: </a:t>
                      </a:r>
                      <a:r>
                        <a:rPr lang="en-US" sz="1200" b="0" i="0" u="none" strike="noStrike" cap="none">
                          <a:solidFill>
                            <a:srgbClr val="3F3F3F"/>
                          </a:solidFill>
                          <a:latin typeface="Verdana"/>
                          <a:ea typeface="Verdana"/>
                          <a:cs typeface="Verdana"/>
                          <a:sym typeface="Verdana"/>
                        </a:rPr>
                        <a:t>Utilizzate il feedback per perfezionare il vostro progetto. Apportate modifiche in base ai suggerimenti o alle preoccupazioni degli altri. Questo processo vi aiuta a migliorare la vostra idea e vi assicura che state rispondendo alle esigenze del vostro pubblico di riferimento.</a:t>
                      </a:r>
                      <a:endParaRPr/>
                    </a:p>
                    <a:p>
                      <a:pPr marL="171450" marR="0" lvl="0" indent="-146050" algn="l" rtl="0">
                        <a:spcBef>
                          <a:spcPts val="0"/>
                        </a:spcBef>
                        <a:spcAft>
                          <a:spcPts val="0"/>
                        </a:spcAft>
                        <a:buClr>
                          <a:srgbClr val="FF9933"/>
                        </a:buClr>
                        <a:buSzPts val="400"/>
                        <a:buFont typeface="Noto Sans Symbols"/>
                        <a:buNone/>
                      </a:pPr>
                      <a:r>
                        <a:t/>
                      </a:r>
                      <a:endParaRPr sz="400" b="0">
                        <a:solidFill>
                          <a:srgbClr val="4B4B4B"/>
                        </a:solidFill>
                        <a:latin typeface="Verdana"/>
                        <a:ea typeface="Verdana"/>
                        <a:cs typeface="Verdana"/>
                        <a:sym typeface="Verdana"/>
                      </a:endParaRPr>
                    </a:p>
                  </a:txBody>
                  <a:tcPr marL="91450" marR="91450" marT="45725" marB="45725">
                    <a:lnL w="12700" cap="flat" cmpd="sng">
                      <a:solidFill>
                        <a:srgbClr val="44BAA9"/>
                      </a:solidFill>
                      <a:prstDash val="solid"/>
                      <a:round/>
                      <a:headEnd type="none" w="sm" len="sm"/>
                      <a:tailEnd type="none" w="sm" len="sm"/>
                    </a:lnL>
                    <a:lnR w="12700" cap="flat" cmpd="sng">
                      <a:solidFill>
                        <a:srgbClr val="44BAA9"/>
                      </a:solidFill>
                      <a:prstDash val="solid"/>
                      <a:round/>
                      <a:headEnd type="none" w="sm" len="sm"/>
                      <a:tailEnd type="none" w="sm" len="sm"/>
                    </a:lnR>
                    <a:lnT w="12700" cap="flat" cmpd="sng">
                      <a:solidFill>
                        <a:srgbClr val="44BAA9"/>
                      </a:solidFill>
                      <a:prstDash val="solid"/>
                      <a:round/>
                      <a:headEnd type="none" w="sm" len="sm"/>
                      <a:tailEnd type="none" w="sm" len="sm"/>
                    </a:lnT>
                    <a:lnB w="12700" cap="flat" cmpd="sng">
                      <a:solidFill>
                        <a:srgbClr val="44BAA9"/>
                      </a:solidFill>
                      <a:prstDash val="solid"/>
                      <a:round/>
                      <a:headEnd type="none" w="sm" len="sm"/>
                      <a:tailEnd type="none" w="sm" len="sm"/>
                    </a:lnB>
                    <a:solidFill>
                      <a:schemeClr val="lt1"/>
                    </a:solidFill>
                  </a:tcPr>
                </a:tc>
              </a:tr>
              <a:tr h="370850">
                <a:tc>
                  <a:txBody>
                    <a:bodyPr/>
                    <a:lstStyle/>
                    <a:p>
                      <a:pPr marL="342900" marR="0" lvl="0" indent="-342900" algn="l" rtl="0">
                        <a:lnSpc>
                          <a:spcPct val="100000"/>
                        </a:lnSpc>
                        <a:spcBef>
                          <a:spcPts val="0"/>
                        </a:spcBef>
                        <a:spcAft>
                          <a:spcPts val="0"/>
                        </a:spcAft>
                        <a:buClr>
                          <a:schemeClr val="lt1"/>
                        </a:buClr>
                        <a:buSzPts val="1400"/>
                        <a:buFont typeface="Century Schoolbook"/>
                        <a:buAutoNum type="arabicPeriod" startAt="4"/>
                      </a:pPr>
                      <a:r>
                        <a:rPr lang="en-US" sz="1400" b="0" i="0" u="none" strike="noStrike" cap="none">
                          <a:solidFill>
                            <a:schemeClr val="lt1"/>
                          </a:solidFill>
                          <a:latin typeface="Verdana"/>
                          <a:ea typeface="Verdana"/>
                          <a:cs typeface="Verdana"/>
                          <a:sym typeface="Verdana"/>
                        </a:rPr>
                        <a:t>Come si può creare uno spazio per la collaborazione e l'innovazione continua?</a:t>
                      </a:r>
                      <a:endParaRPr/>
                    </a:p>
                  </a:txBody>
                  <a:tcPr marL="91450" marR="91450" marT="45725" marB="45725">
                    <a:lnL w="12700" cap="flat" cmpd="sng">
                      <a:solidFill>
                        <a:srgbClr val="44BAA9"/>
                      </a:solidFill>
                      <a:prstDash val="solid"/>
                      <a:round/>
                      <a:headEnd type="none" w="sm" len="sm"/>
                      <a:tailEnd type="none" w="sm" len="sm"/>
                    </a:lnL>
                    <a:lnR w="12700" cap="flat" cmpd="sng">
                      <a:solidFill>
                        <a:srgbClr val="44BAA9"/>
                      </a:solidFill>
                      <a:prstDash val="solid"/>
                      <a:round/>
                      <a:headEnd type="none" w="sm" len="sm"/>
                      <a:tailEnd type="none" w="sm" len="sm"/>
                    </a:lnR>
                    <a:lnT w="12700" cap="flat" cmpd="sng">
                      <a:solidFill>
                        <a:srgbClr val="44BAA9"/>
                      </a:solidFill>
                      <a:prstDash val="solid"/>
                      <a:round/>
                      <a:headEnd type="none" w="sm" len="sm"/>
                      <a:tailEnd type="none" w="sm" len="sm"/>
                    </a:lnT>
                    <a:lnB w="12700" cap="flat" cmpd="sng">
                      <a:solidFill>
                        <a:srgbClr val="44BAA9"/>
                      </a:solidFill>
                      <a:prstDash val="solid"/>
                      <a:round/>
                      <a:headEnd type="none" w="sm" len="sm"/>
                      <a:tailEnd type="none" w="sm" len="sm"/>
                    </a:lnB>
                    <a:solidFill>
                      <a:srgbClr val="69ADAD"/>
                    </a:solidFill>
                  </a:tcPr>
                </a:tc>
              </a:tr>
              <a:tr h="370850">
                <a:tc>
                  <a:txBody>
                    <a:bodyPr/>
                    <a:lstStyle/>
                    <a:p>
                      <a:pPr marL="0" marR="0" lvl="0" indent="0" algn="l" rtl="0">
                        <a:spcBef>
                          <a:spcPts val="0"/>
                        </a:spcBef>
                        <a:spcAft>
                          <a:spcPts val="0"/>
                        </a:spcAft>
                        <a:buClr>
                          <a:srgbClr val="FF9933"/>
                        </a:buClr>
                        <a:buSzPts val="1400"/>
                        <a:buFont typeface="Noto Sans Symbols"/>
                        <a:buNone/>
                      </a:pPr>
                      <a:r>
                        <a:rPr lang="en-US" sz="1400" b="1" i="0" u="none" strike="noStrike" cap="none">
                          <a:solidFill>
                            <a:srgbClr val="3F3F3F"/>
                          </a:solidFill>
                          <a:latin typeface="Verdana"/>
                          <a:ea typeface="Verdana"/>
                          <a:cs typeface="Verdana"/>
                          <a:sym typeface="Verdana"/>
                        </a:rPr>
                        <a:t>Esercizio: </a:t>
                      </a:r>
                      <a:r>
                        <a:rPr lang="en-US" sz="1400" b="0" i="0" u="none" strike="noStrike" cap="none">
                          <a:solidFill>
                            <a:srgbClr val="3F3F3F"/>
                          </a:solidFill>
                          <a:latin typeface="Verdana"/>
                          <a:ea typeface="Verdana"/>
                          <a:cs typeface="Verdana"/>
                          <a:sym typeface="Verdana"/>
                        </a:rPr>
                        <a:t>Creare opportunità di apprendimento e sviluppo continuo.</a:t>
                      </a:r>
                      <a:endParaRPr/>
                    </a:p>
                    <a:p>
                      <a:pPr marL="171450" marR="0" lvl="0" indent="-171450" algn="l" rtl="0">
                        <a:spcBef>
                          <a:spcPts val="600"/>
                        </a:spcBef>
                        <a:spcAft>
                          <a:spcPts val="0"/>
                        </a:spcAft>
                        <a:buClr>
                          <a:srgbClr val="FF9933"/>
                        </a:buClr>
                        <a:buSzPts val="1200"/>
                        <a:buFont typeface="Noto Sans Symbols"/>
                        <a:buChar char="❖"/>
                      </a:pPr>
                      <a:r>
                        <a:rPr lang="en-US" sz="1200" b="1" i="0" u="none" strike="noStrike" cap="none">
                          <a:solidFill>
                            <a:srgbClr val="3F3F3F"/>
                          </a:solidFill>
                          <a:latin typeface="Verdana"/>
                          <a:ea typeface="Verdana"/>
                          <a:cs typeface="Verdana"/>
                          <a:sym typeface="Verdana"/>
                        </a:rPr>
                        <a:t>Organizzate riunioni o check-in regolari: </a:t>
                      </a:r>
                      <a:r>
                        <a:rPr lang="en-US" sz="1200" b="0" i="0" u="none" strike="noStrike" cap="none">
                          <a:solidFill>
                            <a:srgbClr val="3F3F3F"/>
                          </a:solidFill>
                          <a:latin typeface="Verdana"/>
                          <a:ea typeface="Verdana"/>
                          <a:cs typeface="Verdana"/>
                          <a:sym typeface="Verdana"/>
                        </a:rPr>
                        <a:t>Organizzate riunioni o chiamate ricorrenti con i vostri colleghi per discutere dei progressi e delle nuove idee. Utilizzate strumenti come Google Meet o Microsoft Teams per creare uno spazio regolare per il brainstorming, il feedback e la condivisione degli aggiornamenti.</a:t>
                      </a:r>
                      <a:endParaRPr/>
                    </a:p>
                    <a:p>
                      <a:pPr marL="171450" marR="0" lvl="0" indent="-171450" algn="l" rtl="0">
                        <a:spcBef>
                          <a:spcPts val="600"/>
                        </a:spcBef>
                        <a:spcAft>
                          <a:spcPts val="0"/>
                        </a:spcAft>
                        <a:buClr>
                          <a:srgbClr val="FF9933"/>
                        </a:buClr>
                        <a:buSzPts val="1200"/>
                        <a:buFont typeface="Noto Sans Symbols"/>
                        <a:buChar char="❖"/>
                      </a:pPr>
                      <a:r>
                        <a:rPr lang="en-US" sz="1200" b="1" i="0" u="none" strike="noStrike" cap="none">
                          <a:solidFill>
                            <a:srgbClr val="3F3F3F"/>
                          </a:solidFill>
                          <a:latin typeface="Verdana"/>
                          <a:ea typeface="Verdana"/>
                          <a:cs typeface="Verdana"/>
                          <a:sym typeface="Verdana"/>
                        </a:rPr>
                        <a:t>Incoraggiare la condivisione delle idee: </a:t>
                      </a:r>
                      <a:r>
                        <a:rPr lang="en-US" sz="1200" b="0" i="0" u="none" strike="noStrike" cap="none">
                          <a:solidFill>
                            <a:srgbClr val="3F3F3F"/>
                          </a:solidFill>
                          <a:latin typeface="Verdana"/>
                          <a:ea typeface="Verdana"/>
                          <a:cs typeface="Verdana"/>
                          <a:sym typeface="Verdana"/>
                        </a:rPr>
                        <a:t>Create una piattaforma online condivisa, come un gruppo Slack o una pagina Facebook, dove i colleghi possano condividere articoli, idee o sfide relative al vostro progetto. Incoraggiate i membri a contribuire e a condividere regolarmente le loro idee.</a:t>
                      </a:r>
                      <a:endParaRPr/>
                    </a:p>
                    <a:p>
                      <a:pPr marL="171450" marR="0" lvl="0" indent="-171450" algn="l" rtl="0">
                        <a:spcBef>
                          <a:spcPts val="600"/>
                        </a:spcBef>
                        <a:spcAft>
                          <a:spcPts val="0"/>
                        </a:spcAft>
                        <a:buClr>
                          <a:srgbClr val="FF9933"/>
                        </a:buClr>
                        <a:buSzPts val="1200"/>
                        <a:buFont typeface="Noto Sans Symbols"/>
                        <a:buChar char="❖"/>
                      </a:pPr>
                      <a:r>
                        <a:rPr lang="en-US" sz="1200" b="1" i="0" u="none" strike="noStrike" cap="none">
                          <a:solidFill>
                            <a:srgbClr val="3F3F3F"/>
                          </a:solidFill>
                          <a:latin typeface="Verdana"/>
                          <a:ea typeface="Verdana"/>
                          <a:cs typeface="Verdana"/>
                          <a:sym typeface="Verdana"/>
                        </a:rPr>
                        <a:t>Consentire l'innovazione: </a:t>
                      </a:r>
                      <a:r>
                        <a:rPr lang="en-US" sz="1200" b="0" i="0" u="none" strike="noStrike" cap="none">
                          <a:solidFill>
                            <a:srgbClr val="3F3F3F"/>
                          </a:solidFill>
                          <a:latin typeface="Verdana"/>
                          <a:ea typeface="Verdana"/>
                          <a:cs typeface="Verdana"/>
                          <a:sym typeface="Verdana"/>
                        </a:rPr>
                        <a:t>Mantenete le cose fresche incoraggiando la creatività. Organizzate workshop virtuali, hackathon o sessioni di brainstorming per esplorare nuove idee e soluzioni. Queste attività contribuiscono a far emergere prospettive diverse e a mantenere alta l'energia collaborativa.</a:t>
                      </a:r>
                      <a:endParaRPr/>
                    </a:p>
                  </a:txBody>
                  <a:tcPr marL="91450" marR="91450" marT="45725" marB="45725">
                    <a:lnL w="12700" cap="flat" cmpd="sng">
                      <a:solidFill>
                        <a:srgbClr val="44BAA9"/>
                      </a:solidFill>
                      <a:prstDash val="solid"/>
                      <a:round/>
                      <a:headEnd type="none" w="sm" len="sm"/>
                      <a:tailEnd type="none" w="sm" len="sm"/>
                    </a:lnL>
                    <a:lnR w="12700" cap="flat" cmpd="sng">
                      <a:solidFill>
                        <a:srgbClr val="44BAA9"/>
                      </a:solidFill>
                      <a:prstDash val="solid"/>
                      <a:round/>
                      <a:headEnd type="none" w="sm" len="sm"/>
                      <a:tailEnd type="none" w="sm" len="sm"/>
                    </a:lnR>
                    <a:lnT w="12700" cap="flat" cmpd="sng">
                      <a:solidFill>
                        <a:srgbClr val="44BAA9"/>
                      </a:solidFill>
                      <a:prstDash val="solid"/>
                      <a:round/>
                      <a:headEnd type="none" w="sm" len="sm"/>
                      <a:tailEnd type="none" w="sm" len="sm"/>
                    </a:lnT>
                    <a:lnB w="12700" cap="flat" cmpd="sng">
                      <a:solidFill>
                        <a:srgbClr val="44BAA9"/>
                      </a:solidFill>
                      <a:prstDash val="solid"/>
                      <a:round/>
                      <a:headEnd type="none" w="sm" len="sm"/>
                      <a:tailEnd type="none" w="sm" len="sm"/>
                    </a:lnB>
                  </a:tcPr>
                </a:tc>
              </a:tr>
            </a:tbl>
          </a:graphicData>
        </a:graphic>
      </p:graphicFrame>
      <p:graphicFrame>
        <p:nvGraphicFramePr>
          <p:cNvPr id="2093" name="Google Shape;2093;p62"/>
          <p:cNvGraphicFramePr/>
          <p:nvPr/>
        </p:nvGraphicFramePr>
        <p:xfrm>
          <a:off x="324486" y="7522172"/>
          <a:ext cx="3000000" cy="3000000"/>
        </p:xfrm>
        <a:graphic>
          <a:graphicData uri="http://schemas.openxmlformats.org/drawingml/2006/table">
            <a:tbl>
              <a:tblPr firstRow="1" bandRow="1">
                <a:noFill/>
                <a:tableStyleId>{D8F5C330-00EC-492D-B79E-F1F6E617DCEB}</a:tableStyleId>
              </a:tblPr>
              <a:tblGrid>
                <a:gridCol w="7011550"/>
              </a:tblGrid>
              <a:tr h="370850">
                <a:tc>
                  <a:txBody>
                    <a:bodyPr/>
                    <a:lstStyle/>
                    <a:p>
                      <a:pPr marL="342900" marR="0" lvl="0" indent="-342900" algn="l" rtl="0">
                        <a:lnSpc>
                          <a:spcPct val="100000"/>
                        </a:lnSpc>
                        <a:spcBef>
                          <a:spcPts val="0"/>
                        </a:spcBef>
                        <a:spcAft>
                          <a:spcPts val="0"/>
                        </a:spcAft>
                        <a:buClr>
                          <a:schemeClr val="lt1"/>
                        </a:buClr>
                        <a:buSzPts val="1400"/>
                        <a:buFont typeface="Century Schoolbook"/>
                        <a:buAutoNum type="arabicPeriod" startAt="5"/>
                      </a:pPr>
                      <a:r>
                        <a:rPr lang="en-US" sz="1400" b="0" i="0" u="none" strike="noStrike" cap="none">
                          <a:solidFill>
                            <a:schemeClr val="lt1"/>
                          </a:solidFill>
                          <a:latin typeface="Verdana"/>
                          <a:ea typeface="Verdana"/>
                          <a:cs typeface="Verdana"/>
                          <a:sym typeface="Verdana"/>
                        </a:rPr>
                        <a:t>Come potete ampliare la portata e la visibilità del vostro progetto o della vostra idea attraverso le partnership?</a:t>
                      </a:r>
                      <a:endParaRPr/>
                    </a:p>
                  </a:txBody>
                  <a:tcPr marL="91450" marR="91450" marT="45725" marB="45725">
                    <a:lnL w="12700" cap="flat" cmpd="sng">
                      <a:solidFill>
                        <a:srgbClr val="44BAA9"/>
                      </a:solidFill>
                      <a:prstDash val="solid"/>
                      <a:round/>
                      <a:headEnd type="none" w="sm" len="sm"/>
                      <a:tailEnd type="none" w="sm" len="sm"/>
                    </a:lnL>
                    <a:lnR w="12700" cap="flat" cmpd="sng">
                      <a:solidFill>
                        <a:srgbClr val="44BAA9"/>
                      </a:solidFill>
                      <a:prstDash val="solid"/>
                      <a:round/>
                      <a:headEnd type="none" w="sm" len="sm"/>
                      <a:tailEnd type="none" w="sm" len="sm"/>
                    </a:lnR>
                    <a:lnT w="12700" cap="flat" cmpd="sng">
                      <a:solidFill>
                        <a:srgbClr val="44BAA9"/>
                      </a:solidFill>
                      <a:prstDash val="solid"/>
                      <a:round/>
                      <a:headEnd type="none" w="sm" len="sm"/>
                      <a:tailEnd type="none" w="sm" len="sm"/>
                    </a:lnT>
                    <a:lnB w="12700" cap="flat" cmpd="sng">
                      <a:solidFill>
                        <a:srgbClr val="44BAA9"/>
                      </a:solidFill>
                      <a:prstDash val="solid"/>
                      <a:round/>
                      <a:headEnd type="none" w="sm" len="sm"/>
                      <a:tailEnd type="none" w="sm" len="sm"/>
                    </a:lnB>
                    <a:solidFill>
                      <a:srgbClr val="69ADAD"/>
                    </a:solidFill>
                  </a:tcPr>
                </a:tc>
              </a:tr>
              <a:tr h="370850">
                <a:tc>
                  <a:txBody>
                    <a:bodyPr/>
                    <a:lstStyle/>
                    <a:p>
                      <a:pPr marL="0" marR="0" lvl="0" indent="0" algn="l" rtl="0">
                        <a:spcBef>
                          <a:spcPts val="0"/>
                        </a:spcBef>
                        <a:spcAft>
                          <a:spcPts val="0"/>
                        </a:spcAft>
                        <a:buClr>
                          <a:srgbClr val="FF9933"/>
                        </a:buClr>
                        <a:buSzPts val="1400"/>
                        <a:buFont typeface="Noto Sans Symbols"/>
                        <a:buNone/>
                      </a:pPr>
                      <a:r>
                        <a:rPr lang="en-US" sz="1400" b="1" i="0" u="none" strike="noStrike" cap="none">
                          <a:solidFill>
                            <a:srgbClr val="3F3F3F"/>
                          </a:solidFill>
                          <a:latin typeface="Verdana"/>
                          <a:ea typeface="Verdana"/>
                          <a:cs typeface="Verdana"/>
                          <a:sym typeface="Verdana"/>
                        </a:rPr>
                        <a:t>Esercizio: </a:t>
                      </a:r>
                      <a:r>
                        <a:rPr lang="en-US" sz="1400" b="0" i="0" u="none" strike="noStrike" cap="none">
                          <a:solidFill>
                            <a:srgbClr val="3F3F3F"/>
                          </a:solidFill>
                          <a:latin typeface="Verdana"/>
                          <a:ea typeface="Verdana"/>
                          <a:cs typeface="Verdana"/>
                          <a:sym typeface="Verdana"/>
                        </a:rPr>
                        <a:t>Trovate e stabilite collaborazioni significative per far crescere il vostro pubblico.</a:t>
                      </a:r>
                      <a:endParaRPr/>
                    </a:p>
                    <a:p>
                      <a:pPr marL="171450" marR="0" lvl="0" indent="-171450" algn="l" rtl="0">
                        <a:spcBef>
                          <a:spcPts val="600"/>
                        </a:spcBef>
                        <a:spcAft>
                          <a:spcPts val="0"/>
                        </a:spcAft>
                        <a:buClr>
                          <a:srgbClr val="FF9933"/>
                        </a:buClr>
                        <a:buSzPts val="1200"/>
                        <a:buFont typeface="Noto Sans Symbols"/>
                        <a:buChar char="❖"/>
                      </a:pPr>
                      <a:r>
                        <a:rPr lang="en-US" sz="1200" b="1" i="0" u="none" strike="noStrike" cap="none">
                          <a:solidFill>
                            <a:srgbClr val="3F3F3F"/>
                          </a:solidFill>
                          <a:latin typeface="Verdana"/>
                          <a:ea typeface="Verdana"/>
                          <a:cs typeface="Verdana"/>
                          <a:sym typeface="Verdana"/>
                        </a:rPr>
                        <a:t>Identificare i potenziali partner: </a:t>
                      </a:r>
                      <a:r>
                        <a:rPr lang="en-US" sz="1200" b="0" i="0" u="none" strike="noStrike" cap="none">
                          <a:solidFill>
                            <a:srgbClr val="3F3F3F"/>
                          </a:solidFill>
                          <a:latin typeface="Verdana"/>
                          <a:ea typeface="Verdana"/>
                          <a:cs typeface="Verdana"/>
                          <a:sym typeface="Verdana"/>
                        </a:rPr>
                        <a:t>Elencate le aziende, gli influencer o le organizzazioni il cui pubblico è in linea con il vostro progetto. Pensate a marchi ecologici locali, gruppi di benessere o organizzazioni comunitarie che potrebbero amplificare la vostra portata.</a:t>
                      </a:r>
                      <a:endParaRPr/>
                    </a:p>
                    <a:p>
                      <a:pPr marL="171450" marR="0" lvl="0" indent="-171450" algn="l" rtl="0">
                        <a:spcBef>
                          <a:spcPts val="600"/>
                        </a:spcBef>
                        <a:spcAft>
                          <a:spcPts val="0"/>
                        </a:spcAft>
                        <a:buClr>
                          <a:srgbClr val="FF9933"/>
                        </a:buClr>
                        <a:buSzPts val="1200"/>
                        <a:buFont typeface="Noto Sans Symbols"/>
                        <a:buChar char="❖"/>
                      </a:pPr>
                      <a:r>
                        <a:rPr lang="en-US" sz="1200" b="1" i="0" u="none" strike="noStrike" cap="none">
                          <a:solidFill>
                            <a:srgbClr val="3F3F3F"/>
                          </a:solidFill>
                          <a:latin typeface="Verdana"/>
                          <a:ea typeface="Verdana"/>
                          <a:cs typeface="Verdana"/>
                          <a:sym typeface="Verdana"/>
                        </a:rPr>
                        <a:t>Proporre opportunità di collaborazione: </a:t>
                      </a:r>
                      <a:r>
                        <a:rPr lang="en-US" sz="1200" b="0" i="0" u="none" strike="noStrike" cap="none">
                          <a:solidFill>
                            <a:srgbClr val="3F3F3F"/>
                          </a:solidFill>
                          <a:latin typeface="Verdana"/>
                          <a:ea typeface="Verdana"/>
                          <a:cs typeface="Verdana"/>
                          <a:sym typeface="Verdana"/>
                        </a:rPr>
                        <a:t>Contattate il vostro interlocutore con una proposta chiara che spieghi in che modo una collaborazione sarebbe vantaggiosa per entrambe le parti. Ciò potrebbe comportare l'organizzazione congiunta di eventi, la promozione incrociata dei rispettivi progetti o la condivisione di contenuti sulle piattaforme dei social media.</a:t>
                      </a:r>
                      <a:endParaRPr/>
                    </a:p>
                    <a:p>
                      <a:pPr marL="171450" marR="0" lvl="0" indent="-171450" algn="l" rtl="0">
                        <a:spcBef>
                          <a:spcPts val="600"/>
                        </a:spcBef>
                        <a:spcAft>
                          <a:spcPts val="0"/>
                        </a:spcAft>
                        <a:buClr>
                          <a:srgbClr val="FF9933"/>
                        </a:buClr>
                        <a:buSzPts val="1200"/>
                        <a:buFont typeface="Noto Sans Symbols"/>
                        <a:buChar char="❖"/>
                      </a:pPr>
                      <a:r>
                        <a:rPr lang="en-US" sz="1200" b="1" i="0" u="none" strike="noStrike" cap="none">
                          <a:solidFill>
                            <a:srgbClr val="3F3F3F"/>
                          </a:solidFill>
                          <a:latin typeface="Verdana"/>
                          <a:ea typeface="Verdana"/>
                          <a:cs typeface="Verdana"/>
                          <a:sym typeface="Verdana"/>
                        </a:rPr>
                        <a:t>Creare contenuti collaborativi: </a:t>
                      </a:r>
                      <a:r>
                        <a:rPr lang="en-US" sz="1200" b="0" i="0" u="none" strike="noStrike" cap="none">
                          <a:solidFill>
                            <a:srgbClr val="3F3F3F"/>
                          </a:solidFill>
                          <a:latin typeface="Verdana"/>
                          <a:ea typeface="Verdana"/>
                          <a:cs typeface="Verdana"/>
                          <a:sym typeface="Verdana"/>
                        </a:rPr>
                        <a:t>Create contenuti che mettano in risalto sia il vostro progetto che il lavoro del vostro partner. Ad esempio, create articoli di blog scritti in collaborazione o webinar collaborativi per attirare un pubblico più ampio e generare maggiore interesse per la vostra iniziativa.</a:t>
                      </a:r>
                      <a:endParaRPr/>
                    </a:p>
                  </a:txBody>
                  <a:tcPr marL="91450" marR="91450" marT="45725" marB="45725">
                    <a:lnL w="12700" cap="flat" cmpd="sng">
                      <a:solidFill>
                        <a:srgbClr val="44BAA9"/>
                      </a:solidFill>
                      <a:prstDash val="solid"/>
                      <a:round/>
                      <a:headEnd type="none" w="sm" len="sm"/>
                      <a:tailEnd type="none" w="sm" len="sm"/>
                    </a:lnL>
                    <a:lnR w="12700" cap="flat" cmpd="sng">
                      <a:solidFill>
                        <a:srgbClr val="44BAA9"/>
                      </a:solidFill>
                      <a:prstDash val="solid"/>
                      <a:round/>
                      <a:headEnd type="none" w="sm" len="sm"/>
                      <a:tailEnd type="none" w="sm" len="sm"/>
                    </a:lnR>
                    <a:lnT w="12700" cap="flat" cmpd="sng">
                      <a:solidFill>
                        <a:srgbClr val="44BAA9"/>
                      </a:solidFill>
                      <a:prstDash val="solid"/>
                      <a:round/>
                      <a:headEnd type="none" w="sm" len="sm"/>
                      <a:tailEnd type="none" w="sm" len="sm"/>
                    </a:lnT>
                    <a:lnB w="12700" cap="flat" cmpd="sng">
                      <a:solidFill>
                        <a:srgbClr val="44BAA9"/>
                      </a:solidFill>
                      <a:prstDash val="solid"/>
                      <a:round/>
                      <a:headEnd type="none" w="sm" len="sm"/>
                      <a:tailEnd type="none" w="sm" len="sm"/>
                    </a:lnB>
                  </a:tcPr>
                </a:tc>
              </a:tr>
            </a:tbl>
          </a:graphicData>
        </a:graphic>
      </p:graphicFrame>
      <p:sp>
        <p:nvSpPr>
          <p:cNvPr id="2094" name="Google Shape;2094;p62"/>
          <p:cNvSpPr txBox="1"/>
          <p:nvPr/>
        </p:nvSpPr>
        <p:spPr>
          <a:xfrm>
            <a:off x="285418" y="864455"/>
            <a:ext cx="5956470" cy="665144"/>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lt1"/>
              </a:buClr>
              <a:buSzPts val="2800"/>
              <a:buFont typeface="Arial"/>
              <a:buNone/>
            </a:pPr>
            <a:r>
              <a:rPr lang="en-US" sz="2800" b="1" i="0">
                <a:solidFill>
                  <a:schemeClr val="lt1"/>
                </a:solidFill>
                <a:latin typeface="Verdana"/>
                <a:ea typeface="Verdana"/>
                <a:cs typeface="Verdana"/>
                <a:sym typeface="Verdana"/>
              </a:rPr>
              <a:t>Sezione 6: Fase 1</a:t>
            </a:r>
            <a:endParaRPr/>
          </a:p>
        </p:txBody>
      </p:sp>
      <p:sp>
        <p:nvSpPr>
          <p:cNvPr id="2095" name="Google Shape;2095;p62"/>
          <p:cNvSpPr txBox="1"/>
          <p:nvPr/>
        </p:nvSpPr>
        <p:spPr>
          <a:xfrm>
            <a:off x="285417" y="1497786"/>
            <a:ext cx="6472655" cy="782354"/>
          </a:xfrm>
          <a:prstGeom prst="rect">
            <a:avLst/>
          </a:prstGeom>
          <a:noFill/>
          <a:ln>
            <a:noFill/>
          </a:ln>
        </p:spPr>
        <p:txBody>
          <a:bodyPr spcFirstLastPara="1" wrap="square" lIns="91425" tIns="45700" rIns="91425" bIns="45700" anchor="t" anchorCtr="0">
            <a:noAutofit/>
          </a:bodyPr>
          <a:lstStyle/>
          <a:p>
            <a:pPr marL="0" marR="0" lvl="0" indent="0" algn="just" rtl="0">
              <a:lnSpc>
                <a:spcPct val="100000"/>
              </a:lnSpc>
              <a:spcBef>
                <a:spcPts val="0"/>
              </a:spcBef>
              <a:spcAft>
                <a:spcPts val="0"/>
              </a:spcAft>
              <a:buClr>
                <a:schemeClr val="lt1"/>
              </a:buClr>
              <a:buSzPts val="2000"/>
              <a:buFont typeface="Arial"/>
              <a:buNone/>
            </a:pPr>
            <a:r>
              <a:rPr lang="en-US" sz="2000" b="0" i="0">
                <a:solidFill>
                  <a:schemeClr val="lt1"/>
                </a:solidFill>
                <a:latin typeface="Verdana"/>
                <a:ea typeface="Verdana"/>
                <a:cs typeface="Verdana"/>
                <a:sym typeface="Verdana"/>
              </a:rPr>
              <a:t>PENSARE con le domande (5)</a:t>
            </a:r>
            <a:endParaRPr/>
          </a:p>
        </p:txBody>
      </p:sp>
    </p:spTree>
  </p:cSld>
  <p:clrMapOvr>
    <a:masterClrMapping/>
  </p:clrMapOvr>
</p:sld>
</file>

<file path=ppt/slides/slide6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99" name="Shape 2099"/>
        <p:cNvGrpSpPr/>
        <p:nvPr/>
      </p:nvGrpSpPr>
      <p:grpSpPr>
        <a:xfrm>
          <a:off x="0" y="0"/>
          <a:ext cx="0" cy="0"/>
          <a:chOff x="0" y="0"/>
          <a:chExt cx="0" cy="0"/>
        </a:xfrm>
      </p:grpSpPr>
      <p:graphicFrame>
        <p:nvGraphicFramePr>
          <p:cNvPr id="2100" name="Google Shape;2100;p63"/>
          <p:cNvGraphicFramePr/>
          <p:nvPr/>
        </p:nvGraphicFramePr>
        <p:xfrm>
          <a:off x="285417" y="2402648"/>
          <a:ext cx="3000000" cy="3000000"/>
        </p:xfrm>
        <a:graphic>
          <a:graphicData uri="http://schemas.openxmlformats.org/drawingml/2006/table">
            <a:tbl>
              <a:tblPr firstRow="1" bandRow="1">
                <a:noFill/>
                <a:tableStyleId>{D8F5C330-00EC-492D-B79E-F1F6E617DCEB}</a:tableStyleId>
              </a:tblPr>
              <a:tblGrid>
                <a:gridCol w="1266300"/>
                <a:gridCol w="5865850"/>
              </a:tblGrid>
              <a:tr h="370850">
                <a:tc>
                  <a:txBody>
                    <a:bodyPr/>
                    <a:lstStyle/>
                    <a:p>
                      <a:pPr marL="0" marR="0" lvl="0" indent="0" algn="l" rtl="0">
                        <a:lnSpc>
                          <a:spcPct val="100000"/>
                        </a:lnSpc>
                        <a:spcBef>
                          <a:spcPts val="0"/>
                        </a:spcBef>
                        <a:spcAft>
                          <a:spcPts val="0"/>
                        </a:spcAft>
                        <a:buClr>
                          <a:schemeClr val="dk1"/>
                        </a:buClr>
                        <a:buSzPts val="1600"/>
                        <a:buFont typeface="Verdana"/>
                        <a:buNone/>
                      </a:pPr>
                      <a:r>
                        <a:rPr lang="en-US" sz="1600">
                          <a:latin typeface="Verdana"/>
                          <a:ea typeface="Verdana"/>
                          <a:cs typeface="Verdana"/>
                          <a:sym typeface="Verdana"/>
                        </a:rPr>
                        <a:t>Passo 2</a:t>
                      </a:r>
                      <a:endParaRPr/>
                    </a:p>
                  </a:txBody>
                  <a:tcPr marL="91450" marR="91450" marT="45725" marB="45725" anchor="ctr">
                    <a:lnL w="12700" cap="flat" cmpd="sng">
                      <a:solidFill>
                        <a:srgbClr val="44BAA9"/>
                      </a:solidFill>
                      <a:prstDash val="solid"/>
                      <a:round/>
                      <a:headEnd type="none" w="sm" len="sm"/>
                      <a:tailEnd type="none" w="sm" len="sm"/>
                    </a:lnL>
                    <a:lnR w="12700" cap="flat" cmpd="sng">
                      <a:solidFill>
                        <a:srgbClr val="44BAA9"/>
                      </a:solidFill>
                      <a:prstDash val="solid"/>
                      <a:round/>
                      <a:headEnd type="none" w="sm" len="sm"/>
                      <a:tailEnd type="none" w="sm" len="sm"/>
                    </a:lnR>
                    <a:lnT w="12700" cap="flat" cmpd="sng">
                      <a:solidFill>
                        <a:srgbClr val="44BAA9"/>
                      </a:solidFill>
                      <a:prstDash val="solid"/>
                      <a:round/>
                      <a:headEnd type="none" w="sm" len="sm"/>
                      <a:tailEnd type="none" w="sm" len="sm"/>
                    </a:lnT>
                    <a:lnB w="12700" cap="flat" cmpd="sng">
                      <a:solidFill>
                        <a:srgbClr val="44BAA9"/>
                      </a:solidFill>
                      <a:prstDash val="solid"/>
                      <a:round/>
                      <a:headEnd type="none" w="sm" len="sm"/>
                      <a:tailEnd type="none" w="sm" len="sm"/>
                    </a:lnB>
                    <a:solidFill>
                      <a:srgbClr val="69ADAD"/>
                    </a:solidFill>
                  </a:tcPr>
                </a:tc>
                <a:tc>
                  <a:txBody>
                    <a:bodyPr/>
                    <a:lstStyle/>
                    <a:p>
                      <a:pPr marL="0" marR="0" lvl="0" indent="0" algn="l" rtl="0">
                        <a:lnSpc>
                          <a:spcPct val="100000"/>
                        </a:lnSpc>
                        <a:spcBef>
                          <a:spcPts val="0"/>
                        </a:spcBef>
                        <a:spcAft>
                          <a:spcPts val="0"/>
                        </a:spcAft>
                        <a:buClr>
                          <a:schemeClr val="lt1"/>
                        </a:buClr>
                        <a:buSzPts val="1600"/>
                        <a:buFont typeface="Verdana"/>
                        <a:buNone/>
                      </a:pPr>
                      <a:r>
                        <a:rPr lang="en-US" sz="1600">
                          <a:solidFill>
                            <a:schemeClr val="lt1"/>
                          </a:solidFill>
                          <a:latin typeface="Verdana"/>
                          <a:ea typeface="Verdana"/>
                          <a:cs typeface="Verdana"/>
                          <a:sym typeface="Verdana"/>
                        </a:rPr>
                        <a:t>Istruzioni</a:t>
                      </a:r>
                      <a:endParaRPr sz="1600">
                        <a:latin typeface="Verdana"/>
                        <a:ea typeface="Verdana"/>
                        <a:cs typeface="Verdana"/>
                        <a:sym typeface="Verdana"/>
                      </a:endParaRPr>
                    </a:p>
                  </a:txBody>
                  <a:tcPr marL="91450" marR="91450" marT="45725" marB="45725" anchor="ctr">
                    <a:lnL w="12700" cap="flat" cmpd="sng">
                      <a:solidFill>
                        <a:srgbClr val="44BAA9"/>
                      </a:solidFill>
                      <a:prstDash val="solid"/>
                      <a:round/>
                      <a:headEnd type="none" w="sm" len="sm"/>
                      <a:tailEnd type="none" w="sm" len="sm"/>
                    </a:lnL>
                    <a:lnR w="12700" cap="flat" cmpd="sng">
                      <a:solidFill>
                        <a:srgbClr val="44BAA9"/>
                      </a:solidFill>
                      <a:prstDash val="solid"/>
                      <a:round/>
                      <a:headEnd type="none" w="sm" len="sm"/>
                      <a:tailEnd type="none" w="sm" len="sm"/>
                    </a:lnR>
                    <a:lnT w="12700" cap="flat" cmpd="sng">
                      <a:solidFill>
                        <a:srgbClr val="44BAA9"/>
                      </a:solidFill>
                      <a:prstDash val="solid"/>
                      <a:round/>
                      <a:headEnd type="none" w="sm" len="sm"/>
                      <a:tailEnd type="none" w="sm" len="sm"/>
                    </a:lnT>
                    <a:lnB w="12700" cap="flat" cmpd="sng">
                      <a:solidFill>
                        <a:srgbClr val="44BAA9"/>
                      </a:solidFill>
                      <a:prstDash val="solid"/>
                      <a:round/>
                      <a:headEnd type="none" w="sm" len="sm"/>
                      <a:tailEnd type="none" w="sm" len="sm"/>
                    </a:lnB>
                    <a:solidFill>
                      <a:srgbClr val="69ADAD"/>
                    </a:solidFill>
                  </a:tcPr>
                </a:tc>
              </a:tr>
              <a:tr h="370850">
                <a:tc>
                  <a:txBody>
                    <a:bodyPr/>
                    <a:lstStyle/>
                    <a:p>
                      <a:pPr marL="0" marR="0" lvl="0" indent="0" algn="l" rtl="0">
                        <a:lnSpc>
                          <a:spcPct val="100000"/>
                        </a:lnSpc>
                        <a:spcBef>
                          <a:spcPts val="0"/>
                        </a:spcBef>
                        <a:spcAft>
                          <a:spcPts val="0"/>
                        </a:spcAft>
                        <a:buNone/>
                      </a:pPr>
                      <a:r>
                        <a:rPr lang="en-US" sz="1400" b="1">
                          <a:solidFill>
                            <a:srgbClr val="F16924"/>
                          </a:solidFill>
                          <a:latin typeface="Verdana"/>
                          <a:ea typeface="Verdana"/>
                          <a:cs typeface="Verdana"/>
                          <a:sym typeface="Verdana"/>
                        </a:rPr>
                        <a:t>GUARDA I VIDEO</a:t>
                      </a:r>
                      <a:endParaRPr sz="1400" b="1">
                        <a:solidFill>
                          <a:srgbClr val="F16924"/>
                        </a:solidFill>
                        <a:latin typeface="Verdana"/>
                        <a:ea typeface="Verdana"/>
                        <a:cs typeface="Verdana"/>
                        <a:sym typeface="Verdana"/>
                      </a:endParaRPr>
                    </a:p>
                  </a:txBody>
                  <a:tcPr marL="68575" marR="68575" marT="0" marB="0" anchor="ctr">
                    <a:lnL w="12700" cap="flat" cmpd="sng">
                      <a:solidFill>
                        <a:srgbClr val="44BAA9"/>
                      </a:solidFill>
                      <a:prstDash val="solid"/>
                      <a:round/>
                      <a:headEnd type="none" w="sm" len="sm"/>
                      <a:tailEnd type="none" w="sm" len="sm"/>
                    </a:lnL>
                    <a:lnR w="12700" cap="flat" cmpd="sng">
                      <a:solidFill>
                        <a:srgbClr val="44BAA9"/>
                      </a:solidFill>
                      <a:prstDash val="solid"/>
                      <a:round/>
                      <a:headEnd type="none" w="sm" len="sm"/>
                      <a:tailEnd type="none" w="sm" len="sm"/>
                    </a:lnR>
                    <a:lnT w="12700" cap="flat" cmpd="sng">
                      <a:solidFill>
                        <a:srgbClr val="44BAA9"/>
                      </a:solidFill>
                      <a:prstDash val="solid"/>
                      <a:round/>
                      <a:headEnd type="none" w="sm" len="sm"/>
                      <a:tailEnd type="none" w="sm" len="sm"/>
                    </a:lnT>
                    <a:lnB w="12700" cap="flat" cmpd="sng">
                      <a:solidFill>
                        <a:srgbClr val="44BAA9"/>
                      </a:solidFill>
                      <a:prstDash val="solid"/>
                      <a:round/>
                      <a:headEnd type="none" w="sm" len="sm"/>
                      <a:tailEnd type="none" w="sm" len="sm"/>
                    </a:lnB>
                  </a:tcPr>
                </a:tc>
                <a:tc>
                  <a:txBody>
                    <a:bodyPr/>
                    <a:lstStyle/>
                    <a:p>
                      <a:pPr marL="285750" marR="0" lvl="0" indent="-285750" algn="l" rtl="0">
                        <a:spcBef>
                          <a:spcPts val="0"/>
                        </a:spcBef>
                        <a:spcAft>
                          <a:spcPts val="0"/>
                        </a:spcAft>
                        <a:buClr>
                          <a:srgbClr val="F16924"/>
                        </a:buClr>
                        <a:buSzPts val="1400"/>
                        <a:buFont typeface="Noto Sans Symbols"/>
                        <a:buChar char="❖"/>
                      </a:pPr>
                      <a:r>
                        <a:rPr lang="en-US" sz="1400">
                          <a:solidFill>
                            <a:srgbClr val="4B4B4B"/>
                          </a:solidFill>
                          <a:latin typeface="Verdana"/>
                          <a:ea typeface="Verdana"/>
                          <a:cs typeface="Verdana"/>
                          <a:sym typeface="Verdana"/>
                        </a:rPr>
                        <a:t>Ci sono </a:t>
                      </a:r>
                      <a:r>
                        <a:rPr lang="en-US" sz="1400">
                          <a:solidFill>
                            <a:srgbClr val="F16924"/>
                          </a:solidFill>
                          <a:latin typeface="Verdana"/>
                          <a:ea typeface="Verdana"/>
                          <a:cs typeface="Verdana"/>
                          <a:sym typeface="Verdana"/>
                        </a:rPr>
                        <a:t>6 video su Costruire connessioni e crescere</a:t>
                      </a:r>
                      <a:endParaRPr/>
                    </a:p>
                    <a:p>
                      <a:pPr marL="285750" marR="0" lvl="0" indent="-285750" algn="l" rtl="0">
                        <a:spcBef>
                          <a:spcPts val="600"/>
                        </a:spcBef>
                        <a:spcAft>
                          <a:spcPts val="0"/>
                        </a:spcAft>
                        <a:buClr>
                          <a:srgbClr val="F16924"/>
                        </a:buClr>
                        <a:buSzPts val="1400"/>
                        <a:buFont typeface="Noto Sans Symbols"/>
                        <a:buChar char="❖"/>
                      </a:pPr>
                      <a:r>
                        <a:rPr lang="en-US" sz="1400">
                          <a:solidFill>
                            <a:srgbClr val="4B4B4B"/>
                          </a:solidFill>
                          <a:latin typeface="Verdana"/>
                          <a:ea typeface="Verdana"/>
                          <a:cs typeface="Verdana"/>
                          <a:sym typeface="Verdana"/>
                        </a:rPr>
                        <a:t>Gli studenti fanno clic sul </a:t>
                      </a:r>
                      <a:r>
                        <a:rPr lang="en-US" sz="1400">
                          <a:solidFill>
                            <a:srgbClr val="F16924"/>
                          </a:solidFill>
                          <a:latin typeface="Verdana"/>
                          <a:ea typeface="Verdana"/>
                          <a:cs typeface="Verdana"/>
                          <a:sym typeface="Verdana"/>
                        </a:rPr>
                        <a:t>pannello laterale sinistro </a:t>
                      </a:r>
                      <a:r>
                        <a:rPr lang="en-US" sz="1400">
                          <a:solidFill>
                            <a:srgbClr val="4B4B4B"/>
                          </a:solidFill>
                          <a:latin typeface="Verdana"/>
                          <a:ea typeface="Verdana"/>
                          <a:cs typeface="Verdana"/>
                          <a:sym typeface="Verdana"/>
                        </a:rPr>
                        <a:t>per selezionare un video.</a:t>
                      </a:r>
                      <a:endParaRPr/>
                    </a:p>
                    <a:p>
                      <a:pPr marL="285750" marR="0" lvl="0" indent="-285750" algn="l" rtl="0">
                        <a:spcBef>
                          <a:spcPts val="600"/>
                        </a:spcBef>
                        <a:spcAft>
                          <a:spcPts val="0"/>
                        </a:spcAft>
                        <a:buClr>
                          <a:srgbClr val="F16924"/>
                        </a:buClr>
                        <a:buSzPts val="1400"/>
                        <a:buFont typeface="Noto Sans Symbols"/>
                        <a:buChar char="❖"/>
                      </a:pPr>
                      <a:r>
                        <a:rPr lang="en-US" sz="1400">
                          <a:solidFill>
                            <a:srgbClr val="4B4B4B"/>
                          </a:solidFill>
                          <a:latin typeface="Verdana"/>
                          <a:ea typeface="Verdana"/>
                          <a:cs typeface="Verdana"/>
                          <a:sym typeface="Verdana"/>
                        </a:rPr>
                        <a:t>Ogni video consente di approfondire la comprensione di argomenti complessi relativi a marchio, design, promozione e marketing.</a:t>
                      </a:r>
                      <a:endParaRPr sz="1400">
                        <a:solidFill>
                          <a:srgbClr val="4B4B4B"/>
                        </a:solidFill>
                        <a:latin typeface="Verdana"/>
                        <a:ea typeface="Verdana"/>
                        <a:cs typeface="Verdana"/>
                        <a:sym typeface="Verdana"/>
                      </a:endParaRPr>
                    </a:p>
                  </a:txBody>
                  <a:tcPr marL="91450" marR="91450" marT="45725" marB="45725" anchor="ctr">
                    <a:lnL w="12700" cap="flat" cmpd="sng">
                      <a:solidFill>
                        <a:srgbClr val="44BAA9"/>
                      </a:solidFill>
                      <a:prstDash val="solid"/>
                      <a:round/>
                      <a:headEnd type="none" w="sm" len="sm"/>
                      <a:tailEnd type="none" w="sm" len="sm"/>
                    </a:lnL>
                    <a:lnR w="12700" cap="flat" cmpd="sng">
                      <a:solidFill>
                        <a:srgbClr val="44BAA9"/>
                      </a:solidFill>
                      <a:prstDash val="solid"/>
                      <a:round/>
                      <a:headEnd type="none" w="sm" len="sm"/>
                      <a:tailEnd type="none" w="sm" len="sm"/>
                    </a:lnR>
                    <a:lnT w="12700" cap="flat" cmpd="sng">
                      <a:solidFill>
                        <a:srgbClr val="44BAA9"/>
                      </a:solidFill>
                      <a:prstDash val="solid"/>
                      <a:round/>
                      <a:headEnd type="none" w="sm" len="sm"/>
                      <a:tailEnd type="none" w="sm" len="sm"/>
                    </a:lnT>
                    <a:lnB w="12700" cap="flat" cmpd="sng">
                      <a:solidFill>
                        <a:srgbClr val="44BAA9"/>
                      </a:solidFill>
                      <a:prstDash val="solid"/>
                      <a:round/>
                      <a:headEnd type="none" w="sm" len="sm"/>
                      <a:tailEnd type="none" w="sm" len="sm"/>
                    </a:lnB>
                  </a:tcPr>
                </a:tc>
              </a:tr>
            </a:tbl>
          </a:graphicData>
        </a:graphic>
      </p:graphicFrame>
      <p:sp>
        <p:nvSpPr>
          <p:cNvPr id="2101" name="Google Shape;2101;p63"/>
          <p:cNvSpPr txBox="1"/>
          <p:nvPr/>
        </p:nvSpPr>
        <p:spPr>
          <a:xfrm>
            <a:off x="285418" y="864455"/>
            <a:ext cx="5956470" cy="665144"/>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lt1"/>
              </a:buClr>
              <a:buSzPts val="2800"/>
              <a:buFont typeface="Arial"/>
              <a:buNone/>
            </a:pPr>
            <a:r>
              <a:rPr lang="en-US" sz="2800" b="1" i="0">
                <a:solidFill>
                  <a:schemeClr val="lt1"/>
                </a:solidFill>
                <a:latin typeface="Verdana"/>
                <a:ea typeface="Verdana"/>
                <a:cs typeface="Verdana"/>
                <a:sym typeface="Verdana"/>
              </a:rPr>
              <a:t>Sezione 6: Fase 2</a:t>
            </a:r>
            <a:endParaRPr/>
          </a:p>
        </p:txBody>
      </p:sp>
      <p:sp>
        <p:nvSpPr>
          <p:cNvPr id="2102" name="Google Shape;2102;p63"/>
          <p:cNvSpPr txBox="1"/>
          <p:nvPr/>
        </p:nvSpPr>
        <p:spPr>
          <a:xfrm>
            <a:off x="285417" y="1497786"/>
            <a:ext cx="6472655" cy="782354"/>
          </a:xfrm>
          <a:prstGeom prst="rect">
            <a:avLst/>
          </a:prstGeom>
          <a:noFill/>
          <a:ln>
            <a:noFill/>
          </a:ln>
        </p:spPr>
        <p:txBody>
          <a:bodyPr spcFirstLastPara="1" wrap="square" lIns="91425" tIns="45700" rIns="91425" bIns="45700" anchor="t" anchorCtr="0">
            <a:noAutofit/>
          </a:bodyPr>
          <a:lstStyle/>
          <a:p>
            <a:pPr marL="0" marR="0" lvl="0" indent="0" algn="just" rtl="0">
              <a:lnSpc>
                <a:spcPct val="100000"/>
              </a:lnSpc>
              <a:spcBef>
                <a:spcPts val="0"/>
              </a:spcBef>
              <a:spcAft>
                <a:spcPts val="0"/>
              </a:spcAft>
              <a:buClr>
                <a:schemeClr val="lt1"/>
              </a:buClr>
              <a:buSzPts val="2000"/>
              <a:buFont typeface="Arial"/>
              <a:buNone/>
            </a:pPr>
            <a:r>
              <a:rPr lang="en-US" sz="2000" b="0" i="0">
                <a:solidFill>
                  <a:schemeClr val="lt1"/>
                </a:solidFill>
                <a:latin typeface="Verdana"/>
                <a:ea typeface="Verdana"/>
                <a:cs typeface="Verdana"/>
                <a:sym typeface="Verdana"/>
              </a:rPr>
              <a:t>GUARDA I VIDEO (6)</a:t>
            </a:r>
            <a:endParaRPr/>
          </a:p>
        </p:txBody>
      </p:sp>
      <p:pic>
        <p:nvPicPr>
          <p:cNvPr id="2103" name="Google Shape;2103;p63"/>
          <p:cNvPicPr preferRelativeResize="0"/>
          <p:nvPr/>
        </p:nvPicPr>
        <p:blipFill rotWithShape="1">
          <a:blip r:embed="rId3">
            <a:alphaModFix/>
          </a:blip>
          <a:srcRect l="0" t="0" r="0" b="0"/>
          <a:stretch/>
        </p:blipFill>
        <p:spPr>
          <a:xfrm>
            <a:off x="-1" y="4512216"/>
            <a:ext cx="7559675" cy="3884109"/>
          </a:xfrm>
          <a:prstGeom prst="rect">
            <a:avLst/>
          </a:prstGeom>
          <a:noFill/>
          <a:ln>
            <a:noFill/>
          </a:ln>
        </p:spPr>
      </p:pic>
      <p:grpSp>
        <p:nvGrpSpPr>
          <p:cNvPr id="2104" name="Google Shape;2104;p63"/>
          <p:cNvGrpSpPr/>
          <p:nvPr/>
        </p:nvGrpSpPr>
        <p:grpSpPr>
          <a:xfrm>
            <a:off x="5985432" y="450415"/>
            <a:ext cx="1247882" cy="1201783"/>
            <a:chOff x="4924697" y="3291840"/>
            <a:chExt cx="1247882" cy="1201783"/>
          </a:xfrm>
        </p:grpSpPr>
        <p:sp>
          <p:nvSpPr>
            <p:cNvPr id="2105" name="Google Shape;2105;p63">
              <a:hlinkClick r:id="rId4"/>
            </p:cNvPr>
            <p:cNvSpPr/>
            <p:nvPr/>
          </p:nvSpPr>
          <p:spPr>
            <a:xfrm>
              <a:off x="4924697" y="3291840"/>
              <a:ext cx="1201783" cy="1201783"/>
            </a:xfrm>
            <a:prstGeom prst="ellipse">
              <a:avLst/>
            </a:prstGeom>
            <a:solidFill>
              <a:srgbClr val="F1692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2106" name="Google Shape;2106;p63">
              <a:hlinkClick r:id="rId5"/>
            </p:cNvPr>
            <p:cNvSpPr txBox="1"/>
            <p:nvPr/>
          </p:nvSpPr>
          <p:spPr>
            <a:xfrm>
              <a:off x="4924697" y="3484996"/>
              <a:ext cx="1247882" cy="1008627"/>
            </a:xfrm>
            <a:prstGeom prst="rect">
              <a:avLst/>
            </a:prstGeom>
            <a:noFill/>
            <a:ln>
              <a:noFill/>
            </a:ln>
          </p:spPr>
          <p:txBody>
            <a:bodyPr spcFirstLastPara="1" wrap="square" lIns="91425" tIns="45700" rIns="91425" bIns="45700" anchor="ctr" anchorCtr="0">
              <a:noAutofit/>
            </a:bodyPr>
            <a:lstStyle/>
            <a:p>
              <a:pPr marL="0" marR="0" lvl="0" indent="0" algn="ctr" rtl="0">
                <a:lnSpc>
                  <a:spcPct val="56666"/>
                </a:lnSpc>
                <a:spcBef>
                  <a:spcPts val="0"/>
                </a:spcBef>
                <a:spcAft>
                  <a:spcPts val="0"/>
                </a:spcAft>
                <a:buClr>
                  <a:schemeClr val="lt1"/>
                </a:buClr>
                <a:buSzPts val="3000"/>
                <a:buFont typeface="Arial"/>
                <a:buNone/>
              </a:pPr>
              <a:r>
                <a:rPr lang="en-US" sz="3000" b="1" i="0" u="sng">
                  <a:solidFill>
                    <a:schemeClr val="lt1"/>
                  </a:solidFill>
                  <a:latin typeface="Calibri"/>
                  <a:ea typeface="Calibri"/>
                  <a:cs typeface="Calibri"/>
                  <a:sym typeface="Calibri"/>
                  <a:hlinkClick r:id="rId6">
                    <a:extLst>
                      <a:ext uri="{A12FA001-AC4F-418D-AE19-62706E023703}">
                        <ahyp:hlinkClr val="tx"/>
                      </a:ext>
                    </a:extLst>
                  </a:hlinkClick>
                </a:rPr>
                <a:t>CLICCA</a:t>
              </a:r>
              <a:endParaRPr sz="3000" b="1" i="0">
                <a:solidFill>
                  <a:schemeClr val="lt1"/>
                </a:solidFill>
                <a:latin typeface="Calibri"/>
                <a:ea typeface="Calibri"/>
                <a:cs typeface="Calibri"/>
                <a:sym typeface="Calibri"/>
              </a:endParaRPr>
            </a:p>
            <a:p>
              <a:pPr marL="0" marR="0" lvl="0" indent="0" algn="ctr" rtl="0">
                <a:lnSpc>
                  <a:spcPct val="94444"/>
                </a:lnSpc>
                <a:spcBef>
                  <a:spcPts val="0"/>
                </a:spcBef>
                <a:spcAft>
                  <a:spcPts val="0"/>
                </a:spcAft>
                <a:buClr>
                  <a:schemeClr val="lt1"/>
                </a:buClr>
                <a:buSzPts val="1800"/>
                <a:buFont typeface="Arial"/>
                <a:buNone/>
              </a:pPr>
              <a:r>
                <a:rPr lang="en-US" sz="1800" b="1" i="0">
                  <a:solidFill>
                    <a:schemeClr val="lt1"/>
                  </a:solidFill>
                  <a:latin typeface="Calibri"/>
                  <a:ea typeface="Calibri"/>
                  <a:cs typeface="Calibri"/>
                  <a:sym typeface="Calibri"/>
                </a:rPr>
                <a:t>all'accesso</a:t>
              </a:r>
              <a:endParaRPr/>
            </a:p>
          </p:txBody>
        </p:sp>
      </p:grpSp>
    </p:spTree>
  </p:cSld>
  <p:clrMapOvr>
    <a:masterClrMapping/>
  </p:clrMapOvr>
</p:sld>
</file>

<file path=ppt/slides/slide6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10" name="Shape 2110"/>
        <p:cNvGrpSpPr/>
        <p:nvPr/>
      </p:nvGrpSpPr>
      <p:grpSpPr>
        <a:xfrm>
          <a:off x="0" y="0"/>
          <a:ext cx="0" cy="0"/>
          <a:chOff x="0" y="0"/>
          <a:chExt cx="0" cy="0"/>
        </a:xfrm>
      </p:grpSpPr>
      <p:graphicFrame>
        <p:nvGraphicFramePr>
          <p:cNvPr id="2111" name="Google Shape;2111;p64"/>
          <p:cNvGraphicFramePr/>
          <p:nvPr/>
        </p:nvGraphicFramePr>
        <p:xfrm>
          <a:off x="285417" y="2433763"/>
          <a:ext cx="3000000" cy="3000000"/>
        </p:xfrm>
        <a:graphic>
          <a:graphicData uri="http://schemas.openxmlformats.org/drawingml/2006/table">
            <a:tbl>
              <a:tblPr firstRow="1" bandRow="1">
                <a:noFill/>
                <a:tableStyleId>{D8F5C330-00EC-492D-B79E-F1F6E617DCEB}</a:tableStyleId>
              </a:tblPr>
              <a:tblGrid>
                <a:gridCol w="1421625"/>
                <a:gridCol w="5685750"/>
              </a:tblGrid>
              <a:tr h="408750">
                <a:tc>
                  <a:txBody>
                    <a:bodyPr/>
                    <a:lstStyle/>
                    <a:p>
                      <a:pPr marL="0" marR="0" lvl="0" indent="0" algn="l" rtl="0">
                        <a:lnSpc>
                          <a:spcPct val="100000"/>
                        </a:lnSpc>
                        <a:spcBef>
                          <a:spcPts val="0"/>
                        </a:spcBef>
                        <a:spcAft>
                          <a:spcPts val="0"/>
                        </a:spcAft>
                        <a:buClr>
                          <a:schemeClr val="dk1"/>
                        </a:buClr>
                        <a:buSzPts val="1600"/>
                        <a:buFont typeface="Verdana"/>
                        <a:buNone/>
                      </a:pPr>
                      <a:r>
                        <a:rPr lang="en-US" sz="1600">
                          <a:latin typeface="Verdana"/>
                          <a:ea typeface="Verdana"/>
                          <a:cs typeface="Verdana"/>
                          <a:sym typeface="Verdana"/>
                        </a:rPr>
                        <a:t>Passo 3</a:t>
                      </a:r>
                      <a:endParaRPr/>
                    </a:p>
                  </a:txBody>
                  <a:tcPr marL="91450" marR="91450" marT="45725" marB="45725" anchor="ctr">
                    <a:lnL w="12700" cap="flat" cmpd="sng">
                      <a:solidFill>
                        <a:srgbClr val="44BAA9"/>
                      </a:solidFill>
                      <a:prstDash val="solid"/>
                      <a:round/>
                      <a:headEnd type="none" w="sm" len="sm"/>
                      <a:tailEnd type="none" w="sm" len="sm"/>
                    </a:lnL>
                    <a:lnR w="12700" cap="flat" cmpd="sng">
                      <a:solidFill>
                        <a:srgbClr val="44BAA9"/>
                      </a:solidFill>
                      <a:prstDash val="solid"/>
                      <a:round/>
                      <a:headEnd type="none" w="sm" len="sm"/>
                      <a:tailEnd type="none" w="sm" len="sm"/>
                    </a:lnR>
                    <a:lnT w="12700" cap="flat" cmpd="sng">
                      <a:solidFill>
                        <a:srgbClr val="44BAA9"/>
                      </a:solidFill>
                      <a:prstDash val="solid"/>
                      <a:round/>
                      <a:headEnd type="none" w="sm" len="sm"/>
                      <a:tailEnd type="none" w="sm" len="sm"/>
                    </a:lnT>
                    <a:lnB w="12700" cap="flat" cmpd="sng">
                      <a:solidFill>
                        <a:srgbClr val="44BAA9"/>
                      </a:solidFill>
                      <a:prstDash val="solid"/>
                      <a:round/>
                      <a:headEnd type="none" w="sm" len="sm"/>
                      <a:tailEnd type="none" w="sm" len="sm"/>
                    </a:lnB>
                    <a:solidFill>
                      <a:srgbClr val="69ADAD"/>
                    </a:solidFill>
                  </a:tcPr>
                </a:tc>
                <a:tc>
                  <a:txBody>
                    <a:bodyPr/>
                    <a:lstStyle/>
                    <a:p>
                      <a:pPr marL="0" marR="0" lvl="0" indent="0" algn="l" rtl="0">
                        <a:lnSpc>
                          <a:spcPct val="100000"/>
                        </a:lnSpc>
                        <a:spcBef>
                          <a:spcPts val="0"/>
                        </a:spcBef>
                        <a:spcAft>
                          <a:spcPts val="0"/>
                        </a:spcAft>
                        <a:buClr>
                          <a:schemeClr val="lt1"/>
                        </a:buClr>
                        <a:buSzPts val="1600"/>
                        <a:buFont typeface="Verdana"/>
                        <a:buNone/>
                      </a:pPr>
                      <a:r>
                        <a:rPr lang="en-US" sz="1600">
                          <a:solidFill>
                            <a:schemeClr val="lt1"/>
                          </a:solidFill>
                          <a:latin typeface="Verdana"/>
                          <a:ea typeface="Verdana"/>
                          <a:cs typeface="Verdana"/>
                          <a:sym typeface="Verdana"/>
                        </a:rPr>
                        <a:t>Istruzioni</a:t>
                      </a:r>
                      <a:endParaRPr sz="1600">
                        <a:latin typeface="Verdana"/>
                        <a:ea typeface="Verdana"/>
                        <a:cs typeface="Verdana"/>
                        <a:sym typeface="Verdana"/>
                      </a:endParaRPr>
                    </a:p>
                  </a:txBody>
                  <a:tcPr marL="91450" marR="91450" marT="45725" marB="45725" anchor="ctr">
                    <a:lnL w="12700" cap="flat" cmpd="sng">
                      <a:solidFill>
                        <a:srgbClr val="44BAA9"/>
                      </a:solidFill>
                      <a:prstDash val="solid"/>
                      <a:round/>
                      <a:headEnd type="none" w="sm" len="sm"/>
                      <a:tailEnd type="none" w="sm" len="sm"/>
                    </a:lnL>
                    <a:lnR w="12700" cap="flat" cmpd="sng">
                      <a:solidFill>
                        <a:srgbClr val="44BAA9"/>
                      </a:solidFill>
                      <a:prstDash val="solid"/>
                      <a:round/>
                      <a:headEnd type="none" w="sm" len="sm"/>
                      <a:tailEnd type="none" w="sm" len="sm"/>
                    </a:lnR>
                    <a:lnT w="12700" cap="flat" cmpd="sng">
                      <a:solidFill>
                        <a:srgbClr val="44BAA9"/>
                      </a:solidFill>
                      <a:prstDash val="solid"/>
                      <a:round/>
                      <a:headEnd type="none" w="sm" len="sm"/>
                      <a:tailEnd type="none" w="sm" len="sm"/>
                    </a:lnT>
                    <a:lnB w="12700" cap="flat" cmpd="sng">
                      <a:solidFill>
                        <a:srgbClr val="44BAA9"/>
                      </a:solidFill>
                      <a:prstDash val="solid"/>
                      <a:round/>
                      <a:headEnd type="none" w="sm" len="sm"/>
                      <a:tailEnd type="none" w="sm" len="sm"/>
                    </a:lnB>
                    <a:solidFill>
                      <a:srgbClr val="69ADAD"/>
                    </a:solidFill>
                  </a:tcPr>
                </a:tc>
              </a:tr>
              <a:tr h="4098625">
                <a:tc>
                  <a:txBody>
                    <a:bodyPr/>
                    <a:lstStyle/>
                    <a:p>
                      <a:pPr marL="0" marR="0" lvl="0" indent="0" algn="l" rtl="0">
                        <a:lnSpc>
                          <a:spcPct val="100000"/>
                        </a:lnSpc>
                        <a:spcBef>
                          <a:spcPts val="0"/>
                        </a:spcBef>
                        <a:spcAft>
                          <a:spcPts val="0"/>
                        </a:spcAft>
                        <a:buNone/>
                      </a:pPr>
                      <a:r>
                        <a:rPr lang="en-US" sz="1400" b="1">
                          <a:solidFill>
                            <a:srgbClr val="F16924"/>
                          </a:solidFill>
                          <a:latin typeface="Verdana"/>
                          <a:ea typeface="Verdana"/>
                          <a:cs typeface="Verdana"/>
                          <a:sym typeface="Verdana"/>
                        </a:rPr>
                        <a:t>PROVARE le idee</a:t>
                      </a:r>
                      <a:endParaRPr sz="1400" b="1">
                        <a:solidFill>
                          <a:srgbClr val="F16924"/>
                        </a:solidFill>
                        <a:latin typeface="Verdana"/>
                        <a:ea typeface="Verdana"/>
                        <a:cs typeface="Verdana"/>
                        <a:sym typeface="Verdana"/>
                      </a:endParaRPr>
                    </a:p>
                  </a:txBody>
                  <a:tcPr marL="68575" marR="68575" marT="0" marB="0" anchor="ctr">
                    <a:lnL w="12700" cap="flat" cmpd="sng">
                      <a:solidFill>
                        <a:srgbClr val="44BAA9"/>
                      </a:solidFill>
                      <a:prstDash val="solid"/>
                      <a:round/>
                      <a:headEnd type="none" w="sm" len="sm"/>
                      <a:tailEnd type="none" w="sm" len="sm"/>
                    </a:lnL>
                    <a:lnR w="12700" cap="flat" cmpd="sng">
                      <a:solidFill>
                        <a:srgbClr val="44BAA9"/>
                      </a:solidFill>
                      <a:prstDash val="solid"/>
                      <a:round/>
                      <a:headEnd type="none" w="sm" len="sm"/>
                      <a:tailEnd type="none" w="sm" len="sm"/>
                    </a:lnR>
                    <a:lnT w="12700" cap="flat" cmpd="sng">
                      <a:solidFill>
                        <a:srgbClr val="44BAA9"/>
                      </a:solidFill>
                      <a:prstDash val="solid"/>
                      <a:round/>
                      <a:headEnd type="none" w="sm" len="sm"/>
                      <a:tailEnd type="none" w="sm" len="sm"/>
                    </a:lnT>
                    <a:lnB w="12700" cap="flat" cmpd="sng">
                      <a:solidFill>
                        <a:srgbClr val="44BAA9"/>
                      </a:solidFill>
                      <a:prstDash val="solid"/>
                      <a:round/>
                      <a:headEnd type="none" w="sm" len="sm"/>
                      <a:tailEnd type="none" w="sm" len="sm"/>
                    </a:lnB>
                  </a:tcPr>
                </a:tc>
                <a:tc>
                  <a:txBody>
                    <a:bodyPr/>
                    <a:lstStyle/>
                    <a:p>
                      <a:pPr marL="285750" marR="0" lvl="0" indent="-285750" algn="l" rtl="0">
                        <a:lnSpc>
                          <a:spcPct val="100000"/>
                        </a:lnSpc>
                        <a:spcBef>
                          <a:spcPts val="0"/>
                        </a:spcBef>
                        <a:spcAft>
                          <a:spcPts val="0"/>
                        </a:spcAft>
                        <a:buClr>
                          <a:srgbClr val="F16924"/>
                        </a:buClr>
                        <a:buSzPts val="1400"/>
                        <a:buFont typeface="Noto Sans Symbols"/>
                        <a:buChar char="❖"/>
                      </a:pPr>
                      <a:r>
                        <a:rPr lang="en-US" sz="1400">
                          <a:solidFill>
                            <a:srgbClr val="4B4B4B"/>
                          </a:solidFill>
                          <a:latin typeface="Verdana"/>
                          <a:ea typeface="Verdana"/>
                          <a:cs typeface="Verdana"/>
                          <a:sym typeface="Verdana"/>
                        </a:rPr>
                        <a:t>Ci sono </a:t>
                      </a:r>
                      <a:r>
                        <a:rPr lang="en-US" sz="1400">
                          <a:solidFill>
                            <a:srgbClr val="F16924"/>
                          </a:solidFill>
                          <a:latin typeface="Verdana"/>
                          <a:ea typeface="Verdana"/>
                          <a:cs typeface="Verdana"/>
                          <a:sym typeface="Verdana"/>
                        </a:rPr>
                        <a:t>5 aree di costruzione di connessioni e crescita </a:t>
                      </a:r>
                      <a:r>
                        <a:rPr lang="en-US" sz="1400">
                          <a:solidFill>
                            <a:srgbClr val="4B4B4B"/>
                          </a:solidFill>
                          <a:latin typeface="Verdana"/>
                          <a:ea typeface="Verdana"/>
                          <a:cs typeface="Verdana"/>
                          <a:sym typeface="Verdana"/>
                        </a:rPr>
                        <a:t>con attività</a:t>
                      </a:r>
                      <a:endParaRPr/>
                    </a:p>
                    <a:p>
                      <a:pPr marL="285750" marR="0" lvl="0" indent="-196850" algn="l" rtl="0">
                        <a:lnSpc>
                          <a:spcPct val="100000"/>
                        </a:lnSpc>
                        <a:spcBef>
                          <a:spcPts val="0"/>
                        </a:spcBef>
                        <a:spcAft>
                          <a:spcPts val="0"/>
                        </a:spcAft>
                        <a:buClr>
                          <a:srgbClr val="F16924"/>
                        </a:buClr>
                        <a:buSzPts val="1400"/>
                        <a:buFont typeface="Noto Sans Symbols"/>
                        <a:buNone/>
                      </a:pPr>
                      <a:r>
                        <a:t/>
                      </a:r>
                      <a:endParaRPr sz="1400">
                        <a:solidFill>
                          <a:srgbClr val="4B4B4B"/>
                        </a:solidFill>
                        <a:latin typeface="Verdana"/>
                        <a:ea typeface="Verdana"/>
                        <a:cs typeface="Verdana"/>
                        <a:sym typeface="Verdana"/>
                      </a:endParaRPr>
                    </a:p>
                    <a:p>
                      <a:pPr marL="285750" marR="0" lvl="0" indent="-285750" algn="l" rtl="0">
                        <a:lnSpc>
                          <a:spcPct val="100000"/>
                        </a:lnSpc>
                        <a:spcBef>
                          <a:spcPts val="0"/>
                        </a:spcBef>
                        <a:spcAft>
                          <a:spcPts val="0"/>
                        </a:spcAft>
                        <a:buClr>
                          <a:srgbClr val="F16924"/>
                        </a:buClr>
                        <a:buSzPts val="1400"/>
                        <a:buFont typeface="Noto Sans Symbols"/>
                        <a:buChar char="❖"/>
                      </a:pPr>
                      <a:r>
                        <a:rPr lang="en-US" sz="1400">
                          <a:solidFill>
                            <a:srgbClr val="4B4B4B"/>
                          </a:solidFill>
                          <a:latin typeface="Verdana"/>
                          <a:ea typeface="Verdana"/>
                          <a:cs typeface="Verdana"/>
                          <a:sym typeface="Verdana"/>
                        </a:rPr>
                        <a:t>Sbloccate sei aree chiave progettate per aiutare i giovani imprenditori a creare connessioni significative. Facendo clic su una qualsiasi area, la si aprirà in una nuova scheda, fornendo un accesso rapido e semplice alle attività che si possono </a:t>
                      </a:r>
                      <a:r>
                        <a:rPr lang="en-US" sz="1400">
                          <a:solidFill>
                            <a:srgbClr val="F16924"/>
                          </a:solidFill>
                          <a:latin typeface="Verdana"/>
                          <a:ea typeface="Verdana"/>
                          <a:cs typeface="Verdana"/>
                          <a:sym typeface="Verdana"/>
                        </a:rPr>
                        <a:t>visualizzare </a:t>
                      </a:r>
                      <a:r>
                        <a:rPr lang="en-US" sz="1400">
                          <a:solidFill>
                            <a:srgbClr val="4B4B4B"/>
                          </a:solidFill>
                          <a:latin typeface="Verdana"/>
                          <a:ea typeface="Verdana"/>
                          <a:cs typeface="Verdana"/>
                          <a:sym typeface="Verdana"/>
                        </a:rPr>
                        <a:t>o </a:t>
                      </a:r>
                      <a:r>
                        <a:rPr lang="en-US" sz="1400">
                          <a:solidFill>
                            <a:srgbClr val="F16924"/>
                          </a:solidFill>
                          <a:latin typeface="Verdana"/>
                          <a:ea typeface="Verdana"/>
                          <a:cs typeface="Verdana"/>
                          <a:sym typeface="Verdana"/>
                        </a:rPr>
                        <a:t>scaricare. </a:t>
                      </a:r>
                      <a:endParaRPr/>
                    </a:p>
                    <a:p>
                      <a:pPr marL="285750" marR="0" lvl="0" indent="-196850" algn="l" rtl="0">
                        <a:lnSpc>
                          <a:spcPct val="100000"/>
                        </a:lnSpc>
                        <a:spcBef>
                          <a:spcPts val="0"/>
                        </a:spcBef>
                        <a:spcAft>
                          <a:spcPts val="0"/>
                        </a:spcAft>
                        <a:buClr>
                          <a:srgbClr val="F16924"/>
                        </a:buClr>
                        <a:buSzPts val="1400"/>
                        <a:buFont typeface="Noto Sans Symbols"/>
                        <a:buNone/>
                      </a:pPr>
                      <a:r>
                        <a:t/>
                      </a:r>
                      <a:endParaRPr sz="1400">
                        <a:solidFill>
                          <a:srgbClr val="4B4B4B"/>
                        </a:solidFill>
                        <a:latin typeface="Verdana"/>
                        <a:ea typeface="Verdana"/>
                        <a:cs typeface="Verdana"/>
                        <a:sym typeface="Verdana"/>
                      </a:endParaRPr>
                    </a:p>
                    <a:p>
                      <a:pPr marL="285750" marR="0" lvl="0" indent="-285750" algn="l" rtl="0">
                        <a:lnSpc>
                          <a:spcPct val="100000"/>
                        </a:lnSpc>
                        <a:spcBef>
                          <a:spcPts val="0"/>
                        </a:spcBef>
                        <a:spcAft>
                          <a:spcPts val="0"/>
                        </a:spcAft>
                        <a:buClr>
                          <a:srgbClr val="F16924"/>
                        </a:buClr>
                        <a:buSzPts val="1400"/>
                        <a:buFont typeface="Noto Sans Symbols"/>
                        <a:buChar char="❖"/>
                      </a:pPr>
                      <a:r>
                        <a:rPr lang="en-US" sz="1400">
                          <a:solidFill>
                            <a:srgbClr val="4B4B4B"/>
                          </a:solidFill>
                          <a:latin typeface="Verdana"/>
                          <a:ea typeface="Verdana"/>
                          <a:cs typeface="Verdana"/>
                          <a:sym typeface="Verdana"/>
                        </a:rPr>
                        <a:t>Ciascuna area offre attività innovative, idee, soluzioni praticabili e gli strumenti digitali necessari per connettersi e costruire relazioni di valore. Queste risorse vi permetteranno di costruire e coltivare efficacemente le relazioni importanti.</a:t>
                      </a:r>
                      <a:endParaRPr/>
                    </a:p>
                    <a:p>
                      <a:pPr marL="285750" marR="0" lvl="0" indent="-196850" algn="l" rtl="0">
                        <a:lnSpc>
                          <a:spcPct val="100000"/>
                        </a:lnSpc>
                        <a:spcBef>
                          <a:spcPts val="0"/>
                        </a:spcBef>
                        <a:spcAft>
                          <a:spcPts val="0"/>
                        </a:spcAft>
                        <a:buClr>
                          <a:srgbClr val="F16924"/>
                        </a:buClr>
                        <a:buSzPts val="1400"/>
                        <a:buFont typeface="Noto Sans Symbols"/>
                        <a:buNone/>
                      </a:pPr>
                      <a:r>
                        <a:t/>
                      </a:r>
                      <a:endParaRPr sz="1400">
                        <a:solidFill>
                          <a:srgbClr val="4B4B4B"/>
                        </a:solidFill>
                        <a:latin typeface="Verdana"/>
                        <a:ea typeface="Verdana"/>
                        <a:cs typeface="Verdana"/>
                        <a:sym typeface="Verdana"/>
                      </a:endParaRPr>
                    </a:p>
                    <a:p>
                      <a:pPr marL="0" marR="0" lvl="0" indent="0" algn="l" rtl="0">
                        <a:lnSpc>
                          <a:spcPct val="100000"/>
                        </a:lnSpc>
                        <a:spcBef>
                          <a:spcPts val="0"/>
                        </a:spcBef>
                        <a:spcAft>
                          <a:spcPts val="0"/>
                        </a:spcAft>
                        <a:buClr>
                          <a:srgbClr val="F16924"/>
                        </a:buClr>
                        <a:buSzPts val="1400"/>
                        <a:buFont typeface="Noto Sans Symbols"/>
                        <a:buNone/>
                      </a:pPr>
                      <a:r>
                        <a:rPr lang="en-US" sz="1400" b="1">
                          <a:solidFill>
                            <a:srgbClr val="4B4B4B"/>
                          </a:solidFill>
                          <a:latin typeface="Verdana"/>
                          <a:ea typeface="Verdana"/>
                          <a:cs typeface="Verdana"/>
                          <a:sym typeface="Verdana"/>
                        </a:rPr>
                        <a:t>Le </a:t>
                      </a:r>
                      <a:r>
                        <a:rPr lang="en-US" sz="1400" b="1">
                          <a:solidFill>
                            <a:srgbClr val="F16924"/>
                          </a:solidFill>
                          <a:latin typeface="Verdana"/>
                          <a:ea typeface="Verdana"/>
                          <a:cs typeface="Verdana"/>
                          <a:sym typeface="Verdana"/>
                        </a:rPr>
                        <a:t>aree </a:t>
                      </a:r>
                      <a:r>
                        <a:rPr lang="en-US" sz="1400" b="1">
                          <a:solidFill>
                            <a:srgbClr val="4B4B4B"/>
                          </a:solidFill>
                          <a:latin typeface="Verdana"/>
                          <a:ea typeface="Verdana"/>
                          <a:cs typeface="Verdana"/>
                          <a:sym typeface="Verdana"/>
                        </a:rPr>
                        <a:t>coperte </a:t>
                      </a:r>
                      <a:r>
                        <a:rPr lang="en-US" sz="1400" b="1">
                          <a:solidFill>
                            <a:srgbClr val="F16924"/>
                          </a:solidFill>
                          <a:latin typeface="Verdana"/>
                          <a:ea typeface="Verdana"/>
                          <a:cs typeface="Verdana"/>
                          <a:sym typeface="Verdana"/>
                        </a:rPr>
                        <a:t>sono 5: </a:t>
                      </a:r>
                      <a:endParaRPr/>
                    </a:p>
                    <a:p>
                      <a:pPr marL="285750" marR="0" lvl="0" indent="-196850" algn="l" rtl="0">
                        <a:lnSpc>
                          <a:spcPct val="100000"/>
                        </a:lnSpc>
                        <a:spcBef>
                          <a:spcPts val="0"/>
                        </a:spcBef>
                        <a:spcAft>
                          <a:spcPts val="0"/>
                        </a:spcAft>
                        <a:buClr>
                          <a:srgbClr val="F16924"/>
                        </a:buClr>
                        <a:buSzPts val="1400"/>
                        <a:buFont typeface="Noto Sans Symbols"/>
                        <a:buNone/>
                      </a:pPr>
                      <a:r>
                        <a:t/>
                      </a:r>
                      <a:endParaRPr sz="1400">
                        <a:solidFill>
                          <a:srgbClr val="F16924"/>
                        </a:solidFill>
                        <a:latin typeface="Verdana"/>
                        <a:ea typeface="Verdana"/>
                        <a:cs typeface="Verdana"/>
                        <a:sym typeface="Verdana"/>
                      </a:endParaRPr>
                    </a:p>
                    <a:p>
                      <a:pPr marL="342900" marR="0" lvl="0" indent="-342900" algn="l" rtl="0">
                        <a:spcBef>
                          <a:spcPts val="0"/>
                        </a:spcBef>
                        <a:spcAft>
                          <a:spcPts val="0"/>
                        </a:spcAft>
                        <a:buClr>
                          <a:srgbClr val="4B4B4B"/>
                        </a:buClr>
                        <a:buSzPts val="1400"/>
                        <a:buFont typeface="Century Schoolbook"/>
                        <a:buAutoNum type="arabicPeriod"/>
                      </a:pPr>
                      <a:r>
                        <a:rPr lang="en-US" sz="1400" b="0">
                          <a:solidFill>
                            <a:srgbClr val="4B4B4B"/>
                          </a:solidFill>
                          <a:latin typeface="Verdana"/>
                          <a:ea typeface="Verdana"/>
                          <a:cs typeface="Verdana"/>
                          <a:sym typeface="Verdana"/>
                        </a:rPr>
                        <a:t>Connettersi con i colleghi</a:t>
                      </a:r>
                      <a:endParaRPr/>
                    </a:p>
                    <a:p>
                      <a:pPr marL="342900" marR="0" lvl="0" indent="-342900" algn="l" rtl="0">
                        <a:spcBef>
                          <a:spcPts val="0"/>
                        </a:spcBef>
                        <a:spcAft>
                          <a:spcPts val="0"/>
                        </a:spcAft>
                        <a:buClr>
                          <a:srgbClr val="4B4B4B"/>
                        </a:buClr>
                        <a:buSzPts val="1400"/>
                        <a:buFont typeface="Century Schoolbook"/>
                        <a:buAutoNum type="arabicPeriod"/>
                      </a:pPr>
                      <a:r>
                        <a:rPr lang="en-US" sz="1400" b="0">
                          <a:solidFill>
                            <a:srgbClr val="4B4B4B"/>
                          </a:solidFill>
                          <a:latin typeface="Verdana"/>
                          <a:ea typeface="Verdana"/>
                          <a:cs typeface="Verdana"/>
                          <a:sym typeface="Verdana"/>
                        </a:rPr>
                        <a:t>Organizzare e gestire</a:t>
                      </a:r>
                      <a:endParaRPr/>
                    </a:p>
                    <a:p>
                      <a:pPr marL="342900" marR="0" lvl="0" indent="-342900" algn="l" rtl="0">
                        <a:spcBef>
                          <a:spcPts val="0"/>
                        </a:spcBef>
                        <a:spcAft>
                          <a:spcPts val="0"/>
                        </a:spcAft>
                        <a:buClr>
                          <a:srgbClr val="4B4B4B"/>
                        </a:buClr>
                        <a:buSzPts val="1400"/>
                        <a:buFont typeface="Century Schoolbook"/>
                        <a:buAutoNum type="arabicPeriod"/>
                      </a:pPr>
                      <a:r>
                        <a:rPr lang="en-US" sz="1400" b="0">
                          <a:solidFill>
                            <a:srgbClr val="4B4B4B"/>
                          </a:solidFill>
                          <a:latin typeface="Verdana"/>
                          <a:ea typeface="Verdana"/>
                          <a:cs typeface="Verdana"/>
                          <a:sym typeface="Verdana"/>
                        </a:rPr>
                        <a:t>Presentare e collaborare</a:t>
                      </a:r>
                      <a:endParaRPr/>
                    </a:p>
                    <a:p>
                      <a:pPr marL="342900" marR="0" lvl="0" indent="-342900" algn="l" rtl="0">
                        <a:spcBef>
                          <a:spcPts val="0"/>
                        </a:spcBef>
                        <a:spcAft>
                          <a:spcPts val="0"/>
                        </a:spcAft>
                        <a:buClr>
                          <a:srgbClr val="4B4B4B"/>
                        </a:buClr>
                        <a:buSzPts val="1400"/>
                        <a:buFont typeface="Century Schoolbook"/>
                        <a:buAutoNum type="arabicPeriod"/>
                      </a:pPr>
                      <a:r>
                        <a:rPr lang="en-US" sz="1400" b="0">
                          <a:solidFill>
                            <a:srgbClr val="4B4B4B"/>
                          </a:solidFill>
                          <a:latin typeface="Verdana"/>
                          <a:ea typeface="Verdana"/>
                          <a:cs typeface="Verdana"/>
                          <a:sym typeface="Verdana"/>
                        </a:rPr>
                        <a:t>Rete e comunità</a:t>
                      </a:r>
                      <a:endParaRPr/>
                    </a:p>
                    <a:p>
                      <a:pPr marL="342900" marR="0" lvl="0" indent="-342900" algn="l" rtl="0">
                        <a:spcBef>
                          <a:spcPts val="0"/>
                        </a:spcBef>
                        <a:spcAft>
                          <a:spcPts val="0"/>
                        </a:spcAft>
                        <a:buClr>
                          <a:srgbClr val="4B4B4B"/>
                        </a:buClr>
                        <a:buSzPts val="1400"/>
                        <a:buFont typeface="Century Schoolbook"/>
                        <a:buAutoNum type="arabicPeriod"/>
                      </a:pPr>
                      <a:r>
                        <a:rPr lang="en-US" sz="1400" b="0">
                          <a:solidFill>
                            <a:srgbClr val="4B4B4B"/>
                          </a:solidFill>
                          <a:latin typeface="Verdana"/>
                          <a:ea typeface="Verdana"/>
                          <a:cs typeface="Verdana"/>
                          <a:sym typeface="Verdana"/>
                        </a:rPr>
                        <a:t>Alimentare le connessioni</a:t>
                      </a:r>
                      <a:endParaRPr/>
                    </a:p>
                    <a:p>
                      <a:pPr marL="0" marR="0" lvl="0" indent="0" algn="l" rtl="0">
                        <a:spcBef>
                          <a:spcPts val="0"/>
                        </a:spcBef>
                        <a:spcAft>
                          <a:spcPts val="0"/>
                        </a:spcAft>
                        <a:buClr>
                          <a:schemeClr val="dk1"/>
                        </a:buClr>
                        <a:buSzPts val="1400"/>
                        <a:buFont typeface="Century Schoolbook"/>
                        <a:buNone/>
                      </a:pPr>
                      <a:r>
                        <a:t/>
                      </a:r>
                      <a:endParaRPr sz="1400" b="1">
                        <a:solidFill>
                          <a:srgbClr val="F16924"/>
                        </a:solidFill>
                        <a:latin typeface="Verdana"/>
                        <a:ea typeface="Verdana"/>
                        <a:cs typeface="Verdana"/>
                        <a:sym typeface="Verdana"/>
                      </a:endParaRPr>
                    </a:p>
                  </a:txBody>
                  <a:tcPr marL="91450" marR="91450" marT="45725" marB="45725" anchor="ctr">
                    <a:lnL w="12700" cap="flat" cmpd="sng">
                      <a:solidFill>
                        <a:srgbClr val="44BAA9"/>
                      </a:solidFill>
                      <a:prstDash val="solid"/>
                      <a:round/>
                      <a:headEnd type="none" w="sm" len="sm"/>
                      <a:tailEnd type="none" w="sm" len="sm"/>
                    </a:lnL>
                    <a:lnR w="12700" cap="flat" cmpd="sng">
                      <a:solidFill>
                        <a:srgbClr val="44BAA9"/>
                      </a:solidFill>
                      <a:prstDash val="solid"/>
                      <a:round/>
                      <a:headEnd type="none" w="sm" len="sm"/>
                      <a:tailEnd type="none" w="sm" len="sm"/>
                    </a:lnR>
                    <a:lnT w="12700" cap="flat" cmpd="sng">
                      <a:solidFill>
                        <a:srgbClr val="44BAA9"/>
                      </a:solidFill>
                      <a:prstDash val="solid"/>
                      <a:round/>
                      <a:headEnd type="none" w="sm" len="sm"/>
                      <a:tailEnd type="none" w="sm" len="sm"/>
                    </a:lnT>
                    <a:lnB w="12700" cap="flat" cmpd="sng">
                      <a:solidFill>
                        <a:srgbClr val="44BAA9"/>
                      </a:solidFill>
                      <a:prstDash val="solid"/>
                      <a:round/>
                      <a:headEnd type="none" w="sm" len="sm"/>
                      <a:tailEnd type="none" w="sm" len="sm"/>
                    </a:lnB>
                  </a:tcPr>
                </a:tc>
              </a:tr>
            </a:tbl>
          </a:graphicData>
        </a:graphic>
      </p:graphicFrame>
      <p:sp>
        <p:nvSpPr>
          <p:cNvPr id="2112" name="Google Shape;2112;p64"/>
          <p:cNvSpPr txBox="1"/>
          <p:nvPr/>
        </p:nvSpPr>
        <p:spPr>
          <a:xfrm>
            <a:off x="285418" y="864455"/>
            <a:ext cx="5956470" cy="665144"/>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lt1"/>
              </a:buClr>
              <a:buSzPts val="2800"/>
              <a:buFont typeface="Arial"/>
              <a:buNone/>
            </a:pPr>
            <a:r>
              <a:rPr lang="en-US" sz="2800" b="1" i="0">
                <a:solidFill>
                  <a:schemeClr val="lt1"/>
                </a:solidFill>
                <a:latin typeface="Verdana"/>
                <a:ea typeface="Verdana"/>
                <a:cs typeface="Verdana"/>
                <a:sym typeface="Verdana"/>
              </a:rPr>
              <a:t>Sezione 6: Fase 3</a:t>
            </a:r>
            <a:endParaRPr/>
          </a:p>
        </p:txBody>
      </p:sp>
      <p:sp>
        <p:nvSpPr>
          <p:cNvPr id="2113" name="Google Shape;2113;p64"/>
          <p:cNvSpPr txBox="1"/>
          <p:nvPr/>
        </p:nvSpPr>
        <p:spPr>
          <a:xfrm>
            <a:off x="285417" y="1497786"/>
            <a:ext cx="6472655" cy="782354"/>
          </a:xfrm>
          <a:prstGeom prst="rect">
            <a:avLst/>
          </a:prstGeom>
          <a:noFill/>
          <a:ln>
            <a:noFill/>
          </a:ln>
        </p:spPr>
        <p:txBody>
          <a:bodyPr spcFirstLastPara="1" wrap="square" lIns="91425" tIns="45700" rIns="91425" bIns="45700" anchor="t" anchorCtr="0">
            <a:noAutofit/>
          </a:bodyPr>
          <a:lstStyle/>
          <a:p>
            <a:pPr marL="0" marR="0" lvl="0" indent="0" algn="just" rtl="0">
              <a:lnSpc>
                <a:spcPct val="100000"/>
              </a:lnSpc>
              <a:spcBef>
                <a:spcPts val="0"/>
              </a:spcBef>
              <a:spcAft>
                <a:spcPts val="0"/>
              </a:spcAft>
              <a:buClr>
                <a:schemeClr val="lt1"/>
              </a:buClr>
              <a:buSzPts val="2000"/>
              <a:buFont typeface="Arial"/>
              <a:buNone/>
            </a:pPr>
            <a:r>
              <a:rPr lang="en-US" sz="2000" b="0" i="0">
                <a:solidFill>
                  <a:schemeClr val="lt1"/>
                </a:solidFill>
                <a:latin typeface="Verdana"/>
                <a:ea typeface="Verdana"/>
                <a:cs typeface="Verdana"/>
                <a:sym typeface="Verdana"/>
              </a:rPr>
              <a:t>PROVATE le idee e le attività</a:t>
            </a:r>
            <a:endParaRPr/>
          </a:p>
          <a:p>
            <a:pPr marL="0" marR="0" lvl="0" indent="0" algn="just" rtl="0">
              <a:lnSpc>
                <a:spcPct val="100000"/>
              </a:lnSpc>
              <a:spcBef>
                <a:spcPts val="0"/>
              </a:spcBef>
              <a:spcAft>
                <a:spcPts val="0"/>
              </a:spcAft>
              <a:buClr>
                <a:schemeClr val="lt1"/>
              </a:buClr>
              <a:buSzPts val="2000"/>
              <a:buFont typeface="Arial"/>
              <a:buNone/>
            </a:pPr>
            <a:r>
              <a:rPr lang="en-US" sz="2000" b="0" i="0">
                <a:solidFill>
                  <a:schemeClr val="lt1"/>
                </a:solidFill>
                <a:latin typeface="Verdana"/>
                <a:ea typeface="Verdana"/>
                <a:cs typeface="Verdana"/>
                <a:sym typeface="Verdana"/>
              </a:rPr>
              <a:t>(5 aree di costruzione e crescita)</a:t>
            </a:r>
            <a:endParaRPr/>
          </a:p>
        </p:txBody>
      </p:sp>
      <p:pic>
        <p:nvPicPr>
          <p:cNvPr id="2114" name="Google Shape;2114;p64"/>
          <p:cNvPicPr preferRelativeResize="0"/>
          <p:nvPr/>
        </p:nvPicPr>
        <p:blipFill rotWithShape="1">
          <a:blip r:embed="rId3">
            <a:alphaModFix/>
          </a:blip>
          <a:srcRect l="0" t="0" r="0" b="0"/>
          <a:stretch/>
        </p:blipFill>
        <p:spPr>
          <a:xfrm>
            <a:off x="0" y="7866192"/>
            <a:ext cx="7559675" cy="2052236"/>
          </a:xfrm>
          <a:prstGeom prst="rect">
            <a:avLst/>
          </a:prstGeom>
          <a:noFill/>
          <a:ln>
            <a:noFill/>
          </a:ln>
        </p:spPr>
      </p:pic>
      <p:grpSp>
        <p:nvGrpSpPr>
          <p:cNvPr id="2115" name="Google Shape;2115;p64"/>
          <p:cNvGrpSpPr/>
          <p:nvPr/>
        </p:nvGrpSpPr>
        <p:grpSpPr>
          <a:xfrm>
            <a:off x="6026375" y="483662"/>
            <a:ext cx="1247882" cy="1201783"/>
            <a:chOff x="4924697" y="3291840"/>
            <a:chExt cx="1247882" cy="1201783"/>
          </a:xfrm>
        </p:grpSpPr>
        <p:sp>
          <p:nvSpPr>
            <p:cNvPr id="2116" name="Google Shape;2116;p64">
              <a:hlinkClick r:id="rId4"/>
            </p:cNvPr>
            <p:cNvSpPr/>
            <p:nvPr/>
          </p:nvSpPr>
          <p:spPr>
            <a:xfrm>
              <a:off x="4924697" y="3291840"/>
              <a:ext cx="1201783" cy="1201783"/>
            </a:xfrm>
            <a:prstGeom prst="ellipse">
              <a:avLst/>
            </a:prstGeom>
            <a:solidFill>
              <a:srgbClr val="F1692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2117" name="Google Shape;2117;p64">
              <a:hlinkClick r:id="rId5"/>
            </p:cNvPr>
            <p:cNvSpPr txBox="1"/>
            <p:nvPr/>
          </p:nvSpPr>
          <p:spPr>
            <a:xfrm>
              <a:off x="4924697" y="3484996"/>
              <a:ext cx="1247882" cy="1008627"/>
            </a:xfrm>
            <a:prstGeom prst="rect">
              <a:avLst/>
            </a:prstGeom>
            <a:noFill/>
            <a:ln>
              <a:noFill/>
            </a:ln>
          </p:spPr>
          <p:txBody>
            <a:bodyPr spcFirstLastPara="1" wrap="square" lIns="91425" tIns="45700" rIns="91425" bIns="45700" anchor="ctr" anchorCtr="0">
              <a:noAutofit/>
            </a:bodyPr>
            <a:lstStyle/>
            <a:p>
              <a:pPr marL="0" marR="0" lvl="0" indent="0" algn="ctr" rtl="0">
                <a:lnSpc>
                  <a:spcPct val="56666"/>
                </a:lnSpc>
                <a:spcBef>
                  <a:spcPts val="0"/>
                </a:spcBef>
                <a:spcAft>
                  <a:spcPts val="0"/>
                </a:spcAft>
                <a:buClr>
                  <a:schemeClr val="lt1"/>
                </a:buClr>
                <a:buSzPts val="3000"/>
                <a:buFont typeface="Arial"/>
                <a:buNone/>
              </a:pPr>
              <a:r>
                <a:rPr lang="en-US" sz="3000" b="1" i="0" u="sng">
                  <a:solidFill>
                    <a:schemeClr val="lt1"/>
                  </a:solidFill>
                  <a:latin typeface="Calibri"/>
                  <a:ea typeface="Calibri"/>
                  <a:cs typeface="Calibri"/>
                  <a:sym typeface="Calibri"/>
                  <a:hlinkClick r:id="rId6">
                    <a:extLst>
                      <a:ext uri="{A12FA001-AC4F-418D-AE19-62706E023703}">
                        <ahyp:hlinkClr val="tx"/>
                      </a:ext>
                    </a:extLst>
                  </a:hlinkClick>
                </a:rPr>
                <a:t>CLICCA</a:t>
              </a:r>
              <a:endParaRPr sz="3000" b="1" i="0">
                <a:solidFill>
                  <a:schemeClr val="lt1"/>
                </a:solidFill>
                <a:latin typeface="Calibri"/>
                <a:ea typeface="Calibri"/>
                <a:cs typeface="Calibri"/>
                <a:sym typeface="Calibri"/>
              </a:endParaRPr>
            </a:p>
            <a:p>
              <a:pPr marL="0" marR="0" lvl="0" indent="0" algn="ctr" rtl="0">
                <a:lnSpc>
                  <a:spcPct val="94444"/>
                </a:lnSpc>
                <a:spcBef>
                  <a:spcPts val="0"/>
                </a:spcBef>
                <a:spcAft>
                  <a:spcPts val="0"/>
                </a:spcAft>
                <a:buClr>
                  <a:schemeClr val="lt1"/>
                </a:buClr>
                <a:buSzPts val="1800"/>
                <a:buFont typeface="Arial"/>
                <a:buNone/>
              </a:pPr>
              <a:r>
                <a:rPr lang="en-US" sz="1800" b="1" i="0">
                  <a:solidFill>
                    <a:schemeClr val="lt1"/>
                  </a:solidFill>
                  <a:latin typeface="Calibri"/>
                  <a:ea typeface="Calibri"/>
                  <a:cs typeface="Calibri"/>
                  <a:sym typeface="Calibri"/>
                </a:rPr>
                <a:t>all'accesso</a:t>
              </a:r>
              <a:endParaRPr/>
            </a:p>
          </p:txBody>
        </p:sp>
      </p:grpSp>
    </p:spTree>
  </p:cSld>
  <p:clrMapOvr>
    <a:masterClrMapping/>
  </p:clrMapOvr>
</p:sld>
</file>

<file path=ppt/slides/slide6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21" name="Shape 2121"/>
        <p:cNvGrpSpPr/>
        <p:nvPr/>
      </p:nvGrpSpPr>
      <p:grpSpPr>
        <a:xfrm>
          <a:off x="0" y="0"/>
          <a:ext cx="0" cy="0"/>
          <a:chOff x="0" y="0"/>
          <a:chExt cx="0" cy="0"/>
        </a:xfrm>
      </p:grpSpPr>
      <p:sp>
        <p:nvSpPr>
          <p:cNvPr id="2122" name="Google Shape;2122;p65"/>
          <p:cNvSpPr/>
          <p:nvPr/>
        </p:nvSpPr>
        <p:spPr>
          <a:xfrm>
            <a:off x="2242" y="281021"/>
            <a:ext cx="7578994" cy="531962"/>
          </a:xfrm>
          <a:prstGeom prst="rect">
            <a:avLst/>
          </a:prstGeom>
          <a:solidFill>
            <a:srgbClr val="69ADA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2123" name="Google Shape;2123;p65"/>
          <p:cNvSpPr txBox="1"/>
          <p:nvPr/>
        </p:nvSpPr>
        <p:spPr>
          <a:xfrm>
            <a:off x="121194" y="937859"/>
            <a:ext cx="7460041" cy="406880"/>
          </a:xfrm>
          <a:prstGeom prst="rect">
            <a:avLst/>
          </a:prstGeom>
          <a:noFill/>
          <a:ln>
            <a:noFill/>
          </a:ln>
        </p:spPr>
        <p:txBody>
          <a:bodyPr spcFirstLastPara="1" wrap="square" lIns="91425" tIns="45700" rIns="91425" bIns="45700" anchor="t" anchorCtr="0">
            <a:noAutofit/>
          </a:bodyPr>
          <a:lstStyle/>
          <a:p>
            <a:pPr marL="518236" marR="0" lvl="0" indent="-518236" algn="l" rtl="0">
              <a:lnSpc>
                <a:spcPct val="100000"/>
              </a:lnSpc>
              <a:spcBef>
                <a:spcPts val="0"/>
              </a:spcBef>
              <a:spcAft>
                <a:spcPts val="0"/>
              </a:spcAft>
              <a:buClr>
                <a:srgbClr val="011E3B"/>
              </a:buClr>
              <a:buSzPts val="1400"/>
              <a:buFont typeface="Noto Sans Symbols"/>
              <a:buChar char="❖"/>
            </a:pPr>
            <a:r>
              <a:rPr lang="en-US" sz="1400">
                <a:solidFill>
                  <a:srgbClr val="011E3B"/>
                </a:solidFill>
                <a:latin typeface="Verdana"/>
                <a:ea typeface="Verdana"/>
                <a:cs typeface="Verdana"/>
                <a:sym typeface="Verdana"/>
              </a:rPr>
              <a:t>Creare hub online</a:t>
            </a:r>
            <a:endParaRPr/>
          </a:p>
          <a:p>
            <a:pPr marL="518236" marR="0" lvl="0" indent="-518236" algn="l" rtl="0">
              <a:lnSpc>
                <a:spcPct val="100000"/>
              </a:lnSpc>
              <a:spcBef>
                <a:spcPts val="600"/>
              </a:spcBef>
              <a:spcAft>
                <a:spcPts val="0"/>
              </a:spcAft>
              <a:buClr>
                <a:srgbClr val="011E3B"/>
              </a:buClr>
              <a:buSzPts val="1400"/>
              <a:buFont typeface="Noto Sans Symbols"/>
              <a:buChar char="❖"/>
            </a:pPr>
            <a:r>
              <a:rPr lang="en-US" sz="1400">
                <a:solidFill>
                  <a:srgbClr val="011E3B"/>
                </a:solidFill>
                <a:latin typeface="Verdana"/>
                <a:ea typeface="Verdana"/>
                <a:cs typeface="Verdana"/>
                <a:sym typeface="Verdana"/>
              </a:rPr>
              <a:t>Organizzare workshop sulla salute ecologica</a:t>
            </a:r>
            <a:endParaRPr/>
          </a:p>
          <a:p>
            <a:pPr marL="518236" marR="0" lvl="0" indent="-518236" algn="l" rtl="0">
              <a:lnSpc>
                <a:spcPct val="100000"/>
              </a:lnSpc>
              <a:spcBef>
                <a:spcPts val="600"/>
              </a:spcBef>
              <a:spcAft>
                <a:spcPts val="0"/>
              </a:spcAft>
              <a:buClr>
                <a:srgbClr val="011E3B"/>
              </a:buClr>
              <a:buSzPts val="1400"/>
              <a:buFont typeface="Noto Sans Symbols"/>
              <a:buChar char="❖"/>
            </a:pPr>
            <a:r>
              <a:rPr lang="en-US" sz="1400">
                <a:solidFill>
                  <a:srgbClr val="011E3B"/>
                </a:solidFill>
                <a:latin typeface="Verdana"/>
                <a:ea typeface="Verdana"/>
                <a:cs typeface="Verdana"/>
                <a:sym typeface="Verdana"/>
              </a:rPr>
              <a:t>Rete e condivisione di idee</a:t>
            </a:r>
            <a:endParaRPr/>
          </a:p>
          <a:p>
            <a:pPr marL="518236" marR="0" lvl="0" indent="-518236" algn="l" rtl="0">
              <a:lnSpc>
                <a:spcPct val="100000"/>
              </a:lnSpc>
              <a:spcBef>
                <a:spcPts val="600"/>
              </a:spcBef>
              <a:spcAft>
                <a:spcPts val="0"/>
              </a:spcAft>
              <a:buClr>
                <a:srgbClr val="011E3B"/>
              </a:buClr>
              <a:buSzPts val="1400"/>
              <a:buFont typeface="Noto Sans Symbols"/>
              <a:buChar char="❖"/>
            </a:pPr>
            <a:r>
              <a:rPr lang="en-US" sz="1400">
                <a:solidFill>
                  <a:srgbClr val="011E3B"/>
                </a:solidFill>
                <a:latin typeface="Verdana"/>
                <a:ea typeface="Verdana"/>
                <a:cs typeface="Verdana"/>
                <a:sym typeface="Verdana"/>
              </a:rPr>
              <a:t>Condividere gli aggiornamenti del progetto</a:t>
            </a:r>
            <a:endParaRPr/>
          </a:p>
          <a:p>
            <a:pPr marL="518236" marR="0" lvl="0" indent="-518236" algn="l" rtl="0">
              <a:lnSpc>
                <a:spcPct val="100000"/>
              </a:lnSpc>
              <a:spcBef>
                <a:spcPts val="600"/>
              </a:spcBef>
              <a:spcAft>
                <a:spcPts val="0"/>
              </a:spcAft>
              <a:buClr>
                <a:srgbClr val="011E3B"/>
              </a:buClr>
              <a:buSzPts val="1400"/>
              <a:buFont typeface="Noto Sans Symbols"/>
              <a:buChar char="❖"/>
            </a:pPr>
            <a:r>
              <a:rPr lang="en-US" sz="1400">
                <a:solidFill>
                  <a:srgbClr val="011E3B"/>
                </a:solidFill>
                <a:latin typeface="Verdana"/>
                <a:ea typeface="Verdana"/>
                <a:cs typeface="Verdana"/>
                <a:sym typeface="Verdana"/>
              </a:rPr>
              <a:t>Offrire tour ecologici virtuali</a:t>
            </a:r>
            <a:endParaRPr/>
          </a:p>
        </p:txBody>
      </p:sp>
      <p:sp>
        <p:nvSpPr>
          <p:cNvPr id="2124" name="Google Shape;2124;p65"/>
          <p:cNvSpPr txBox="1"/>
          <p:nvPr/>
        </p:nvSpPr>
        <p:spPr>
          <a:xfrm>
            <a:off x="145295" y="210509"/>
            <a:ext cx="6574279" cy="722327"/>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lt1"/>
              </a:buClr>
              <a:buSzPts val="1600"/>
              <a:buFont typeface="Arial"/>
              <a:buNone/>
            </a:pPr>
            <a:r>
              <a:rPr lang="en-US" sz="1600" b="1">
                <a:solidFill>
                  <a:schemeClr val="lt1"/>
                </a:solidFill>
                <a:latin typeface="Verdana"/>
                <a:ea typeface="Verdana"/>
                <a:cs typeface="Verdana"/>
                <a:sym typeface="Verdana"/>
              </a:rPr>
              <a:t>Area 1: Collegarsi con i coetanei</a:t>
            </a:r>
            <a:endParaRPr/>
          </a:p>
        </p:txBody>
      </p:sp>
      <p:sp>
        <p:nvSpPr>
          <p:cNvPr id="2125" name="Google Shape;2125;p65"/>
          <p:cNvSpPr txBox="1"/>
          <p:nvPr/>
        </p:nvSpPr>
        <p:spPr>
          <a:xfrm>
            <a:off x="649578" y="3804156"/>
            <a:ext cx="412383" cy="40688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400"/>
              <a:buFont typeface="Arial"/>
              <a:buNone/>
            </a:pPr>
            <a:r>
              <a:rPr lang="en-US" sz="1400" b="0" i="0">
                <a:solidFill>
                  <a:schemeClr val="lt1"/>
                </a:solidFill>
                <a:latin typeface="Verdana"/>
                <a:ea typeface="Verdana"/>
                <a:cs typeface="Verdana"/>
                <a:sym typeface="Verdana"/>
              </a:rPr>
              <a:t>6</a:t>
            </a:r>
            <a:endParaRPr sz="1400" b="0" i="0">
              <a:solidFill>
                <a:schemeClr val="lt1"/>
              </a:solidFill>
              <a:latin typeface="Verdana"/>
              <a:ea typeface="Verdana"/>
              <a:cs typeface="Verdana"/>
              <a:sym typeface="Verdana"/>
            </a:endParaRPr>
          </a:p>
        </p:txBody>
      </p:sp>
      <p:sp>
        <p:nvSpPr>
          <p:cNvPr id="2126" name="Google Shape;2126;p65"/>
          <p:cNvSpPr txBox="1"/>
          <p:nvPr/>
        </p:nvSpPr>
        <p:spPr>
          <a:xfrm>
            <a:off x="162068" y="3229109"/>
            <a:ext cx="7319893" cy="406880"/>
          </a:xfrm>
          <a:prstGeom prst="rect">
            <a:avLst/>
          </a:prstGeom>
          <a:noFill/>
          <a:ln>
            <a:noFill/>
          </a:ln>
        </p:spPr>
        <p:txBody>
          <a:bodyPr spcFirstLastPara="1" wrap="square" lIns="91425" tIns="45700" rIns="91425" bIns="45700" anchor="t" anchorCtr="0">
            <a:noAutofit/>
          </a:bodyPr>
          <a:lstStyle/>
          <a:p>
            <a:pPr marL="518236" marR="0" lvl="0" indent="-518236" algn="l" rtl="0">
              <a:lnSpc>
                <a:spcPct val="100000"/>
              </a:lnSpc>
              <a:spcBef>
                <a:spcPts val="0"/>
              </a:spcBef>
              <a:spcAft>
                <a:spcPts val="0"/>
              </a:spcAft>
              <a:buClr>
                <a:srgbClr val="011E3B"/>
              </a:buClr>
              <a:buSzPts val="1400"/>
              <a:buFont typeface="Noto Sans Symbols"/>
              <a:buChar char="❖"/>
            </a:pPr>
            <a:r>
              <a:rPr lang="en-US" sz="1400">
                <a:solidFill>
                  <a:srgbClr val="011E3B"/>
                </a:solidFill>
                <a:latin typeface="Verdana"/>
                <a:ea typeface="Verdana"/>
                <a:cs typeface="Verdana"/>
                <a:sym typeface="Verdana"/>
              </a:rPr>
              <a:t>Consultate gli esperti di eco-salute</a:t>
            </a:r>
            <a:endParaRPr/>
          </a:p>
          <a:p>
            <a:pPr marL="518236" marR="0" lvl="0" indent="-518236" algn="l" rtl="0">
              <a:lnSpc>
                <a:spcPct val="100000"/>
              </a:lnSpc>
              <a:spcBef>
                <a:spcPts val="600"/>
              </a:spcBef>
              <a:spcAft>
                <a:spcPts val="0"/>
              </a:spcAft>
              <a:buClr>
                <a:srgbClr val="011E3B"/>
              </a:buClr>
              <a:buSzPts val="1400"/>
              <a:buFont typeface="Noto Sans Symbols"/>
              <a:buChar char="❖"/>
            </a:pPr>
            <a:r>
              <a:rPr lang="en-US" sz="1400">
                <a:solidFill>
                  <a:srgbClr val="011E3B"/>
                </a:solidFill>
                <a:latin typeface="Verdana"/>
                <a:ea typeface="Verdana"/>
                <a:cs typeface="Verdana"/>
                <a:sym typeface="Verdana"/>
              </a:rPr>
              <a:t>Programmare riunioni e workshop</a:t>
            </a:r>
            <a:endParaRPr/>
          </a:p>
          <a:p>
            <a:pPr marL="518236" marR="0" lvl="0" indent="-518236" algn="l" rtl="0">
              <a:lnSpc>
                <a:spcPct val="100000"/>
              </a:lnSpc>
              <a:spcBef>
                <a:spcPts val="600"/>
              </a:spcBef>
              <a:spcAft>
                <a:spcPts val="0"/>
              </a:spcAft>
              <a:buClr>
                <a:srgbClr val="011E3B"/>
              </a:buClr>
              <a:buSzPts val="1400"/>
              <a:buFont typeface="Noto Sans Symbols"/>
              <a:buChar char="❖"/>
            </a:pPr>
            <a:r>
              <a:rPr lang="en-US" sz="1400">
                <a:solidFill>
                  <a:srgbClr val="011E3B"/>
                </a:solidFill>
                <a:latin typeface="Verdana"/>
                <a:ea typeface="Verdana"/>
                <a:cs typeface="Verdana"/>
                <a:sym typeface="Verdana"/>
              </a:rPr>
              <a:t>Pianificare gli eventi comunitari</a:t>
            </a:r>
            <a:endParaRPr/>
          </a:p>
          <a:p>
            <a:pPr marL="0" marR="0" lvl="0" indent="0" algn="l" rtl="0">
              <a:lnSpc>
                <a:spcPct val="100000"/>
              </a:lnSpc>
              <a:spcBef>
                <a:spcPts val="600"/>
              </a:spcBef>
              <a:spcAft>
                <a:spcPts val="0"/>
              </a:spcAft>
              <a:buClr>
                <a:srgbClr val="011E3B"/>
              </a:buClr>
              <a:buSzPts val="1400"/>
              <a:buFont typeface="Arial"/>
              <a:buNone/>
            </a:pPr>
            <a:r>
              <a:t/>
            </a:r>
            <a:endParaRPr sz="1400">
              <a:solidFill>
                <a:srgbClr val="4B4B4B"/>
              </a:solidFill>
              <a:latin typeface="Verdana"/>
              <a:ea typeface="Verdana"/>
              <a:cs typeface="Verdana"/>
              <a:sym typeface="Verdana"/>
            </a:endParaRPr>
          </a:p>
        </p:txBody>
      </p:sp>
      <p:sp>
        <p:nvSpPr>
          <p:cNvPr id="2127" name="Google Shape;2127;p65"/>
          <p:cNvSpPr/>
          <p:nvPr/>
        </p:nvSpPr>
        <p:spPr>
          <a:xfrm>
            <a:off x="21559" y="2565796"/>
            <a:ext cx="7559677" cy="531962"/>
          </a:xfrm>
          <a:prstGeom prst="rect">
            <a:avLst/>
          </a:prstGeom>
          <a:solidFill>
            <a:srgbClr val="F1692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2128" name="Google Shape;2128;p65"/>
          <p:cNvSpPr txBox="1"/>
          <p:nvPr/>
        </p:nvSpPr>
        <p:spPr>
          <a:xfrm>
            <a:off x="190691" y="2649143"/>
            <a:ext cx="4870216" cy="722327"/>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lt1"/>
              </a:buClr>
              <a:buSzPts val="1600"/>
              <a:buFont typeface="Arial"/>
              <a:buNone/>
            </a:pPr>
            <a:r>
              <a:rPr lang="en-US" sz="1600" b="1">
                <a:solidFill>
                  <a:schemeClr val="lt1"/>
                </a:solidFill>
                <a:latin typeface="Verdana"/>
                <a:ea typeface="Verdana"/>
                <a:cs typeface="Verdana"/>
                <a:sym typeface="Verdana"/>
              </a:rPr>
              <a:t>Area 2: Organizzare e gestire</a:t>
            </a:r>
            <a:endParaRPr/>
          </a:p>
        </p:txBody>
      </p:sp>
      <p:sp>
        <p:nvSpPr>
          <p:cNvPr id="2129" name="Google Shape;2129;p65"/>
          <p:cNvSpPr/>
          <p:nvPr/>
        </p:nvSpPr>
        <p:spPr>
          <a:xfrm>
            <a:off x="21559" y="4308179"/>
            <a:ext cx="7578994" cy="531962"/>
          </a:xfrm>
          <a:prstGeom prst="rect">
            <a:avLst/>
          </a:prstGeom>
          <a:solidFill>
            <a:srgbClr val="8AC03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2130" name="Google Shape;2130;p65"/>
          <p:cNvSpPr txBox="1"/>
          <p:nvPr/>
        </p:nvSpPr>
        <p:spPr>
          <a:xfrm>
            <a:off x="140511" y="4965017"/>
            <a:ext cx="7460041" cy="406880"/>
          </a:xfrm>
          <a:prstGeom prst="rect">
            <a:avLst/>
          </a:prstGeom>
          <a:noFill/>
          <a:ln>
            <a:noFill/>
          </a:ln>
        </p:spPr>
        <p:txBody>
          <a:bodyPr spcFirstLastPara="1" wrap="square" lIns="91425" tIns="45700" rIns="91425" bIns="45700" anchor="t" anchorCtr="0">
            <a:noAutofit/>
          </a:bodyPr>
          <a:lstStyle/>
          <a:p>
            <a:pPr marL="518236" marR="0" lvl="0" indent="-518236" algn="l" rtl="0">
              <a:lnSpc>
                <a:spcPct val="100000"/>
              </a:lnSpc>
              <a:spcBef>
                <a:spcPts val="0"/>
              </a:spcBef>
              <a:spcAft>
                <a:spcPts val="0"/>
              </a:spcAft>
              <a:buClr>
                <a:srgbClr val="011E3B"/>
              </a:buClr>
              <a:buSzPts val="1400"/>
              <a:buFont typeface="Noto Sans Symbols"/>
              <a:buChar char="❖"/>
            </a:pPr>
            <a:r>
              <a:rPr lang="en-US" sz="1400">
                <a:solidFill>
                  <a:srgbClr val="011E3B"/>
                </a:solidFill>
                <a:latin typeface="Verdana"/>
                <a:ea typeface="Verdana"/>
                <a:cs typeface="Verdana"/>
                <a:sym typeface="Verdana"/>
              </a:rPr>
              <a:t>Presentare le iniziative eco-sanitarie </a:t>
            </a:r>
            <a:endParaRPr/>
          </a:p>
          <a:p>
            <a:pPr marL="518236" marR="0" lvl="0" indent="-518236" algn="l" rtl="0">
              <a:lnSpc>
                <a:spcPct val="100000"/>
              </a:lnSpc>
              <a:spcBef>
                <a:spcPts val="600"/>
              </a:spcBef>
              <a:spcAft>
                <a:spcPts val="0"/>
              </a:spcAft>
              <a:buClr>
                <a:srgbClr val="011E3B"/>
              </a:buClr>
              <a:buSzPts val="1400"/>
              <a:buFont typeface="Noto Sans Symbols"/>
              <a:buChar char="❖"/>
            </a:pPr>
            <a:r>
              <a:rPr lang="en-US" sz="1400">
                <a:solidFill>
                  <a:srgbClr val="011E3B"/>
                </a:solidFill>
                <a:latin typeface="Verdana"/>
                <a:ea typeface="Verdana"/>
                <a:cs typeface="Verdana"/>
                <a:sym typeface="Verdana"/>
              </a:rPr>
              <a:t>Mostra degli sforzi eco-sanitari</a:t>
            </a:r>
            <a:endParaRPr/>
          </a:p>
          <a:p>
            <a:pPr marL="518236" marR="0" lvl="0" indent="-518236" algn="l" rtl="0">
              <a:lnSpc>
                <a:spcPct val="100000"/>
              </a:lnSpc>
              <a:spcBef>
                <a:spcPts val="600"/>
              </a:spcBef>
              <a:spcAft>
                <a:spcPts val="0"/>
              </a:spcAft>
              <a:buClr>
                <a:srgbClr val="011E3B"/>
              </a:buClr>
              <a:buSzPts val="1400"/>
              <a:buFont typeface="Noto Sans Symbols"/>
              <a:buChar char="❖"/>
            </a:pPr>
            <a:r>
              <a:rPr lang="en-US" sz="1400">
                <a:solidFill>
                  <a:srgbClr val="011E3B"/>
                </a:solidFill>
                <a:latin typeface="Verdana"/>
                <a:ea typeface="Verdana"/>
                <a:cs typeface="Verdana"/>
                <a:sym typeface="Verdana"/>
              </a:rPr>
              <a:t>Collaborare in spazi virtuali di scambio di conoscenze</a:t>
            </a:r>
            <a:endParaRPr/>
          </a:p>
          <a:p>
            <a:pPr marL="518236" marR="0" lvl="0" indent="-518236" algn="l" rtl="0">
              <a:lnSpc>
                <a:spcPct val="100000"/>
              </a:lnSpc>
              <a:spcBef>
                <a:spcPts val="600"/>
              </a:spcBef>
              <a:spcAft>
                <a:spcPts val="0"/>
              </a:spcAft>
              <a:buClr>
                <a:srgbClr val="011E3B"/>
              </a:buClr>
              <a:buSzPts val="1400"/>
              <a:buFont typeface="Noto Sans Symbols"/>
              <a:buChar char="❖"/>
            </a:pPr>
            <a:r>
              <a:rPr lang="en-US" sz="1400">
                <a:solidFill>
                  <a:srgbClr val="011E3B"/>
                </a:solidFill>
                <a:latin typeface="Verdana"/>
                <a:ea typeface="Verdana"/>
                <a:cs typeface="Verdana"/>
                <a:sym typeface="Verdana"/>
              </a:rPr>
              <a:t>Workshop di brainstorming </a:t>
            </a:r>
            <a:endParaRPr/>
          </a:p>
        </p:txBody>
      </p:sp>
      <p:sp>
        <p:nvSpPr>
          <p:cNvPr id="2131" name="Google Shape;2131;p65"/>
          <p:cNvSpPr txBox="1"/>
          <p:nvPr/>
        </p:nvSpPr>
        <p:spPr>
          <a:xfrm>
            <a:off x="164612" y="4237667"/>
            <a:ext cx="6574279" cy="722327"/>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lt1"/>
              </a:buClr>
              <a:buSzPts val="1600"/>
              <a:buFont typeface="Arial"/>
              <a:buNone/>
            </a:pPr>
            <a:r>
              <a:rPr lang="en-US" sz="1600" b="1">
                <a:solidFill>
                  <a:schemeClr val="lt1"/>
                </a:solidFill>
                <a:latin typeface="Verdana"/>
                <a:ea typeface="Verdana"/>
                <a:cs typeface="Verdana"/>
                <a:sym typeface="Verdana"/>
              </a:rPr>
              <a:t>Area 3: Presentare e collaborare</a:t>
            </a:r>
            <a:endParaRPr/>
          </a:p>
        </p:txBody>
      </p:sp>
      <p:sp>
        <p:nvSpPr>
          <p:cNvPr id="2132" name="Google Shape;2132;p65"/>
          <p:cNvSpPr txBox="1"/>
          <p:nvPr/>
        </p:nvSpPr>
        <p:spPr>
          <a:xfrm>
            <a:off x="690452" y="8438575"/>
            <a:ext cx="412383" cy="40688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400"/>
              <a:buFont typeface="Arial"/>
              <a:buNone/>
            </a:pPr>
            <a:r>
              <a:rPr lang="en-US" sz="1400" b="0" i="0">
                <a:solidFill>
                  <a:schemeClr val="lt1"/>
                </a:solidFill>
                <a:latin typeface="Verdana"/>
                <a:ea typeface="Verdana"/>
                <a:cs typeface="Verdana"/>
                <a:sym typeface="Verdana"/>
              </a:rPr>
              <a:t>6</a:t>
            </a:r>
            <a:endParaRPr sz="1400" b="0" i="0">
              <a:solidFill>
                <a:schemeClr val="lt1"/>
              </a:solidFill>
              <a:latin typeface="Verdana"/>
              <a:ea typeface="Verdana"/>
              <a:cs typeface="Verdana"/>
              <a:sym typeface="Verdana"/>
            </a:endParaRPr>
          </a:p>
        </p:txBody>
      </p:sp>
      <p:sp>
        <p:nvSpPr>
          <p:cNvPr id="2133" name="Google Shape;2133;p65"/>
          <p:cNvSpPr txBox="1"/>
          <p:nvPr/>
        </p:nvSpPr>
        <p:spPr>
          <a:xfrm>
            <a:off x="169134" y="6922036"/>
            <a:ext cx="7390543" cy="406880"/>
          </a:xfrm>
          <a:prstGeom prst="rect">
            <a:avLst/>
          </a:prstGeom>
          <a:noFill/>
          <a:ln>
            <a:noFill/>
          </a:ln>
        </p:spPr>
        <p:txBody>
          <a:bodyPr spcFirstLastPara="1" wrap="square" lIns="91425" tIns="45700" rIns="91425" bIns="45700" anchor="t" anchorCtr="0">
            <a:noAutofit/>
          </a:bodyPr>
          <a:lstStyle/>
          <a:p>
            <a:pPr marL="518236" marR="0" lvl="0" indent="-518236" algn="l" rtl="0">
              <a:lnSpc>
                <a:spcPct val="100000"/>
              </a:lnSpc>
              <a:spcBef>
                <a:spcPts val="0"/>
              </a:spcBef>
              <a:spcAft>
                <a:spcPts val="0"/>
              </a:spcAft>
              <a:buClr>
                <a:srgbClr val="011E3B"/>
              </a:buClr>
              <a:buSzPts val="1300"/>
              <a:buFont typeface="Noto Sans Symbols"/>
              <a:buChar char="❖"/>
            </a:pPr>
            <a:r>
              <a:rPr lang="en-US" sz="1300">
                <a:solidFill>
                  <a:srgbClr val="011E3B"/>
                </a:solidFill>
                <a:latin typeface="Verdana"/>
                <a:ea typeface="Verdana"/>
                <a:cs typeface="Verdana"/>
                <a:sym typeface="Verdana"/>
              </a:rPr>
              <a:t>Rete di professionisti</a:t>
            </a:r>
            <a:endParaRPr/>
          </a:p>
          <a:p>
            <a:pPr marL="518236" marR="0" lvl="0" indent="-518236" algn="l" rtl="0">
              <a:lnSpc>
                <a:spcPct val="100000"/>
              </a:lnSpc>
              <a:spcBef>
                <a:spcPts val="600"/>
              </a:spcBef>
              <a:spcAft>
                <a:spcPts val="0"/>
              </a:spcAft>
              <a:buClr>
                <a:srgbClr val="011E3B"/>
              </a:buClr>
              <a:buSzPts val="1300"/>
              <a:buFont typeface="Noto Sans Symbols"/>
              <a:buChar char="❖"/>
            </a:pPr>
            <a:r>
              <a:rPr lang="en-US" sz="1300">
                <a:solidFill>
                  <a:srgbClr val="011E3B"/>
                </a:solidFill>
                <a:latin typeface="Verdana"/>
                <a:ea typeface="Verdana"/>
                <a:cs typeface="Verdana"/>
                <a:sym typeface="Verdana"/>
              </a:rPr>
              <a:t>Costruire una comunità online </a:t>
            </a:r>
            <a:endParaRPr/>
          </a:p>
          <a:p>
            <a:pPr marL="0" marR="0" lvl="0" indent="0" algn="l" rtl="0">
              <a:lnSpc>
                <a:spcPct val="100000"/>
              </a:lnSpc>
              <a:spcBef>
                <a:spcPts val="600"/>
              </a:spcBef>
              <a:spcAft>
                <a:spcPts val="0"/>
              </a:spcAft>
              <a:buClr>
                <a:srgbClr val="011E3B"/>
              </a:buClr>
              <a:buSzPts val="1400"/>
              <a:buFont typeface="Arial"/>
              <a:buNone/>
            </a:pPr>
            <a:r>
              <a:t/>
            </a:r>
            <a:endParaRPr sz="1400">
              <a:solidFill>
                <a:srgbClr val="4B4B4B"/>
              </a:solidFill>
              <a:latin typeface="Verdana"/>
              <a:ea typeface="Verdana"/>
              <a:cs typeface="Verdana"/>
              <a:sym typeface="Verdana"/>
            </a:endParaRPr>
          </a:p>
        </p:txBody>
      </p:sp>
      <p:sp>
        <p:nvSpPr>
          <p:cNvPr id="2134" name="Google Shape;2134;p65"/>
          <p:cNvSpPr/>
          <p:nvPr/>
        </p:nvSpPr>
        <p:spPr>
          <a:xfrm>
            <a:off x="40876" y="6326973"/>
            <a:ext cx="7559677" cy="531962"/>
          </a:xfrm>
          <a:prstGeom prst="rect">
            <a:avLst/>
          </a:prstGeom>
          <a:solidFill>
            <a:srgbClr val="69ADA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2135" name="Google Shape;2135;p65"/>
          <p:cNvSpPr txBox="1"/>
          <p:nvPr/>
        </p:nvSpPr>
        <p:spPr>
          <a:xfrm>
            <a:off x="190691" y="6410320"/>
            <a:ext cx="4870216" cy="722327"/>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lt1"/>
              </a:buClr>
              <a:buSzPts val="1600"/>
              <a:buFont typeface="Arial"/>
              <a:buNone/>
            </a:pPr>
            <a:r>
              <a:rPr lang="en-US" sz="1600" b="1">
                <a:solidFill>
                  <a:schemeClr val="lt1"/>
                </a:solidFill>
                <a:latin typeface="Verdana"/>
                <a:ea typeface="Verdana"/>
                <a:cs typeface="Verdana"/>
                <a:sym typeface="Verdana"/>
              </a:rPr>
              <a:t>Area 4: Rete e comunità</a:t>
            </a:r>
            <a:endParaRPr/>
          </a:p>
        </p:txBody>
      </p:sp>
      <p:sp>
        <p:nvSpPr>
          <p:cNvPr id="2136" name="Google Shape;2136;p65"/>
          <p:cNvSpPr txBox="1"/>
          <p:nvPr/>
        </p:nvSpPr>
        <p:spPr>
          <a:xfrm>
            <a:off x="628019" y="9717360"/>
            <a:ext cx="412383" cy="40688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400"/>
              <a:buFont typeface="Arial"/>
              <a:buNone/>
            </a:pPr>
            <a:r>
              <a:rPr lang="en-US" sz="1400" b="0" i="0">
                <a:solidFill>
                  <a:schemeClr val="lt1"/>
                </a:solidFill>
                <a:latin typeface="Verdana"/>
                <a:ea typeface="Verdana"/>
                <a:cs typeface="Verdana"/>
                <a:sym typeface="Verdana"/>
              </a:rPr>
              <a:t>6</a:t>
            </a:r>
            <a:endParaRPr sz="1400" b="0" i="0">
              <a:solidFill>
                <a:schemeClr val="lt1"/>
              </a:solidFill>
              <a:latin typeface="Verdana"/>
              <a:ea typeface="Verdana"/>
              <a:cs typeface="Verdana"/>
              <a:sym typeface="Verdana"/>
            </a:endParaRPr>
          </a:p>
        </p:txBody>
      </p:sp>
      <p:sp>
        <p:nvSpPr>
          <p:cNvPr id="2137" name="Google Shape;2137;p65"/>
          <p:cNvSpPr txBox="1"/>
          <p:nvPr/>
        </p:nvSpPr>
        <p:spPr>
          <a:xfrm>
            <a:off x="204458" y="8309941"/>
            <a:ext cx="7319893" cy="406880"/>
          </a:xfrm>
          <a:prstGeom prst="rect">
            <a:avLst/>
          </a:prstGeom>
          <a:noFill/>
          <a:ln>
            <a:noFill/>
          </a:ln>
        </p:spPr>
        <p:txBody>
          <a:bodyPr spcFirstLastPara="1" wrap="square" lIns="91425" tIns="45700" rIns="91425" bIns="45700" anchor="t" anchorCtr="0">
            <a:noAutofit/>
          </a:bodyPr>
          <a:lstStyle/>
          <a:p>
            <a:pPr marL="518236" marR="0" lvl="0" indent="-518236" algn="l" rtl="0">
              <a:lnSpc>
                <a:spcPct val="100000"/>
              </a:lnSpc>
              <a:spcBef>
                <a:spcPts val="0"/>
              </a:spcBef>
              <a:spcAft>
                <a:spcPts val="0"/>
              </a:spcAft>
              <a:buClr>
                <a:srgbClr val="011E3B"/>
              </a:buClr>
              <a:buSzPts val="1400"/>
              <a:buFont typeface="Noto Sans Symbols"/>
              <a:buChar char="❖"/>
            </a:pPr>
            <a:r>
              <a:rPr lang="en-US" sz="1400">
                <a:solidFill>
                  <a:srgbClr val="011E3B"/>
                </a:solidFill>
                <a:latin typeface="Verdana"/>
                <a:ea typeface="Verdana"/>
                <a:cs typeface="Verdana"/>
                <a:sym typeface="Verdana"/>
              </a:rPr>
              <a:t>Mantenere lo scambio di conoscenze e il coinvolgimento</a:t>
            </a:r>
            <a:endParaRPr/>
          </a:p>
          <a:p>
            <a:pPr marL="518236" marR="0" lvl="0" indent="-518236" algn="l" rtl="0">
              <a:lnSpc>
                <a:spcPct val="100000"/>
              </a:lnSpc>
              <a:spcBef>
                <a:spcPts val="600"/>
              </a:spcBef>
              <a:spcAft>
                <a:spcPts val="0"/>
              </a:spcAft>
              <a:buClr>
                <a:srgbClr val="011E3B"/>
              </a:buClr>
              <a:buSzPts val="1400"/>
              <a:buFont typeface="Noto Sans Symbols"/>
              <a:buChar char="❖"/>
            </a:pPr>
            <a:r>
              <a:rPr lang="en-US" sz="1400">
                <a:solidFill>
                  <a:srgbClr val="011E3B"/>
                </a:solidFill>
                <a:latin typeface="Verdana"/>
                <a:ea typeface="Verdana"/>
                <a:cs typeface="Verdana"/>
                <a:sym typeface="Verdana"/>
              </a:rPr>
              <a:t>Mantenere le partnership professionali</a:t>
            </a:r>
            <a:endParaRPr/>
          </a:p>
          <a:p>
            <a:pPr marL="518236" marR="0" lvl="0" indent="-518236" algn="l" rtl="0">
              <a:lnSpc>
                <a:spcPct val="100000"/>
              </a:lnSpc>
              <a:spcBef>
                <a:spcPts val="600"/>
              </a:spcBef>
              <a:spcAft>
                <a:spcPts val="0"/>
              </a:spcAft>
              <a:buClr>
                <a:srgbClr val="011E3B"/>
              </a:buClr>
              <a:buSzPts val="1400"/>
              <a:buFont typeface="Noto Sans Symbols"/>
              <a:buChar char="❖"/>
            </a:pPr>
            <a:r>
              <a:rPr lang="en-US" sz="1400">
                <a:solidFill>
                  <a:srgbClr val="011E3B"/>
                </a:solidFill>
                <a:latin typeface="Verdana"/>
                <a:ea typeface="Verdana"/>
                <a:cs typeface="Verdana"/>
                <a:sym typeface="Verdana"/>
              </a:rPr>
              <a:t>Progettare insieme</a:t>
            </a:r>
            <a:endParaRPr/>
          </a:p>
          <a:p>
            <a:pPr marL="518236" marR="0" lvl="0" indent="-518236" algn="l" rtl="0">
              <a:lnSpc>
                <a:spcPct val="100000"/>
              </a:lnSpc>
              <a:spcBef>
                <a:spcPts val="600"/>
              </a:spcBef>
              <a:spcAft>
                <a:spcPts val="0"/>
              </a:spcAft>
              <a:buClr>
                <a:srgbClr val="011E3B"/>
              </a:buClr>
              <a:buSzPts val="1400"/>
              <a:buFont typeface="Noto Sans Symbols"/>
              <a:buChar char="❖"/>
            </a:pPr>
            <a:r>
              <a:rPr lang="en-US" sz="1400">
                <a:solidFill>
                  <a:srgbClr val="011E3B"/>
                </a:solidFill>
                <a:latin typeface="Verdana"/>
                <a:ea typeface="Verdana"/>
                <a:cs typeface="Verdana"/>
                <a:sym typeface="Verdana"/>
              </a:rPr>
              <a:t>Pianificare insieme</a:t>
            </a:r>
            <a:endParaRPr/>
          </a:p>
          <a:p>
            <a:pPr marL="518236" marR="0" lvl="0" indent="-518236" algn="l" rtl="0">
              <a:lnSpc>
                <a:spcPct val="100000"/>
              </a:lnSpc>
              <a:spcBef>
                <a:spcPts val="600"/>
              </a:spcBef>
              <a:spcAft>
                <a:spcPts val="0"/>
              </a:spcAft>
              <a:buClr>
                <a:srgbClr val="011E3B"/>
              </a:buClr>
              <a:buSzPts val="1400"/>
              <a:buFont typeface="Noto Sans Symbols"/>
              <a:buChar char="❖"/>
            </a:pPr>
            <a:r>
              <a:rPr lang="en-US" sz="1400">
                <a:solidFill>
                  <a:srgbClr val="011E3B"/>
                </a:solidFill>
                <a:latin typeface="Verdana"/>
                <a:ea typeface="Verdana"/>
                <a:cs typeface="Verdana"/>
                <a:sym typeface="Verdana"/>
              </a:rPr>
              <a:t>Sviluppare</a:t>
            </a:r>
            <a:endParaRPr/>
          </a:p>
          <a:p>
            <a:pPr marL="518236" marR="0" lvl="0" indent="-518236" algn="l" rtl="0">
              <a:lnSpc>
                <a:spcPct val="100000"/>
              </a:lnSpc>
              <a:spcBef>
                <a:spcPts val="600"/>
              </a:spcBef>
              <a:spcAft>
                <a:spcPts val="0"/>
              </a:spcAft>
              <a:buClr>
                <a:srgbClr val="011E3B"/>
              </a:buClr>
              <a:buSzPts val="1400"/>
              <a:buFont typeface="Noto Sans Symbols"/>
              <a:buChar char="❖"/>
            </a:pPr>
            <a:r>
              <a:rPr lang="en-US" sz="1400">
                <a:solidFill>
                  <a:srgbClr val="011E3B"/>
                </a:solidFill>
                <a:latin typeface="Verdana"/>
                <a:ea typeface="Verdana"/>
                <a:cs typeface="Verdana"/>
                <a:sym typeface="Verdana"/>
              </a:rPr>
              <a:t>Ospitare insieme</a:t>
            </a:r>
            <a:endParaRPr/>
          </a:p>
          <a:p>
            <a:pPr marL="0" marR="0" lvl="0" indent="0" algn="l" rtl="0">
              <a:lnSpc>
                <a:spcPct val="100000"/>
              </a:lnSpc>
              <a:spcBef>
                <a:spcPts val="600"/>
              </a:spcBef>
              <a:spcAft>
                <a:spcPts val="0"/>
              </a:spcAft>
              <a:buClr>
                <a:srgbClr val="011E3B"/>
              </a:buClr>
              <a:buSzPts val="1400"/>
              <a:buFont typeface="Arial"/>
              <a:buNone/>
            </a:pPr>
            <a:r>
              <a:t/>
            </a:r>
            <a:endParaRPr sz="1400">
              <a:solidFill>
                <a:srgbClr val="4B4B4B"/>
              </a:solidFill>
              <a:latin typeface="Verdana"/>
              <a:ea typeface="Verdana"/>
              <a:cs typeface="Verdana"/>
              <a:sym typeface="Verdana"/>
            </a:endParaRPr>
          </a:p>
        </p:txBody>
      </p:sp>
      <p:sp>
        <p:nvSpPr>
          <p:cNvPr id="2138" name="Google Shape;2138;p65"/>
          <p:cNvSpPr/>
          <p:nvPr/>
        </p:nvSpPr>
        <p:spPr>
          <a:xfrm>
            <a:off x="0" y="7646628"/>
            <a:ext cx="7559677" cy="531962"/>
          </a:xfrm>
          <a:prstGeom prst="rect">
            <a:avLst/>
          </a:prstGeom>
          <a:solidFill>
            <a:srgbClr val="F1692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2139" name="Google Shape;2139;p65"/>
          <p:cNvSpPr txBox="1"/>
          <p:nvPr/>
        </p:nvSpPr>
        <p:spPr>
          <a:xfrm>
            <a:off x="169132" y="7729975"/>
            <a:ext cx="4870216" cy="722327"/>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lt1"/>
              </a:buClr>
              <a:buSzPts val="1600"/>
              <a:buFont typeface="Arial"/>
              <a:buNone/>
            </a:pPr>
            <a:r>
              <a:rPr lang="en-US" sz="1600" b="1">
                <a:solidFill>
                  <a:schemeClr val="lt1"/>
                </a:solidFill>
                <a:latin typeface="Verdana"/>
                <a:ea typeface="Verdana"/>
                <a:cs typeface="Verdana"/>
                <a:sym typeface="Verdana"/>
              </a:rPr>
              <a:t>Area 5: coltivare le connessioni</a:t>
            </a:r>
            <a:endParaRPr/>
          </a:p>
        </p:txBody>
      </p:sp>
    </p:spTree>
  </p:cSld>
  <p:clrMapOvr>
    <a:masterClrMapping/>
  </p:clrMapOvr>
</p:sld>
</file>

<file path=ppt/slides/slide6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43" name="Shape 2143"/>
        <p:cNvGrpSpPr/>
        <p:nvPr/>
      </p:nvGrpSpPr>
      <p:grpSpPr>
        <a:xfrm>
          <a:off x="0" y="0"/>
          <a:ext cx="0" cy="0"/>
          <a:chOff x="0" y="0"/>
          <a:chExt cx="0" cy="0"/>
        </a:xfrm>
      </p:grpSpPr>
      <p:graphicFrame>
        <p:nvGraphicFramePr>
          <p:cNvPr id="2144" name="Google Shape;2144;p66"/>
          <p:cNvGraphicFramePr/>
          <p:nvPr/>
        </p:nvGraphicFramePr>
        <p:xfrm>
          <a:off x="285417" y="2380843"/>
          <a:ext cx="3000000" cy="3000000"/>
        </p:xfrm>
        <a:graphic>
          <a:graphicData uri="http://schemas.openxmlformats.org/drawingml/2006/table">
            <a:tbl>
              <a:tblPr firstRow="1" bandRow="1">
                <a:noFill/>
                <a:tableStyleId>{D8F5C330-00EC-492D-B79E-F1F6E617DCEB}</a:tableStyleId>
              </a:tblPr>
              <a:tblGrid>
                <a:gridCol w="1266300"/>
                <a:gridCol w="5865850"/>
              </a:tblGrid>
              <a:tr h="370850">
                <a:tc>
                  <a:txBody>
                    <a:bodyPr/>
                    <a:lstStyle/>
                    <a:p>
                      <a:pPr marL="0" marR="0" lvl="0" indent="0" algn="l" rtl="0">
                        <a:lnSpc>
                          <a:spcPct val="100000"/>
                        </a:lnSpc>
                        <a:spcBef>
                          <a:spcPts val="0"/>
                        </a:spcBef>
                        <a:spcAft>
                          <a:spcPts val="0"/>
                        </a:spcAft>
                        <a:buClr>
                          <a:schemeClr val="dk1"/>
                        </a:buClr>
                        <a:buSzPts val="1600"/>
                        <a:buFont typeface="Verdana"/>
                        <a:buNone/>
                      </a:pPr>
                      <a:r>
                        <a:rPr lang="en-US" sz="1600">
                          <a:latin typeface="Verdana"/>
                          <a:ea typeface="Verdana"/>
                          <a:cs typeface="Verdana"/>
                          <a:sym typeface="Verdana"/>
                        </a:rPr>
                        <a:t>Passo 4</a:t>
                      </a:r>
                      <a:endParaRPr/>
                    </a:p>
                  </a:txBody>
                  <a:tcPr marL="91450" marR="91450" marT="45725" marB="45725" anchor="ctr">
                    <a:lnL w="12700" cap="flat" cmpd="sng">
                      <a:solidFill>
                        <a:srgbClr val="44BAA9"/>
                      </a:solidFill>
                      <a:prstDash val="solid"/>
                      <a:round/>
                      <a:headEnd type="none" w="sm" len="sm"/>
                      <a:tailEnd type="none" w="sm" len="sm"/>
                    </a:lnL>
                    <a:lnR w="12700" cap="flat" cmpd="sng">
                      <a:solidFill>
                        <a:srgbClr val="44BAA9"/>
                      </a:solidFill>
                      <a:prstDash val="solid"/>
                      <a:round/>
                      <a:headEnd type="none" w="sm" len="sm"/>
                      <a:tailEnd type="none" w="sm" len="sm"/>
                    </a:lnR>
                    <a:lnT w="12700" cap="flat" cmpd="sng">
                      <a:solidFill>
                        <a:srgbClr val="44BAA9"/>
                      </a:solidFill>
                      <a:prstDash val="solid"/>
                      <a:round/>
                      <a:headEnd type="none" w="sm" len="sm"/>
                      <a:tailEnd type="none" w="sm" len="sm"/>
                    </a:lnT>
                    <a:lnB w="12700" cap="flat" cmpd="sng">
                      <a:solidFill>
                        <a:srgbClr val="44BAA9"/>
                      </a:solidFill>
                      <a:prstDash val="solid"/>
                      <a:round/>
                      <a:headEnd type="none" w="sm" len="sm"/>
                      <a:tailEnd type="none" w="sm" len="sm"/>
                    </a:lnB>
                    <a:solidFill>
                      <a:srgbClr val="69ADAD"/>
                    </a:solidFill>
                  </a:tcPr>
                </a:tc>
                <a:tc>
                  <a:txBody>
                    <a:bodyPr/>
                    <a:lstStyle/>
                    <a:p>
                      <a:pPr marL="0" marR="0" lvl="0" indent="0" algn="l" rtl="0">
                        <a:lnSpc>
                          <a:spcPct val="100000"/>
                        </a:lnSpc>
                        <a:spcBef>
                          <a:spcPts val="0"/>
                        </a:spcBef>
                        <a:spcAft>
                          <a:spcPts val="0"/>
                        </a:spcAft>
                        <a:buClr>
                          <a:schemeClr val="lt1"/>
                        </a:buClr>
                        <a:buSzPts val="1600"/>
                        <a:buFont typeface="Verdana"/>
                        <a:buNone/>
                      </a:pPr>
                      <a:r>
                        <a:rPr lang="en-US" sz="1600">
                          <a:solidFill>
                            <a:schemeClr val="lt1"/>
                          </a:solidFill>
                          <a:latin typeface="Verdana"/>
                          <a:ea typeface="Verdana"/>
                          <a:cs typeface="Verdana"/>
                          <a:sym typeface="Verdana"/>
                        </a:rPr>
                        <a:t>Istruzioni</a:t>
                      </a:r>
                      <a:endParaRPr sz="1600">
                        <a:latin typeface="Verdana"/>
                        <a:ea typeface="Verdana"/>
                        <a:cs typeface="Verdana"/>
                        <a:sym typeface="Verdana"/>
                      </a:endParaRPr>
                    </a:p>
                  </a:txBody>
                  <a:tcPr marL="91450" marR="91450" marT="45725" marB="45725" anchor="ctr">
                    <a:lnL w="12700" cap="flat" cmpd="sng">
                      <a:solidFill>
                        <a:srgbClr val="44BAA9"/>
                      </a:solidFill>
                      <a:prstDash val="solid"/>
                      <a:round/>
                      <a:headEnd type="none" w="sm" len="sm"/>
                      <a:tailEnd type="none" w="sm" len="sm"/>
                    </a:lnL>
                    <a:lnR w="12700" cap="flat" cmpd="sng">
                      <a:solidFill>
                        <a:srgbClr val="44BAA9"/>
                      </a:solidFill>
                      <a:prstDash val="solid"/>
                      <a:round/>
                      <a:headEnd type="none" w="sm" len="sm"/>
                      <a:tailEnd type="none" w="sm" len="sm"/>
                    </a:lnR>
                    <a:lnT w="12700" cap="flat" cmpd="sng">
                      <a:solidFill>
                        <a:srgbClr val="44BAA9"/>
                      </a:solidFill>
                      <a:prstDash val="solid"/>
                      <a:round/>
                      <a:headEnd type="none" w="sm" len="sm"/>
                      <a:tailEnd type="none" w="sm" len="sm"/>
                    </a:lnT>
                    <a:lnB w="12700" cap="flat" cmpd="sng">
                      <a:solidFill>
                        <a:srgbClr val="44BAA9"/>
                      </a:solidFill>
                      <a:prstDash val="solid"/>
                      <a:round/>
                      <a:headEnd type="none" w="sm" len="sm"/>
                      <a:tailEnd type="none" w="sm" len="sm"/>
                    </a:lnB>
                    <a:solidFill>
                      <a:srgbClr val="69ADAD"/>
                    </a:solidFill>
                  </a:tcPr>
                </a:tc>
              </a:tr>
              <a:tr h="370850">
                <a:tc>
                  <a:txBody>
                    <a:bodyPr/>
                    <a:lstStyle/>
                    <a:p>
                      <a:pPr marL="0" marR="0" lvl="0" indent="0" algn="l" rtl="0">
                        <a:lnSpc>
                          <a:spcPct val="100000"/>
                        </a:lnSpc>
                        <a:spcBef>
                          <a:spcPts val="0"/>
                        </a:spcBef>
                        <a:spcAft>
                          <a:spcPts val="0"/>
                        </a:spcAft>
                        <a:buNone/>
                      </a:pPr>
                      <a:r>
                        <a:rPr lang="en-US" sz="1400" b="1">
                          <a:solidFill>
                            <a:srgbClr val="F16924"/>
                          </a:solidFill>
                          <a:latin typeface="Verdana"/>
                          <a:ea typeface="Verdana"/>
                          <a:cs typeface="Verdana"/>
                          <a:sym typeface="Verdana"/>
                        </a:rPr>
                        <a:t>UTILIZZARE gli strumenti</a:t>
                      </a:r>
                      <a:endParaRPr sz="1400" b="1">
                        <a:solidFill>
                          <a:srgbClr val="F16924"/>
                        </a:solidFill>
                        <a:latin typeface="Verdana"/>
                        <a:ea typeface="Verdana"/>
                        <a:cs typeface="Verdana"/>
                        <a:sym typeface="Verdana"/>
                      </a:endParaRPr>
                    </a:p>
                  </a:txBody>
                  <a:tcPr marL="68575" marR="68575" marT="0" marB="0" anchor="ctr">
                    <a:lnL w="12700" cap="flat" cmpd="sng">
                      <a:solidFill>
                        <a:srgbClr val="44BAA9"/>
                      </a:solidFill>
                      <a:prstDash val="solid"/>
                      <a:round/>
                      <a:headEnd type="none" w="sm" len="sm"/>
                      <a:tailEnd type="none" w="sm" len="sm"/>
                    </a:lnL>
                    <a:lnR w="12700" cap="flat" cmpd="sng">
                      <a:solidFill>
                        <a:srgbClr val="44BAA9"/>
                      </a:solidFill>
                      <a:prstDash val="solid"/>
                      <a:round/>
                      <a:headEnd type="none" w="sm" len="sm"/>
                      <a:tailEnd type="none" w="sm" len="sm"/>
                    </a:lnR>
                    <a:lnT w="12700" cap="flat" cmpd="sng">
                      <a:solidFill>
                        <a:srgbClr val="44BAA9"/>
                      </a:solidFill>
                      <a:prstDash val="solid"/>
                      <a:round/>
                      <a:headEnd type="none" w="sm" len="sm"/>
                      <a:tailEnd type="none" w="sm" len="sm"/>
                    </a:lnT>
                    <a:lnB w="12700" cap="flat" cmpd="sng">
                      <a:solidFill>
                        <a:srgbClr val="44BAA9"/>
                      </a:solidFill>
                      <a:prstDash val="solid"/>
                      <a:round/>
                      <a:headEnd type="none" w="sm" len="sm"/>
                      <a:tailEnd type="none" w="sm" len="sm"/>
                    </a:lnB>
                  </a:tcPr>
                </a:tc>
                <a:tc>
                  <a:txBody>
                    <a:bodyPr/>
                    <a:lstStyle/>
                    <a:p>
                      <a:pPr marL="285750" marR="0" lvl="0" indent="-285750" algn="l" rtl="0">
                        <a:spcBef>
                          <a:spcPts val="0"/>
                        </a:spcBef>
                        <a:spcAft>
                          <a:spcPts val="0"/>
                        </a:spcAft>
                        <a:buClr>
                          <a:srgbClr val="F16924"/>
                        </a:buClr>
                        <a:buSzPts val="1400"/>
                        <a:buFont typeface="Noto Sans Symbols"/>
                        <a:buChar char="❖"/>
                      </a:pPr>
                      <a:r>
                        <a:rPr lang="en-US" sz="1400">
                          <a:solidFill>
                            <a:srgbClr val="4B4B4B"/>
                          </a:solidFill>
                          <a:latin typeface="Verdana"/>
                          <a:ea typeface="Verdana"/>
                          <a:cs typeface="Verdana"/>
                          <a:sym typeface="Verdana"/>
                        </a:rPr>
                        <a:t>Ci sono </a:t>
                      </a:r>
                      <a:r>
                        <a:rPr lang="en-US" sz="1400">
                          <a:solidFill>
                            <a:srgbClr val="F16924"/>
                          </a:solidFill>
                          <a:latin typeface="Verdana"/>
                          <a:ea typeface="Verdana"/>
                          <a:cs typeface="Verdana"/>
                          <a:sym typeface="Verdana"/>
                        </a:rPr>
                        <a:t>16 strumenti per costruire connessioni e crescere</a:t>
                      </a:r>
                      <a:endParaRPr/>
                    </a:p>
                    <a:p>
                      <a:pPr marL="285750" marR="0" lvl="0" indent="-285750" algn="l" rtl="0">
                        <a:spcBef>
                          <a:spcPts val="600"/>
                        </a:spcBef>
                        <a:spcAft>
                          <a:spcPts val="0"/>
                        </a:spcAft>
                        <a:buClr>
                          <a:srgbClr val="F16924"/>
                        </a:buClr>
                        <a:buSzPts val="1400"/>
                        <a:buFont typeface="Noto Sans Symbols"/>
                        <a:buChar char="❖"/>
                      </a:pPr>
                      <a:r>
                        <a:rPr lang="en-US" sz="1400">
                          <a:solidFill>
                            <a:srgbClr val="4B4B4B"/>
                          </a:solidFill>
                          <a:latin typeface="Verdana"/>
                          <a:ea typeface="Verdana"/>
                          <a:cs typeface="Verdana"/>
                          <a:sym typeface="Verdana"/>
                        </a:rPr>
                        <a:t>Ogni strumento fornisce una descrizione tecnica e poi spiega come può essere applicato a un concetto o a un'idea di eco-salute.</a:t>
                      </a:r>
                      <a:endParaRPr/>
                    </a:p>
                    <a:p>
                      <a:pPr marL="0" marR="0" lvl="0" indent="0" algn="l" rtl="0">
                        <a:spcBef>
                          <a:spcPts val="1200"/>
                        </a:spcBef>
                        <a:spcAft>
                          <a:spcPts val="0"/>
                        </a:spcAft>
                        <a:buClr>
                          <a:srgbClr val="F16924"/>
                        </a:buClr>
                        <a:buSzPts val="1400"/>
                        <a:buFont typeface="Noto Sans Symbols"/>
                        <a:buNone/>
                      </a:pPr>
                      <a:r>
                        <a:rPr lang="en-US" sz="1400" b="1">
                          <a:solidFill>
                            <a:srgbClr val="4B4B4B"/>
                          </a:solidFill>
                          <a:latin typeface="Verdana"/>
                          <a:ea typeface="Verdana"/>
                          <a:cs typeface="Verdana"/>
                          <a:sym typeface="Verdana"/>
                        </a:rPr>
                        <a:t>Esistono </a:t>
                      </a:r>
                      <a:r>
                        <a:rPr lang="en-US" sz="1400" b="1">
                          <a:solidFill>
                            <a:srgbClr val="F16924"/>
                          </a:solidFill>
                          <a:latin typeface="Verdana"/>
                          <a:ea typeface="Verdana"/>
                          <a:cs typeface="Verdana"/>
                          <a:sym typeface="Verdana"/>
                        </a:rPr>
                        <a:t>3 categorie </a:t>
                      </a:r>
                      <a:r>
                        <a:rPr lang="en-US" sz="1400" b="1">
                          <a:solidFill>
                            <a:srgbClr val="4B4B4B"/>
                          </a:solidFill>
                          <a:latin typeface="Verdana"/>
                          <a:ea typeface="Verdana"/>
                          <a:cs typeface="Verdana"/>
                          <a:sym typeface="Verdana"/>
                        </a:rPr>
                        <a:t>di strumenti</a:t>
                      </a:r>
                      <a:endParaRPr/>
                    </a:p>
                    <a:p>
                      <a:pPr marL="342900" marR="0" lvl="0" indent="-342900" algn="l" rtl="0">
                        <a:spcBef>
                          <a:spcPts val="600"/>
                        </a:spcBef>
                        <a:spcAft>
                          <a:spcPts val="0"/>
                        </a:spcAft>
                        <a:buClr>
                          <a:srgbClr val="4B4B4B"/>
                        </a:buClr>
                        <a:buSzPts val="1400"/>
                        <a:buFont typeface="Century Schoolbook"/>
                        <a:buAutoNum type="arabicPeriod"/>
                      </a:pPr>
                      <a:r>
                        <a:rPr lang="en-US" sz="1400" b="0">
                          <a:solidFill>
                            <a:srgbClr val="4B4B4B"/>
                          </a:solidFill>
                          <a:latin typeface="Verdana"/>
                          <a:ea typeface="Verdana"/>
                          <a:cs typeface="Verdana"/>
                          <a:sym typeface="Verdana"/>
                        </a:rPr>
                        <a:t>Rete e comunità</a:t>
                      </a:r>
                      <a:endParaRPr/>
                    </a:p>
                    <a:p>
                      <a:pPr marL="342900" marR="0" lvl="0" indent="-342900" algn="l" rtl="0">
                        <a:spcBef>
                          <a:spcPts val="0"/>
                        </a:spcBef>
                        <a:spcAft>
                          <a:spcPts val="0"/>
                        </a:spcAft>
                        <a:buClr>
                          <a:srgbClr val="4B4B4B"/>
                        </a:buClr>
                        <a:buSzPts val="1400"/>
                        <a:buFont typeface="Century Schoolbook"/>
                        <a:buAutoNum type="arabicPeriod"/>
                      </a:pPr>
                      <a:r>
                        <a:rPr lang="en-US" sz="1400" b="0">
                          <a:solidFill>
                            <a:srgbClr val="4B4B4B"/>
                          </a:solidFill>
                          <a:latin typeface="Verdana"/>
                          <a:ea typeface="Verdana"/>
                          <a:cs typeface="Verdana"/>
                          <a:sym typeface="Verdana"/>
                        </a:rPr>
                        <a:t>Oranise &amp; Manage</a:t>
                      </a:r>
                      <a:endParaRPr/>
                    </a:p>
                    <a:p>
                      <a:pPr marL="342900" marR="0" lvl="0" indent="-342900" algn="l" rtl="0">
                        <a:spcBef>
                          <a:spcPts val="0"/>
                        </a:spcBef>
                        <a:spcAft>
                          <a:spcPts val="0"/>
                        </a:spcAft>
                        <a:buClr>
                          <a:srgbClr val="4B4B4B"/>
                        </a:buClr>
                        <a:buSzPts val="1400"/>
                        <a:buFont typeface="Century Schoolbook"/>
                        <a:buAutoNum type="arabicPeriod"/>
                      </a:pPr>
                      <a:r>
                        <a:rPr lang="en-US" sz="1400" b="0">
                          <a:solidFill>
                            <a:srgbClr val="4B4B4B"/>
                          </a:solidFill>
                          <a:latin typeface="Verdana"/>
                          <a:ea typeface="Verdana"/>
                          <a:cs typeface="Verdana"/>
                          <a:sym typeface="Verdana"/>
                        </a:rPr>
                        <a:t>Presente e collaborazione</a:t>
                      </a:r>
                      <a:endParaRPr/>
                    </a:p>
                    <a:p>
                      <a:pPr marL="0" marR="0" lvl="0" indent="0" algn="l" rtl="0">
                        <a:spcBef>
                          <a:spcPts val="600"/>
                        </a:spcBef>
                        <a:spcAft>
                          <a:spcPts val="0"/>
                        </a:spcAft>
                        <a:buClr>
                          <a:srgbClr val="F16924"/>
                        </a:buClr>
                        <a:buSzPts val="1400"/>
                        <a:buFont typeface="Noto Sans Symbols"/>
                        <a:buNone/>
                      </a:pPr>
                      <a:r>
                        <a:t/>
                      </a:r>
                      <a:endParaRPr sz="1400">
                        <a:solidFill>
                          <a:srgbClr val="4B4B4B"/>
                        </a:solidFill>
                        <a:latin typeface="Verdana"/>
                        <a:ea typeface="Verdana"/>
                        <a:cs typeface="Verdana"/>
                        <a:sym typeface="Verdana"/>
                      </a:endParaRPr>
                    </a:p>
                  </a:txBody>
                  <a:tcPr marL="91450" marR="91450" marT="45725" marB="45725" anchor="ctr">
                    <a:lnL w="12700" cap="flat" cmpd="sng">
                      <a:solidFill>
                        <a:srgbClr val="44BAA9"/>
                      </a:solidFill>
                      <a:prstDash val="solid"/>
                      <a:round/>
                      <a:headEnd type="none" w="sm" len="sm"/>
                      <a:tailEnd type="none" w="sm" len="sm"/>
                    </a:lnL>
                    <a:lnR w="12700" cap="flat" cmpd="sng">
                      <a:solidFill>
                        <a:srgbClr val="44BAA9"/>
                      </a:solidFill>
                      <a:prstDash val="solid"/>
                      <a:round/>
                      <a:headEnd type="none" w="sm" len="sm"/>
                      <a:tailEnd type="none" w="sm" len="sm"/>
                    </a:lnR>
                    <a:lnT w="12700" cap="flat" cmpd="sng">
                      <a:solidFill>
                        <a:srgbClr val="44BAA9"/>
                      </a:solidFill>
                      <a:prstDash val="solid"/>
                      <a:round/>
                      <a:headEnd type="none" w="sm" len="sm"/>
                      <a:tailEnd type="none" w="sm" len="sm"/>
                    </a:lnT>
                    <a:lnB w="12700" cap="flat" cmpd="sng">
                      <a:solidFill>
                        <a:srgbClr val="44BAA9"/>
                      </a:solidFill>
                      <a:prstDash val="solid"/>
                      <a:round/>
                      <a:headEnd type="none" w="sm" len="sm"/>
                      <a:tailEnd type="none" w="sm" len="sm"/>
                    </a:lnB>
                  </a:tcPr>
                </a:tc>
              </a:tr>
            </a:tbl>
          </a:graphicData>
        </a:graphic>
      </p:graphicFrame>
      <p:sp>
        <p:nvSpPr>
          <p:cNvPr id="2145" name="Google Shape;2145;p66"/>
          <p:cNvSpPr txBox="1"/>
          <p:nvPr/>
        </p:nvSpPr>
        <p:spPr>
          <a:xfrm>
            <a:off x="302839" y="1514156"/>
            <a:ext cx="5956470" cy="665144"/>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lt1"/>
              </a:buClr>
              <a:buSzPts val="2400"/>
              <a:buFont typeface="Arial"/>
              <a:buNone/>
            </a:pPr>
            <a:r>
              <a:rPr lang="en-US" sz="2400" b="0" i="0">
                <a:solidFill>
                  <a:schemeClr val="lt1"/>
                </a:solidFill>
                <a:latin typeface="Verdana"/>
                <a:ea typeface="Verdana"/>
                <a:cs typeface="Verdana"/>
                <a:sym typeface="Verdana"/>
              </a:rPr>
              <a:t>USARE gli strumenti (16)</a:t>
            </a:r>
            <a:endParaRPr/>
          </a:p>
        </p:txBody>
      </p:sp>
      <p:sp>
        <p:nvSpPr>
          <p:cNvPr id="2146" name="Google Shape;2146;p66"/>
          <p:cNvSpPr txBox="1"/>
          <p:nvPr/>
        </p:nvSpPr>
        <p:spPr>
          <a:xfrm>
            <a:off x="302839" y="945637"/>
            <a:ext cx="5956470" cy="665144"/>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lt1"/>
              </a:buClr>
              <a:buSzPts val="2800"/>
              <a:buFont typeface="Arial"/>
              <a:buNone/>
            </a:pPr>
            <a:r>
              <a:rPr lang="en-US" sz="2800" b="1" i="0">
                <a:solidFill>
                  <a:schemeClr val="lt1"/>
                </a:solidFill>
                <a:latin typeface="Verdana"/>
                <a:ea typeface="Verdana"/>
                <a:cs typeface="Verdana"/>
                <a:sym typeface="Verdana"/>
              </a:rPr>
              <a:t>Sezione 6: Fase 4</a:t>
            </a:r>
            <a:endParaRPr/>
          </a:p>
        </p:txBody>
      </p:sp>
      <p:pic>
        <p:nvPicPr>
          <p:cNvPr id="2147" name="Google Shape;2147;p66"/>
          <p:cNvPicPr preferRelativeResize="0"/>
          <p:nvPr/>
        </p:nvPicPr>
        <p:blipFill rotWithShape="1">
          <a:blip r:embed="rId3">
            <a:alphaModFix/>
          </a:blip>
          <a:srcRect l="0" t="0" r="0" b="0"/>
          <a:stretch/>
        </p:blipFill>
        <p:spPr>
          <a:xfrm>
            <a:off x="310181" y="5345906"/>
            <a:ext cx="7107382" cy="2173400"/>
          </a:xfrm>
          <a:prstGeom prst="rect">
            <a:avLst/>
          </a:prstGeom>
          <a:noFill/>
          <a:ln>
            <a:noFill/>
          </a:ln>
        </p:spPr>
      </p:pic>
      <p:grpSp>
        <p:nvGrpSpPr>
          <p:cNvPr id="2148" name="Google Shape;2148;p66"/>
          <p:cNvGrpSpPr/>
          <p:nvPr/>
        </p:nvGrpSpPr>
        <p:grpSpPr>
          <a:xfrm>
            <a:off x="5985432" y="450415"/>
            <a:ext cx="1247882" cy="1201783"/>
            <a:chOff x="4924697" y="3291840"/>
            <a:chExt cx="1247882" cy="1201783"/>
          </a:xfrm>
        </p:grpSpPr>
        <p:sp>
          <p:nvSpPr>
            <p:cNvPr id="2149" name="Google Shape;2149;p66">
              <a:hlinkClick r:id="rId4"/>
            </p:cNvPr>
            <p:cNvSpPr/>
            <p:nvPr/>
          </p:nvSpPr>
          <p:spPr>
            <a:xfrm>
              <a:off x="4924697" y="3291840"/>
              <a:ext cx="1201783" cy="1201783"/>
            </a:xfrm>
            <a:prstGeom prst="ellipse">
              <a:avLst/>
            </a:prstGeom>
            <a:solidFill>
              <a:srgbClr val="F1692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2150" name="Google Shape;2150;p66">
              <a:hlinkClick r:id="rId5"/>
            </p:cNvPr>
            <p:cNvSpPr txBox="1"/>
            <p:nvPr/>
          </p:nvSpPr>
          <p:spPr>
            <a:xfrm>
              <a:off x="4924697" y="3484996"/>
              <a:ext cx="1247882" cy="1008627"/>
            </a:xfrm>
            <a:prstGeom prst="rect">
              <a:avLst/>
            </a:prstGeom>
            <a:noFill/>
            <a:ln>
              <a:noFill/>
            </a:ln>
          </p:spPr>
          <p:txBody>
            <a:bodyPr spcFirstLastPara="1" wrap="square" lIns="91425" tIns="45700" rIns="91425" bIns="45700" anchor="ctr" anchorCtr="0">
              <a:noAutofit/>
            </a:bodyPr>
            <a:lstStyle/>
            <a:p>
              <a:pPr marL="0" marR="0" lvl="0" indent="0" algn="ctr" rtl="0">
                <a:lnSpc>
                  <a:spcPct val="56666"/>
                </a:lnSpc>
                <a:spcBef>
                  <a:spcPts val="0"/>
                </a:spcBef>
                <a:spcAft>
                  <a:spcPts val="0"/>
                </a:spcAft>
                <a:buClr>
                  <a:schemeClr val="lt1"/>
                </a:buClr>
                <a:buSzPts val="3000"/>
                <a:buFont typeface="Arial"/>
                <a:buNone/>
              </a:pPr>
              <a:r>
                <a:rPr lang="en-US" sz="3000" b="1" i="0" u="sng">
                  <a:solidFill>
                    <a:schemeClr val="lt1"/>
                  </a:solidFill>
                  <a:latin typeface="Calibri"/>
                  <a:ea typeface="Calibri"/>
                  <a:cs typeface="Calibri"/>
                  <a:sym typeface="Calibri"/>
                  <a:hlinkClick r:id="rId6">
                    <a:extLst>
                      <a:ext uri="{A12FA001-AC4F-418D-AE19-62706E023703}">
                        <ahyp:hlinkClr val="tx"/>
                      </a:ext>
                    </a:extLst>
                  </a:hlinkClick>
                </a:rPr>
                <a:t>CLICCA</a:t>
              </a:r>
              <a:endParaRPr sz="3000" b="1" i="0">
                <a:solidFill>
                  <a:schemeClr val="lt1"/>
                </a:solidFill>
                <a:latin typeface="Calibri"/>
                <a:ea typeface="Calibri"/>
                <a:cs typeface="Calibri"/>
                <a:sym typeface="Calibri"/>
              </a:endParaRPr>
            </a:p>
            <a:p>
              <a:pPr marL="0" marR="0" lvl="0" indent="0" algn="ctr" rtl="0">
                <a:lnSpc>
                  <a:spcPct val="94444"/>
                </a:lnSpc>
                <a:spcBef>
                  <a:spcPts val="0"/>
                </a:spcBef>
                <a:spcAft>
                  <a:spcPts val="0"/>
                </a:spcAft>
                <a:buClr>
                  <a:schemeClr val="lt1"/>
                </a:buClr>
                <a:buSzPts val="1800"/>
                <a:buFont typeface="Arial"/>
                <a:buNone/>
              </a:pPr>
              <a:r>
                <a:rPr lang="en-US" sz="1800" b="1" i="0">
                  <a:solidFill>
                    <a:schemeClr val="lt1"/>
                  </a:solidFill>
                  <a:latin typeface="Calibri"/>
                  <a:ea typeface="Calibri"/>
                  <a:cs typeface="Calibri"/>
                  <a:sym typeface="Calibri"/>
                </a:rPr>
                <a:t>all'accesso</a:t>
              </a:r>
              <a:endParaRPr/>
            </a:p>
          </p:txBody>
        </p:sp>
      </p:grpSp>
    </p:spTree>
  </p:cSld>
  <p:clrMapOvr>
    <a:masterClrMapping/>
  </p:clrMapOvr>
</p:sld>
</file>

<file path=ppt/slides/slide6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54" name="Shape 2154"/>
        <p:cNvGrpSpPr/>
        <p:nvPr/>
      </p:nvGrpSpPr>
      <p:grpSpPr>
        <a:xfrm>
          <a:off x="0" y="0"/>
          <a:ext cx="0" cy="0"/>
          <a:chOff x="0" y="0"/>
          <a:chExt cx="0" cy="0"/>
        </a:xfrm>
      </p:grpSpPr>
      <p:pic>
        <p:nvPicPr>
          <p:cNvPr id="2155" name="Google Shape;2155;p67"/>
          <p:cNvPicPr preferRelativeResize="0"/>
          <p:nvPr>
            <p:ph type="pic" idx="2"/>
          </p:nvPr>
        </p:nvPicPr>
        <p:blipFill rotWithShape="1">
          <a:blip r:embed="rId3">
            <a:alphaModFix/>
          </a:blip>
          <a:srcRect l="0" t="0" r="0" b="0"/>
          <a:stretch/>
        </p:blipFill>
        <p:spPr>
          <a:xfrm>
            <a:off x="2783121" y="0"/>
            <a:ext cx="4789072" cy="4566547"/>
          </a:xfrm>
          <a:prstGeom prst="rect">
            <a:avLst/>
          </a:prstGeom>
          <a:noFill/>
          <a:ln>
            <a:noFill/>
          </a:ln>
        </p:spPr>
      </p:pic>
      <p:sp>
        <p:nvSpPr>
          <p:cNvPr id="2156" name="Google Shape;2156;p67"/>
          <p:cNvSpPr txBox="1"/>
          <p:nvPr>
            <p:ph type="body" idx="1"/>
          </p:nvPr>
        </p:nvSpPr>
        <p:spPr>
          <a:xfrm>
            <a:off x="0" y="1538257"/>
            <a:ext cx="4301066" cy="446489"/>
          </a:xfrm>
          <a:prstGeom prst="rect">
            <a:avLst/>
          </a:prstGeom>
          <a:noFill/>
          <a:ln>
            <a:noFill/>
          </a:ln>
        </p:spPr>
        <p:txBody>
          <a:bodyPr spcFirstLastPara="1" wrap="square" lIns="91425" tIns="45700" rIns="91425" bIns="45700" anchor="t" anchorCtr="0">
            <a:noAutofit/>
          </a:bodyPr>
          <a:lstStyle/>
          <a:p>
            <a:pPr marL="0" lvl="0" indent="0" algn="ctr" rtl="0">
              <a:lnSpc>
                <a:spcPct val="100000"/>
              </a:lnSpc>
              <a:spcBef>
                <a:spcPts val="0"/>
              </a:spcBef>
              <a:spcAft>
                <a:spcPts val="0"/>
              </a:spcAft>
              <a:buClr>
                <a:schemeClr val="lt1"/>
              </a:buClr>
              <a:buSzPts val="2000"/>
              <a:buNone/>
            </a:pPr>
            <a:r>
              <a:rPr lang="en-US" sz="2000" b="1">
                <a:solidFill>
                  <a:srgbClr val="FFFFFF"/>
                </a:solidFill>
                <a:latin typeface="Verdana"/>
                <a:ea typeface="Verdana"/>
                <a:cs typeface="Verdana"/>
                <a:sym typeface="Verdana"/>
              </a:rPr>
              <a:t>www.ecohealthforyouth.com</a:t>
            </a:r>
            <a:endParaRPr b="0"/>
          </a:p>
        </p:txBody>
      </p:sp>
      <p:sp>
        <p:nvSpPr>
          <p:cNvPr id="2157" name="Google Shape;2157;p67"/>
          <p:cNvSpPr txBox="1"/>
          <p:nvPr>
            <p:ph type="body" idx="4"/>
          </p:nvPr>
        </p:nvSpPr>
        <p:spPr>
          <a:xfrm>
            <a:off x="2259944" y="5481294"/>
            <a:ext cx="4925962" cy="66514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8AC03B"/>
              </a:buClr>
              <a:buSzPts val="2800"/>
              <a:buNone/>
            </a:pPr>
            <a:r>
              <a:rPr lang="en-US"/>
              <a:t>Grazie</a:t>
            </a:r>
            <a:endParaRPr/>
          </a:p>
        </p:txBody>
      </p:sp>
      <p:sp>
        <p:nvSpPr>
          <p:cNvPr id="2158" name="Google Shape;2158;p67"/>
          <p:cNvSpPr txBox="1"/>
          <p:nvPr/>
        </p:nvSpPr>
        <p:spPr>
          <a:xfrm>
            <a:off x="355733" y="8467122"/>
            <a:ext cx="3089252" cy="465137"/>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69ADAD"/>
              </a:buClr>
              <a:buSzPts val="1600"/>
              <a:buFont typeface="Arial"/>
              <a:buNone/>
            </a:pPr>
            <a:r>
              <a:rPr lang="en-US" sz="1600" b="1" i="0">
                <a:solidFill>
                  <a:srgbClr val="69ADAD"/>
                </a:solidFill>
                <a:latin typeface="Calibri"/>
                <a:ea typeface="Calibri"/>
                <a:cs typeface="Calibri"/>
                <a:sym typeface="Calibri"/>
              </a:rPr>
              <a:t>Segui il nostro viaggio</a:t>
            </a:r>
            <a:endParaRPr sz="1600" b="1" i="0">
              <a:solidFill>
                <a:srgbClr val="69ADAD"/>
              </a:solidFill>
              <a:latin typeface="Calibri"/>
              <a:ea typeface="Calibri"/>
              <a:cs typeface="Calibri"/>
              <a:sym typeface="Calibri"/>
            </a:endParaRPr>
          </a:p>
        </p:txBody>
      </p:sp>
      <p:grpSp>
        <p:nvGrpSpPr>
          <p:cNvPr id="2159" name="Google Shape;2159;p67"/>
          <p:cNvGrpSpPr/>
          <p:nvPr/>
        </p:nvGrpSpPr>
        <p:grpSpPr>
          <a:xfrm>
            <a:off x="432787" y="8873722"/>
            <a:ext cx="888675" cy="208434"/>
            <a:chOff x="3244859" y="9797084"/>
            <a:chExt cx="1936438" cy="454180"/>
          </a:xfrm>
        </p:grpSpPr>
        <p:sp>
          <p:nvSpPr>
            <p:cNvPr id="2160" name="Google Shape;2160;p67"/>
            <p:cNvSpPr/>
            <p:nvPr/>
          </p:nvSpPr>
          <p:spPr>
            <a:xfrm>
              <a:off x="3244859" y="9797084"/>
              <a:ext cx="206694" cy="420436"/>
            </a:xfrm>
            <a:custGeom>
              <a:rect l="l" t="t" r="r" b="b"/>
              <a:pathLst>
                <a:path w="30" h="64" extrusionOk="0">
                  <a:moveTo>
                    <a:pt x="6" y="13"/>
                  </a:moveTo>
                  <a:cubicBezTo>
                    <a:pt x="6" y="14"/>
                    <a:pt x="6" y="21"/>
                    <a:pt x="6" y="21"/>
                  </a:cubicBezTo>
                  <a:cubicBezTo>
                    <a:pt x="0" y="21"/>
                    <a:pt x="0" y="21"/>
                    <a:pt x="0" y="21"/>
                  </a:cubicBezTo>
                  <a:cubicBezTo>
                    <a:pt x="0" y="32"/>
                    <a:pt x="0" y="32"/>
                    <a:pt x="0" y="32"/>
                  </a:cubicBezTo>
                  <a:cubicBezTo>
                    <a:pt x="6" y="32"/>
                    <a:pt x="6" y="32"/>
                    <a:pt x="6" y="32"/>
                  </a:cubicBezTo>
                  <a:cubicBezTo>
                    <a:pt x="6" y="64"/>
                    <a:pt x="6" y="64"/>
                    <a:pt x="6" y="64"/>
                  </a:cubicBezTo>
                  <a:cubicBezTo>
                    <a:pt x="20" y="64"/>
                    <a:pt x="20" y="64"/>
                    <a:pt x="20" y="64"/>
                  </a:cubicBezTo>
                  <a:cubicBezTo>
                    <a:pt x="20" y="32"/>
                    <a:pt x="20" y="32"/>
                    <a:pt x="20" y="32"/>
                  </a:cubicBezTo>
                  <a:cubicBezTo>
                    <a:pt x="29" y="32"/>
                    <a:pt x="29" y="32"/>
                    <a:pt x="29" y="32"/>
                  </a:cubicBezTo>
                  <a:cubicBezTo>
                    <a:pt x="29" y="32"/>
                    <a:pt x="29" y="27"/>
                    <a:pt x="30" y="21"/>
                  </a:cubicBezTo>
                  <a:cubicBezTo>
                    <a:pt x="29" y="21"/>
                    <a:pt x="20" y="21"/>
                    <a:pt x="20" y="21"/>
                  </a:cubicBezTo>
                  <a:cubicBezTo>
                    <a:pt x="20" y="21"/>
                    <a:pt x="20" y="15"/>
                    <a:pt x="20" y="14"/>
                  </a:cubicBezTo>
                  <a:cubicBezTo>
                    <a:pt x="20" y="13"/>
                    <a:pt x="21" y="11"/>
                    <a:pt x="23" y="11"/>
                  </a:cubicBezTo>
                  <a:cubicBezTo>
                    <a:pt x="24" y="11"/>
                    <a:pt x="27" y="11"/>
                    <a:pt x="30" y="11"/>
                  </a:cubicBezTo>
                  <a:cubicBezTo>
                    <a:pt x="30" y="10"/>
                    <a:pt x="30" y="5"/>
                    <a:pt x="30" y="0"/>
                  </a:cubicBezTo>
                  <a:cubicBezTo>
                    <a:pt x="26" y="0"/>
                    <a:pt x="22" y="0"/>
                    <a:pt x="20" y="0"/>
                  </a:cubicBezTo>
                  <a:cubicBezTo>
                    <a:pt x="6" y="0"/>
                    <a:pt x="6" y="11"/>
                    <a:pt x="6" y="13"/>
                  </a:cubicBezTo>
                  <a:close/>
                </a:path>
              </a:pathLst>
            </a:custGeom>
            <a:solidFill>
              <a:srgbClr val="8AC03B"/>
            </a:solidFill>
            <a:ln>
              <a:noFill/>
            </a:ln>
          </p:spPr>
          <p:txBody>
            <a:bodyPr spcFirstLastPara="1" wrap="square" lIns="145425" tIns="72700" rIns="145425" bIns="72700" anchor="t" anchorCtr="0">
              <a:noAutofit/>
            </a:bodyPr>
            <a:lstStyle/>
            <a:p>
              <a:pPr marL="0" marR="0" lvl="0" indent="0" algn="l" rtl="0">
                <a:spcBef>
                  <a:spcPts val="0"/>
                </a:spcBef>
                <a:spcAft>
                  <a:spcPts val="0"/>
                </a:spcAft>
                <a:buNone/>
              </a:pPr>
              <a:r>
                <a:t/>
              </a:r>
              <a:endParaRPr sz="4294">
                <a:solidFill>
                  <a:srgbClr val="F16924"/>
                </a:solidFill>
                <a:latin typeface="Century Schoolbook"/>
                <a:ea typeface="Century Schoolbook"/>
                <a:cs typeface="Century Schoolbook"/>
                <a:sym typeface="Century Schoolbook"/>
              </a:endParaRPr>
            </a:p>
          </p:txBody>
        </p:sp>
        <p:sp>
          <p:nvSpPr>
            <p:cNvPr id="2161" name="Google Shape;2161;p67"/>
            <p:cNvSpPr/>
            <p:nvPr/>
          </p:nvSpPr>
          <p:spPr>
            <a:xfrm>
              <a:off x="4763213" y="9806306"/>
              <a:ext cx="418084" cy="401645"/>
            </a:xfrm>
            <a:custGeom>
              <a:rect l="l" t="t" r="r" b="b"/>
              <a:pathLst>
                <a:path w="64" h="61" extrusionOk="0">
                  <a:moveTo>
                    <a:pt x="64" y="37"/>
                  </a:moveTo>
                  <a:cubicBezTo>
                    <a:pt x="64" y="61"/>
                    <a:pt x="64" y="61"/>
                    <a:pt x="64" y="61"/>
                  </a:cubicBezTo>
                  <a:cubicBezTo>
                    <a:pt x="50" y="61"/>
                    <a:pt x="50" y="61"/>
                    <a:pt x="50" y="61"/>
                  </a:cubicBezTo>
                  <a:cubicBezTo>
                    <a:pt x="50" y="39"/>
                    <a:pt x="50" y="39"/>
                    <a:pt x="50" y="39"/>
                  </a:cubicBezTo>
                  <a:cubicBezTo>
                    <a:pt x="50" y="34"/>
                    <a:pt x="48" y="30"/>
                    <a:pt x="43" y="30"/>
                  </a:cubicBezTo>
                  <a:cubicBezTo>
                    <a:pt x="40" y="30"/>
                    <a:pt x="37" y="32"/>
                    <a:pt x="36" y="35"/>
                  </a:cubicBezTo>
                  <a:cubicBezTo>
                    <a:pt x="36" y="36"/>
                    <a:pt x="36" y="37"/>
                    <a:pt x="36" y="38"/>
                  </a:cubicBezTo>
                  <a:cubicBezTo>
                    <a:pt x="36" y="61"/>
                    <a:pt x="36" y="61"/>
                    <a:pt x="36" y="61"/>
                  </a:cubicBezTo>
                  <a:cubicBezTo>
                    <a:pt x="22" y="61"/>
                    <a:pt x="22" y="61"/>
                    <a:pt x="22" y="61"/>
                  </a:cubicBezTo>
                  <a:cubicBezTo>
                    <a:pt x="22" y="61"/>
                    <a:pt x="22" y="24"/>
                    <a:pt x="22" y="20"/>
                  </a:cubicBezTo>
                  <a:cubicBezTo>
                    <a:pt x="36" y="20"/>
                    <a:pt x="36" y="20"/>
                    <a:pt x="36" y="20"/>
                  </a:cubicBezTo>
                  <a:cubicBezTo>
                    <a:pt x="36" y="26"/>
                    <a:pt x="36" y="26"/>
                    <a:pt x="36" y="26"/>
                  </a:cubicBezTo>
                  <a:cubicBezTo>
                    <a:pt x="36" y="26"/>
                    <a:pt x="36" y="26"/>
                    <a:pt x="36" y="26"/>
                  </a:cubicBezTo>
                  <a:cubicBezTo>
                    <a:pt x="36" y="26"/>
                    <a:pt x="36" y="26"/>
                    <a:pt x="36" y="26"/>
                  </a:cubicBezTo>
                  <a:cubicBezTo>
                    <a:pt x="36" y="26"/>
                    <a:pt x="36" y="26"/>
                    <a:pt x="36" y="26"/>
                  </a:cubicBezTo>
                  <a:cubicBezTo>
                    <a:pt x="38" y="23"/>
                    <a:pt x="41" y="19"/>
                    <a:pt x="48" y="19"/>
                  </a:cubicBezTo>
                  <a:cubicBezTo>
                    <a:pt x="57" y="19"/>
                    <a:pt x="64" y="25"/>
                    <a:pt x="64" y="37"/>
                  </a:cubicBezTo>
                  <a:close/>
                  <a:moveTo>
                    <a:pt x="8" y="0"/>
                  </a:moveTo>
                  <a:cubicBezTo>
                    <a:pt x="3" y="0"/>
                    <a:pt x="0" y="3"/>
                    <a:pt x="0" y="7"/>
                  </a:cubicBezTo>
                  <a:cubicBezTo>
                    <a:pt x="0" y="11"/>
                    <a:pt x="3" y="14"/>
                    <a:pt x="8" y="14"/>
                  </a:cubicBezTo>
                  <a:cubicBezTo>
                    <a:pt x="8" y="14"/>
                    <a:pt x="8" y="14"/>
                    <a:pt x="8" y="14"/>
                  </a:cubicBezTo>
                  <a:cubicBezTo>
                    <a:pt x="12" y="14"/>
                    <a:pt x="15" y="11"/>
                    <a:pt x="15" y="7"/>
                  </a:cubicBezTo>
                  <a:cubicBezTo>
                    <a:pt x="15" y="3"/>
                    <a:pt x="12" y="0"/>
                    <a:pt x="8" y="0"/>
                  </a:cubicBezTo>
                  <a:close/>
                  <a:moveTo>
                    <a:pt x="1" y="61"/>
                  </a:moveTo>
                  <a:cubicBezTo>
                    <a:pt x="15" y="61"/>
                    <a:pt x="15" y="61"/>
                    <a:pt x="15" y="61"/>
                  </a:cubicBezTo>
                  <a:cubicBezTo>
                    <a:pt x="15" y="20"/>
                    <a:pt x="15" y="20"/>
                    <a:pt x="15" y="20"/>
                  </a:cubicBezTo>
                  <a:cubicBezTo>
                    <a:pt x="1" y="20"/>
                    <a:pt x="1" y="20"/>
                    <a:pt x="1" y="20"/>
                  </a:cubicBezTo>
                  <a:lnTo>
                    <a:pt x="1" y="61"/>
                  </a:lnTo>
                  <a:close/>
                </a:path>
              </a:pathLst>
            </a:custGeom>
            <a:solidFill>
              <a:srgbClr val="8AC03B"/>
            </a:solidFill>
            <a:ln>
              <a:noFill/>
            </a:ln>
          </p:spPr>
          <p:txBody>
            <a:bodyPr spcFirstLastPara="1" wrap="square" lIns="145425" tIns="72700" rIns="145425" bIns="72700" anchor="t" anchorCtr="0">
              <a:noAutofit/>
            </a:bodyPr>
            <a:lstStyle/>
            <a:p>
              <a:pPr marL="0" marR="0" lvl="0" indent="0" algn="l" rtl="0">
                <a:spcBef>
                  <a:spcPts val="0"/>
                </a:spcBef>
                <a:spcAft>
                  <a:spcPts val="0"/>
                </a:spcAft>
                <a:buNone/>
              </a:pPr>
              <a:r>
                <a:t/>
              </a:r>
              <a:endParaRPr sz="4294">
                <a:solidFill>
                  <a:srgbClr val="F16924"/>
                </a:solidFill>
                <a:latin typeface="Century Schoolbook"/>
                <a:ea typeface="Century Schoolbook"/>
                <a:cs typeface="Century Schoolbook"/>
                <a:sym typeface="Century Schoolbook"/>
              </a:endParaRPr>
            </a:p>
          </p:txBody>
        </p:sp>
        <p:sp>
          <p:nvSpPr>
            <p:cNvPr id="2162" name="Google Shape;2162;p67"/>
            <p:cNvSpPr/>
            <p:nvPr/>
          </p:nvSpPr>
          <p:spPr>
            <a:xfrm>
              <a:off x="3844999" y="9812041"/>
              <a:ext cx="521431" cy="439223"/>
            </a:xfrm>
            <a:custGeom>
              <a:rect l="l" t="t" r="r" b="b"/>
              <a:pathLst>
                <a:path w="64" h="53" extrusionOk="0">
                  <a:moveTo>
                    <a:pt x="57" y="20"/>
                  </a:moveTo>
                  <a:cubicBezTo>
                    <a:pt x="60" y="19"/>
                    <a:pt x="63" y="18"/>
                    <a:pt x="64" y="16"/>
                  </a:cubicBezTo>
                  <a:cubicBezTo>
                    <a:pt x="62" y="16"/>
                    <a:pt x="58" y="17"/>
                    <a:pt x="56" y="16"/>
                  </a:cubicBezTo>
                  <a:cubicBezTo>
                    <a:pt x="56" y="16"/>
                    <a:pt x="56" y="15"/>
                    <a:pt x="56" y="15"/>
                  </a:cubicBezTo>
                  <a:cubicBezTo>
                    <a:pt x="54" y="9"/>
                    <a:pt x="48" y="4"/>
                    <a:pt x="42" y="4"/>
                  </a:cubicBezTo>
                  <a:cubicBezTo>
                    <a:pt x="43" y="4"/>
                    <a:pt x="43" y="4"/>
                    <a:pt x="44" y="4"/>
                  </a:cubicBezTo>
                  <a:cubicBezTo>
                    <a:pt x="44" y="3"/>
                    <a:pt x="48" y="3"/>
                    <a:pt x="48" y="1"/>
                  </a:cubicBezTo>
                  <a:cubicBezTo>
                    <a:pt x="47" y="0"/>
                    <a:pt x="42" y="2"/>
                    <a:pt x="42" y="3"/>
                  </a:cubicBezTo>
                  <a:cubicBezTo>
                    <a:pt x="43" y="2"/>
                    <a:pt x="45" y="1"/>
                    <a:pt x="45" y="0"/>
                  </a:cubicBezTo>
                  <a:cubicBezTo>
                    <a:pt x="43" y="0"/>
                    <a:pt x="41" y="1"/>
                    <a:pt x="40" y="2"/>
                  </a:cubicBezTo>
                  <a:cubicBezTo>
                    <a:pt x="40" y="2"/>
                    <a:pt x="41" y="1"/>
                    <a:pt x="41" y="1"/>
                  </a:cubicBezTo>
                  <a:cubicBezTo>
                    <a:pt x="36" y="4"/>
                    <a:pt x="33" y="10"/>
                    <a:pt x="31" y="16"/>
                  </a:cubicBezTo>
                  <a:cubicBezTo>
                    <a:pt x="29" y="14"/>
                    <a:pt x="27" y="13"/>
                    <a:pt x="26" y="12"/>
                  </a:cubicBezTo>
                  <a:cubicBezTo>
                    <a:pt x="22" y="10"/>
                    <a:pt x="17" y="8"/>
                    <a:pt x="10" y="5"/>
                  </a:cubicBezTo>
                  <a:cubicBezTo>
                    <a:pt x="9" y="7"/>
                    <a:pt x="11" y="11"/>
                    <a:pt x="15" y="13"/>
                  </a:cubicBezTo>
                  <a:cubicBezTo>
                    <a:pt x="14" y="13"/>
                    <a:pt x="12" y="13"/>
                    <a:pt x="11" y="13"/>
                  </a:cubicBezTo>
                  <a:cubicBezTo>
                    <a:pt x="12" y="16"/>
                    <a:pt x="13" y="19"/>
                    <a:pt x="18" y="20"/>
                  </a:cubicBezTo>
                  <a:cubicBezTo>
                    <a:pt x="16" y="20"/>
                    <a:pt x="15" y="20"/>
                    <a:pt x="14" y="21"/>
                  </a:cubicBezTo>
                  <a:cubicBezTo>
                    <a:pt x="15" y="23"/>
                    <a:pt x="17" y="26"/>
                    <a:pt x="22" y="25"/>
                  </a:cubicBezTo>
                  <a:cubicBezTo>
                    <a:pt x="17" y="27"/>
                    <a:pt x="20" y="31"/>
                    <a:pt x="24" y="31"/>
                  </a:cubicBezTo>
                  <a:cubicBezTo>
                    <a:pt x="17" y="38"/>
                    <a:pt x="6" y="37"/>
                    <a:pt x="0" y="31"/>
                  </a:cubicBezTo>
                  <a:cubicBezTo>
                    <a:pt x="16" y="53"/>
                    <a:pt x="51" y="44"/>
                    <a:pt x="56" y="23"/>
                  </a:cubicBezTo>
                  <a:cubicBezTo>
                    <a:pt x="60" y="23"/>
                    <a:pt x="63" y="22"/>
                    <a:pt x="64" y="20"/>
                  </a:cubicBezTo>
                  <a:cubicBezTo>
                    <a:pt x="62" y="21"/>
                    <a:pt x="58" y="20"/>
                    <a:pt x="57" y="20"/>
                  </a:cubicBezTo>
                  <a:close/>
                </a:path>
              </a:pathLst>
            </a:custGeom>
            <a:solidFill>
              <a:srgbClr val="8AC03B"/>
            </a:solidFill>
            <a:ln>
              <a:noFill/>
            </a:ln>
          </p:spPr>
          <p:txBody>
            <a:bodyPr spcFirstLastPara="1" wrap="square" lIns="145425" tIns="72700" rIns="145425" bIns="72700" anchor="t" anchorCtr="0">
              <a:noAutofit/>
            </a:bodyPr>
            <a:lstStyle/>
            <a:p>
              <a:pPr marL="0" marR="0" lvl="0" indent="0" algn="l" rtl="0">
                <a:spcBef>
                  <a:spcPts val="0"/>
                </a:spcBef>
                <a:spcAft>
                  <a:spcPts val="0"/>
                </a:spcAft>
                <a:buNone/>
              </a:pPr>
              <a:r>
                <a:t/>
              </a:r>
              <a:endParaRPr sz="4294">
                <a:solidFill>
                  <a:srgbClr val="F16924"/>
                </a:solidFill>
                <a:latin typeface="Century Schoolbook"/>
                <a:ea typeface="Century Schoolbook"/>
                <a:cs typeface="Century Schoolbook"/>
                <a:sym typeface="Century Schoolbook"/>
              </a:endParaRPr>
            </a:p>
          </p:txBody>
        </p:sp>
      </p:grpSp>
      <p:grpSp>
        <p:nvGrpSpPr>
          <p:cNvPr id="2163" name="Google Shape;2163;p67"/>
          <p:cNvGrpSpPr/>
          <p:nvPr/>
        </p:nvGrpSpPr>
        <p:grpSpPr>
          <a:xfrm>
            <a:off x="211349" y="3004895"/>
            <a:ext cx="4061117" cy="2475119"/>
            <a:chOff x="-4633037" y="5041382"/>
            <a:chExt cx="5608871" cy="3418425"/>
          </a:xfrm>
        </p:grpSpPr>
        <p:pic>
          <p:nvPicPr>
            <p:cNvPr id="2164" name="Google Shape;2164;p67"/>
            <p:cNvPicPr preferRelativeResize="0"/>
            <p:nvPr/>
          </p:nvPicPr>
          <p:blipFill rotWithShape="1">
            <a:blip r:embed="rId4">
              <a:alphaModFix/>
            </a:blip>
            <a:srcRect l="0" t="0" r="0" b="0"/>
            <a:stretch/>
          </p:blipFill>
          <p:spPr>
            <a:xfrm>
              <a:off x="-4633037" y="5041382"/>
              <a:ext cx="5608871" cy="3418425"/>
            </a:xfrm>
            <a:prstGeom prst="rect">
              <a:avLst/>
            </a:prstGeom>
            <a:noFill/>
            <a:ln>
              <a:noFill/>
            </a:ln>
          </p:spPr>
        </p:pic>
        <p:sp>
          <p:nvSpPr>
            <p:cNvPr id="2165" name="Google Shape;2165;p67"/>
            <p:cNvSpPr/>
            <p:nvPr/>
          </p:nvSpPr>
          <p:spPr>
            <a:xfrm>
              <a:off x="-3782767" y="5338786"/>
              <a:ext cx="3981692" cy="2523281"/>
            </a:xfrm>
            <a:prstGeom prst="rect">
              <a:avLst/>
            </a:prstGeom>
            <a:blipFill rotWithShape="1">
              <a:blip r:embed="rId5">
                <a:alphaModFix/>
              </a:blip>
              <a:stretch>
                <a:fillRect l="0" t="0" r="0" b="0"/>
              </a:stretch>
            </a:blip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grpSp>
      <p:sp>
        <p:nvSpPr>
          <p:cNvPr id="2166" name="Google Shape;2166;p67"/>
          <p:cNvSpPr/>
          <p:nvPr/>
        </p:nvSpPr>
        <p:spPr>
          <a:xfrm>
            <a:off x="822543" y="3220231"/>
            <a:ext cx="2882955" cy="349963"/>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pic>
        <p:nvPicPr>
          <p:cNvPr id="2167" name="Google Shape;2167;p67"/>
          <p:cNvPicPr preferRelativeResize="0"/>
          <p:nvPr/>
        </p:nvPicPr>
        <p:blipFill rotWithShape="1">
          <a:blip r:embed="rId6">
            <a:alphaModFix/>
          </a:blip>
          <a:srcRect l="0" t="0" r="0" b="0"/>
          <a:stretch/>
        </p:blipFill>
        <p:spPr>
          <a:xfrm>
            <a:off x="914391" y="3245100"/>
            <a:ext cx="940402" cy="271945"/>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41" name="Shape 641"/>
        <p:cNvGrpSpPr/>
        <p:nvPr/>
      </p:nvGrpSpPr>
      <p:grpSpPr>
        <a:xfrm>
          <a:off x="0" y="0"/>
          <a:ext cx="0" cy="0"/>
          <a:chOff x="0" y="0"/>
          <a:chExt cx="0" cy="0"/>
        </a:xfrm>
      </p:grpSpPr>
      <p:sp>
        <p:nvSpPr>
          <p:cNvPr id="642" name="Google Shape;642;p7"/>
          <p:cNvSpPr txBox="1"/>
          <p:nvPr>
            <p:ph type="body" idx="1"/>
          </p:nvPr>
        </p:nvSpPr>
        <p:spPr>
          <a:xfrm>
            <a:off x="651163" y="2422684"/>
            <a:ext cx="6391081" cy="6671628"/>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4B4B4B"/>
              </a:buClr>
              <a:buSzPts val="1400"/>
              <a:buNone/>
            </a:pPr>
            <a:r>
              <a:rPr lang="en-US">
                <a:solidFill>
                  <a:srgbClr val="4B4B4B"/>
                </a:solidFill>
              </a:rPr>
              <a:t>I giovani imprenditori eco-sanitari possono accedere a </a:t>
            </a:r>
            <a:r>
              <a:rPr lang="en-US">
                <a:solidFill>
                  <a:srgbClr val="4B4B4B"/>
                </a:solidFill>
              </a:rPr>
              <a:t>risorse, video, strumenti, modelli e guide </a:t>
            </a:r>
            <a:r>
              <a:rPr lang="en-US">
                <a:solidFill>
                  <a:srgbClr val="4B4B4B"/>
                </a:solidFill>
              </a:rPr>
              <a:t>su misura </a:t>
            </a:r>
            <a:r>
              <a:rPr lang="en-US" u="sng">
                <a:solidFill>
                  <a:srgbClr val="4B4B4B"/>
                </a:solidFill>
                <a:hlinkClick r:id="rId3">
                  <a:extLst>
                    <a:ext uri="{A12FA001-AC4F-418D-AE19-62706E023703}">
                      <ahyp:hlinkClr val="tx"/>
                    </a:ext>
                  </a:extLst>
                </a:hlinkClick>
              </a:rPr>
              <a:t>per </a:t>
            </a:r>
            <a:r>
              <a:rPr lang="en-US">
                <a:solidFill>
                  <a:srgbClr val="4B4B4B"/>
                </a:solidFill>
              </a:rPr>
              <a:t>creare iniziative d'impatto, gestire efficacemente le risorse e coinvolgere le comunità. Il Toolkit include piattaforme come Canva per il design creativo, Mural per il brainstorming, Clio Muse per la narrazione culturale e AirTable per la gestione dei progetti.</a:t>
            </a:r>
            <a:endParaRPr/>
          </a:p>
          <a:p>
            <a:pPr marL="285750" lvl="0" indent="-285750" algn="l" rtl="0">
              <a:lnSpc>
                <a:spcPct val="100000"/>
              </a:lnSpc>
              <a:spcBef>
                <a:spcPts val="1200"/>
              </a:spcBef>
              <a:spcAft>
                <a:spcPts val="0"/>
              </a:spcAft>
              <a:buClr>
                <a:srgbClr val="F16924"/>
              </a:buClr>
              <a:buSzPts val="1400"/>
              <a:buFont typeface="Noto Sans Symbols"/>
              <a:buChar char="❖"/>
            </a:pPr>
            <a:r>
              <a:rPr lang="en-US" b="1">
                <a:solidFill>
                  <a:srgbClr val="F16924"/>
                </a:solidFill>
              </a:rPr>
              <a:t>Empowerment: </a:t>
            </a:r>
            <a:r>
              <a:rPr lang="en-US">
                <a:solidFill>
                  <a:srgbClr val="4B4B4B"/>
                </a:solidFill>
              </a:rPr>
              <a:t>Consente agli imprenditori di affrontare le sfide ambientali, economiche e sociali attraverso soluzioni innovative.</a:t>
            </a:r>
            <a:endParaRPr/>
          </a:p>
          <a:p>
            <a:pPr marL="285750" lvl="0" indent="-285750" algn="l" rtl="0">
              <a:lnSpc>
                <a:spcPct val="100000"/>
              </a:lnSpc>
              <a:spcBef>
                <a:spcPts val="1200"/>
              </a:spcBef>
              <a:spcAft>
                <a:spcPts val="0"/>
              </a:spcAft>
              <a:buClr>
                <a:srgbClr val="F16924"/>
              </a:buClr>
              <a:buSzPts val="1400"/>
              <a:buFont typeface="Noto Sans Symbols"/>
              <a:buChar char="❖"/>
            </a:pPr>
            <a:r>
              <a:rPr lang="en-US" b="1">
                <a:solidFill>
                  <a:srgbClr val="F16924"/>
                </a:solidFill>
              </a:rPr>
              <a:t>Sostenibilità: </a:t>
            </a:r>
            <a:r>
              <a:rPr lang="en-US">
                <a:solidFill>
                  <a:srgbClr val="4B4B4B"/>
                </a:solidFill>
              </a:rPr>
              <a:t>Promuove pratiche ecologiche che contribuiscono alla salute della comunità e dell'ambiente a lungo termine.</a:t>
            </a:r>
            <a:endParaRPr/>
          </a:p>
          <a:p>
            <a:pPr marL="285750" lvl="0" indent="-285750" algn="l" rtl="0">
              <a:lnSpc>
                <a:spcPct val="100000"/>
              </a:lnSpc>
              <a:spcBef>
                <a:spcPts val="1200"/>
              </a:spcBef>
              <a:spcAft>
                <a:spcPts val="0"/>
              </a:spcAft>
              <a:buClr>
                <a:srgbClr val="F16924"/>
              </a:buClr>
              <a:buSzPts val="1400"/>
              <a:buFont typeface="Noto Sans Symbols"/>
              <a:buChar char="❖"/>
            </a:pPr>
            <a:r>
              <a:rPr lang="en-US" b="1">
                <a:solidFill>
                  <a:srgbClr val="F16924"/>
                </a:solidFill>
              </a:rPr>
              <a:t>Crescita economica: </a:t>
            </a:r>
            <a:r>
              <a:rPr lang="en-US">
                <a:solidFill>
                  <a:srgbClr val="4B4B4B"/>
                </a:solidFill>
              </a:rPr>
              <a:t>Sostiene le economie locali sostenendo le imprese locali e creando opportunità di lavoro.</a:t>
            </a:r>
            <a:endParaRPr/>
          </a:p>
          <a:p>
            <a:pPr marL="285750" lvl="0" indent="-285750" algn="l" rtl="0">
              <a:lnSpc>
                <a:spcPct val="100000"/>
              </a:lnSpc>
              <a:spcBef>
                <a:spcPts val="1200"/>
              </a:spcBef>
              <a:spcAft>
                <a:spcPts val="0"/>
              </a:spcAft>
              <a:buClr>
                <a:srgbClr val="F16924"/>
              </a:buClr>
              <a:buSzPts val="1400"/>
              <a:buFont typeface="Noto Sans Symbols"/>
              <a:buChar char="❖"/>
            </a:pPr>
            <a:r>
              <a:rPr lang="en-US" b="1">
                <a:solidFill>
                  <a:srgbClr val="F16924"/>
                </a:solidFill>
              </a:rPr>
              <a:t>Collaborazione: </a:t>
            </a:r>
            <a:r>
              <a:rPr lang="en-US">
                <a:solidFill>
                  <a:srgbClr val="4B4B4B"/>
                </a:solidFill>
              </a:rPr>
              <a:t>Facilita i collegamenti tra le parti interessate per amplificare l'impatto.</a:t>
            </a:r>
            <a:endParaRPr/>
          </a:p>
          <a:p>
            <a:pPr marL="285750" lvl="0" indent="-285750" algn="l" rtl="0">
              <a:lnSpc>
                <a:spcPct val="100000"/>
              </a:lnSpc>
              <a:spcBef>
                <a:spcPts val="1200"/>
              </a:spcBef>
              <a:spcAft>
                <a:spcPts val="0"/>
              </a:spcAft>
              <a:buClr>
                <a:srgbClr val="F16924"/>
              </a:buClr>
              <a:buSzPts val="1400"/>
              <a:buFont typeface="Noto Sans Symbols"/>
              <a:buChar char="❖"/>
            </a:pPr>
            <a:r>
              <a:rPr lang="en-US" b="1">
                <a:solidFill>
                  <a:srgbClr val="F16924"/>
                </a:solidFill>
              </a:rPr>
              <a:t>Formazione: </a:t>
            </a:r>
            <a:r>
              <a:rPr lang="en-US">
                <a:solidFill>
                  <a:srgbClr val="4B4B4B"/>
                </a:solidFill>
              </a:rPr>
              <a:t>Fornisce risorse per lo sviluppo personale e professionale nei settori dell'ecoturismo e dell'eco-salute.</a:t>
            </a:r>
            <a:endParaRPr/>
          </a:p>
          <a:p>
            <a:pPr marL="0" lvl="0" indent="0" algn="l" rtl="0">
              <a:lnSpc>
                <a:spcPct val="100000"/>
              </a:lnSpc>
              <a:spcBef>
                <a:spcPts val="1200"/>
              </a:spcBef>
              <a:spcAft>
                <a:spcPts val="0"/>
              </a:spcAft>
              <a:buClr>
                <a:srgbClr val="6D6E71"/>
              </a:buClr>
              <a:buSzPts val="1400"/>
              <a:buNone/>
            </a:pPr>
            <a:r>
              <a:t/>
            </a:r>
            <a:endParaRPr>
              <a:solidFill>
                <a:srgbClr val="4B4B4B"/>
              </a:solidFill>
            </a:endParaRPr>
          </a:p>
        </p:txBody>
      </p:sp>
      <p:sp>
        <p:nvSpPr>
          <p:cNvPr id="643" name="Google Shape;643;p7"/>
          <p:cNvSpPr txBox="1"/>
          <p:nvPr>
            <p:ph type="body" idx="3"/>
          </p:nvPr>
        </p:nvSpPr>
        <p:spPr>
          <a:xfrm>
            <a:off x="651163" y="807607"/>
            <a:ext cx="5956470" cy="66514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lt1"/>
              </a:buClr>
              <a:buSzPts val="2800"/>
              <a:buNone/>
            </a:pPr>
            <a:r>
              <a:rPr lang="en-US"/>
              <a:t>Kit di strumenti</a:t>
            </a:r>
            <a:endParaRPr b="0"/>
          </a:p>
        </p:txBody>
      </p:sp>
      <p:sp>
        <p:nvSpPr>
          <p:cNvPr id="644" name="Google Shape;644;p7"/>
          <p:cNvSpPr txBox="1"/>
          <p:nvPr>
            <p:ph type="body" idx="2"/>
          </p:nvPr>
        </p:nvSpPr>
        <p:spPr>
          <a:xfrm>
            <a:off x="651163" y="1475311"/>
            <a:ext cx="5956470" cy="782354"/>
          </a:xfrm>
          <a:prstGeom prst="rect">
            <a:avLst/>
          </a:prstGeom>
          <a:noFill/>
          <a:ln>
            <a:noFill/>
          </a:ln>
        </p:spPr>
        <p:txBody>
          <a:bodyPr spcFirstLastPara="1" wrap="square" lIns="91425" tIns="45700" rIns="91425" bIns="45700" anchor="t" anchorCtr="0">
            <a:noAutofit/>
          </a:bodyPr>
          <a:lstStyle/>
          <a:p>
            <a:pPr marL="0" marR="0" lvl="0" indent="0" algn="just" rtl="0">
              <a:lnSpc>
                <a:spcPct val="100000"/>
              </a:lnSpc>
              <a:spcBef>
                <a:spcPts val="0"/>
              </a:spcBef>
              <a:spcAft>
                <a:spcPts val="0"/>
              </a:spcAft>
              <a:buClr>
                <a:schemeClr val="lt1"/>
              </a:buClr>
              <a:buSzPts val="2400"/>
              <a:buFont typeface="Arial"/>
              <a:buNone/>
            </a:pPr>
            <a:r>
              <a:rPr lang="en-US" sz="2400" b="1"/>
              <a:t>Vantaggi</a:t>
            </a:r>
            <a:endParaRPr/>
          </a:p>
        </p:txBody>
      </p:sp>
      <p:pic>
        <p:nvPicPr>
          <p:cNvPr id="645" name="Google Shape;645;p7" descr="A group of people laughing&#10;&#10;Description automatically generated"/>
          <p:cNvPicPr preferRelativeResize="0"/>
          <p:nvPr/>
        </p:nvPicPr>
        <p:blipFill rotWithShape="1">
          <a:blip r:embed="rId4">
            <a:alphaModFix/>
          </a:blip>
          <a:srcRect l="0" t="0" r="0" b="0"/>
          <a:stretch/>
        </p:blipFill>
        <p:spPr>
          <a:xfrm>
            <a:off x="1236784" y="7107042"/>
            <a:ext cx="5086105" cy="3390392"/>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49" name="Shape 649"/>
        <p:cNvGrpSpPr/>
        <p:nvPr/>
      </p:nvGrpSpPr>
      <p:grpSpPr>
        <a:xfrm>
          <a:off x="0" y="0"/>
          <a:ext cx="0" cy="0"/>
          <a:chOff x="0" y="0"/>
          <a:chExt cx="0" cy="0"/>
        </a:xfrm>
      </p:grpSpPr>
      <p:sp>
        <p:nvSpPr>
          <p:cNvPr id="650" name="Google Shape;650;p8"/>
          <p:cNvSpPr txBox="1"/>
          <p:nvPr>
            <p:ph type="body" idx="3"/>
          </p:nvPr>
        </p:nvSpPr>
        <p:spPr>
          <a:xfrm>
            <a:off x="801601" y="807607"/>
            <a:ext cx="6444325" cy="66514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8AC03B"/>
              </a:buClr>
              <a:buSzPts val="2800"/>
              <a:buNone/>
            </a:pPr>
            <a:r>
              <a:rPr lang="en-US" u="sng">
                <a:solidFill>
                  <a:schemeClr val="hlink"/>
                </a:solidFill>
                <a:hlinkClick r:id="rId3"/>
              </a:rPr>
              <a:t>Struttura e panoramica del kit di strumenti</a:t>
            </a:r>
            <a:endParaRPr/>
          </a:p>
        </p:txBody>
      </p:sp>
      <p:sp>
        <p:nvSpPr>
          <p:cNvPr id="651" name="Google Shape;651;p8"/>
          <p:cNvSpPr txBox="1"/>
          <p:nvPr>
            <p:ph type="sldNum" idx="12"/>
          </p:nvPr>
        </p:nvSpPr>
        <p:spPr>
          <a:xfrm>
            <a:off x="13564583" y="9481056"/>
            <a:ext cx="300672" cy="266594"/>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en-US"/>
              <a:t>'#'</a:t>
            </a:fld>
            <a:endParaRPr/>
          </a:p>
        </p:txBody>
      </p:sp>
      <p:sp>
        <p:nvSpPr>
          <p:cNvPr id="652" name="Google Shape;652;p8"/>
          <p:cNvSpPr txBox="1"/>
          <p:nvPr/>
        </p:nvSpPr>
        <p:spPr>
          <a:xfrm>
            <a:off x="838279" y="1649520"/>
            <a:ext cx="4926112" cy="566716"/>
          </a:xfrm>
          <a:prstGeom prst="rect">
            <a:avLst/>
          </a:prstGeom>
          <a:noFill/>
          <a:ln>
            <a:noFill/>
          </a:ln>
        </p:spPr>
        <p:txBody>
          <a:bodyPr spcFirstLastPara="1" wrap="square" lIns="91425" tIns="45700" rIns="91425" bIns="45700" anchor="t" anchorCtr="0">
            <a:noAutofit/>
          </a:bodyPr>
          <a:lstStyle/>
          <a:p>
            <a:pPr marL="0" marR="0" lvl="0" indent="0" algn="just" rtl="0">
              <a:lnSpc>
                <a:spcPct val="100000"/>
              </a:lnSpc>
              <a:spcBef>
                <a:spcPts val="0"/>
              </a:spcBef>
              <a:spcAft>
                <a:spcPts val="0"/>
              </a:spcAft>
              <a:buClr>
                <a:srgbClr val="69ADAD"/>
              </a:buClr>
              <a:buSzPts val="2200"/>
              <a:buFont typeface="Arial"/>
              <a:buNone/>
            </a:pPr>
            <a:r>
              <a:rPr lang="en-US" sz="2200" b="1" i="0">
                <a:solidFill>
                  <a:srgbClr val="69ADAD"/>
                </a:solidFill>
                <a:latin typeface="Verdana"/>
                <a:ea typeface="Verdana"/>
                <a:cs typeface="Verdana"/>
                <a:sym typeface="Verdana"/>
              </a:rPr>
              <a:t>Sezioni 1 - 6 </a:t>
            </a:r>
            <a:endParaRPr/>
          </a:p>
          <a:p>
            <a:pPr marL="0" marR="0" lvl="0" indent="0" algn="just" rtl="0">
              <a:lnSpc>
                <a:spcPct val="100000"/>
              </a:lnSpc>
              <a:spcBef>
                <a:spcPts val="0"/>
              </a:spcBef>
              <a:spcAft>
                <a:spcPts val="0"/>
              </a:spcAft>
              <a:buClr>
                <a:srgbClr val="6D6E71"/>
              </a:buClr>
              <a:buSzPts val="2400"/>
              <a:buFont typeface="Arial"/>
              <a:buNone/>
            </a:pPr>
            <a:r>
              <a:t/>
            </a:r>
            <a:endParaRPr sz="2400" b="0" i="0">
              <a:solidFill>
                <a:srgbClr val="4B4B4B"/>
              </a:solidFill>
              <a:latin typeface="Verdana"/>
              <a:ea typeface="Verdana"/>
              <a:cs typeface="Verdana"/>
              <a:sym typeface="Verdana"/>
            </a:endParaRPr>
          </a:p>
        </p:txBody>
      </p:sp>
      <p:grpSp>
        <p:nvGrpSpPr>
          <p:cNvPr id="653" name="Google Shape;653;p8"/>
          <p:cNvGrpSpPr/>
          <p:nvPr/>
        </p:nvGrpSpPr>
        <p:grpSpPr>
          <a:xfrm>
            <a:off x="666749" y="2978451"/>
            <a:ext cx="5940181" cy="4835297"/>
            <a:chOff x="2919015" y="606888"/>
            <a:chExt cx="5515560" cy="4219611"/>
          </a:xfrm>
        </p:grpSpPr>
        <p:grpSp>
          <p:nvGrpSpPr>
            <p:cNvPr id="654" name="Google Shape;654;p8"/>
            <p:cNvGrpSpPr/>
            <p:nvPr/>
          </p:nvGrpSpPr>
          <p:grpSpPr>
            <a:xfrm>
              <a:off x="2919015" y="606888"/>
              <a:ext cx="5515560" cy="4219611"/>
              <a:chOff x="2919015" y="606888"/>
              <a:chExt cx="5515560" cy="4219611"/>
            </a:xfrm>
          </p:grpSpPr>
          <p:sp>
            <p:nvSpPr>
              <p:cNvPr id="655" name="Google Shape;655;p8"/>
              <p:cNvSpPr/>
              <p:nvPr/>
            </p:nvSpPr>
            <p:spPr>
              <a:xfrm>
                <a:off x="2919015" y="2664048"/>
                <a:ext cx="4874690" cy="2162451"/>
              </a:xfrm>
              <a:custGeom>
                <a:rect l="l" t="t" r="r" b="b"/>
                <a:pathLst>
                  <a:path w="4874690" h="2162451" extrusionOk="0">
                    <a:moveTo>
                      <a:pt x="106222" y="1080341"/>
                    </a:moveTo>
                    <a:cubicBezTo>
                      <a:pt x="106222" y="543267"/>
                      <a:pt x="420461" y="106176"/>
                      <a:pt x="806399" y="106176"/>
                    </a:cubicBezTo>
                    <a:lnTo>
                      <a:pt x="806399" y="0"/>
                    </a:lnTo>
                    <a:cubicBezTo>
                      <a:pt x="587760" y="0"/>
                      <a:pt x="383283" y="115024"/>
                      <a:pt x="231032" y="322952"/>
                    </a:cubicBezTo>
                    <a:cubicBezTo>
                      <a:pt x="82322" y="526456"/>
                      <a:pt x="0" y="795435"/>
                      <a:pt x="0" y="1081226"/>
                    </a:cubicBezTo>
                    <a:cubicBezTo>
                      <a:pt x="0" y="1367016"/>
                      <a:pt x="82322" y="1635995"/>
                      <a:pt x="231032" y="1839499"/>
                    </a:cubicBezTo>
                    <a:cubicBezTo>
                      <a:pt x="383283" y="2047427"/>
                      <a:pt x="587760" y="2162451"/>
                      <a:pt x="806399" y="2162451"/>
                    </a:cubicBezTo>
                    <a:lnTo>
                      <a:pt x="4874691" y="2162451"/>
                    </a:lnTo>
                    <a:lnTo>
                      <a:pt x="4874691" y="2056275"/>
                    </a:lnTo>
                    <a:lnTo>
                      <a:pt x="806399" y="2056275"/>
                    </a:lnTo>
                    <a:cubicBezTo>
                      <a:pt x="420461" y="2055390"/>
                      <a:pt x="106222" y="1617414"/>
                      <a:pt x="106222" y="1080341"/>
                    </a:cubicBezTo>
                    <a:close/>
                  </a:path>
                </a:pathLst>
              </a:custGeom>
              <a:solidFill>
                <a:srgbClr val="F1692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t/>
                </a:r>
                <a:endParaRPr sz="1400">
                  <a:solidFill>
                    <a:schemeClr val="dk1"/>
                  </a:solidFill>
                  <a:latin typeface="Calibri"/>
                  <a:ea typeface="Calibri"/>
                  <a:cs typeface="Calibri"/>
                  <a:sym typeface="Calibri"/>
                </a:endParaRPr>
              </a:p>
            </p:txBody>
          </p:sp>
          <p:sp>
            <p:nvSpPr>
              <p:cNvPr id="656" name="Google Shape;656;p8"/>
              <p:cNvSpPr/>
              <p:nvPr/>
            </p:nvSpPr>
            <p:spPr>
              <a:xfrm>
                <a:off x="3801540" y="606888"/>
                <a:ext cx="4633035" cy="2161565"/>
              </a:xfrm>
              <a:custGeom>
                <a:rect l="l" t="t" r="r" b="b"/>
                <a:pathLst>
                  <a:path w="4633035" h="2161565" extrusionOk="0">
                    <a:moveTo>
                      <a:pt x="4402889" y="323837"/>
                    </a:moveTo>
                    <a:cubicBezTo>
                      <a:pt x="4250638" y="115909"/>
                      <a:pt x="4047046" y="1770"/>
                      <a:pt x="3828407" y="885"/>
                    </a:cubicBezTo>
                    <a:lnTo>
                      <a:pt x="3828407" y="0"/>
                    </a:lnTo>
                    <a:lnTo>
                      <a:pt x="0" y="0"/>
                    </a:lnTo>
                    <a:lnTo>
                      <a:pt x="0" y="106176"/>
                    </a:lnTo>
                    <a:lnTo>
                      <a:pt x="3826637" y="106176"/>
                    </a:lnTo>
                    <a:lnTo>
                      <a:pt x="3826637" y="107061"/>
                    </a:lnTo>
                    <a:cubicBezTo>
                      <a:pt x="4212575" y="107061"/>
                      <a:pt x="4526814" y="544152"/>
                      <a:pt x="4526814" y="1081225"/>
                    </a:cubicBezTo>
                    <a:cubicBezTo>
                      <a:pt x="4526814" y="1618299"/>
                      <a:pt x="4212575" y="2055390"/>
                      <a:pt x="3826637" y="2055390"/>
                    </a:cubicBezTo>
                    <a:lnTo>
                      <a:pt x="5311" y="2055390"/>
                    </a:lnTo>
                    <a:lnTo>
                      <a:pt x="5311" y="2161566"/>
                    </a:lnTo>
                    <a:lnTo>
                      <a:pt x="3826637" y="2161566"/>
                    </a:lnTo>
                    <a:cubicBezTo>
                      <a:pt x="4045276" y="2161566"/>
                      <a:pt x="4249753" y="2046542"/>
                      <a:pt x="4402004" y="1838614"/>
                    </a:cubicBezTo>
                    <a:cubicBezTo>
                      <a:pt x="4550714" y="1635110"/>
                      <a:pt x="4633036" y="1366131"/>
                      <a:pt x="4633036" y="1080341"/>
                    </a:cubicBezTo>
                    <a:cubicBezTo>
                      <a:pt x="4633036" y="794550"/>
                      <a:pt x="4551599" y="526456"/>
                      <a:pt x="4402889" y="323837"/>
                    </a:cubicBezTo>
                    <a:close/>
                  </a:path>
                </a:pathLst>
              </a:custGeom>
              <a:solidFill>
                <a:srgbClr val="F1692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t/>
                </a:r>
                <a:endParaRPr sz="1400">
                  <a:solidFill>
                    <a:schemeClr val="dk1"/>
                  </a:solidFill>
                  <a:latin typeface="Calibri"/>
                  <a:ea typeface="Calibri"/>
                  <a:cs typeface="Calibri"/>
                  <a:sym typeface="Calibri"/>
                </a:endParaRPr>
              </a:p>
            </p:txBody>
          </p:sp>
        </p:grpSp>
        <p:grpSp>
          <p:nvGrpSpPr>
            <p:cNvPr id="657" name="Google Shape;657;p8"/>
            <p:cNvGrpSpPr/>
            <p:nvPr/>
          </p:nvGrpSpPr>
          <p:grpSpPr>
            <a:xfrm>
              <a:off x="8175218" y="1092644"/>
              <a:ext cx="230147" cy="1082109"/>
              <a:chOff x="8175218" y="1092644"/>
              <a:chExt cx="230147" cy="1082109"/>
            </a:xfrm>
          </p:grpSpPr>
          <p:sp>
            <p:nvSpPr>
              <p:cNvPr id="658" name="Google Shape;658;p8"/>
              <p:cNvSpPr/>
              <p:nvPr/>
            </p:nvSpPr>
            <p:spPr>
              <a:xfrm>
                <a:off x="8175218" y="1092644"/>
                <a:ext cx="197395" cy="122102"/>
              </a:xfrm>
              <a:custGeom>
                <a:rect l="l" t="t" r="r" b="b"/>
                <a:pathLst>
                  <a:path w="197395" h="122102" extrusionOk="0">
                    <a:moveTo>
                      <a:pt x="130122" y="122102"/>
                    </a:moveTo>
                    <a:lnTo>
                      <a:pt x="0" y="88480"/>
                    </a:lnTo>
                    <a:lnTo>
                      <a:pt x="7081" y="62821"/>
                    </a:lnTo>
                    <a:lnTo>
                      <a:pt x="117729" y="91134"/>
                    </a:lnTo>
                    <a:lnTo>
                      <a:pt x="174381" y="0"/>
                    </a:lnTo>
                    <a:lnTo>
                      <a:pt x="197395" y="14157"/>
                    </a:lnTo>
                    <a:close/>
                  </a:path>
                </a:pathLst>
              </a:custGeom>
              <a:solidFill>
                <a:srgbClr val="F1692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t/>
                </a:r>
                <a:endParaRPr sz="1400">
                  <a:solidFill>
                    <a:schemeClr val="dk1"/>
                  </a:solidFill>
                  <a:latin typeface="Calibri"/>
                  <a:ea typeface="Calibri"/>
                  <a:cs typeface="Calibri"/>
                  <a:sym typeface="Calibri"/>
                </a:endParaRPr>
              </a:p>
            </p:txBody>
          </p:sp>
          <p:sp>
            <p:nvSpPr>
              <p:cNvPr id="659" name="Google Shape;659;p8"/>
              <p:cNvSpPr/>
              <p:nvPr/>
            </p:nvSpPr>
            <p:spPr>
              <a:xfrm>
                <a:off x="8217707" y="2043803"/>
                <a:ext cx="187658" cy="130950"/>
              </a:xfrm>
              <a:custGeom>
                <a:rect l="l" t="t" r="r" b="b"/>
                <a:pathLst>
                  <a:path w="187658" h="130950" extrusionOk="0">
                    <a:moveTo>
                      <a:pt x="62848" y="130950"/>
                    </a:moveTo>
                    <a:lnTo>
                      <a:pt x="0" y="12387"/>
                    </a:lnTo>
                    <a:lnTo>
                      <a:pt x="23900" y="0"/>
                    </a:lnTo>
                    <a:lnTo>
                      <a:pt x="77011" y="101752"/>
                    </a:lnTo>
                    <a:lnTo>
                      <a:pt x="183233" y="81402"/>
                    </a:lnTo>
                    <a:lnTo>
                      <a:pt x="187658" y="107946"/>
                    </a:lnTo>
                    <a:close/>
                  </a:path>
                </a:pathLst>
              </a:custGeom>
              <a:solidFill>
                <a:srgbClr val="F1692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t/>
                </a:r>
                <a:endParaRPr sz="1400">
                  <a:solidFill>
                    <a:schemeClr val="dk1"/>
                  </a:solidFill>
                  <a:latin typeface="Calibri"/>
                  <a:ea typeface="Calibri"/>
                  <a:cs typeface="Calibri"/>
                  <a:sym typeface="Calibri"/>
                </a:endParaRPr>
              </a:p>
            </p:txBody>
          </p:sp>
        </p:grpSp>
        <p:grpSp>
          <p:nvGrpSpPr>
            <p:cNvPr id="660" name="Google Shape;660;p8"/>
            <p:cNvGrpSpPr/>
            <p:nvPr/>
          </p:nvGrpSpPr>
          <p:grpSpPr>
            <a:xfrm>
              <a:off x="2952652" y="3138301"/>
              <a:ext cx="230147" cy="1082110"/>
              <a:chOff x="2952652" y="3138301"/>
              <a:chExt cx="230147" cy="1082110"/>
            </a:xfrm>
          </p:grpSpPr>
          <p:sp>
            <p:nvSpPr>
              <p:cNvPr id="661" name="Google Shape;661;p8"/>
              <p:cNvSpPr/>
              <p:nvPr/>
            </p:nvSpPr>
            <p:spPr>
              <a:xfrm>
                <a:off x="2985404" y="3138301"/>
                <a:ext cx="197395" cy="121217"/>
              </a:xfrm>
              <a:custGeom>
                <a:rect l="l" t="t" r="r" b="b"/>
                <a:pathLst>
                  <a:path w="197395" h="121217" extrusionOk="0">
                    <a:moveTo>
                      <a:pt x="67274" y="121217"/>
                    </a:moveTo>
                    <a:lnTo>
                      <a:pt x="0" y="13272"/>
                    </a:lnTo>
                    <a:lnTo>
                      <a:pt x="23014" y="0"/>
                    </a:lnTo>
                    <a:lnTo>
                      <a:pt x="78781" y="91134"/>
                    </a:lnTo>
                    <a:lnTo>
                      <a:pt x="190314" y="61936"/>
                    </a:lnTo>
                    <a:lnTo>
                      <a:pt x="197395" y="87595"/>
                    </a:lnTo>
                    <a:close/>
                  </a:path>
                </a:pathLst>
              </a:custGeom>
              <a:solidFill>
                <a:srgbClr val="F1692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t/>
                </a:r>
                <a:endParaRPr sz="1400">
                  <a:solidFill>
                    <a:schemeClr val="dk1"/>
                  </a:solidFill>
                  <a:latin typeface="Calibri"/>
                  <a:ea typeface="Calibri"/>
                  <a:cs typeface="Calibri"/>
                  <a:sym typeface="Calibri"/>
                </a:endParaRPr>
              </a:p>
            </p:txBody>
          </p:sp>
          <p:sp>
            <p:nvSpPr>
              <p:cNvPr id="662" name="Google Shape;662;p8"/>
              <p:cNvSpPr/>
              <p:nvPr/>
            </p:nvSpPr>
            <p:spPr>
              <a:xfrm>
                <a:off x="2952652" y="4089461"/>
                <a:ext cx="187658" cy="130950"/>
              </a:xfrm>
              <a:custGeom>
                <a:rect l="l" t="t" r="r" b="b"/>
                <a:pathLst>
                  <a:path w="187658" h="130950" extrusionOk="0">
                    <a:moveTo>
                      <a:pt x="124811" y="130950"/>
                    </a:moveTo>
                    <a:lnTo>
                      <a:pt x="0" y="107061"/>
                    </a:lnTo>
                    <a:lnTo>
                      <a:pt x="4426" y="81401"/>
                    </a:lnTo>
                    <a:lnTo>
                      <a:pt x="109762" y="101752"/>
                    </a:lnTo>
                    <a:lnTo>
                      <a:pt x="163758" y="0"/>
                    </a:lnTo>
                    <a:lnTo>
                      <a:pt x="187658" y="12387"/>
                    </a:lnTo>
                    <a:close/>
                  </a:path>
                </a:pathLst>
              </a:custGeom>
              <a:solidFill>
                <a:srgbClr val="F1692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t/>
                </a:r>
                <a:endParaRPr sz="1400">
                  <a:solidFill>
                    <a:schemeClr val="dk1"/>
                  </a:solidFill>
                  <a:latin typeface="Calibri"/>
                  <a:ea typeface="Calibri"/>
                  <a:cs typeface="Calibri"/>
                  <a:sym typeface="Calibri"/>
                </a:endParaRPr>
              </a:p>
            </p:txBody>
          </p:sp>
        </p:grpSp>
      </p:grpSp>
      <p:sp>
        <p:nvSpPr>
          <p:cNvPr id="663" name="Google Shape;663;p8"/>
          <p:cNvSpPr/>
          <p:nvPr/>
        </p:nvSpPr>
        <p:spPr>
          <a:xfrm>
            <a:off x="3675321" y="2774247"/>
            <a:ext cx="2379363" cy="546608"/>
          </a:xfrm>
          <a:custGeom>
            <a:rect l="l" t="t" r="r" b="b"/>
            <a:pathLst>
              <a:path w="1741150" h="283135" extrusionOk="0">
                <a:moveTo>
                  <a:pt x="1622537" y="283136"/>
                </a:moveTo>
                <a:lnTo>
                  <a:pt x="0" y="283136"/>
                </a:lnTo>
                <a:lnTo>
                  <a:pt x="95600" y="143338"/>
                </a:lnTo>
                <a:lnTo>
                  <a:pt x="0" y="0"/>
                </a:lnTo>
                <a:lnTo>
                  <a:pt x="1622537" y="0"/>
                </a:lnTo>
                <a:lnTo>
                  <a:pt x="1741151" y="143338"/>
                </a:lnTo>
                <a:close/>
              </a:path>
            </a:pathLst>
          </a:custGeom>
          <a:solidFill>
            <a:srgbClr val="69ADAD"/>
          </a:solidFill>
          <a:ln w="9525" cap="flat" cmpd="sng">
            <a:solidFill>
              <a:srgbClr val="FFFFFF"/>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r>
              <a:t/>
            </a:r>
            <a:endParaRPr sz="1400">
              <a:solidFill>
                <a:schemeClr val="dk1"/>
              </a:solidFill>
              <a:latin typeface="Calibri"/>
              <a:ea typeface="Calibri"/>
              <a:cs typeface="Calibri"/>
              <a:sym typeface="Calibri"/>
            </a:endParaRPr>
          </a:p>
        </p:txBody>
      </p:sp>
      <p:sp>
        <p:nvSpPr>
          <p:cNvPr id="664" name="Google Shape;664;p8"/>
          <p:cNvSpPr/>
          <p:nvPr/>
        </p:nvSpPr>
        <p:spPr>
          <a:xfrm>
            <a:off x="898133" y="2741091"/>
            <a:ext cx="2379364" cy="603809"/>
          </a:xfrm>
          <a:custGeom>
            <a:rect l="l" t="t" r="r" b="b"/>
            <a:pathLst>
              <a:path w="2069552" h="283135" extrusionOk="0">
                <a:moveTo>
                  <a:pt x="1950938" y="0"/>
                </a:moveTo>
                <a:lnTo>
                  <a:pt x="1622536" y="0"/>
                </a:lnTo>
                <a:lnTo>
                  <a:pt x="327517" y="0"/>
                </a:lnTo>
                <a:lnTo>
                  <a:pt x="0" y="0"/>
                </a:lnTo>
                <a:lnTo>
                  <a:pt x="95599" y="143338"/>
                </a:lnTo>
                <a:lnTo>
                  <a:pt x="0" y="283136"/>
                </a:lnTo>
                <a:lnTo>
                  <a:pt x="327517" y="283136"/>
                </a:lnTo>
                <a:lnTo>
                  <a:pt x="1622536" y="283136"/>
                </a:lnTo>
                <a:lnTo>
                  <a:pt x="1950938" y="283136"/>
                </a:lnTo>
                <a:lnTo>
                  <a:pt x="2069552" y="143338"/>
                </a:lnTo>
                <a:close/>
              </a:path>
            </a:pathLst>
          </a:custGeom>
          <a:solidFill>
            <a:srgbClr val="69ADAD"/>
          </a:solidFill>
          <a:ln w="9525" cap="flat" cmpd="sng">
            <a:solidFill>
              <a:srgbClr val="FFFFFF"/>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r>
              <a:t/>
            </a:r>
            <a:endParaRPr sz="1400">
              <a:solidFill>
                <a:schemeClr val="dk1"/>
              </a:solidFill>
              <a:latin typeface="Calibri"/>
              <a:ea typeface="Calibri"/>
              <a:cs typeface="Calibri"/>
              <a:sym typeface="Calibri"/>
            </a:endParaRPr>
          </a:p>
        </p:txBody>
      </p:sp>
      <p:sp>
        <p:nvSpPr>
          <p:cNvPr id="665" name="Google Shape;665;p8"/>
          <p:cNvSpPr txBox="1"/>
          <p:nvPr/>
        </p:nvSpPr>
        <p:spPr>
          <a:xfrm>
            <a:off x="952744" y="3440754"/>
            <a:ext cx="2511624" cy="123110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400" b="1">
                <a:solidFill>
                  <a:srgbClr val="4B4B4B"/>
                </a:solidFill>
                <a:latin typeface="Calibri"/>
                <a:ea typeface="Calibri"/>
                <a:cs typeface="Calibri"/>
                <a:sym typeface="Calibri"/>
              </a:rPr>
              <a:t>4 passi</a:t>
            </a:r>
            <a:endParaRPr/>
          </a:p>
          <a:p>
            <a:pPr marL="171450" marR="0" lvl="0" indent="-171450" algn="l" rtl="0">
              <a:spcBef>
                <a:spcPts val="0"/>
              </a:spcBef>
              <a:spcAft>
                <a:spcPts val="0"/>
              </a:spcAft>
              <a:buClr>
                <a:srgbClr val="6E6B3B"/>
              </a:buClr>
              <a:buSzPts val="1200"/>
              <a:buFont typeface="Arial"/>
              <a:buChar char="•"/>
            </a:pPr>
            <a:r>
              <a:rPr lang="en-US" sz="1200">
                <a:solidFill>
                  <a:srgbClr val="4B4B4B"/>
                </a:solidFill>
                <a:latin typeface="Calibri"/>
                <a:ea typeface="Calibri"/>
                <a:cs typeface="Calibri"/>
                <a:sym typeface="Calibri"/>
              </a:rPr>
              <a:t>Pensare con le domande </a:t>
            </a:r>
            <a:r>
              <a:rPr lang="en-US" sz="1200" i="1">
                <a:solidFill>
                  <a:srgbClr val="4B4B4B"/>
                </a:solidFill>
                <a:latin typeface="Calibri"/>
                <a:ea typeface="Calibri"/>
                <a:cs typeface="Calibri"/>
                <a:sym typeface="Calibri"/>
              </a:rPr>
              <a:t>(Download) </a:t>
            </a:r>
            <a:endParaRPr/>
          </a:p>
          <a:p>
            <a:pPr marL="171450" marR="0" lvl="0" indent="-171450" algn="l" rtl="0">
              <a:spcBef>
                <a:spcPts val="0"/>
              </a:spcBef>
              <a:spcAft>
                <a:spcPts val="0"/>
              </a:spcAft>
              <a:buClr>
                <a:srgbClr val="6E6B3B"/>
              </a:buClr>
              <a:buSzPts val="1200"/>
              <a:buFont typeface="Arial"/>
              <a:buChar char="•"/>
            </a:pPr>
            <a:r>
              <a:rPr lang="en-US" sz="1200">
                <a:solidFill>
                  <a:srgbClr val="4B4B4B"/>
                </a:solidFill>
                <a:latin typeface="Calibri"/>
                <a:ea typeface="Calibri"/>
                <a:cs typeface="Calibri"/>
                <a:sym typeface="Calibri"/>
              </a:rPr>
              <a:t>Guarda i video</a:t>
            </a:r>
            <a:endParaRPr/>
          </a:p>
          <a:p>
            <a:pPr marL="171450" marR="0" lvl="0" indent="-171450" algn="l" rtl="0">
              <a:spcBef>
                <a:spcPts val="0"/>
              </a:spcBef>
              <a:spcAft>
                <a:spcPts val="0"/>
              </a:spcAft>
              <a:buClr>
                <a:srgbClr val="6E6B3B"/>
              </a:buClr>
              <a:buSzPts val="1200"/>
              <a:buFont typeface="Arial"/>
              <a:buChar char="•"/>
            </a:pPr>
            <a:r>
              <a:rPr lang="en-US" sz="1200">
                <a:solidFill>
                  <a:srgbClr val="4B4B4B"/>
                </a:solidFill>
                <a:latin typeface="Calibri"/>
                <a:ea typeface="Calibri"/>
                <a:cs typeface="Calibri"/>
                <a:sym typeface="Calibri"/>
              </a:rPr>
              <a:t>Prova le idee </a:t>
            </a:r>
            <a:r>
              <a:rPr lang="en-US" sz="1200" i="1">
                <a:solidFill>
                  <a:srgbClr val="4B4B4B"/>
                </a:solidFill>
                <a:latin typeface="Calibri"/>
                <a:ea typeface="Calibri"/>
                <a:cs typeface="Calibri"/>
                <a:sym typeface="Calibri"/>
              </a:rPr>
              <a:t>(Download) </a:t>
            </a:r>
            <a:endParaRPr sz="1200">
              <a:solidFill>
                <a:srgbClr val="4B4B4B"/>
              </a:solidFill>
              <a:latin typeface="Calibri"/>
              <a:ea typeface="Calibri"/>
              <a:cs typeface="Calibri"/>
              <a:sym typeface="Calibri"/>
            </a:endParaRPr>
          </a:p>
          <a:p>
            <a:pPr marL="171450" marR="0" lvl="0" indent="-171450" algn="l" rtl="0">
              <a:spcBef>
                <a:spcPts val="0"/>
              </a:spcBef>
              <a:spcAft>
                <a:spcPts val="0"/>
              </a:spcAft>
              <a:buClr>
                <a:srgbClr val="6E6B3B"/>
              </a:buClr>
              <a:buSzPts val="1200"/>
              <a:buFont typeface="Arial"/>
              <a:buChar char="•"/>
            </a:pPr>
            <a:r>
              <a:rPr lang="en-US" sz="1200">
                <a:solidFill>
                  <a:srgbClr val="4B4B4B"/>
                </a:solidFill>
                <a:latin typeface="Calibri"/>
                <a:ea typeface="Calibri"/>
                <a:cs typeface="Calibri"/>
                <a:sym typeface="Calibri"/>
              </a:rPr>
              <a:t>Utilizzare il kit di strumenti</a:t>
            </a:r>
            <a:endParaRPr/>
          </a:p>
          <a:p>
            <a:pPr marL="0" marR="0" lvl="0" indent="0" algn="l" rtl="0">
              <a:spcBef>
                <a:spcPts val="0"/>
              </a:spcBef>
              <a:spcAft>
                <a:spcPts val="0"/>
              </a:spcAft>
              <a:buNone/>
            </a:pPr>
            <a:r>
              <a:rPr lang="en-US" sz="1200" b="1" u="sng">
                <a:solidFill>
                  <a:srgbClr val="F16924"/>
                </a:solidFill>
                <a:latin typeface="Calibri"/>
                <a:ea typeface="Calibri"/>
                <a:cs typeface="Calibri"/>
                <a:sym typeface="Calibri"/>
                <a:hlinkClick r:id="rId4">
                  <a:extLst>
                    <a:ext uri="{A12FA001-AC4F-418D-AE19-62706E023703}">
                      <ahyp:hlinkClr val="tx"/>
                    </a:ext>
                  </a:extLst>
                </a:hlinkClick>
              </a:rPr>
              <a:t>Fare clic per visualizzare</a:t>
            </a:r>
            <a:endParaRPr sz="1200" b="1">
              <a:solidFill>
                <a:srgbClr val="F16924"/>
              </a:solidFill>
              <a:latin typeface="Calibri"/>
              <a:ea typeface="Calibri"/>
              <a:cs typeface="Calibri"/>
              <a:sym typeface="Calibri"/>
            </a:endParaRPr>
          </a:p>
        </p:txBody>
      </p:sp>
      <p:sp>
        <p:nvSpPr>
          <p:cNvPr id="666" name="Google Shape;666;p8"/>
          <p:cNvSpPr txBox="1"/>
          <p:nvPr/>
        </p:nvSpPr>
        <p:spPr>
          <a:xfrm>
            <a:off x="877590" y="2531616"/>
            <a:ext cx="1462115" cy="242631"/>
          </a:xfrm>
          <a:prstGeom prst="rect">
            <a:avLst/>
          </a:prstGeom>
          <a:noFill/>
          <a:ln>
            <a:noFill/>
          </a:ln>
        </p:spPr>
        <p:txBody>
          <a:bodyPr spcFirstLastPara="1" wrap="square" lIns="91425" tIns="45700" rIns="91425" bIns="45700" anchor="t" anchorCtr="0">
            <a:spAutoFit/>
          </a:bodyPr>
          <a:lstStyle/>
          <a:p>
            <a:pPr marL="0" marR="0" lvl="0" indent="0" algn="l" rtl="0">
              <a:lnSpc>
                <a:spcPct val="62500"/>
              </a:lnSpc>
              <a:spcBef>
                <a:spcPts val="0"/>
              </a:spcBef>
              <a:spcAft>
                <a:spcPts val="0"/>
              </a:spcAft>
              <a:buNone/>
            </a:pPr>
            <a:r>
              <a:rPr lang="en-US" sz="1600" b="1">
                <a:solidFill>
                  <a:srgbClr val="F16924"/>
                </a:solidFill>
                <a:latin typeface="Calibri"/>
                <a:ea typeface="Calibri"/>
                <a:cs typeface="Calibri"/>
                <a:sym typeface="Calibri"/>
              </a:rPr>
              <a:t>Sezione 1</a:t>
            </a:r>
            <a:endParaRPr/>
          </a:p>
        </p:txBody>
      </p:sp>
      <p:sp>
        <p:nvSpPr>
          <p:cNvPr id="667" name="Google Shape;667;p8"/>
          <p:cNvSpPr txBox="1"/>
          <p:nvPr/>
        </p:nvSpPr>
        <p:spPr>
          <a:xfrm>
            <a:off x="1147879" y="2794089"/>
            <a:ext cx="2201920" cy="52322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400" b="1">
                <a:solidFill>
                  <a:schemeClr val="lt1"/>
                </a:solidFill>
                <a:latin typeface="Calibri"/>
                <a:ea typeface="Calibri"/>
                <a:cs typeface="Calibri"/>
                <a:sym typeface="Calibri"/>
              </a:rPr>
              <a:t>Impatto ambientale </a:t>
            </a:r>
            <a:endParaRPr/>
          </a:p>
          <a:p>
            <a:pPr marL="0" marR="0" lvl="0" indent="0" algn="l" rtl="0">
              <a:spcBef>
                <a:spcPts val="0"/>
              </a:spcBef>
              <a:spcAft>
                <a:spcPts val="0"/>
              </a:spcAft>
              <a:buNone/>
            </a:pPr>
            <a:r>
              <a:rPr lang="en-US" sz="1400" b="1">
                <a:solidFill>
                  <a:schemeClr val="lt1"/>
                </a:solidFill>
                <a:latin typeface="Calibri"/>
                <a:ea typeface="Calibri"/>
                <a:cs typeface="Calibri"/>
                <a:sym typeface="Calibri"/>
              </a:rPr>
              <a:t>Strumenti di valutazione</a:t>
            </a:r>
            <a:endParaRPr/>
          </a:p>
        </p:txBody>
      </p:sp>
      <p:sp>
        <p:nvSpPr>
          <p:cNvPr id="668" name="Google Shape;668;p8"/>
          <p:cNvSpPr txBox="1"/>
          <p:nvPr/>
        </p:nvSpPr>
        <p:spPr>
          <a:xfrm>
            <a:off x="3725039" y="2551458"/>
            <a:ext cx="1732050" cy="242631"/>
          </a:xfrm>
          <a:prstGeom prst="rect">
            <a:avLst/>
          </a:prstGeom>
          <a:noFill/>
          <a:ln>
            <a:noFill/>
          </a:ln>
        </p:spPr>
        <p:txBody>
          <a:bodyPr spcFirstLastPara="1" wrap="square" lIns="91425" tIns="45700" rIns="91425" bIns="45700" anchor="t" anchorCtr="0">
            <a:spAutoFit/>
          </a:bodyPr>
          <a:lstStyle/>
          <a:p>
            <a:pPr marL="0" marR="0" lvl="0" indent="0" algn="l" rtl="0">
              <a:lnSpc>
                <a:spcPct val="62500"/>
              </a:lnSpc>
              <a:spcBef>
                <a:spcPts val="0"/>
              </a:spcBef>
              <a:spcAft>
                <a:spcPts val="0"/>
              </a:spcAft>
              <a:buNone/>
            </a:pPr>
            <a:r>
              <a:rPr lang="en-US" sz="1600" b="1">
                <a:solidFill>
                  <a:srgbClr val="F16924"/>
                </a:solidFill>
                <a:latin typeface="Calibri"/>
                <a:ea typeface="Calibri"/>
                <a:cs typeface="Calibri"/>
                <a:sym typeface="Calibri"/>
              </a:rPr>
              <a:t>Sezione 2</a:t>
            </a:r>
            <a:endParaRPr/>
          </a:p>
        </p:txBody>
      </p:sp>
      <p:sp>
        <p:nvSpPr>
          <p:cNvPr id="669" name="Google Shape;669;p8"/>
          <p:cNvSpPr txBox="1"/>
          <p:nvPr/>
        </p:nvSpPr>
        <p:spPr>
          <a:xfrm>
            <a:off x="3798084" y="2774247"/>
            <a:ext cx="2846907" cy="52322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400" b="1">
                <a:solidFill>
                  <a:schemeClr val="lt1"/>
                </a:solidFill>
                <a:latin typeface="Calibri"/>
                <a:ea typeface="Calibri"/>
                <a:cs typeface="Calibri"/>
                <a:sym typeface="Calibri"/>
              </a:rPr>
              <a:t>Cultura, patrimonio ed edilizia </a:t>
            </a:r>
            <a:endParaRPr/>
          </a:p>
          <a:p>
            <a:pPr marL="0" marR="0" lvl="0" indent="0" algn="l" rtl="0">
              <a:spcBef>
                <a:spcPts val="0"/>
              </a:spcBef>
              <a:spcAft>
                <a:spcPts val="0"/>
              </a:spcAft>
              <a:buNone/>
            </a:pPr>
            <a:r>
              <a:rPr lang="en-US" sz="1400" b="1">
                <a:solidFill>
                  <a:schemeClr val="lt1"/>
                </a:solidFill>
                <a:latin typeface="Calibri"/>
                <a:ea typeface="Calibri"/>
                <a:cs typeface="Calibri"/>
                <a:sym typeface="Calibri"/>
              </a:rPr>
              <a:t>Strumenti di valutazione dell'impatto</a:t>
            </a:r>
            <a:endParaRPr sz="1400" b="1">
              <a:solidFill>
                <a:schemeClr val="lt1"/>
              </a:solidFill>
              <a:latin typeface="Calibri"/>
              <a:ea typeface="Calibri"/>
              <a:cs typeface="Calibri"/>
              <a:sym typeface="Calibri"/>
            </a:endParaRPr>
          </a:p>
        </p:txBody>
      </p:sp>
      <p:sp>
        <p:nvSpPr>
          <p:cNvPr id="670" name="Google Shape;670;p8"/>
          <p:cNvSpPr txBox="1"/>
          <p:nvPr/>
        </p:nvSpPr>
        <p:spPr>
          <a:xfrm>
            <a:off x="838279" y="2116815"/>
            <a:ext cx="7582988" cy="261610"/>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47D6AF"/>
              </a:buClr>
              <a:buSzPts val="1100"/>
              <a:buFont typeface="Arial"/>
              <a:buNone/>
            </a:pPr>
            <a:r>
              <a:rPr lang="en-US" sz="1100" b="0" i="0" u="none" strike="noStrike" cap="none">
                <a:solidFill>
                  <a:srgbClr val="3F3F3F"/>
                </a:solidFill>
                <a:latin typeface="Open Sans"/>
                <a:ea typeface="Open Sans"/>
                <a:cs typeface="Open Sans"/>
                <a:sym typeface="Open Sans"/>
              </a:rPr>
              <a:t>Ogni sezione segue 4 semplici passi con esercizi e risorse</a:t>
            </a:r>
            <a:endParaRPr/>
          </a:p>
        </p:txBody>
      </p:sp>
      <p:sp>
        <p:nvSpPr>
          <p:cNvPr id="671" name="Google Shape;671;p8"/>
          <p:cNvSpPr txBox="1"/>
          <p:nvPr/>
        </p:nvSpPr>
        <p:spPr>
          <a:xfrm>
            <a:off x="3557713" y="3440754"/>
            <a:ext cx="2511624" cy="123110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400" b="1">
                <a:solidFill>
                  <a:srgbClr val="4B4B4B"/>
                </a:solidFill>
                <a:latin typeface="Calibri"/>
                <a:ea typeface="Calibri"/>
                <a:cs typeface="Calibri"/>
                <a:sym typeface="Calibri"/>
              </a:rPr>
              <a:t>4 passi</a:t>
            </a:r>
            <a:endParaRPr/>
          </a:p>
          <a:p>
            <a:pPr marL="171450" marR="0" lvl="0" indent="-171450" algn="l" rtl="0">
              <a:spcBef>
                <a:spcPts val="0"/>
              </a:spcBef>
              <a:spcAft>
                <a:spcPts val="0"/>
              </a:spcAft>
              <a:buClr>
                <a:srgbClr val="6E6B3B"/>
              </a:buClr>
              <a:buSzPts val="1200"/>
              <a:buFont typeface="Arial"/>
              <a:buChar char="•"/>
            </a:pPr>
            <a:r>
              <a:rPr lang="en-US" sz="1200">
                <a:solidFill>
                  <a:srgbClr val="4B4B4B"/>
                </a:solidFill>
                <a:latin typeface="Calibri"/>
                <a:ea typeface="Calibri"/>
                <a:cs typeface="Calibri"/>
                <a:sym typeface="Calibri"/>
              </a:rPr>
              <a:t>Pensare con le domande </a:t>
            </a:r>
            <a:r>
              <a:rPr lang="en-US" sz="1200" i="1">
                <a:solidFill>
                  <a:srgbClr val="4B4B4B"/>
                </a:solidFill>
                <a:latin typeface="Calibri"/>
                <a:ea typeface="Calibri"/>
                <a:cs typeface="Calibri"/>
                <a:sym typeface="Calibri"/>
              </a:rPr>
              <a:t>(Download) </a:t>
            </a:r>
            <a:endParaRPr/>
          </a:p>
          <a:p>
            <a:pPr marL="171450" marR="0" lvl="0" indent="-171450" algn="l" rtl="0">
              <a:spcBef>
                <a:spcPts val="0"/>
              </a:spcBef>
              <a:spcAft>
                <a:spcPts val="0"/>
              </a:spcAft>
              <a:buClr>
                <a:srgbClr val="6E6B3B"/>
              </a:buClr>
              <a:buSzPts val="1200"/>
              <a:buFont typeface="Arial"/>
              <a:buChar char="•"/>
            </a:pPr>
            <a:r>
              <a:rPr lang="en-US" sz="1200">
                <a:solidFill>
                  <a:srgbClr val="4B4B4B"/>
                </a:solidFill>
                <a:latin typeface="Calibri"/>
                <a:ea typeface="Calibri"/>
                <a:cs typeface="Calibri"/>
                <a:sym typeface="Calibri"/>
              </a:rPr>
              <a:t>Guarda i video</a:t>
            </a:r>
            <a:endParaRPr/>
          </a:p>
          <a:p>
            <a:pPr marL="171450" marR="0" lvl="0" indent="-171450" algn="l" rtl="0">
              <a:spcBef>
                <a:spcPts val="0"/>
              </a:spcBef>
              <a:spcAft>
                <a:spcPts val="0"/>
              </a:spcAft>
              <a:buClr>
                <a:srgbClr val="6E6B3B"/>
              </a:buClr>
              <a:buSzPts val="1200"/>
              <a:buFont typeface="Arial"/>
              <a:buChar char="•"/>
            </a:pPr>
            <a:r>
              <a:rPr lang="en-US" sz="1200">
                <a:solidFill>
                  <a:srgbClr val="4B4B4B"/>
                </a:solidFill>
                <a:latin typeface="Calibri"/>
                <a:ea typeface="Calibri"/>
                <a:cs typeface="Calibri"/>
                <a:sym typeface="Calibri"/>
              </a:rPr>
              <a:t>Prova le idee </a:t>
            </a:r>
            <a:r>
              <a:rPr lang="en-US" sz="1200" i="1">
                <a:solidFill>
                  <a:srgbClr val="4B4B4B"/>
                </a:solidFill>
                <a:latin typeface="Calibri"/>
                <a:ea typeface="Calibri"/>
                <a:cs typeface="Calibri"/>
                <a:sym typeface="Calibri"/>
              </a:rPr>
              <a:t>(Download) </a:t>
            </a:r>
            <a:endParaRPr sz="1200">
              <a:solidFill>
                <a:srgbClr val="4B4B4B"/>
              </a:solidFill>
              <a:latin typeface="Calibri"/>
              <a:ea typeface="Calibri"/>
              <a:cs typeface="Calibri"/>
              <a:sym typeface="Calibri"/>
            </a:endParaRPr>
          </a:p>
          <a:p>
            <a:pPr marL="171450" marR="0" lvl="0" indent="-171450" algn="l" rtl="0">
              <a:spcBef>
                <a:spcPts val="0"/>
              </a:spcBef>
              <a:spcAft>
                <a:spcPts val="0"/>
              </a:spcAft>
              <a:buClr>
                <a:srgbClr val="6E6B3B"/>
              </a:buClr>
              <a:buSzPts val="1200"/>
              <a:buFont typeface="Arial"/>
              <a:buChar char="•"/>
            </a:pPr>
            <a:r>
              <a:rPr lang="en-US" sz="1200">
                <a:solidFill>
                  <a:srgbClr val="4B4B4B"/>
                </a:solidFill>
                <a:latin typeface="Calibri"/>
                <a:ea typeface="Calibri"/>
                <a:cs typeface="Calibri"/>
                <a:sym typeface="Calibri"/>
              </a:rPr>
              <a:t>Utilizzare il kit di strumenti</a:t>
            </a:r>
            <a:endParaRPr/>
          </a:p>
          <a:p>
            <a:pPr marL="0" marR="0" lvl="0" indent="0" algn="l" rtl="0">
              <a:spcBef>
                <a:spcPts val="0"/>
              </a:spcBef>
              <a:spcAft>
                <a:spcPts val="0"/>
              </a:spcAft>
              <a:buNone/>
            </a:pPr>
            <a:r>
              <a:rPr lang="en-US" sz="1200" b="1" u="sng">
                <a:solidFill>
                  <a:srgbClr val="F16924"/>
                </a:solidFill>
                <a:latin typeface="Calibri"/>
                <a:ea typeface="Calibri"/>
                <a:cs typeface="Calibri"/>
                <a:sym typeface="Calibri"/>
                <a:hlinkClick r:id="rId5">
                  <a:extLst>
                    <a:ext uri="{A12FA001-AC4F-418D-AE19-62706E023703}">
                      <ahyp:hlinkClr val="tx"/>
                    </a:ext>
                  </a:extLst>
                </a:hlinkClick>
              </a:rPr>
              <a:t>Fare clic per visualizzare</a:t>
            </a:r>
            <a:endParaRPr sz="1200" b="1">
              <a:solidFill>
                <a:srgbClr val="F16924"/>
              </a:solidFill>
              <a:latin typeface="Calibri"/>
              <a:ea typeface="Calibri"/>
              <a:cs typeface="Calibri"/>
              <a:sym typeface="Calibri"/>
            </a:endParaRPr>
          </a:p>
        </p:txBody>
      </p:sp>
      <p:sp>
        <p:nvSpPr>
          <p:cNvPr id="672" name="Google Shape;672;p8"/>
          <p:cNvSpPr/>
          <p:nvPr/>
        </p:nvSpPr>
        <p:spPr>
          <a:xfrm>
            <a:off x="3746023" y="5049514"/>
            <a:ext cx="2379363" cy="546608"/>
          </a:xfrm>
          <a:custGeom>
            <a:rect l="l" t="t" r="r" b="b"/>
            <a:pathLst>
              <a:path w="1741150" h="283135" extrusionOk="0">
                <a:moveTo>
                  <a:pt x="1622537" y="283136"/>
                </a:moveTo>
                <a:lnTo>
                  <a:pt x="0" y="283136"/>
                </a:lnTo>
                <a:lnTo>
                  <a:pt x="95600" y="143338"/>
                </a:lnTo>
                <a:lnTo>
                  <a:pt x="0" y="0"/>
                </a:lnTo>
                <a:lnTo>
                  <a:pt x="1622537" y="0"/>
                </a:lnTo>
                <a:lnTo>
                  <a:pt x="1741151" y="143338"/>
                </a:lnTo>
                <a:close/>
              </a:path>
            </a:pathLst>
          </a:custGeom>
          <a:solidFill>
            <a:srgbClr val="69ADAD"/>
          </a:solidFill>
          <a:ln w="9525" cap="flat" cmpd="sng">
            <a:solidFill>
              <a:srgbClr val="FFFFFF"/>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r>
              <a:t/>
            </a:r>
            <a:endParaRPr sz="1400">
              <a:solidFill>
                <a:schemeClr val="dk1"/>
              </a:solidFill>
              <a:latin typeface="Calibri"/>
              <a:ea typeface="Calibri"/>
              <a:cs typeface="Calibri"/>
              <a:sym typeface="Calibri"/>
            </a:endParaRPr>
          </a:p>
        </p:txBody>
      </p:sp>
      <p:sp>
        <p:nvSpPr>
          <p:cNvPr id="673" name="Google Shape;673;p8"/>
          <p:cNvSpPr/>
          <p:nvPr/>
        </p:nvSpPr>
        <p:spPr>
          <a:xfrm>
            <a:off x="968835" y="5016358"/>
            <a:ext cx="2379364" cy="603809"/>
          </a:xfrm>
          <a:custGeom>
            <a:rect l="l" t="t" r="r" b="b"/>
            <a:pathLst>
              <a:path w="2069552" h="283135" extrusionOk="0">
                <a:moveTo>
                  <a:pt x="1950938" y="0"/>
                </a:moveTo>
                <a:lnTo>
                  <a:pt x="1622536" y="0"/>
                </a:lnTo>
                <a:lnTo>
                  <a:pt x="327517" y="0"/>
                </a:lnTo>
                <a:lnTo>
                  <a:pt x="0" y="0"/>
                </a:lnTo>
                <a:lnTo>
                  <a:pt x="95599" y="143338"/>
                </a:lnTo>
                <a:lnTo>
                  <a:pt x="0" y="283136"/>
                </a:lnTo>
                <a:lnTo>
                  <a:pt x="327517" y="283136"/>
                </a:lnTo>
                <a:lnTo>
                  <a:pt x="1622536" y="283136"/>
                </a:lnTo>
                <a:lnTo>
                  <a:pt x="1950938" y="283136"/>
                </a:lnTo>
                <a:lnTo>
                  <a:pt x="2069552" y="143338"/>
                </a:lnTo>
                <a:close/>
              </a:path>
            </a:pathLst>
          </a:custGeom>
          <a:solidFill>
            <a:srgbClr val="69ADAD"/>
          </a:solidFill>
          <a:ln w="9525" cap="flat" cmpd="sng">
            <a:solidFill>
              <a:srgbClr val="FFFFFF"/>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r>
              <a:t/>
            </a:r>
            <a:endParaRPr sz="1400">
              <a:solidFill>
                <a:schemeClr val="dk1"/>
              </a:solidFill>
              <a:latin typeface="Calibri"/>
              <a:ea typeface="Calibri"/>
              <a:cs typeface="Calibri"/>
              <a:sym typeface="Calibri"/>
            </a:endParaRPr>
          </a:p>
        </p:txBody>
      </p:sp>
      <p:sp>
        <p:nvSpPr>
          <p:cNvPr id="674" name="Google Shape;674;p8"/>
          <p:cNvSpPr txBox="1"/>
          <p:nvPr/>
        </p:nvSpPr>
        <p:spPr>
          <a:xfrm>
            <a:off x="1023446" y="5716021"/>
            <a:ext cx="2511624" cy="123110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400" b="1">
                <a:solidFill>
                  <a:srgbClr val="4B4B4B"/>
                </a:solidFill>
                <a:latin typeface="Calibri"/>
                <a:ea typeface="Calibri"/>
                <a:cs typeface="Calibri"/>
                <a:sym typeface="Calibri"/>
              </a:rPr>
              <a:t>4 passi</a:t>
            </a:r>
            <a:endParaRPr/>
          </a:p>
          <a:p>
            <a:pPr marL="171450" marR="0" lvl="0" indent="-171450" algn="l" rtl="0">
              <a:spcBef>
                <a:spcPts val="0"/>
              </a:spcBef>
              <a:spcAft>
                <a:spcPts val="0"/>
              </a:spcAft>
              <a:buClr>
                <a:srgbClr val="6E6B3B"/>
              </a:buClr>
              <a:buSzPts val="1200"/>
              <a:buFont typeface="Arial"/>
              <a:buChar char="•"/>
            </a:pPr>
            <a:r>
              <a:rPr lang="en-US" sz="1200">
                <a:solidFill>
                  <a:srgbClr val="4B4B4B"/>
                </a:solidFill>
                <a:latin typeface="Calibri"/>
                <a:ea typeface="Calibri"/>
                <a:cs typeface="Calibri"/>
                <a:sym typeface="Calibri"/>
              </a:rPr>
              <a:t>Pensare con le domande </a:t>
            </a:r>
            <a:r>
              <a:rPr lang="en-US" sz="1200" i="1">
                <a:solidFill>
                  <a:srgbClr val="4B4B4B"/>
                </a:solidFill>
                <a:latin typeface="Calibri"/>
                <a:ea typeface="Calibri"/>
                <a:cs typeface="Calibri"/>
                <a:sym typeface="Calibri"/>
              </a:rPr>
              <a:t>(Download) </a:t>
            </a:r>
            <a:endParaRPr/>
          </a:p>
          <a:p>
            <a:pPr marL="171450" marR="0" lvl="0" indent="-171450" algn="l" rtl="0">
              <a:spcBef>
                <a:spcPts val="0"/>
              </a:spcBef>
              <a:spcAft>
                <a:spcPts val="0"/>
              </a:spcAft>
              <a:buClr>
                <a:srgbClr val="6E6B3B"/>
              </a:buClr>
              <a:buSzPts val="1200"/>
              <a:buFont typeface="Arial"/>
              <a:buChar char="•"/>
            </a:pPr>
            <a:r>
              <a:rPr lang="en-US" sz="1200">
                <a:solidFill>
                  <a:srgbClr val="4B4B4B"/>
                </a:solidFill>
                <a:latin typeface="Calibri"/>
                <a:ea typeface="Calibri"/>
                <a:cs typeface="Calibri"/>
                <a:sym typeface="Calibri"/>
              </a:rPr>
              <a:t>Guarda i video</a:t>
            </a:r>
            <a:endParaRPr/>
          </a:p>
          <a:p>
            <a:pPr marL="171450" marR="0" lvl="0" indent="-171450" algn="l" rtl="0">
              <a:spcBef>
                <a:spcPts val="0"/>
              </a:spcBef>
              <a:spcAft>
                <a:spcPts val="0"/>
              </a:spcAft>
              <a:buClr>
                <a:srgbClr val="6E6B3B"/>
              </a:buClr>
              <a:buSzPts val="1200"/>
              <a:buFont typeface="Arial"/>
              <a:buChar char="•"/>
            </a:pPr>
            <a:r>
              <a:rPr lang="en-US" sz="1200">
                <a:solidFill>
                  <a:srgbClr val="4B4B4B"/>
                </a:solidFill>
                <a:latin typeface="Calibri"/>
                <a:ea typeface="Calibri"/>
                <a:cs typeface="Calibri"/>
                <a:sym typeface="Calibri"/>
              </a:rPr>
              <a:t>Prova le idee </a:t>
            </a:r>
            <a:r>
              <a:rPr lang="en-US" sz="1200" i="1">
                <a:solidFill>
                  <a:srgbClr val="4B4B4B"/>
                </a:solidFill>
                <a:latin typeface="Calibri"/>
                <a:ea typeface="Calibri"/>
                <a:cs typeface="Calibri"/>
                <a:sym typeface="Calibri"/>
              </a:rPr>
              <a:t>(Download) </a:t>
            </a:r>
            <a:endParaRPr sz="1200">
              <a:solidFill>
                <a:srgbClr val="4B4B4B"/>
              </a:solidFill>
              <a:latin typeface="Calibri"/>
              <a:ea typeface="Calibri"/>
              <a:cs typeface="Calibri"/>
              <a:sym typeface="Calibri"/>
            </a:endParaRPr>
          </a:p>
          <a:p>
            <a:pPr marL="171450" marR="0" lvl="0" indent="-171450" algn="l" rtl="0">
              <a:spcBef>
                <a:spcPts val="0"/>
              </a:spcBef>
              <a:spcAft>
                <a:spcPts val="0"/>
              </a:spcAft>
              <a:buClr>
                <a:srgbClr val="6E6B3B"/>
              </a:buClr>
              <a:buSzPts val="1200"/>
              <a:buFont typeface="Arial"/>
              <a:buChar char="•"/>
            </a:pPr>
            <a:r>
              <a:rPr lang="en-US" sz="1200">
                <a:solidFill>
                  <a:srgbClr val="4B4B4B"/>
                </a:solidFill>
                <a:latin typeface="Calibri"/>
                <a:ea typeface="Calibri"/>
                <a:cs typeface="Calibri"/>
                <a:sym typeface="Calibri"/>
              </a:rPr>
              <a:t>Utilizzare il kit di strumenti</a:t>
            </a:r>
            <a:endParaRPr/>
          </a:p>
          <a:p>
            <a:pPr marL="0" marR="0" lvl="0" indent="0" algn="l" rtl="0">
              <a:spcBef>
                <a:spcPts val="0"/>
              </a:spcBef>
              <a:spcAft>
                <a:spcPts val="0"/>
              </a:spcAft>
              <a:buNone/>
            </a:pPr>
            <a:r>
              <a:rPr lang="en-US" sz="1200" b="1" u="sng">
                <a:solidFill>
                  <a:srgbClr val="F16924"/>
                </a:solidFill>
                <a:latin typeface="Calibri"/>
                <a:ea typeface="Calibri"/>
                <a:cs typeface="Calibri"/>
                <a:sym typeface="Calibri"/>
                <a:hlinkClick r:id="rId6">
                  <a:extLst>
                    <a:ext uri="{A12FA001-AC4F-418D-AE19-62706E023703}">
                      <ahyp:hlinkClr val="tx"/>
                    </a:ext>
                  </a:extLst>
                </a:hlinkClick>
              </a:rPr>
              <a:t>Fare clic per visualizzare</a:t>
            </a:r>
            <a:endParaRPr sz="1200" b="1">
              <a:solidFill>
                <a:srgbClr val="F16924"/>
              </a:solidFill>
              <a:latin typeface="Calibri"/>
              <a:ea typeface="Calibri"/>
              <a:cs typeface="Calibri"/>
              <a:sym typeface="Calibri"/>
            </a:endParaRPr>
          </a:p>
        </p:txBody>
      </p:sp>
      <p:sp>
        <p:nvSpPr>
          <p:cNvPr id="675" name="Google Shape;675;p8"/>
          <p:cNvSpPr txBox="1"/>
          <p:nvPr/>
        </p:nvSpPr>
        <p:spPr>
          <a:xfrm>
            <a:off x="948292" y="4806883"/>
            <a:ext cx="1462115" cy="242631"/>
          </a:xfrm>
          <a:prstGeom prst="rect">
            <a:avLst/>
          </a:prstGeom>
          <a:noFill/>
          <a:ln>
            <a:noFill/>
          </a:ln>
        </p:spPr>
        <p:txBody>
          <a:bodyPr spcFirstLastPara="1" wrap="square" lIns="91425" tIns="45700" rIns="91425" bIns="45700" anchor="t" anchorCtr="0">
            <a:spAutoFit/>
          </a:bodyPr>
          <a:lstStyle/>
          <a:p>
            <a:pPr marL="0" marR="0" lvl="0" indent="0" algn="l" rtl="0">
              <a:lnSpc>
                <a:spcPct val="62500"/>
              </a:lnSpc>
              <a:spcBef>
                <a:spcPts val="0"/>
              </a:spcBef>
              <a:spcAft>
                <a:spcPts val="0"/>
              </a:spcAft>
              <a:buNone/>
            </a:pPr>
            <a:r>
              <a:rPr lang="en-US" sz="1600" b="1">
                <a:solidFill>
                  <a:srgbClr val="F16924"/>
                </a:solidFill>
                <a:latin typeface="Calibri"/>
                <a:ea typeface="Calibri"/>
                <a:cs typeface="Calibri"/>
                <a:sym typeface="Calibri"/>
              </a:rPr>
              <a:t>Sezione 3</a:t>
            </a:r>
            <a:endParaRPr/>
          </a:p>
        </p:txBody>
      </p:sp>
      <p:sp>
        <p:nvSpPr>
          <p:cNvPr id="676" name="Google Shape;676;p8"/>
          <p:cNvSpPr txBox="1"/>
          <p:nvPr/>
        </p:nvSpPr>
        <p:spPr>
          <a:xfrm>
            <a:off x="1044030" y="5069356"/>
            <a:ext cx="2355491" cy="52322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400" b="1">
                <a:solidFill>
                  <a:schemeClr val="lt1"/>
                </a:solidFill>
                <a:latin typeface="Calibri"/>
                <a:ea typeface="Calibri"/>
                <a:cs typeface="Calibri"/>
                <a:sym typeface="Calibri"/>
              </a:rPr>
              <a:t>Comunità ed economia locale</a:t>
            </a:r>
            <a:endParaRPr/>
          </a:p>
          <a:p>
            <a:pPr marL="0" marR="0" lvl="0" indent="0" algn="l" rtl="0">
              <a:spcBef>
                <a:spcPts val="0"/>
              </a:spcBef>
              <a:spcAft>
                <a:spcPts val="0"/>
              </a:spcAft>
              <a:buNone/>
            </a:pPr>
            <a:r>
              <a:rPr lang="en-US" sz="1400" b="1">
                <a:solidFill>
                  <a:schemeClr val="lt1"/>
                </a:solidFill>
                <a:latin typeface="Calibri"/>
                <a:ea typeface="Calibri"/>
                <a:cs typeface="Calibri"/>
                <a:sym typeface="Calibri"/>
              </a:rPr>
              <a:t>Strumenti di valutazione dell'impatto</a:t>
            </a:r>
            <a:endParaRPr/>
          </a:p>
        </p:txBody>
      </p:sp>
      <p:sp>
        <p:nvSpPr>
          <p:cNvPr id="677" name="Google Shape;677;p8"/>
          <p:cNvSpPr txBox="1"/>
          <p:nvPr/>
        </p:nvSpPr>
        <p:spPr>
          <a:xfrm>
            <a:off x="3795741" y="4826725"/>
            <a:ext cx="1732050" cy="242631"/>
          </a:xfrm>
          <a:prstGeom prst="rect">
            <a:avLst/>
          </a:prstGeom>
          <a:noFill/>
          <a:ln>
            <a:noFill/>
          </a:ln>
        </p:spPr>
        <p:txBody>
          <a:bodyPr spcFirstLastPara="1" wrap="square" lIns="91425" tIns="45700" rIns="91425" bIns="45700" anchor="t" anchorCtr="0">
            <a:spAutoFit/>
          </a:bodyPr>
          <a:lstStyle/>
          <a:p>
            <a:pPr marL="0" marR="0" lvl="0" indent="0" algn="l" rtl="0">
              <a:lnSpc>
                <a:spcPct val="62500"/>
              </a:lnSpc>
              <a:spcBef>
                <a:spcPts val="0"/>
              </a:spcBef>
              <a:spcAft>
                <a:spcPts val="0"/>
              </a:spcAft>
              <a:buNone/>
            </a:pPr>
            <a:r>
              <a:rPr lang="en-US" sz="1600" b="1">
                <a:solidFill>
                  <a:srgbClr val="F16924"/>
                </a:solidFill>
                <a:latin typeface="Calibri"/>
                <a:ea typeface="Calibri"/>
                <a:cs typeface="Calibri"/>
                <a:sym typeface="Calibri"/>
              </a:rPr>
              <a:t>Sezione 4</a:t>
            </a:r>
            <a:endParaRPr/>
          </a:p>
        </p:txBody>
      </p:sp>
      <p:sp>
        <p:nvSpPr>
          <p:cNvPr id="678" name="Google Shape;678;p8"/>
          <p:cNvSpPr txBox="1"/>
          <p:nvPr/>
        </p:nvSpPr>
        <p:spPr>
          <a:xfrm>
            <a:off x="3868786" y="5049514"/>
            <a:ext cx="2846907" cy="52322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400" b="1">
                <a:solidFill>
                  <a:schemeClr val="lt1"/>
                </a:solidFill>
                <a:latin typeface="Calibri"/>
                <a:ea typeface="Calibri"/>
                <a:cs typeface="Calibri"/>
                <a:sym typeface="Calibri"/>
              </a:rPr>
              <a:t>Ottimizzare il business </a:t>
            </a:r>
            <a:endParaRPr/>
          </a:p>
          <a:p>
            <a:pPr marL="0" marR="0" lvl="0" indent="0" algn="l" rtl="0">
              <a:spcBef>
                <a:spcPts val="0"/>
              </a:spcBef>
              <a:spcAft>
                <a:spcPts val="0"/>
              </a:spcAft>
              <a:buNone/>
            </a:pPr>
            <a:r>
              <a:rPr lang="en-US" sz="1400" b="1">
                <a:solidFill>
                  <a:schemeClr val="lt1"/>
                </a:solidFill>
                <a:latin typeface="Calibri"/>
                <a:ea typeface="Calibri"/>
                <a:cs typeface="Calibri"/>
                <a:sym typeface="Calibri"/>
              </a:rPr>
              <a:t>Strumenti operativi</a:t>
            </a:r>
            <a:endParaRPr/>
          </a:p>
        </p:txBody>
      </p:sp>
      <p:sp>
        <p:nvSpPr>
          <p:cNvPr id="679" name="Google Shape;679;p8"/>
          <p:cNvSpPr txBox="1"/>
          <p:nvPr/>
        </p:nvSpPr>
        <p:spPr>
          <a:xfrm>
            <a:off x="3628415" y="5716021"/>
            <a:ext cx="3228284" cy="123110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400" b="1">
                <a:solidFill>
                  <a:srgbClr val="4B4B4B"/>
                </a:solidFill>
                <a:latin typeface="Calibri"/>
                <a:ea typeface="Calibri"/>
                <a:cs typeface="Calibri"/>
                <a:sym typeface="Calibri"/>
              </a:rPr>
              <a:t>4 passi</a:t>
            </a:r>
            <a:endParaRPr/>
          </a:p>
          <a:p>
            <a:pPr marL="171450" marR="0" lvl="0" indent="-171450" algn="l" rtl="0">
              <a:spcBef>
                <a:spcPts val="0"/>
              </a:spcBef>
              <a:spcAft>
                <a:spcPts val="0"/>
              </a:spcAft>
              <a:buClr>
                <a:srgbClr val="6E6B3B"/>
              </a:buClr>
              <a:buSzPts val="1200"/>
              <a:buFont typeface="Arial"/>
              <a:buChar char="•"/>
            </a:pPr>
            <a:r>
              <a:rPr lang="en-US" sz="1200">
                <a:solidFill>
                  <a:srgbClr val="4B4B4B"/>
                </a:solidFill>
                <a:latin typeface="Calibri"/>
                <a:ea typeface="Calibri"/>
                <a:cs typeface="Calibri"/>
                <a:sym typeface="Calibri"/>
              </a:rPr>
              <a:t>Pensare con le domande </a:t>
            </a:r>
            <a:r>
              <a:rPr lang="en-US" sz="1200" i="1">
                <a:solidFill>
                  <a:srgbClr val="4B4B4B"/>
                </a:solidFill>
                <a:latin typeface="Calibri"/>
                <a:ea typeface="Calibri"/>
                <a:cs typeface="Calibri"/>
                <a:sym typeface="Calibri"/>
              </a:rPr>
              <a:t>(Download) </a:t>
            </a:r>
            <a:endParaRPr/>
          </a:p>
          <a:p>
            <a:pPr marL="171450" marR="0" lvl="0" indent="-171450" algn="l" rtl="0">
              <a:spcBef>
                <a:spcPts val="0"/>
              </a:spcBef>
              <a:spcAft>
                <a:spcPts val="0"/>
              </a:spcAft>
              <a:buClr>
                <a:srgbClr val="6E6B3B"/>
              </a:buClr>
              <a:buSzPts val="1200"/>
              <a:buFont typeface="Arial"/>
              <a:buChar char="•"/>
            </a:pPr>
            <a:r>
              <a:rPr lang="en-US" sz="1200">
                <a:solidFill>
                  <a:srgbClr val="4B4B4B"/>
                </a:solidFill>
                <a:latin typeface="Calibri"/>
                <a:ea typeface="Calibri"/>
                <a:cs typeface="Calibri"/>
                <a:sym typeface="Calibri"/>
              </a:rPr>
              <a:t>Guarda i video</a:t>
            </a:r>
            <a:endParaRPr/>
          </a:p>
          <a:p>
            <a:pPr marL="171450" marR="0" lvl="0" indent="-171450" algn="l" rtl="0">
              <a:spcBef>
                <a:spcPts val="0"/>
              </a:spcBef>
              <a:spcAft>
                <a:spcPts val="0"/>
              </a:spcAft>
              <a:buClr>
                <a:srgbClr val="6E6B3B"/>
              </a:buClr>
              <a:buSzPts val="1200"/>
              <a:buFont typeface="Arial"/>
              <a:buChar char="•"/>
            </a:pPr>
            <a:r>
              <a:rPr lang="en-US" sz="1200">
                <a:solidFill>
                  <a:srgbClr val="4B4B4B"/>
                </a:solidFill>
                <a:latin typeface="Calibri"/>
                <a:ea typeface="Calibri"/>
                <a:cs typeface="Calibri"/>
                <a:sym typeface="Calibri"/>
              </a:rPr>
              <a:t>Prova le Idee </a:t>
            </a:r>
            <a:r>
              <a:rPr lang="en-US" sz="1200">
                <a:solidFill>
                  <a:srgbClr val="4B4B4B"/>
                </a:solidFill>
                <a:latin typeface="Calibri"/>
                <a:ea typeface="Calibri"/>
                <a:cs typeface="Calibri"/>
                <a:sym typeface="Calibri"/>
              </a:rPr>
              <a:t>per le </a:t>
            </a:r>
            <a:r>
              <a:rPr lang="en-US" sz="1200">
                <a:solidFill>
                  <a:srgbClr val="4B4B4B"/>
                </a:solidFill>
                <a:latin typeface="Calibri"/>
                <a:ea typeface="Calibri"/>
                <a:cs typeface="Calibri"/>
                <a:sym typeface="Calibri"/>
              </a:rPr>
              <a:t>sfide </a:t>
            </a:r>
            <a:r>
              <a:rPr lang="en-US" sz="1200" i="1">
                <a:solidFill>
                  <a:srgbClr val="4B4B4B"/>
                </a:solidFill>
                <a:latin typeface="Calibri"/>
                <a:ea typeface="Calibri"/>
                <a:cs typeface="Calibri"/>
                <a:sym typeface="Calibri"/>
              </a:rPr>
              <a:t>(Download) </a:t>
            </a:r>
            <a:endParaRPr sz="1200">
              <a:solidFill>
                <a:srgbClr val="4B4B4B"/>
              </a:solidFill>
              <a:latin typeface="Calibri"/>
              <a:ea typeface="Calibri"/>
              <a:cs typeface="Calibri"/>
              <a:sym typeface="Calibri"/>
            </a:endParaRPr>
          </a:p>
          <a:p>
            <a:pPr marL="171450" marR="0" lvl="0" indent="-171450" algn="l" rtl="0">
              <a:spcBef>
                <a:spcPts val="0"/>
              </a:spcBef>
              <a:spcAft>
                <a:spcPts val="0"/>
              </a:spcAft>
              <a:buClr>
                <a:srgbClr val="6E6B3B"/>
              </a:buClr>
              <a:buSzPts val="1200"/>
              <a:buFont typeface="Arial"/>
              <a:buChar char="•"/>
            </a:pPr>
            <a:r>
              <a:rPr lang="en-US" sz="1200">
                <a:solidFill>
                  <a:srgbClr val="4B4B4B"/>
                </a:solidFill>
                <a:latin typeface="Calibri"/>
                <a:ea typeface="Calibri"/>
                <a:cs typeface="Calibri"/>
                <a:sym typeface="Calibri"/>
              </a:rPr>
              <a:t>Utilizzare il kit di strumenti</a:t>
            </a:r>
            <a:endParaRPr/>
          </a:p>
          <a:p>
            <a:pPr marL="0" marR="0" lvl="0" indent="0" algn="l" rtl="0">
              <a:spcBef>
                <a:spcPts val="0"/>
              </a:spcBef>
              <a:spcAft>
                <a:spcPts val="0"/>
              </a:spcAft>
              <a:buNone/>
            </a:pPr>
            <a:r>
              <a:rPr lang="en-US" sz="1200" b="1" u="sng">
                <a:solidFill>
                  <a:srgbClr val="F16924"/>
                </a:solidFill>
                <a:latin typeface="Calibri"/>
                <a:ea typeface="Calibri"/>
                <a:cs typeface="Calibri"/>
                <a:sym typeface="Calibri"/>
                <a:hlinkClick r:id="rId7">
                  <a:extLst>
                    <a:ext uri="{A12FA001-AC4F-418D-AE19-62706E023703}">
                      <ahyp:hlinkClr val="tx"/>
                    </a:ext>
                  </a:extLst>
                </a:hlinkClick>
              </a:rPr>
              <a:t>Fare clic per visualizzare</a:t>
            </a:r>
            <a:endParaRPr sz="1200" b="1">
              <a:solidFill>
                <a:srgbClr val="F16924"/>
              </a:solidFill>
              <a:latin typeface="Calibri"/>
              <a:ea typeface="Calibri"/>
              <a:cs typeface="Calibri"/>
              <a:sym typeface="Calibri"/>
            </a:endParaRPr>
          </a:p>
        </p:txBody>
      </p:sp>
      <p:sp>
        <p:nvSpPr>
          <p:cNvPr id="680" name="Google Shape;680;p8"/>
          <p:cNvSpPr/>
          <p:nvPr/>
        </p:nvSpPr>
        <p:spPr>
          <a:xfrm>
            <a:off x="3778673" y="7500094"/>
            <a:ext cx="2379363" cy="546608"/>
          </a:xfrm>
          <a:custGeom>
            <a:rect l="l" t="t" r="r" b="b"/>
            <a:pathLst>
              <a:path w="1741150" h="283135" extrusionOk="0">
                <a:moveTo>
                  <a:pt x="1622537" y="283136"/>
                </a:moveTo>
                <a:lnTo>
                  <a:pt x="0" y="283136"/>
                </a:lnTo>
                <a:lnTo>
                  <a:pt x="95600" y="143338"/>
                </a:lnTo>
                <a:lnTo>
                  <a:pt x="0" y="0"/>
                </a:lnTo>
                <a:lnTo>
                  <a:pt x="1622537" y="0"/>
                </a:lnTo>
                <a:lnTo>
                  <a:pt x="1741151" y="143338"/>
                </a:lnTo>
                <a:close/>
              </a:path>
            </a:pathLst>
          </a:custGeom>
          <a:solidFill>
            <a:srgbClr val="69ADAD"/>
          </a:solidFill>
          <a:ln w="9525" cap="flat" cmpd="sng">
            <a:solidFill>
              <a:srgbClr val="FFFFFF"/>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r>
              <a:t/>
            </a:r>
            <a:endParaRPr sz="1400">
              <a:solidFill>
                <a:schemeClr val="dk1"/>
              </a:solidFill>
              <a:latin typeface="Calibri"/>
              <a:ea typeface="Calibri"/>
              <a:cs typeface="Calibri"/>
              <a:sym typeface="Calibri"/>
            </a:endParaRPr>
          </a:p>
        </p:txBody>
      </p:sp>
      <p:sp>
        <p:nvSpPr>
          <p:cNvPr id="681" name="Google Shape;681;p8"/>
          <p:cNvSpPr/>
          <p:nvPr/>
        </p:nvSpPr>
        <p:spPr>
          <a:xfrm>
            <a:off x="1001485" y="7466938"/>
            <a:ext cx="2379364" cy="603809"/>
          </a:xfrm>
          <a:custGeom>
            <a:rect l="l" t="t" r="r" b="b"/>
            <a:pathLst>
              <a:path w="2069552" h="283135" extrusionOk="0">
                <a:moveTo>
                  <a:pt x="1950938" y="0"/>
                </a:moveTo>
                <a:lnTo>
                  <a:pt x="1622536" y="0"/>
                </a:lnTo>
                <a:lnTo>
                  <a:pt x="327517" y="0"/>
                </a:lnTo>
                <a:lnTo>
                  <a:pt x="0" y="0"/>
                </a:lnTo>
                <a:lnTo>
                  <a:pt x="95599" y="143338"/>
                </a:lnTo>
                <a:lnTo>
                  <a:pt x="0" y="283136"/>
                </a:lnTo>
                <a:lnTo>
                  <a:pt x="327517" y="283136"/>
                </a:lnTo>
                <a:lnTo>
                  <a:pt x="1622536" y="283136"/>
                </a:lnTo>
                <a:lnTo>
                  <a:pt x="1950938" y="283136"/>
                </a:lnTo>
                <a:lnTo>
                  <a:pt x="2069552" y="143338"/>
                </a:lnTo>
                <a:close/>
              </a:path>
            </a:pathLst>
          </a:custGeom>
          <a:solidFill>
            <a:srgbClr val="69ADAD"/>
          </a:solidFill>
          <a:ln w="9525" cap="flat" cmpd="sng">
            <a:solidFill>
              <a:srgbClr val="FFFFFF"/>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r>
              <a:t/>
            </a:r>
            <a:endParaRPr sz="1400">
              <a:solidFill>
                <a:schemeClr val="dk1"/>
              </a:solidFill>
              <a:latin typeface="Calibri"/>
              <a:ea typeface="Calibri"/>
              <a:cs typeface="Calibri"/>
              <a:sym typeface="Calibri"/>
            </a:endParaRPr>
          </a:p>
        </p:txBody>
      </p:sp>
      <p:sp>
        <p:nvSpPr>
          <p:cNvPr id="682" name="Google Shape;682;p8"/>
          <p:cNvSpPr txBox="1"/>
          <p:nvPr/>
        </p:nvSpPr>
        <p:spPr>
          <a:xfrm>
            <a:off x="1056096" y="8166601"/>
            <a:ext cx="2511624" cy="1415772"/>
          </a:xfrm>
          <a:prstGeom prst="rect">
            <a:avLst/>
          </a:prstGeom>
          <a:solidFill>
            <a:schemeClr val="lt1"/>
          </a:solid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400" b="1">
                <a:solidFill>
                  <a:srgbClr val="4B4B4B"/>
                </a:solidFill>
                <a:latin typeface="Calibri"/>
                <a:ea typeface="Calibri"/>
                <a:cs typeface="Calibri"/>
                <a:sym typeface="Calibri"/>
              </a:rPr>
              <a:t>4 passi</a:t>
            </a:r>
            <a:endParaRPr/>
          </a:p>
          <a:p>
            <a:pPr marL="171450" marR="0" lvl="0" indent="-171450" algn="l" rtl="0">
              <a:spcBef>
                <a:spcPts val="0"/>
              </a:spcBef>
              <a:spcAft>
                <a:spcPts val="0"/>
              </a:spcAft>
              <a:buClr>
                <a:srgbClr val="6E6B3B"/>
              </a:buClr>
              <a:buSzPts val="1200"/>
              <a:buFont typeface="Arial"/>
              <a:buChar char="•"/>
            </a:pPr>
            <a:r>
              <a:rPr lang="en-US" sz="1200">
                <a:solidFill>
                  <a:srgbClr val="4B4B4B"/>
                </a:solidFill>
                <a:latin typeface="Calibri"/>
                <a:ea typeface="Calibri"/>
                <a:cs typeface="Calibri"/>
                <a:sym typeface="Calibri"/>
              </a:rPr>
              <a:t>Pensare con le domande </a:t>
            </a:r>
            <a:r>
              <a:rPr lang="en-US" sz="1200" i="1">
                <a:solidFill>
                  <a:srgbClr val="4B4B4B"/>
                </a:solidFill>
                <a:latin typeface="Calibri"/>
                <a:ea typeface="Calibri"/>
                <a:cs typeface="Calibri"/>
                <a:sym typeface="Calibri"/>
              </a:rPr>
              <a:t>(Download) </a:t>
            </a:r>
            <a:endParaRPr/>
          </a:p>
          <a:p>
            <a:pPr marL="171450" marR="0" lvl="0" indent="-171450" algn="l" rtl="0">
              <a:spcBef>
                <a:spcPts val="0"/>
              </a:spcBef>
              <a:spcAft>
                <a:spcPts val="0"/>
              </a:spcAft>
              <a:buClr>
                <a:srgbClr val="6E6B3B"/>
              </a:buClr>
              <a:buSzPts val="1200"/>
              <a:buFont typeface="Arial"/>
              <a:buChar char="•"/>
            </a:pPr>
            <a:r>
              <a:rPr lang="en-US" sz="1200">
                <a:solidFill>
                  <a:srgbClr val="4B4B4B"/>
                </a:solidFill>
                <a:latin typeface="Calibri"/>
                <a:ea typeface="Calibri"/>
                <a:cs typeface="Calibri"/>
                <a:sym typeface="Calibri"/>
              </a:rPr>
              <a:t>Guarda i video</a:t>
            </a:r>
            <a:endParaRPr/>
          </a:p>
          <a:p>
            <a:pPr marL="171450" marR="0" lvl="0" indent="-171450" algn="l" rtl="0">
              <a:spcBef>
                <a:spcPts val="0"/>
              </a:spcBef>
              <a:spcAft>
                <a:spcPts val="0"/>
              </a:spcAft>
              <a:buClr>
                <a:srgbClr val="6E6B3B"/>
              </a:buClr>
              <a:buSzPts val="1200"/>
              <a:buFont typeface="Arial"/>
              <a:buChar char="•"/>
            </a:pPr>
            <a:r>
              <a:rPr lang="en-US" sz="1200">
                <a:solidFill>
                  <a:srgbClr val="4B4B4B"/>
                </a:solidFill>
                <a:latin typeface="Calibri"/>
                <a:ea typeface="Calibri"/>
                <a:cs typeface="Calibri"/>
                <a:sym typeface="Calibri"/>
              </a:rPr>
              <a:t>Provate le Idee per le campagne </a:t>
            </a:r>
            <a:r>
              <a:rPr lang="en-US" sz="1200" i="1">
                <a:solidFill>
                  <a:srgbClr val="4B4B4B"/>
                </a:solidFill>
                <a:latin typeface="Calibri"/>
                <a:ea typeface="Calibri"/>
                <a:cs typeface="Calibri"/>
                <a:sym typeface="Calibri"/>
              </a:rPr>
              <a:t>(Download) </a:t>
            </a:r>
            <a:endParaRPr sz="1200">
              <a:solidFill>
                <a:srgbClr val="4B4B4B"/>
              </a:solidFill>
              <a:latin typeface="Calibri"/>
              <a:ea typeface="Calibri"/>
              <a:cs typeface="Calibri"/>
              <a:sym typeface="Calibri"/>
            </a:endParaRPr>
          </a:p>
          <a:p>
            <a:pPr marL="171450" marR="0" lvl="0" indent="-171450" algn="l" rtl="0">
              <a:spcBef>
                <a:spcPts val="0"/>
              </a:spcBef>
              <a:spcAft>
                <a:spcPts val="0"/>
              </a:spcAft>
              <a:buClr>
                <a:srgbClr val="6E6B3B"/>
              </a:buClr>
              <a:buSzPts val="1200"/>
              <a:buFont typeface="Arial"/>
              <a:buChar char="•"/>
            </a:pPr>
            <a:r>
              <a:rPr lang="en-US" sz="1200">
                <a:solidFill>
                  <a:srgbClr val="4B4B4B"/>
                </a:solidFill>
                <a:latin typeface="Calibri"/>
                <a:ea typeface="Calibri"/>
                <a:cs typeface="Calibri"/>
                <a:sym typeface="Calibri"/>
              </a:rPr>
              <a:t>Utilizzare il kit di strumenti</a:t>
            </a:r>
            <a:endParaRPr/>
          </a:p>
          <a:p>
            <a:pPr marL="0" marR="0" lvl="0" indent="0" algn="l" rtl="0">
              <a:spcBef>
                <a:spcPts val="0"/>
              </a:spcBef>
              <a:spcAft>
                <a:spcPts val="0"/>
              </a:spcAft>
              <a:buNone/>
            </a:pPr>
            <a:r>
              <a:rPr lang="en-US" sz="1200" b="1" u="sng">
                <a:solidFill>
                  <a:srgbClr val="F16924"/>
                </a:solidFill>
                <a:latin typeface="Calibri"/>
                <a:ea typeface="Calibri"/>
                <a:cs typeface="Calibri"/>
                <a:sym typeface="Calibri"/>
                <a:hlinkClick r:id="rId8">
                  <a:extLst>
                    <a:ext uri="{A12FA001-AC4F-418D-AE19-62706E023703}">
                      <ahyp:hlinkClr val="tx"/>
                    </a:ext>
                  </a:extLst>
                </a:hlinkClick>
              </a:rPr>
              <a:t>Fare clic per visualizzare</a:t>
            </a:r>
            <a:endParaRPr sz="1200" b="1">
              <a:solidFill>
                <a:srgbClr val="F16924"/>
              </a:solidFill>
              <a:latin typeface="Calibri"/>
              <a:ea typeface="Calibri"/>
              <a:cs typeface="Calibri"/>
              <a:sym typeface="Calibri"/>
            </a:endParaRPr>
          </a:p>
        </p:txBody>
      </p:sp>
      <p:sp>
        <p:nvSpPr>
          <p:cNvPr id="683" name="Google Shape;683;p8"/>
          <p:cNvSpPr txBox="1"/>
          <p:nvPr/>
        </p:nvSpPr>
        <p:spPr>
          <a:xfrm>
            <a:off x="980942" y="7257463"/>
            <a:ext cx="1462115" cy="242631"/>
          </a:xfrm>
          <a:prstGeom prst="rect">
            <a:avLst/>
          </a:prstGeom>
          <a:noFill/>
          <a:ln>
            <a:noFill/>
          </a:ln>
        </p:spPr>
        <p:txBody>
          <a:bodyPr spcFirstLastPara="1" wrap="square" lIns="91425" tIns="45700" rIns="91425" bIns="45700" anchor="t" anchorCtr="0">
            <a:spAutoFit/>
          </a:bodyPr>
          <a:lstStyle/>
          <a:p>
            <a:pPr marL="0" marR="0" lvl="0" indent="0" algn="l" rtl="0">
              <a:lnSpc>
                <a:spcPct val="62500"/>
              </a:lnSpc>
              <a:spcBef>
                <a:spcPts val="0"/>
              </a:spcBef>
              <a:spcAft>
                <a:spcPts val="0"/>
              </a:spcAft>
              <a:buNone/>
            </a:pPr>
            <a:r>
              <a:rPr lang="en-US" sz="1600" b="1">
                <a:solidFill>
                  <a:srgbClr val="F16924"/>
                </a:solidFill>
                <a:latin typeface="Calibri"/>
                <a:ea typeface="Calibri"/>
                <a:cs typeface="Calibri"/>
                <a:sym typeface="Calibri"/>
              </a:rPr>
              <a:t>Sezione 5</a:t>
            </a:r>
            <a:endParaRPr/>
          </a:p>
        </p:txBody>
      </p:sp>
      <p:sp>
        <p:nvSpPr>
          <p:cNvPr id="684" name="Google Shape;684;p8"/>
          <p:cNvSpPr txBox="1"/>
          <p:nvPr/>
        </p:nvSpPr>
        <p:spPr>
          <a:xfrm>
            <a:off x="1076680" y="7519936"/>
            <a:ext cx="2355491" cy="52322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400" b="1">
                <a:solidFill>
                  <a:schemeClr val="lt1"/>
                </a:solidFill>
                <a:latin typeface="Calibri"/>
                <a:ea typeface="Calibri"/>
                <a:cs typeface="Calibri"/>
                <a:sym typeface="Calibri"/>
              </a:rPr>
              <a:t>Condividi e promuovi con </a:t>
            </a:r>
            <a:endParaRPr/>
          </a:p>
          <a:p>
            <a:pPr marL="0" marR="0" lvl="0" indent="0" algn="l" rtl="0">
              <a:spcBef>
                <a:spcPts val="0"/>
              </a:spcBef>
              <a:spcAft>
                <a:spcPts val="0"/>
              </a:spcAft>
              <a:buNone/>
            </a:pPr>
            <a:r>
              <a:rPr lang="en-US" sz="1400" b="1">
                <a:solidFill>
                  <a:schemeClr val="lt1"/>
                </a:solidFill>
                <a:latin typeface="Calibri"/>
                <a:ea typeface="Calibri"/>
                <a:cs typeface="Calibri"/>
                <a:sym typeface="Calibri"/>
              </a:rPr>
              <a:t>Strumenti per i clienti</a:t>
            </a:r>
            <a:endParaRPr/>
          </a:p>
        </p:txBody>
      </p:sp>
      <p:sp>
        <p:nvSpPr>
          <p:cNvPr id="685" name="Google Shape;685;p8"/>
          <p:cNvSpPr txBox="1"/>
          <p:nvPr/>
        </p:nvSpPr>
        <p:spPr>
          <a:xfrm>
            <a:off x="3828391" y="7277305"/>
            <a:ext cx="1732050" cy="242631"/>
          </a:xfrm>
          <a:prstGeom prst="rect">
            <a:avLst/>
          </a:prstGeom>
          <a:noFill/>
          <a:ln>
            <a:noFill/>
          </a:ln>
        </p:spPr>
        <p:txBody>
          <a:bodyPr spcFirstLastPara="1" wrap="square" lIns="91425" tIns="45700" rIns="91425" bIns="45700" anchor="t" anchorCtr="0">
            <a:spAutoFit/>
          </a:bodyPr>
          <a:lstStyle/>
          <a:p>
            <a:pPr marL="0" marR="0" lvl="0" indent="0" algn="l" rtl="0">
              <a:lnSpc>
                <a:spcPct val="62500"/>
              </a:lnSpc>
              <a:spcBef>
                <a:spcPts val="0"/>
              </a:spcBef>
              <a:spcAft>
                <a:spcPts val="0"/>
              </a:spcAft>
              <a:buNone/>
            </a:pPr>
            <a:r>
              <a:rPr lang="en-US" sz="1600" b="1">
                <a:solidFill>
                  <a:srgbClr val="F16924"/>
                </a:solidFill>
                <a:latin typeface="Calibri"/>
                <a:ea typeface="Calibri"/>
                <a:cs typeface="Calibri"/>
                <a:sym typeface="Calibri"/>
              </a:rPr>
              <a:t>Sezione 6</a:t>
            </a:r>
            <a:endParaRPr/>
          </a:p>
        </p:txBody>
      </p:sp>
      <p:sp>
        <p:nvSpPr>
          <p:cNvPr id="686" name="Google Shape;686;p8"/>
          <p:cNvSpPr txBox="1"/>
          <p:nvPr/>
        </p:nvSpPr>
        <p:spPr>
          <a:xfrm>
            <a:off x="3901436" y="7500094"/>
            <a:ext cx="2846907" cy="52322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400" b="1">
                <a:solidFill>
                  <a:schemeClr val="lt1"/>
                </a:solidFill>
                <a:latin typeface="Calibri"/>
                <a:ea typeface="Calibri"/>
                <a:cs typeface="Calibri"/>
                <a:sym typeface="Calibri"/>
              </a:rPr>
              <a:t>Creare connessioni e crescere</a:t>
            </a:r>
            <a:endParaRPr/>
          </a:p>
          <a:p>
            <a:pPr marL="0" marR="0" lvl="0" indent="0" algn="l" rtl="0">
              <a:spcBef>
                <a:spcPts val="0"/>
              </a:spcBef>
              <a:spcAft>
                <a:spcPts val="0"/>
              </a:spcAft>
              <a:buNone/>
            </a:pPr>
            <a:r>
              <a:rPr lang="en-US" sz="1400" b="1">
                <a:solidFill>
                  <a:schemeClr val="lt1"/>
                </a:solidFill>
                <a:latin typeface="Calibri"/>
                <a:ea typeface="Calibri"/>
                <a:cs typeface="Calibri"/>
                <a:sym typeface="Calibri"/>
              </a:rPr>
              <a:t>Con i coetanei</a:t>
            </a:r>
            <a:endParaRPr/>
          </a:p>
        </p:txBody>
      </p:sp>
      <p:sp>
        <p:nvSpPr>
          <p:cNvPr id="687" name="Google Shape;687;p8"/>
          <p:cNvSpPr txBox="1"/>
          <p:nvPr/>
        </p:nvSpPr>
        <p:spPr>
          <a:xfrm>
            <a:off x="3661064" y="8166601"/>
            <a:ext cx="2945865" cy="123110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400" b="1">
                <a:solidFill>
                  <a:srgbClr val="4B4B4B"/>
                </a:solidFill>
                <a:latin typeface="Calibri"/>
                <a:ea typeface="Calibri"/>
                <a:cs typeface="Calibri"/>
                <a:sym typeface="Calibri"/>
              </a:rPr>
              <a:t>4 passi</a:t>
            </a:r>
            <a:endParaRPr/>
          </a:p>
          <a:p>
            <a:pPr marL="171450" marR="0" lvl="0" indent="-171450" algn="l" rtl="0">
              <a:spcBef>
                <a:spcPts val="0"/>
              </a:spcBef>
              <a:spcAft>
                <a:spcPts val="0"/>
              </a:spcAft>
              <a:buClr>
                <a:srgbClr val="6E6B3B"/>
              </a:buClr>
              <a:buSzPts val="1200"/>
              <a:buFont typeface="Arial"/>
              <a:buChar char="•"/>
            </a:pPr>
            <a:r>
              <a:rPr lang="en-US" sz="1200">
                <a:solidFill>
                  <a:srgbClr val="4B4B4B"/>
                </a:solidFill>
                <a:latin typeface="Calibri"/>
                <a:ea typeface="Calibri"/>
                <a:cs typeface="Calibri"/>
                <a:sym typeface="Calibri"/>
              </a:rPr>
              <a:t>Pensare con le domande </a:t>
            </a:r>
            <a:r>
              <a:rPr lang="en-US" sz="1200" i="1">
                <a:solidFill>
                  <a:srgbClr val="4B4B4B"/>
                </a:solidFill>
                <a:latin typeface="Calibri"/>
                <a:ea typeface="Calibri"/>
                <a:cs typeface="Calibri"/>
                <a:sym typeface="Calibri"/>
              </a:rPr>
              <a:t>(Download) </a:t>
            </a:r>
            <a:endParaRPr/>
          </a:p>
          <a:p>
            <a:pPr marL="171450" marR="0" lvl="0" indent="-171450" algn="l" rtl="0">
              <a:spcBef>
                <a:spcPts val="0"/>
              </a:spcBef>
              <a:spcAft>
                <a:spcPts val="0"/>
              </a:spcAft>
              <a:buClr>
                <a:srgbClr val="6E6B3B"/>
              </a:buClr>
              <a:buSzPts val="1200"/>
              <a:buFont typeface="Arial"/>
              <a:buChar char="•"/>
            </a:pPr>
            <a:r>
              <a:rPr lang="en-US" sz="1200">
                <a:solidFill>
                  <a:srgbClr val="4B4B4B"/>
                </a:solidFill>
                <a:latin typeface="Calibri"/>
                <a:ea typeface="Calibri"/>
                <a:cs typeface="Calibri"/>
                <a:sym typeface="Calibri"/>
              </a:rPr>
              <a:t>Guarda i video</a:t>
            </a:r>
            <a:endParaRPr/>
          </a:p>
          <a:p>
            <a:pPr marL="171450" marR="0" lvl="0" indent="-171450" algn="l" rtl="0">
              <a:spcBef>
                <a:spcPts val="0"/>
              </a:spcBef>
              <a:spcAft>
                <a:spcPts val="0"/>
              </a:spcAft>
              <a:buClr>
                <a:srgbClr val="6E6B3B"/>
              </a:buClr>
              <a:buSzPts val="1200"/>
              <a:buFont typeface="Arial"/>
              <a:buChar char="•"/>
            </a:pPr>
            <a:r>
              <a:rPr lang="en-US" sz="1200">
                <a:solidFill>
                  <a:srgbClr val="4B4B4B"/>
                </a:solidFill>
                <a:latin typeface="Calibri"/>
                <a:ea typeface="Calibri"/>
                <a:cs typeface="Calibri"/>
                <a:sym typeface="Calibri"/>
              </a:rPr>
              <a:t>Provate le Idee per le attività </a:t>
            </a:r>
            <a:r>
              <a:rPr lang="en-US" sz="1200" i="1">
                <a:solidFill>
                  <a:srgbClr val="4B4B4B"/>
                </a:solidFill>
                <a:latin typeface="Calibri"/>
                <a:ea typeface="Calibri"/>
                <a:cs typeface="Calibri"/>
                <a:sym typeface="Calibri"/>
              </a:rPr>
              <a:t>(Download) </a:t>
            </a:r>
            <a:endParaRPr sz="1200">
              <a:solidFill>
                <a:srgbClr val="4B4B4B"/>
              </a:solidFill>
              <a:latin typeface="Calibri"/>
              <a:ea typeface="Calibri"/>
              <a:cs typeface="Calibri"/>
              <a:sym typeface="Calibri"/>
            </a:endParaRPr>
          </a:p>
          <a:p>
            <a:pPr marL="171450" marR="0" lvl="0" indent="-171450" algn="l" rtl="0">
              <a:spcBef>
                <a:spcPts val="0"/>
              </a:spcBef>
              <a:spcAft>
                <a:spcPts val="0"/>
              </a:spcAft>
              <a:buClr>
                <a:srgbClr val="6E6B3B"/>
              </a:buClr>
              <a:buSzPts val="1200"/>
              <a:buFont typeface="Arial"/>
              <a:buChar char="•"/>
            </a:pPr>
            <a:r>
              <a:rPr lang="en-US" sz="1200">
                <a:solidFill>
                  <a:srgbClr val="4B4B4B"/>
                </a:solidFill>
                <a:latin typeface="Calibri"/>
                <a:ea typeface="Calibri"/>
                <a:cs typeface="Calibri"/>
                <a:sym typeface="Calibri"/>
              </a:rPr>
              <a:t>Utilizzare il kit di strumenti</a:t>
            </a:r>
            <a:endParaRPr/>
          </a:p>
          <a:p>
            <a:pPr marL="0" marR="0" lvl="0" indent="0" algn="l" rtl="0">
              <a:spcBef>
                <a:spcPts val="0"/>
              </a:spcBef>
              <a:spcAft>
                <a:spcPts val="0"/>
              </a:spcAft>
              <a:buNone/>
            </a:pPr>
            <a:r>
              <a:rPr lang="en-US" sz="1200" b="1" u="sng">
                <a:solidFill>
                  <a:srgbClr val="F16924"/>
                </a:solidFill>
                <a:latin typeface="Calibri"/>
                <a:ea typeface="Calibri"/>
                <a:cs typeface="Calibri"/>
                <a:sym typeface="Calibri"/>
                <a:hlinkClick r:id="rId9">
                  <a:extLst>
                    <a:ext uri="{A12FA001-AC4F-418D-AE19-62706E023703}">
                      <ahyp:hlinkClr val="tx"/>
                    </a:ext>
                  </a:extLst>
                </a:hlinkClick>
              </a:rPr>
              <a:t>Fare clic per visualizzare</a:t>
            </a:r>
            <a:endParaRPr sz="1200" b="1">
              <a:solidFill>
                <a:srgbClr val="F16924"/>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91" name="Shape 691"/>
        <p:cNvGrpSpPr/>
        <p:nvPr/>
      </p:nvGrpSpPr>
      <p:grpSpPr>
        <a:xfrm>
          <a:off x="0" y="0"/>
          <a:ext cx="0" cy="0"/>
          <a:chOff x="0" y="0"/>
          <a:chExt cx="0" cy="0"/>
        </a:xfrm>
      </p:grpSpPr>
      <p:sp>
        <p:nvSpPr>
          <p:cNvPr id="692" name="Google Shape;692;p9"/>
          <p:cNvSpPr/>
          <p:nvPr/>
        </p:nvSpPr>
        <p:spPr>
          <a:xfrm>
            <a:off x="334374" y="6659683"/>
            <a:ext cx="6749970" cy="1924349"/>
          </a:xfrm>
          <a:prstGeom prst="flowChartAlternateProcess">
            <a:avLst/>
          </a:prstGeom>
          <a:solidFill>
            <a:srgbClr val="69ADAD"/>
          </a:solidFill>
          <a:ln w="12700" cap="flat" cmpd="sng">
            <a:solidFill>
              <a:srgbClr val="5F123D"/>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693" name="Google Shape;693;p9"/>
          <p:cNvSpPr/>
          <p:nvPr/>
        </p:nvSpPr>
        <p:spPr>
          <a:xfrm>
            <a:off x="334374" y="8801350"/>
            <a:ext cx="6749970" cy="1658832"/>
          </a:xfrm>
          <a:prstGeom prst="flowChartAlternateProcess">
            <a:avLst/>
          </a:prstGeom>
          <a:solidFill>
            <a:srgbClr val="8AC03B"/>
          </a:solidFill>
          <a:ln w="12700" cap="flat" cmpd="sng">
            <a:solidFill>
              <a:srgbClr val="5F123D"/>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694" name="Google Shape;694;p9"/>
          <p:cNvSpPr/>
          <p:nvPr/>
        </p:nvSpPr>
        <p:spPr>
          <a:xfrm>
            <a:off x="298027" y="4636919"/>
            <a:ext cx="6749970" cy="1805446"/>
          </a:xfrm>
          <a:prstGeom prst="flowChartAlternateProcess">
            <a:avLst/>
          </a:prstGeom>
          <a:solidFill>
            <a:srgbClr val="FF9933"/>
          </a:solidFill>
          <a:ln w="12700" cap="flat" cmpd="sng">
            <a:solidFill>
              <a:srgbClr val="5F123D"/>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695" name="Google Shape;695;p9"/>
          <p:cNvSpPr/>
          <p:nvPr/>
        </p:nvSpPr>
        <p:spPr>
          <a:xfrm>
            <a:off x="298027" y="2404363"/>
            <a:ext cx="6749970" cy="2015238"/>
          </a:xfrm>
          <a:prstGeom prst="flowChartAlternateProcess">
            <a:avLst/>
          </a:prstGeom>
          <a:solidFill>
            <a:srgbClr val="44BAA9"/>
          </a:solidFill>
          <a:ln w="12700" cap="flat" cmpd="sng">
            <a:solidFill>
              <a:srgbClr val="5F123D"/>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696" name="Google Shape;696;p9"/>
          <p:cNvSpPr txBox="1"/>
          <p:nvPr>
            <p:ph type="sldNum" idx="12"/>
          </p:nvPr>
        </p:nvSpPr>
        <p:spPr>
          <a:xfrm>
            <a:off x="6860806" y="10158647"/>
            <a:ext cx="374383" cy="465822"/>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en-US"/>
              <a:t>'#'</a:t>
            </a:fld>
            <a:endParaRPr/>
          </a:p>
        </p:txBody>
      </p:sp>
      <p:sp>
        <p:nvSpPr>
          <p:cNvPr id="697" name="Google Shape;697;p9"/>
          <p:cNvSpPr txBox="1"/>
          <p:nvPr>
            <p:ph type="body" idx="1"/>
          </p:nvPr>
        </p:nvSpPr>
        <p:spPr>
          <a:xfrm>
            <a:off x="801602" y="2563645"/>
            <a:ext cx="5956470" cy="6671628"/>
          </a:xfrm>
          <a:prstGeom prst="rect">
            <a:avLst/>
          </a:prstGeom>
          <a:noFill/>
          <a:ln>
            <a:noFill/>
          </a:ln>
        </p:spPr>
        <p:txBody>
          <a:bodyPr spcFirstLastPara="1" wrap="square" lIns="91425" tIns="45700" rIns="91425" bIns="45700" anchor="t" anchorCtr="0">
            <a:noAutofit/>
          </a:bodyPr>
          <a:lstStyle/>
          <a:p>
            <a:pPr marL="0" lvl="0" indent="0" algn="just" rtl="0">
              <a:lnSpc>
                <a:spcPct val="100000"/>
              </a:lnSpc>
              <a:spcBef>
                <a:spcPts val="0"/>
              </a:spcBef>
              <a:spcAft>
                <a:spcPts val="0"/>
              </a:spcAft>
              <a:buClr>
                <a:schemeClr val="lt1"/>
              </a:buClr>
              <a:buSzPts val="1600"/>
              <a:buNone/>
            </a:pPr>
            <a:r>
              <a:rPr lang="en-US" sz="1600" b="1">
                <a:solidFill>
                  <a:schemeClr val="lt1"/>
                </a:solidFill>
              </a:rPr>
              <a:t>Ci sono 6 sezioni del Toolkit</a:t>
            </a:r>
            <a:endParaRPr/>
          </a:p>
          <a:p>
            <a:pPr marL="342900" lvl="0" indent="-342900" algn="l" rtl="0">
              <a:lnSpc>
                <a:spcPct val="100000"/>
              </a:lnSpc>
              <a:spcBef>
                <a:spcPts val="600"/>
              </a:spcBef>
              <a:spcAft>
                <a:spcPts val="0"/>
              </a:spcAft>
              <a:buClr>
                <a:schemeClr val="lt1"/>
              </a:buClr>
              <a:buSzPts val="1400"/>
              <a:buFont typeface="Century Schoolbook"/>
              <a:buAutoNum type="arabicPeriod"/>
            </a:pPr>
            <a:r>
              <a:rPr lang="en-US">
                <a:solidFill>
                  <a:schemeClr val="lt1"/>
                </a:solidFill>
              </a:rPr>
              <a:t>Valutare l'impatto ambientale</a:t>
            </a:r>
            <a:endParaRPr/>
          </a:p>
          <a:p>
            <a:pPr marL="342900" lvl="0" indent="-342900" algn="l" rtl="0">
              <a:lnSpc>
                <a:spcPct val="100000"/>
              </a:lnSpc>
              <a:spcBef>
                <a:spcPts val="0"/>
              </a:spcBef>
              <a:spcAft>
                <a:spcPts val="0"/>
              </a:spcAft>
              <a:buClr>
                <a:schemeClr val="lt1"/>
              </a:buClr>
              <a:buSzPts val="1400"/>
              <a:buFont typeface="Century Schoolbook"/>
              <a:buAutoNum type="arabicPeriod"/>
            </a:pPr>
            <a:r>
              <a:rPr lang="en-US">
                <a:solidFill>
                  <a:schemeClr val="lt1"/>
                </a:solidFill>
              </a:rPr>
              <a:t>Valutare l'impatto della cultura, del patrimonio e degli edifici</a:t>
            </a:r>
            <a:endParaRPr/>
          </a:p>
          <a:p>
            <a:pPr marL="342900" lvl="0" indent="-342900" algn="l" rtl="0">
              <a:lnSpc>
                <a:spcPct val="100000"/>
              </a:lnSpc>
              <a:spcBef>
                <a:spcPts val="0"/>
              </a:spcBef>
              <a:spcAft>
                <a:spcPts val="0"/>
              </a:spcAft>
              <a:buClr>
                <a:schemeClr val="lt1"/>
              </a:buClr>
              <a:buSzPts val="1400"/>
              <a:buFont typeface="Century Schoolbook"/>
              <a:buAutoNum type="arabicPeriod"/>
            </a:pPr>
            <a:r>
              <a:rPr lang="en-US">
                <a:solidFill>
                  <a:schemeClr val="lt1"/>
                </a:solidFill>
              </a:rPr>
              <a:t>Valutare l'impatto sulla comunità e sull'economia locale</a:t>
            </a:r>
            <a:endParaRPr/>
          </a:p>
          <a:p>
            <a:pPr marL="342900" lvl="0" indent="-342900" algn="l" rtl="0">
              <a:lnSpc>
                <a:spcPct val="100000"/>
              </a:lnSpc>
              <a:spcBef>
                <a:spcPts val="0"/>
              </a:spcBef>
              <a:spcAft>
                <a:spcPts val="0"/>
              </a:spcAft>
              <a:buClr>
                <a:schemeClr val="lt1"/>
              </a:buClr>
              <a:buSzPts val="1400"/>
              <a:buFont typeface="Century Schoolbook"/>
              <a:buAutoNum type="arabicPeriod"/>
            </a:pPr>
            <a:r>
              <a:rPr lang="en-US">
                <a:solidFill>
                  <a:schemeClr val="lt1"/>
                </a:solidFill>
              </a:rPr>
              <a:t>Ottimizzare le operazioni aziendali</a:t>
            </a:r>
            <a:endParaRPr/>
          </a:p>
          <a:p>
            <a:pPr marL="342900" lvl="0" indent="-342900" algn="l" rtl="0">
              <a:lnSpc>
                <a:spcPct val="100000"/>
              </a:lnSpc>
              <a:spcBef>
                <a:spcPts val="0"/>
              </a:spcBef>
              <a:spcAft>
                <a:spcPts val="0"/>
              </a:spcAft>
              <a:buClr>
                <a:schemeClr val="lt1"/>
              </a:buClr>
              <a:buSzPts val="1400"/>
              <a:buFont typeface="Century Schoolbook"/>
              <a:buAutoNum type="arabicPeriod"/>
            </a:pPr>
            <a:r>
              <a:rPr lang="en-US">
                <a:solidFill>
                  <a:schemeClr val="lt1"/>
                </a:solidFill>
              </a:rPr>
              <a:t>Condividere e promuovere con i clienti</a:t>
            </a:r>
            <a:endParaRPr/>
          </a:p>
          <a:p>
            <a:pPr marL="342900" lvl="0" indent="-342900" algn="l" rtl="0">
              <a:lnSpc>
                <a:spcPct val="100000"/>
              </a:lnSpc>
              <a:spcBef>
                <a:spcPts val="0"/>
              </a:spcBef>
              <a:spcAft>
                <a:spcPts val="0"/>
              </a:spcAft>
              <a:buClr>
                <a:schemeClr val="lt1"/>
              </a:buClr>
              <a:buSzPts val="1400"/>
              <a:buFont typeface="Century Schoolbook"/>
              <a:buAutoNum type="arabicPeriod"/>
            </a:pPr>
            <a:r>
              <a:rPr lang="en-US">
                <a:solidFill>
                  <a:schemeClr val="lt1"/>
                </a:solidFill>
              </a:rPr>
              <a:t>Creare connessioni e crescere con i colleghi</a:t>
            </a:r>
            <a:br>
              <a:rPr lang="en-US">
                <a:solidFill>
                  <a:schemeClr val="lt1"/>
                </a:solidFill>
              </a:rPr>
            </a:br>
            <a:endParaRPr>
              <a:solidFill>
                <a:schemeClr val="lt1"/>
              </a:solidFill>
            </a:endParaRPr>
          </a:p>
          <a:p>
            <a:pPr marL="0" lvl="0" indent="0" algn="just" rtl="0">
              <a:lnSpc>
                <a:spcPct val="100000"/>
              </a:lnSpc>
              <a:spcBef>
                <a:spcPts val="0"/>
              </a:spcBef>
              <a:spcAft>
                <a:spcPts val="0"/>
              </a:spcAft>
              <a:buClr>
                <a:srgbClr val="6D6E71"/>
              </a:buClr>
              <a:buSzPts val="1400"/>
              <a:buNone/>
            </a:pPr>
            <a:r>
              <a:t/>
            </a:r>
            <a:endParaRPr>
              <a:solidFill>
                <a:schemeClr val="lt1"/>
              </a:solidFill>
            </a:endParaRPr>
          </a:p>
          <a:p>
            <a:pPr marL="0" lvl="0" indent="0" algn="just" rtl="0">
              <a:lnSpc>
                <a:spcPct val="100000"/>
              </a:lnSpc>
              <a:spcBef>
                <a:spcPts val="600"/>
              </a:spcBef>
              <a:spcAft>
                <a:spcPts val="0"/>
              </a:spcAft>
              <a:buClr>
                <a:schemeClr val="lt1"/>
              </a:buClr>
              <a:buSzPts val="1600"/>
              <a:buNone/>
            </a:pPr>
            <a:r>
              <a:rPr lang="en-US" sz="1600" b="1">
                <a:solidFill>
                  <a:schemeClr val="lt1"/>
                </a:solidFill>
              </a:rPr>
              <a:t>Ogni kit di strumenti affronta 6 temi di eco-salute </a:t>
            </a:r>
            <a:endParaRPr sz="1600">
              <a:solidFill>
                <a:schemeClr val="lt1"/>
              </a:solidFill>
            </a:endParaRPr>
          </a:p>
          <a:p>
            <a:pPr marL="342900" lvl="0" indent="-342900" algn="just" rtl="0">
              <a:lnSpc>
                <a:spcPct val="100000"/>
              </a:lnSpc>
              <a:spcBef>
                <a:spcPts val="600"/>
              </a:spcBef>
              <a:spcAft>
                <a:spcPts val="0"/>
              </a:spcAft>
              <a:buClr>
                <a:schemeClr val="lt1"/>
              </a:buClr>
              <a:buSzPts val="1400"/>
              <a:buFont typeface="Century Schoolbook"/>
              <a:buAutoNum type="arabicPeriod"/>
            </a:pPr>
            <a:r>
              <a:rPr lang="en-US">
                <a:solidFill>
                  <a:schemeClr val="lt1"/>
                </a:solidFill>
              </a:rPr>
              <a:t>Ecoturismo</a:t>
            </a:r>
            <a:endParaRPr/>
          </a:p>
          <a:p>
            <a:pPr marL="342900" lvl="0" indent="-342900" algn="just" rtl="0">
              <a:lnSpc>
                <a:spcPct val="100000"/>
              </a:lnSpc>
              <a:spcBef>
                <a:spcPts val="0"/>
              </a:spcBef>
              <a:spcAft>
                <a:spcPts val="0"/>
              </a:spcAft>
              <a:buClr>
                <a:schemeClr val="lt1"/>
              </a:buClr>
              <a:buSzPts val="1400"/>
              <a:buFont typeface="Century Schoolbook"/>
              <a:buAutoNum type="arabicPeriod"/>
            </a:pPr>
            <a:r>
              <a:rPr lang="en-US">
                <a:solidFill>
                  <a:schemeClr val="lt1"/>
                </a:solidFill>
              </a:rPr>
              <a:t>Sport e avventura</a:t>
            </a:r>
            <a:endParaRPr/>
          </a:p>
          <a:p>
            <a:pPr marL="342900" lvl="0" indent="-342900" algn="just" rtl="0">
              <a:lnSpc>
                <a:spcPct val="100000"/>
              </a:lnSpc>
              <a:spcBef>
                <a:spcPts val="0"/>
              </a:spcBef>
              <a:spcAft>
                <a:spcPts val="0"/>
              </a:spcAft>
              <a:buClr>
                <a:schemeClr val="lt1"/>
              </a:buClr>
              <a:buSzPts val="1400"/>
              <a:buFont typeface="Century Schoolbook"/>
              <a:buAutoNum type="arabicPeriod"/>
            </a:pPr>
            <a:r>
              <a:rPr lang="en-US">
                <a:solidFill>
                  <a:schemeClr val="lt1"/>
                </a:solidFill>
              </a:rPr>
              <a:t>Cibo ed eventi</a:t>
            </a:r>
            <a:endParaRPr/>
          </a:p>
          <a:p>
            <a:pPr marL="342900" lvl="0" indent="-342900" algn="just" rtl="0">
              <a:lnSpc>
                <a:spcPct val="100000"/>
              </a:lnSpc>
              <a:spcBef>
                <a:spcPts val="0"/>
              </a:spcBef>
              <a:spcAft>
                <a:spcPts val="0"/>
              </a:spcAft>
              <a:buClr>
                <a:schemeClr val="lt1"/>
              </a:buClr>
              <a:buSzPts val="1400"/>
              <a:buFont typeface="Century Schoolbook"/>
              <a:buAutoNum type="arabicPeriod"/>
            </a:pPr>
            <a:r>
              <a:rPr lang="en-US">
                <a:solidFill>
                  <a:schemeClr val="lt1"/>
                </a:solidFill>
              </a:rPr>
              <a:t>Arte di strada</a:t>
            </a:r>
            <a:endParaRPr/>
          </a:p>
          <a:p>
            <a:pPr marL="342900" lvl="0" indent="-342900" algn="just" rtl="0">
              <a:lnSpc>
                <a:spcPct val="100000"/>
              </a:lnSpc>
              <a:spcBef>
                <a:spcPts val="0"/>
              </a:spcBef>
              <a:spcAft>
                <a:spcPts val="0"/>
              </a:spcAft>
              <a:buClr>
                <a:schemeClr val="lt1"/>
              </a:buClr>
              <a:buSzPts val="1400"/>
              <a:buFont typeface="Century Schoolbook"/>
              <a:buAutoNum type="arabicPeriod"/>
            </a:pPr>
            <a:r>
              <a:rPr lang="en-US">
                <a:solidFill>
                  <a:schemeClr val="lt1"/>
                </a:solidFill>
              </a:rPr>
              <a:t>Salute e benessere </a:t>
            </a:r>
            <a:endParaRPr/>
          </a:p>
          <a:p>
            <a:pPr marL="342900" lvl="0" indent="-342900" algn="just" rtl="0">
              <a:lnSpc>
                <a:spcPct val="100000"/>
              </a:lnSpc>
              <a:spcBef>
                <a:spcPts val="0"/>
              </a:spcBef>
              <a:spcAft>
                <a:spcPts val="0"/>
              </a:spcAft>
              <a:buClr>
                <a:schemeClr val="lt1"/>
              </a:buClr>
              <a:buSzPts val="1400"/>
              <a:buFont typeface="Century Schoolbook"/>
              <a:buAutoNum type="arabicPeriod"/>
            </a:pPr>
            <a:r>
              <a:rPr lang="en-US">
                <a:solidFill>
                  <a:schemeClr val="lt1"/>
                </a:solidFill>
              </a:rPr>
              <a:t>Cultura e patrimonio.</a:t>
            </a:r>
            <a:endParaRPr/>
          </a:p>
          <a:p>
            <a:pPr marL="0" lvl="0" indent="0" algn="just" rtl="0">
              <a:lnSpc>
                <a:spcPct val="100000"/>
              </a:lnSpc>
              <a:spcBef>
                <a:spcPts val="0"/>
              </a:spcBef>
              <a:spcAft>
                <a:spcPts val="0"/>
              </a:spcAft>
              <a:buClr>
                <a:srgbClr val="6D6E71"/>
              </a:buClr>
              <a:buSzPts val="1400"/>
              <a:buNone/>
            </a:pPr>
            <a:r>
              <a:t/>
            </a:r>
            <a:endParaRPr>
              <a:solidFill>
                <a:schemeClr val="lt1"/>
              </a:solidFill>
            </a:endParaRPr>
          </a:p>
          <a:p>
            <a:pPr marL="0" lvl="0" indent="0" algn="just" rtl="0">
              <a:lnSpc>
                <a:spcPct val="100000"/>
              </a:lnSpc>
              <a:spcBef>
                <a:spcPts val="0"/>
              </a:spcBef>
              <a:spcAft>
                <a:spcPts val="0"/>
              </a:spcAft>
              <a:buClr>
                <a:srgbClr val="6D6E71"/>
              </a:buClr>
              <a:buSzPts val="1400"/>
              <a:buNone/>
            </a:pPr>
            <a:r>
              <a:t/>
            </a:r>
            <a:endParaRPr>
              <a:solidFill>
                <a:schemeClr val="lt1"/>
              </a:solidFill>
            </a:endParaRPr>
          </a:p>
          <a:p>
            <a:pPr marL="0" lvl="0" indent="0" algn="just" rtl="0">
              <a:lnSpc>
                <a:spcPct val="100000"/>
              </a:lnSpc>
              <a:spcBef>
                <a:spcPts val="0"/>
              </a:spcBef>
              <a:spcAft>
                <a:spcPts val="0"/>
              </a:spcAft>
              <a:buClr>
                <a:schemeClr val="lt1"/>
              </a:buClr>
              <a:buSzPts val="1600"/>
              <a:buNone/>
            </a:pPr>
            <a:r>
              <a:rPr lang="en-US" sz="1600" b="1">
                <a:solidFill>
                  <a:schemeClr val="lt1"/>
                </a:solidFill>
              </a:rPr>
              <a:t>Ogni kit di strumenti contiene idee, soluzioni e attività </a:t>
            </a:r>
            <a:endParaRPr>
              <a:solidFill>
                <a:schemeClr val="lt1"/>
              </a:solidFill>
            </a:endParaRPr>
          </a:p>
          <a:p>
            <a:pPr marL="342900" lvl="0" indent="-342900" algn="l" rtl="0">
              <a:lnSpc>
                <a:spcPct val="100000"/>
              </a:lnSpc>
              <a:spcBef>
                <a:spcPts val="600"/>
              </a:spcBef>
              <a:spcAft>
                <a:spcPts val="0"/>
              </a:spcAft>
              <a:buClr>
                <a:schemeClr val="lt1"/>
              </a:buClr>
              <a:buSzPts val="1400"/>
              <a:buFont typeface="Century Schoolbook"/>
              <a:buAutoNum type="arabicPeriod"/>
            </a:pPr>
            <a:r>
              <a:rPr lang="en-US">
                <a:solidFill>
                  <a:schemeClr val="lt1"/>
                </a:solidFill>
              </a:rPr>
              <a:t>Impatto ambientale - Idee</a:t>
            </a:r>
            <a:endParaRPr/>
          </a:p>
          <a:p>
            <a:pPr marL="342900" lvl="0" indent="-342900" algn="l" rtl="0">
              <a:lnSpc>
                <a:spcPct val="100000"/>
              </a:lnSpc>
              <a:spcBef>
                <a:spcPts val="0"/>
              </a:spcBef>
              <a:spcAft>
                <a:spcPts val="0"/>
              </a:spcAft>
              <a:buClr>
                <a:schemeClr val="lt1"/>
              </a:buClr>
              <a:buSzPts val="1400"/>
              <a:buFont typeface="Century Schoolbook"/>
              <a:buAutoNum type="arabicPeriod"/>
            </a:pPr>
            <a:r>
              <a:rPr lang="en-US">
                <a:solidFill>
                  <a:schemeClr val="lt1"/>
                </a:solidFill>
              </a:rPr>
              <a:t>Cultura, patrimonio e impatto edilizio - Idee</a:t>
            </a:r>
            <a:endParaRPr/>
          </a:p>
          <a:p>
            <a:pPr marL="342900" lvl="0" indent="-342900" algn="l" rtl="0">
              <a:lnSpc>
                <a:spcPct val="100000"/>
              </a:lnSpc>
              <a:spcBef>
                <a:spcPts val="0"/>
              </a:spcBef>
              <a:spcAft>
                <a:spcPts val="0"/>
              </a:spcAft>
              <a:buClr>
                <a:schemeClr val="lt1"/>
              </a:buClr>
              <a:buSzPts val="1400"/>
              <a:buFont typeface="Century Schoolbook"/>
              <a:buAutoNum type="arabicPeriod"/>
            </a:pPr>
            <a:r>
              <a:rPr lang="en-US">
                <a:solidFill>
                  <a:schemeClr val="lt1"/>
                </a:solidFill>
              </a:rPr>
              <a:t>Impatto sulla comunità e sull'economia locale - Idee</a:t>
            </a:r>
            <a:endParaRPr/>
          </a:p>
          <a:p>
            <a:pPr marL="342900" lvl="0" indent="-342900" algn="l" rtl="0">
              <a:lnSpc>
                <a:spcPct val="100000"/>
              </a:lnSpc>
              <a:spcBef>
                <a:spcPts val="0"/>
              </a:spcBef>
              <a:spcAft>
                <a:spcPts val="0"/>
              </a:spcAft>
              <a:buClr>
                <a:schemeClr val="lt1"/>
              </a:buClr>
              <a:buSzPts val="1400"/>
              <a:buFont typeface="Century Schoolbook"/>
              <a:buAutoNum type="arabicPeriod"/>
            </a:pPr>
            <a:r>
              <a:rPr lang="en-US">
                <a:solidFill>
                  <a:schemeClr val="lt1"/>
                </a:solidFill>
              </a:rPr>
              <a:t>Ottimizzare le operazioni aziendali - Soluzioni</a:t>
            </a:r>
            <a:endParaRPr/>
          </a:p>
          <a:p>
            <a:pPr marL="342900" lvl="0" indent="-342900" algn="l" rtl="0">
              <a:lnSpc>
                <a:spcPct val="100000"/>
              </a:lnSpc>
              <a:spcBef>
                <a:spcPts val="0"/>
              </a:spcBef>
              <a:spcAft>
                <a:spcPts val="0"/>
              </a:spcAft>
              <a:buClr>
                <a:schemeClr val="lt1"/>
              </a:buClr>
              <a:buSzPts val="1400"/>
              <a:buFont typeface="Century Schoolbook"/>
              <a:buAutoNum type="arabicPeriod"/>
            </a:pPr>
            <a:r>
              <a:rPr lang="en-US">
                <a:solidFill>
                  <a:schemeClr val="lt1"/>
                </a:solidFill>
              </a:rPr>
              <a:t>Condividere e promuovere con i clienti - Campagne</a:t>
            </a:r>
            <a:endParaRPr/>
          </a:p>
          <a:p>
            <a:pPr marL="342900" lvl="0" indent="-342900" algn="l" rtl="0">
              <a:lnSpc>
                <a:spcPct val="100000"/>
              </a:lnSpc>
              <a:spcBef>
                <a:spcPts val="0"/>
              </a:spcBef>
              <a:spcAft>
                <a:spcPts val="0"/>
              </a:spcAft>
              <a:buClr>
                <a:schemeClr val="lt1"/>
              </a:buClr>
              <a:buSzPts val="1400"/>
              <a:buFont typeface="Century Schoolbook"/>
              <a:buAutoNum type="arabicPeriod"/>
            </a:pPr>
            <a:r>
              <a:rPr lang="en-US">
                <a:solidFill>
                  <a:schemeClr val="lt1"/>
                </a:solidFill>
              </a:rPr>
              <a:t>Creare legami e crescere con i coetanei - Attività</a:t>
            </a:r>
            <a:endParaRPr>
              <a:solidFill>
                <a:schemeClr val="lt1"/>
              </a:solidFill>
            </a:endParaRPr>
          </a:p>
          <a:p>
            <a:pPr marL="0" lvl="0" indent="0" algn="just" rtl="0">
              <a:lnSpc>
                <a:spcPct val="100000"/>
              </a:lnSpc>
              <a:spcBef>
                <a:spcPts val="0"/>
              </a:spcBef>
              <a:spcAft>
                <a:spcPts val="0"/>
              </a:spcAft>
              <a:buClr>
                <a:srgbClr val="6D6E71"/>
              </a:buClr>
              <a:buSzPts val="1400"/>
              <a:buNone/>
            </a:pPr>
            <a:r>
              <a:t/>
            </a:r>
            <a:endParaRPr>
              <a:solidFill>
                <a:schemeClr val="lt1"/>
              </a:solidFill>
            </a:endParaRPr>
          </a:p>
          <a:p>
            <a:pPr marL="0" lvl="0" indent="0" algn="just" rtl="0">
              <a:lnSpc>
                <a:spcPct val="100000"/>
              </a:lnSpc>
              <a:spcBef>
                <a:spcPts val="0"/>
              </a:spcBef>
              <a:spcAft>
                <a:spcPts val="0"/>
              </a:spcAft>
              <a:buClr>
                <a:srgbClr val="6D6E71"/>
              </a:buClr>
              <a:buSzPts val="1400"/>
              <a:buNone/>
            </a:pPr>
            <a:r>
              <a:t/>
            </a:r>
            <a:endParaRPr>
              <a:solidFill>
                <a:schemeClr val="lt1"/>
              </a:solidFill>
            </a:endParaRPr>
          </a:p>
          <a:p>
            <a:pPr marL="0" lvl="0" indent="0" algn="just" rtl="0">
              <a:lnSpc>
                <a:spcPct val="100000"/>
              </a:lnSpc>
              <a:spcBef>
                <a:spcPts val="0"/>
              </a:spcBef>
              <a:spcAft>
                <a:spcPts val="0"/>
              </a:spcAft>
              <a:buClr>
                <a:srgbClr val="6D6E71"/>
              </a:buClr>
              <a:buSzPts val="1400"/>
              <a:buNone/>
            </a:pPr>
            <a:r>
              <a:t/>
            </a:r>
            <a:endParaRPr>
              <a:solidFill>
                <a:schemeClr val="lt1"/>
              </a:solidFill>
            </a:endParaRPr>
          </a:p>
          <a:p>
            <a:pPr marL="0" lvl="0" indent="0" algn="just" rtl="0">
              <a:lnSpc>
                <a:spcPct val="100000"/>
              </a:lnSpc>
              <a:spcBef>
                <a:spcPts val="0"/>
              </a:spcBef>
              <a:spcAft>
                <a:spcPts val="0"/>
              </a:spcAft>
              <a:buClr>
                <a:schemeClr val="lt1"/>
              </a:buClr>
              <a:buSzPts val="1600"/>
              <a:buNone/>
            </a:pPr>
            <a:r>
              <a:rPr lang="en-US" sz="1600" b="1">
                <a:solidFill>
                  <a:schemeClr val="lt1"/>
                </a:solidFill>
              </a:rPr>
              <a:t>Ogni kit di strumenti segue un approccio di apprendimento in 4 fasi.</a:t>
            </a:r>
            <a:endParaRPr/>
          </a:p>
          <a:p>
            <a:pPr marL="342900" lvl="0" indent="-342900" algn="just" rtl="0">
              <a:lnSpc>
                <a:spcPct val="100000"/>
              </a:lnSpc>
              <a:spcBef>
                <a:spcPts val="0"/>
              </a:spcBef>
              <a:spcAft>
                <a:spcPts val="0"/>
              </a:spcAft>
              <a:buClr>
                <a:schemeClr val="lt1"/>
              </a:buClr>
              <a:buSzPts val="1400"/>
              <a:buFont typeface="Century Schoolbook"/>
              <a:buAutoNum type="arabicPeriod"/>
            </a:pPr>
            <a:r>
              <a:rPr lang="en-US">
                <a:solidFill>
                  <a:schemeClr val="lt1"/>
                </a:solidFill>
              </a:rPr>
              <a:t>PENSARE con le domande</a:t>
            </a:r>
            <a:endParaRPr/>
          </a:p>
          <a:p>
            <a:pPr marL="342900" lvl="0" indent="-342900" algn="just" rtl="0">
              <a:lnSpc>
                <a:spcPct val="100000"/>
              </a:lnSpc>
              <a:spcBef>
                <a:spcPts val="0"/>
              </a:spcBef>
              <a:spcAft>
                <a:spcPts val="0"/>
              </a:spcAft>
              <a:buClr>
                <a:schemeClr val="lt1"/>
              </a:buClr>
              <a:buSzPts val="1400"/>
              <a:buFont typeface="Century Schoolbook"/>
              <a:buAutoNum type="arabicPeriod"/>
            </a:pPr>
            <a:r>
              <a:rPr lang="en-US">
                <a:solidFill>
                  <a:schemeClr val="lt1"/>
                </a:solidFill>
              </a:rPr>
              <a:t>GUARDA I VIDEO</a:t>
            </a:r>
            <a:endParaRPr/>
          </a:p>
          <a:p>
            <a:pPr marL="342900" lvl="0" indent="-342900" algn="just" rtl="0">
              <a:lnSpc>
                <a:spcPct val="100000"/>
              </a:lnSpc>
              <a:spcBef>
                <a:spcPts val="0"/>
              </a:spcBef>
              <a:spcAft>
                <a:spcPts val="0"/>
              </a:spcAft>
              <a:buClr>
                <a:schemeClr val="lt1"/>
              </a:buClr>
              <a:buSzPts val="1400"/>
              <a:buFont typeface="Century Schoolbook"/>
              <a:buAutoNum type="arabicPeriod"/>
            </a:pPr>
            <a:r>
              <a:rPr lang="en-US">
                <a:solidFill>
                  <a:schemeClr val="lt1"/>
                </a:solidFill>
              </a:rPr>
              <a:t>PROVARE le idee</a:t>
            </a:r>
            <a:endParaRPr/>
          </a:p>
          <a:p>
            <a:pPr marL="342900" lvl="0" indent="-342900" algn="just" rtl="0">
              <a:lnSpc>
                <a:spcPct val="100000"/>
              </a:lnSpc>
              <a:spcBef>
                <a:spcPts val="0"/>
              </a:spcBef>
              <a:spcAft>
                <a:spcPts val="0"/>
              </a:spcAft>
              <a:buClr>
                <a:schemeClr val="lt1"/>
              </a:buClr>
              <a:buSzPts val="1400"/>
              <a:buFont typeface="Century Schoolbook"/>
              <a:buAutoNum type="arabicPeriod"/>
            </a:pPr>
            <a:r>
              <a:rPr lang="en-US">
                <a:solidFill>
                  <a:schemeClr val="lt1"/>
                </a:solidFill>
              </a:rPr>
              <a:t>Utilizzare gli strumenti</a:t>
            </a:r>
            <a:endParaRPr/>
          </a:p>
        </p:txBody>
      </p:sp>
      <p:sp>
        <p:nvSpPr>
          <p:cNvPr id="698" name="Google Shape;698;p9"/>
          <p:cNvSpPr txBox="1"/>
          <p:nvPr>
            <p:ph type="body" idx="2"/>
          </p:nvPr>
        </p:nvSpPr>
        <p:spPr>
          <a:xfrm>
            <a:off x="801602" y="1475311"/>
            <a:ext cx="5956470" cy="782354"/>
          </a:xfrm>
          <a:prstGeom prst="rect">
            <a:avLst/>
          </a:prstGeom>
          <a:noFill/>
          <a:ln>
            <a:noFill/>
          </a:ln>
        </p:spPr>
        <p:txBody>
          <a:bodyPr spcFirstLastPara="1" wrap="square" lIns="91425" tIns="45700" rIns="91425" bIns="45700" anchor="t" anchorCtr="0">
            <a:noAutofit/>
          </a:bodyPr>
          <a:lstStyle/>
          <a:p>
            <a:pPr marL="0" marR="0" lvl="0" indent="0" algn="just" rtl="0">
              <a:lnSpc>
                <a:spcPct val="100000"/>
              </a:lnSpc>
              <a:spcBef>
                <a:spcPts val="0"/>
              </a:spcBef>
              <a:spcAft>
                <a:spcPts val="0"/>
              </a:spcAft>
              <a:buClr>
                <a:schemeClr val="lt1"/>
              </a:buClr>
              <a:buSzPts val="1800"/>
              <a:buFont typeface="Arial"/>
              <a:buNone/>
            </a:pPr>
            <a:r>
              <a:rPr lang="en-US"/>
              <a:t>Il Toolkit è composto da sezioni </a:t>
            </a:r>
            <a:endParaRPr/>
          </a:p>
          <a:p>
            <a:pPr marL="0" marR="0" lvl="0" indent="0" algn="just" rtl="0">
              <a:lnSpc>
                <a:spcPct val="100000"/>
              </a:lnSpc>
              <a:spcBef>
                <a:spcPts val="0"/>
              </a:spcBef>
              <a:spcAft>
                <a:spcPts val="0"/>
              </a:spcAft>
              <a:buClr>
                <a:schemeClr val="lt1"/>
              </a:buClr>
              <a:buSzPts val="1800"/>
              <a:buFont typeface="Arial"/>
              <a:buNone/>
            </a:pPr>
            <a:r>
              <a:rPr lang="en-US"/>
              <a:t>Con i temi applicati</a:t>
            </a:r>
            <a:endParaRPr/>
          </a:p>
        </p:txBody>
      </p:sp>
      <p:sp>
        <p:nvSpPr>
          <p:cNvPr id="699" name="Google Shape;699;p9"/>
          <p:cNvSpPr txBox="1"/>
          <p:nvPr>
            <p:ph type="body" idx="3"/>
          </p:nvPr>
        </p:nvSpPr>
        <p:spPr>
          <a:xfrm>
            <a:off x="801602" y="422222"/>
            <a:ext cx="5956470" cy="66514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lt1"/>
              </a:buClr>
              <a:buSzPts val="2800"/>
              <a:buNone/>
            </a:pPr>
            <a:r>
              <a:rPr lang="en-US"/>
              <a:t>Struttura e panoramica del kit di strumenti</a:t>
            </a:r>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Red Violet">
      <a:dk1>
        <a:srgbClr val="000000"/>
      </a:dk1>
      <a:lt1>
        <a:srgbClr val="FFFFFF"/>
      </a:lt1>
      <a:dk2>
        <a:srgbClr val="454551"/>
      </a:dk2>
      <a:lt2>
        <a:srgbClr val="D8D9DC"/>
      </a:lt2>
      <a:accent1>
        <a:srgbClr val="E32D91"/>
      </a:accent1>
      <a:accent2>
        <a:srgbClr val="C830CC"/>
      </a:accent2>
      <a:accent3>
        <a:srgbClr val="4EA6DC"/>
      </a:accent3>
      <a:accent4>
        <a:srgbClr val="4775E7"/>
      </a:accent4>
      <a:accent5>
        <a:srgbClr val="8971E1"/>
      </a:accent5>
      <a:accent6>
        <a:srgbClr val="D54773"/>
      </a:accent6>
      <a:hlink>
        <a:srgbClr val="6B9F25"/>
      </a:hlink>
      <a:folHlink>
        <a:srgbClr val="8C8C8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oreProperties xmlns:dc="http://purl.org/dc/elements/1.1/" xmlns:dcterms="http://purl.org/dc/terms/" xmlns:xsi="http://www.w3.org/2001/XMLSchema-instance" xmlns="http://schemas.openxmlformats.org/package/2006/metadata/core-properties">
  <dcterms:created xsi:type="dcterms:W3CDTF">2021-06-15T11:45:52.0000000Z</dcterms:created>
  <dc:creator>Samantha Carty</dc:creator>
  <keywords>, docId:49DBEB7C0A2259988A6281DB4A0EB4F1</keywords>
</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0x0101005F02E0EF7D44C04B9FA644DBFF45FF6A</vt:lpwstr>
  </property>
</Properties>
</file>