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7" r:id="rId5"/>
  </p:sldMasterIdLst>
  <p:notesMasterIdLst>
    <p:notesMasterId r:id="rId6"/>
  </p:notesMasterIdLst>
  <p:sldIdLst>
    <p:sldId id="256" r:id="rId7"/>
    <p:sldId id="257" r:id="rId8"/>
    <p:sldId id="258" r:id="rId9"/>
  </p:sldIdLst>
  <p:sldSz cy="10691800" cx="7559675"/>
  <p:notesSz cx="6858000" cy="9144000"/>
  <p:embeddedFontLst>
    <p:embeddedFont>
      <p:font typeface="Roboto"/>
      <p:regular r:id="rId10"/>
      <p:bold r:id="rId11"/>
      <p:italic r:id="rId12"/>
      <p:boldItalic r:id="rId13"/>
    </p:embeddedFont>
    <p:embeddedFont>
      <p:font typeface="Poppins"/>
      <p:regular r:id="rId14"/>
      <p:bold r:id="rId15"/>
      <p:italic r:id="rId16"/>
      <p:boldItalic r:id="rId17"/>
    </p:embeddedFont>
    <p:embeddedFont>
      <p:font typeface="Montserrat"/>
      <p:regular r:id="rId18"/>
      <p:bold r:id="rId19"/>
      <p:italic r:id="rId20"/>
      <p:boldItalic r:id="rId21"/>
    </p:embeddedFont>
    <p:embeddedFont>
      <p:font typeface="Century Schoolbook"/>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3">
          <p15:clr>
            <a:srgbClr val="A4A3A4"/>
          </p15:clr>
        </p15:guide>
        <p15:guide id="2" orient="horz" pos="3345">
          <p15:clr>
            <a:srgbClr val="A4A3A4"/>
          </p15:clr>
        </p15:guide>
      </p15:sldGuideLst>
    </p:ext>
    <p:ext uri="GoogleSlidesCustomDataVersion2">
      <go:slidesCustomData xmlns:go="http://customooxmlschemas.google.com/" r:id="rId26" roundtripDataSignature="AMtx7miKGMZBzsnHQ+yI/mPAyedsEyFj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3"/>
        <p:guide pos="334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CenturySchoolbook-regular.fntdata"/><Relationship Id="rId21" Type="http://schemas.openxmlformats.org/officeDocument/2006/relationships/font" Target="fonts/Montserrat-boldItalic.fntdata"/><Relationship Id="rId24" Type="http://schemas.openxmlformats.org/officeDocument/2006/relationships/font" Target="fonts/CenturySchoolbook-italic.fntdata"/><Relationship Id="rId23" Type="http://schemas.openxmlformats.org/officeDocument/2006/relationships/font" Target="fonts/CenturySchoolbook-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CenturySchoolbook-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33a936d8660_0_5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4" name="Google Shape;1234;g33a936d8660_0_552: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7" name="Google Shape;1257;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6" name="Google Shape;1266;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9.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8.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3" name="Shape 13"/>
        <p:cNvGrpSpPr/>
        <p:nvPr/>
      </p:nvGrpSpPr>
      <p:grpSpPr>
        <a:xfrm>
          <a:off x="0" y="0"/>
          <a:ext cx="0" cy="0"/>
          <a:chOff x="0" y="0"/>
          <a:chExt cx="0" cy="0"/>
        </a:xfrm>
      </p:grpSpPr>
      <p:sp>
        <p:nvSpPr>
          <p:cNvPr id="14" name="Google Shape;14;g33a936d8660_0_704"/>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g33a936d8660_0_704"/>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6" name="Google Shape;16;g33a936d8660_0_704"/>
          <p:cNvSpPr txBox="1"/>
          <p:nvPr>
            <p:ph idx="1"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7" name="Google Shape;17;g33a936d8660_0_704"/>
          <p:cNvSpPr txBox="1"/>
          <p:nvPr>
            <p:ph idx="2" type="body"/>
          </p:nvPr>
        </p:nvSpPr>
        <p:spPr>
          <a:xfrm>
            <a:off x="801602"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8" name="Google Shape;18;g33a936d8660_0_704"/>
          <p:cNvSpPr txBox="1"/>
          <p:nvPr>
            <p:ph idx="3" type="body"/>
          </p:nvPr>
        </p:nvSpPr>
        <p:spPr>
          <a:xfrm>
            <a:off x="801602" y="2403364"/>
            <a:ext cx="5956500" cy="7400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9" name="Google Shape;19;g33a936d8660_0_704"/>
          <p:cNvCxnSpPr/>
          <p:nvPr/>
        </p:nvCxnSpPr>
        <p:spPr>
          <a:xfrm>
            <a:off x="0" y="1462432"/>
            <a:ext cx="3779700" cy="0"/>
          </a:xfrm>
          <a:prstGeom prst="straightConnector1">
            <a:avLst/>
          </a:prstGeom>
          <a:noFill/>
          <a:ln cap="flat" cmpd="sng" w="28575">
            <a:solidFill>
              <a:srgbClr val="69ADAD"/>
            </a:solidFill>
            <a:prstDash val="solid"/>
            <a:miter lim="800000"/>
            <a:headEnd len="sm" w="sm" type="none"/>
            <a:tailEnd len="sm" w="sm" type="none"/>
          </a:ln>
        </p:spPr>
      </p:cxnSp>
      <p:sp>
        <p:nvSpPr>
          <p:cNvPr id="20" name="Google Shape;20;g33a936d8660_0_704"/>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21" name="Google Shape;21;g33a936d8660_0_704"/>
          <p:cNvSpPr/>
          <p:nvPr/>
        </p:nvSpPr>
        <p:spPr>
          <a:xfrm>
            <a:off x="158970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22" name="Google Shape;22;g33a936d8660_0_704"/>
          <p:cNvPicPr preferRelativeResize="0"/>
          <p:nvPr/>
        </p:nvPicPr>
        <p:blipFill rotWithShape="1">
          <a:blip r:embed="rId2">
            <a:alphaModFix/>
          </a:blip>
          <a:srcRect b="0" l="0" r="0" t="0"/>
          <a:stretch/>
        </p:blipFill>
        <p:spPr>
          <a:xfrm>
            <a:off x="324486" y="9660852"/>
            <a:ext cx="1244049" cy="433251"/>
          </a:xfrm>
          <a:prstGeom prst="rect">
            <a:avLst/>
          </a:prstGeom>
          <a:noFill/>
          <a:ln>
            <a:noFill/>
          </a:ln>
        </p:spPr>
      </p:pic>
      <p:pic>
        <p:nvPicPr>
          <p:cNvPr descr="Co-funded by the European Union logo in png for web usage" id="23" name="Google Shape;23;g33a936d8660_0_704"/>
          <p:cNvPicPr preferRelativeResize="0"/>
          <p:nvPr/>
        </p:nvPicPr>
        <p:blipFill rotWithShape="1">
          <a:blip r:embed="rId3">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58" name="Shape 158"/>
        <p:cNvGrpSpPr/>
        <p:nvPr/>
      </p:nvGrpSpPr>
      <p:grpSpPr>
        <a:xfrm>
          <a:off x="0" y="0"/>
          <a:ext cx="0" cy="0"/>
          <a:chOff x="0" y="0"/>
          <a:chExt cx="0" cy="0"/>
        </a:xfrm>
      </p:grpSpPr>
      <p:sp>
        <p:nvSpPr>
          <p:cNvPr id="159" name="Google Shape;159;g33a936d8660_0_723"/>
          <p:cNvSpPr/>
          <p:nvPr/>
        </p:nvSpPr>
        <p:spPr>
          <a:xfrm>
            <a:off x="0" y="657726"/>
            <a:ext cx="7559700" cy="93669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60" name="Google Shape;160;g33a936d8660_0_723"/>
          <p:cNvGrpSpPr/>
          <p:nvPr/>
        </p:nvGrpSpPr>
        <p:grpSpPr>
          <a:xfrm>
            <a:off x="-1092531" y="5135114"/>
            <a:ext cx="6117586" cy="6119389"/>
            <a:chOff x="110688" y="1674538"/>
            <a:chExt cx="7339635" cy="7341798"/>
          </a:xfrm>
        </p:grpSpPr>
        <p:sp>
          <p:nvSpPr>
            <p:cNvPr id="161" name="Google Shape;161;g33a936d8660_0_7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62" name="Google Shape;162;g33a936d8660_0_7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63" name="Google Shape;163;g33a936d8660_0_723"/>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4" name="Google Shape;164;g33a936d8660_0_723"/>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65" name="Google Shape;165;g33a936d8660_0_723"/>
          <p:cNvCxnSpPr/>
          <p:nvPr/>
        </p:nvCxnSpPr>
        <p:spPr>
          <a:xfrm>
            <a:off x="3779837" y="2296621"/>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166" name="Google Shape;166;g33a936d8660_0_723"/>
          <p:cNvSpPr/>
          <p:nvPr/>
        </p:nvSpPr>
        <p:spPr>
          <a:xfrm>
            <a:off x="-1642533" y="0"/>
            <a:ext cx="1642500" cy="10691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67" name="Google Shape;167;g33a936d8660_0_723"/>
          <p:cNvSpPr/>
          <p:nvPr/>
        </p:nvSpPr>
        <p:spPr>
          <a:xfrm rot="-5400000">
            <a:off x="2958600" y="7749120"/>
            <a:ext cx="1642500" cy="7559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68" name="Google Shape;168;g33a936d8660_0_723"/>
          <p:cNvSpPr txBox="1"/>
          <p:nvPr>
            <p:ph idx="1" type="body"/>
          </p:nvPr>
        </p:nvSpPr>
        <p:spPr>
          <a:xfrm>
            <a:off x="3779837" y="833157"/>
            <a:ext cx="19557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69" name="Google Shape;169;g33a936d8660_0_723"/>
          <p:cNvSpPr txBox="1"/>
          <p:nvPr>
            <p:ph idx="2" type="body"/>
          </p:nvPr>
        </p:nvSpPr>
        <p:spPr>
          <a:xfrm>
            <a:off x="3779837" y="2592720"/>
            <a:ext cx="28302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0" name="Shape 170"/>
        <p:cNvGrpSpPr/>
        <p:nvPr/>
      </p:nvGrpSpPr>
      <p:grpSpPr>
        <a:xfrm>
          <a:off x="0" y="0"/>
          <a:ext cx="0" cy="0"/>
          <a:chOff x="0" y="0"/>
          <a:chExt cx="0" cy="0"/>
        </a:xfrm>
      </p:grpSpPr>
      <p:sp>
        <p:nvSpPr>
          <p:cNvPr id="171" name="Google Shape;171;g33a936d8660_0_735"/>
          <p:cNvSpPr/>
          <p:nvPr/>
        </p:nvSpPr>
        <p:spPr>
          <a:xfrm>
            <a:off x="0" y="2690806"/>
            <a:ext cx="7559700" cy="27525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72" name="Google Shape;172;g33a936d8660_0_735"/>
          <p:cNvSpPr txBox="1"/>
          <p:nvPr>
            <p:ph idx="1" type="body"/>
          </p:nvPr>
        </p:nvSpPr>
        <p:spPr>
          <a:xfrm>
            <a:off x="769518"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73" name="Google Shape;173;g33a936d8660_0_735"/>
          <p:cNvCxnSpPr/>
          <p:nvPr/>
        </p:nvCxnSpPr>
        <p:spPr>
          <a:xfrm>
            <a:off x="0" y="1462432"/>
            <a:ext cx="3779700" cy="0"/>
          </a:xfrm>
          <a:prstGeom prst="straightConnector1">
            <a:avLst/>
          </a:prstGeom>
          <a:noFill/>
          <a:ln cap="flat" cmpd="sng" w="28575">
            <a:solidFill>
              <a:srgbClr val="69ADAD"/>
            </a:solidFill>
            <a:prstDash val="solid"/>
            <a:miter lim="800000"/>
            <a:headEnd len="sm" w="sm" type="none"/>
            <a:tailEnd len="sm" w="sm" type="none"/>
          </a:ln>
        </p:spPr>
      </p:cxnSp>
      <p:sp>
        <p:nvSpPr>
          <p:cNvPr id="174" name="Google Shape;174;g33a936d8660_0_735"/>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75" name="Google Shape;175;g33a936d8660_0_735"/>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76" name="Google Shape;176;g33a936d8660_0_735"/>
          <p:cNvSpPr txBox="1"/>
          <p:nvPr>
            <p:ph idx="2" type="body"/>
          </p:nvPr>
        </p:nvSpPr>
        <p:spPr>
          <a:xfrm>
            <a:off x="3128102" y="4078366"/>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77" name="Google Shape;177;g33a936d8660_0_735"/>
          <p:cNvSpPr txBox="1"/>
          <p:nvPr>
            <p:ph idx="3" type="body"/>
          </p:nvPr>
        </p:nvSpPr>
        <p:spPr>
          <a:xfrm>
            <a:off x="615910" y="2948645"/>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78" name="Google Shape;178;g33a936d8660_0_735"/>
          <p:cNvSpPr txBox="1"/>
          <p:nvPr>
            <p:ph idx="4" type="body"/>
          </p:nvPr>
        </p:nvSpPr>
        <p:spPr>
          <a:xfrm>
            <a:off x="615910" y="2956923"/>
            <a:ext cx="3288600" cy="20661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grpSp>
        <p:nvGrpSpPr>
          <p:cNvPr id="179" name="Google Shape;179;g33a936d8660_0_735"/>
          <p:cNvGrpSpPr/>
          <p:nvPr/>
        </p:nvGrpSpPr>
        <p:grpSpPr>
          <a:xfrm>
            <a:off x="5203690" y="1933420"/>
            <a:ext cx="3314579" cy="3315556"/>
            <a:chOff x="110688" y="1674538"/>
            <a:chExt cx="7339635" cy="7341798"/>
          </a:xfrm>
        </p:grpSpPr>
        <p:sp>
          <p:nvSpPr>
            <p:cNvPr id="180" name="Google Shape;180;g33a936d8660_0_7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81" name="Google Shape;181;g33a936d8660_0_7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82" name="Google Shape;182;g33a936d8660_0_735"/>
          <p:cNvSpPr txBox="1"/>
          <p:nvPr>
            <p:ph idx="5" type="body"/>
          </p:nvPr>
        </p:nvSpPr>
        <p:spPr>
          <a:xfrm>
            <a:off x="615910" y="5006693"/>
            <a:ext cx="3297600" cy="215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83" name="Google Shape;183;g33a936d8660_0_735"/>
          <p:cNvSpPr/>
          <p:nvPr/>
        </p:nvSpPr>
        <p:spPr>
          <a:xfrm>
            <a:off x="7559675" y="-1014153"/>
            <a:ext cx="1351500" cy="117060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84" name="Google Shape;184;g33a936d8660_0_735"/>
          <p:cNvSpPr txBox="1"/>
          <p:nvPr>
            <p:ph idx="6" type="body"/>
          </p:nvPr>
        </p:nvSpPr>
        <p:spPr>
          <a:xfrm>
            <a:off x="3913430" y="5729275"/>
            <a:ext cx="3290400" cy="4476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9ADAD"/>
              </a:buClr>
              <a:buSzPts val="1800"/>
              <a:buFont typeface="Arial"/>
              <a:buNone/>
              <a:defRPr b="0" i="0" sz="18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85" name="Google Shape;185;g33a936d8660_0_735"/>
          <p:cNvSpPr txBox="1"/>
          <p:nvPr>
            <p:ph idx="7" type="body"/>
          </p:nvPr>
        </p:nvSpPr>
        <p:spPr>
          <a:xfrm>
            <a:off x="3913430" y="6307299"/>
            <a:ext cx="3290400" cy="10446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1"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86" name="Google Shape;186;g33a936d8660_0_735"/>
          <p:cNvCxnSpPr/>
          <p:nvPr/>
        </p:nvCxnSpPr>
        <p:spPr>
          <a:xfrm>
            <a:off x="3951983" y="7966228"/>
            <a:ext cx="3607800" cy="0"/>
          </a:xfrm>
          <a:prstGeom prst="straightConnector1">
            <a:avLst/>
          </a:prstGeom>
          <a:noFill/>
          <a:ln cap="flat" cmpd="sng" w="28575">
            <a:solidFill>
              <a:srgbClr val="69ADAD"/>
            </a:solidFill>
            <a:prstDash val="solid"/>
            <a:miter lim="800000"/>
            <a:headEnd len="sm" w="sm" type="none"/>
            <a:tailEnd len="sm" w="sm" type="none"/>
          </a:ln>
        </p:spPr>
      </p:cxnSp>
      <p:sp>
        <p:nvSpPr>
          <p:cNvPr id="187" name="Google Shape;187;g33a936d8660_0_735"/>
          <p:cNvSpPr txBox="1"/>
          <p:nvPr>
            <p:ph idx="8" type="body"/>
          </p:nvPr>
        </p:nvSpPr>
        <p:spPr>
          <a:xfrm>
            <a:off x="3898756" y="7420110"/>
            <a:ext cx="3297600" cy="215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200"/>
              <a:buNone/>
              <a:defRPr b="1" i="0" sz="12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88" name="Google Shape;188;g33a936d8660_0_735"/>
          <p:cNvSpPr txBox="1"/>
          <p:nvPr>
            <p:ph idx="9" type="body"/>
          </p:nvPr>
        </p:nvSpPr>
        <p:spPr>
          <a:xfrm>
            <a:off x="3898440" y="8241026"/>
            <a:ext cx="3290400" cy="10446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1"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89" name="Google Shape;189;g33a936d8660_0_735"/>
          <p:cNvSpPr txBox="1"/>
          <p:nvPr>
            <p:ph idx="13" type="body"/>
          </p:nvPr>
        </p:nvSpPr>
        <p:spPr>
          <a:xfrm>
            <a:off x="3883766" y="9353837"/>
            <a:ext cx="3297600" cy="215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200"/>
              <a:buNone/>
              <a:defRPr b="1" i="0" sz="12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pic>
        <p:nvPicPr>
          <p:cNvPr id="190" name="Google Shape;190;g33a936d8660_0_735"/>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1" name="Google Shape;191;g33a936d8660_0_735"/>
          <p:cNvSpPr/>
          <p:nvPr>
            <p:ph idx="14" type="pic"/>
          </p:nvPr>
        </p:nvSpPr>
        <p:spPr>
          <a:xfrm>
            <a:off x="1" y="7328454"/>
            <a:ext cx="2938800" cy="3367800"/>
          </a:xfrm>
          <a:prstGeom prst="rect">
            <a:avLst/>
          </a:prstGeom>
          <a:noFill/>
          <a:ln>
            <a:noFill/>
          </a:ln>
        </p:spPr>
      </p:sp>
      <p:sp>
        <p:nvSpPr>
          <p:cNvPr id="192" name="Google Shape;192;g33a936d8660_0_735"/>
          <p:cNvSpPr txBox="1"/>
          <p:nvPr>
            <p:ph idx="15" type="body"/>
          </p:nvPr>
        </p:nvSpPr>
        <p:spPr>
          <a:xfrm>
            <a:off x="753476"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193" name="Shape 193"/>
        <p:cNvGrpSpPr/>
        <p:nvPr/>
      </p:nvGrpSpPr>
      <p:grpSpPr>
        <a:xfrm>
          <a:off x="0" y="0"/>
          <a:ext cx="0" cy="0"/>
          <a:chOff x="0" y="0"/>
          <a:chExt cx="0" cy="0"/>
        </a:xfrm>
      </p:grpSpPr>
      <p:pic>
        <p:nvPicPr>
          <p:cNvPr id="194" name="Google Shape;194;g33a936d8660_0_758"/>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95" name="Google Shape;195;g33a936d8660_0_75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96" name="Google Shape;196;g33a936d8660_0_758"/>
          <p:cNvSpPr txBox="1"/>
          <p:nvPr>
            <p:ph idx="1" type="body"/>
          </p:nvPr>
        </p:nvSpPr>
        <p:spPr>
          <a:xfrm>
            <a:off x="3128102" y="2738011"/>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97" name="Google Shape;197;g33a936d8660_0_758"/>
          <p:cNvSpPr txBox="1"/>
          <p:nvPr>
            <p:ph idx="2" type="body"/>
          </p:nvPr>
        </p:nvSpPr>
        <p:spPr>
          <a:xfrm>
            <a:off x="615910" y="805650"/>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98" name="Google Shape;198;g33a936d8660_0_758"/>
          <p:cNvSpPr txBox="1"/>
          <p:nvPr>
            <p:ph idx="3" type="body"/>
          </p:nvPr>
        </p:nvSpPr>
        <p:spPr>
          <a:xfrm>
            <a:off x="615910" y="803767"/>
            <a:ext cx="3288600" cy="2623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99" name="Google Shape;199;g33a936d8660_0_758"/>
          <p:cNvSpPr txBox="1"/>
          <p:nvPr>
            <p:ph idx="12" type="sldNum"/>
          </p:nvPr>
        </p:nvSpPr>
        <p:spPr>
          <a:xfrm>
            <a:off x="329367"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00" name="Google Shape;200;g33a936d8660_0_758"/>
          <p:cNvSpPr txBox="1"/>
          <p:nvPr/>
        </p:nvSpPr>
        <p:spPr>
          <a:xfrm rot="-5400000">
            <a:off x="-1431483"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01" name="Google Shape;201;g33a936d8660_0_758"/>
          <p:cNvSpPr/>
          <p:nvPr>
            <p:ph idx="4" type="pic"/>
          </p:nvPr>
        </p:nvSpPr>
        <p:spPr>
          <a:xfrm>
            <a:off x="2777346" y="4368139"/>
            <a:ext cx="4782300" cy="5520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2" name="Shape 202"/>
        <p:cNvGrpSpPr/>
        <p:nvPr/>
      </p:nvGrpSpPr>
      <p:grpSpPr>
        <a:xfrm>
          <a:off x="0" y="0"/>
          <a:ext cx="0" cy="0"/>
          <a:chOff x="0" y="0"/>
          <a:chExt cx="0" cy="0"/>
        </a:xfrm>
      </p:grpSpPr>
      <p:sp>
        <p:nvSpPr>
          <p:cNvPr id="203" name="Google Shape;203;g33a936d8660_0_767"/>
          <p:cNvSpPr/>
          <p:nvPr/>
        </p:nvSpPr>
        <p:spPr>
          <a:xfrm>
            <a:off x="0" y="0"/>
            <a:ext cx="7559700" cy="28710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04" name="Google Shape;204;g33a936d8660_0_767"/>
          <p:cNvGrpSpPr/>
          <p:nvPr/>
        </p:nvGrpSpPr>
        <p:grpSpPr>
          <a:xfrm>
            <a:off x="5203690" y="-757385"/>
            <a:ext cx="3314579" cy="3315556"/>
            <a:chOff x="110688" y="1674538"/>
            <a:chExt cx="7339635" cy="7341798"/>
          </a:xfrm>
        </p:grpSpPr>
        <p:sp>
          <p:nvSpPr>
            <p:cNvPr id="205" name="Google Shape;205;g33a936d8660_0_76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06" name="Google Shape;206;g33a936d8660_0_76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07" name="Google Shape;207;g33a936d8660_0_767"/>
          <p:cNvSpPr/>
          <p:nvPr/>
        </p:nvSpPr>
        <p:spPr>
          <a:xfrm>
            <a:off x="7559675" y="-1014153"/>
            <a:ext cx="1351500" cy="117060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08" name="Google Shape;208;g33a936d8660_0_767"/>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09" name="Google Shape;209;g33a936d8660_0_767"/>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10" name="Google Shape;210;g33a936d8660_0_767"/>
          <p:cNvSpPr txBox="1"/>
          <p:nvPr>
            <p:ph idx="1" type="body"/>
          </p:nvPr>
        </p:nvSpPr>
        <p:spPr>
          <a:xfrm>
            <a:off x="801602" y="3132368"/>
            <a:ext cx="5956500" cy="6671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11" name="Google Shape;211;g33a936d8660_0_767"/>
          <p:cNvCxnSpPr/>
          <p:nvPr/>
        </p:nvCxnSpPr>
        <p:spPr>
          <a:xfrm>
            <a:off x="0" y="1462432"/>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212" name="Google Shape;212;g33a936d8660_0_767"/>
          <p:cNvSpPr/>
          <p:nvPr/>
        </p:nvSpPr>
        <p:spPr>
          <a:xfrm>
            <a:off x="0" y="-1014153"/>
            <a:ext cx="7559700" cy="10143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13" name="Google Shape;213;g33a936d8660_0_767"/>
          <p:cNvSpPr txBox="1"/>
          <p:nvPr>
            <p:ph idx="2"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14" name="Google Shape;214;g33a936d8660_0_767"/>
          <p:cNvSpPr txBox="1"/>
          <p:nvPr>
            <p:ph idx="3" type="body"/>
          </p:nvPr>
        </p:nvSpPr>
        <p:spPr>
          <a:xfrm>
            <a:off x="801602"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15" name="Shape 215"/>
        <p:cNvGrpSpPr/>
        <p:nvPr/>
      </p:nvGrpSpPr>
      <p:grpSpPr>
        <a:xfrm>
          <a:off x="0" y="0"/>
          <a:ext cx="0" cy="0"/>
          <a:chOff x="0" y="0"/>
          <a:chExt cx="0" cy="0"/>
        </a:xfrm>
      </p:grpSpPr>
      <p:sp>
        <p:nvSpPr>
          <p:cNvPr id="216" name="Google Shape;216;g33a936d8660_0_780"/>
          <p:cNvSpPr/>
          <p:nvPr/>
        </p:nvSpPr>
        <p:spPr>
          <a:xfrm>
            <a:off x="0" y="2431361"/>
            <a:ext cx="6752951" cy="7714762"/>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17" name="Google Shape;217;g33a936d8660_0_780"/>
          <p:cNvSpPr txBox="1"/>
          <p:nvPr>
            <p:ph idx="1" type="body"/>
          </p:nvPr>
        </p:nvSpPr>
        <p:spPr>
          <a:xfrm>
            <a:off x="801602" y="3461943"/>
            <a:ext cx="28641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18" name="Google Shape;218;g33a936d8660_0_780"/>
          <p:cNvSpPr/>
          <p:nvPr/>
        </p:nvSpPr>
        <p:spPr>
          <a:xfrm>
            <a:off x="794294" y="4163970"/>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19" name="Google Shape;219;g33a936d8660_0_780"/>
          <p:cNvSpPr txBox="1"/>
          <p:nvPr>
            <p:ph idx="2" type="body"/>
          </p:nvPr>
        </p:nvSpPr>
        <p:spPr>
          <a:xfrm>
            <a:off x="794294" y="5326517"/>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20" name="Google Shape;220;g33a936d8660_0_780"/>
          <p:cNvSpPr/>
          <p:nvPr/>
        </p:nvSpPr>
        <p:spPr>
          <a:xfrm>
            <a:off x="794294" y="5656461"/>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21" name="Google Shape;221;g33a936d8660_0_780"/>
          <p:cNvSpPr txBox="1"/>
          <p:nvPr>
            <p:ph idx="3" type="body"/>
          </p:nvPr>
        </p:nvSpPr>
        <p:spPr>
          <a:xfrm>
            <a:off x="794294" y="6819008"/>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22" name="Google Shape;222;g33a936d8660_0_780"/>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3" name="Google Shape;223;g33a936d8660_0_780"/>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24" name="Google Shape;224;g33a936d8660_0_780"/>
          <p:cNvSpPr txBox="1"/>
          <p:nvPr>
            <p:ph idx="4" type="body"/>
          </p:nvPr>
        </p:nvSpPr>
        <p:spPr>
          <a:xfrm>
            <a:off x="801602" y="88781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25" name="Google Shape;225;g33a936d8660_0_780"/>
          <p:cNvCxnSpPr/>
          <p:nvPr/>
        </p:nvCxnSpPr>
        <p:spPr>
          <a:xfrm>
            <a:off x="0" y="1462432"/>
            <a:ext cx="3779700" cy="0"/>
          </a:xfrm>
          <a:prstGeom prst="straightConnector1">
            <a:avLst/>
          </a:prstGeom>
          <a:noFill/>
          <a:ln cap="flat" cmpd="sng" w="28575">
            <a:solidFill>
              <a:srgbClr val="69ADAD"/>
            </a:solidFill>
            <a:prstDash val="solid"/>
            <a:miter lim="800000"/>
            <a:headEnd len="sm" w="sm" type="none"/>
            <a:tailEnd len="sm" w="sm" type="none"/>
          </a:ln>
        </p:spPr>
      </p:cxnSp>
      <p:sp>
        <p:nvSpPr>
          <p:cNvPr id="226" name="Google Shape;226;g33a936d8660_0_780"/>
          <p:cNvSpPr/>
          <p:nvPr/>
        </p:nvSpPr>
        <p:spPr>
          <a:xfrm>
            <a:off x="794294" y="7125497"/>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27" name="Google Shape;227;g33a936d8660_0_780"/>
          <p:cNvSpPr txBox="1"/>
          <p:nvPr>
            <p:ph idx="5" type="body"/>
          </p:nvPr>
        </p:nvSpPr>
        <p:spPr>
          <a:xfrm>
            <a:off x="794294" y="8288044"/>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28" name="Google Shape;228;g33a936d8660_0_780"/>
          <p:cNvSpPr/>
          <p:nvPr/>
        </p:nvSpPr>
        <p:spPr>
          <a:xfrm>
            <a:off x="3132759" y="4148979"/>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29" name="Google Shape;229;g33a936d8660_0_780"/>
          <p:cNvSpPr txBox="1"/>
          <p:nvPr>
            <p:ph idx="6" type="body"/>
          </p:nvPr>
        </p:nvSpPr>
        <p:spPr>
          <a:xfrm>
            <a:off x="3132759" y="5311526"/>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30" name="Google Shape;230;g33a936d8660_0_780"/>
          <p:cNvSpPr/>
          <p:nvPr/>
        </p:nvSpPr>
        <p:spPr>
          <a:xfrm>
            <a:off x="3132759" y="5641470"/>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1" name="Google Shape;231;g33a936d8660_0_780"/>
          <p:cNvSpPr txBox="1"/>
          <p:nvPr>
            <p:ph idx="7" type="body"/>
          </p:nvPr>
        </p:nvSpPr>
        <p:spPr>
          <a:xfrm>
            <a:off x="3132759" y="6804017"/>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32" name="Google Shape;232;g33a936d8660_0_780"/>
          <p:cNvSpPr/>
          <p:nvPr/>
        </p:nvSpPr>
        <p:spPr>
          <a:xfrm>
            <a:off x="3132759" y="7110506"/>
            <a:ext cx="2133300" cy="110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3" name="Google Shape;233;g33a936d8660_0_780"/>
          <p:cNvSpPr txBox="1"/>
          <p:nvPr>
            <p:ph idx="8" type="body"/>
          </p:nvPr>
        </p:nvSpPr>
        <p:spPr>
          <a:xfrm>
            <a:off x="3132759" y="8273053"/>
            <a:ext cx="2133300" cy="279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34" name="Google Shape;234;g33a936d8660_0_780"/>
          <p:cNvSpPr/>
          <p:nvPr/>
        </p:nvSpPr>
        <p:spPr>
          <a:xfrm>
            <a:off x="3268133" y="9004089"/>
            <a:ext cx="4291500" cy="4464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35" name="Google Shape;235;g33a936d8660_0_780"/>
          <p:cNvSpPr txBox="1"/>
          <p:nvPr>
            <p:ph idx="9" type="body"/>
          </p:nvPr>
        </p:nvSpPr>
        <p:spPr>
          <a:xfrm>
            <a:off x="3268133" y="9000978"/>
            <a:ext cx="4291500" cy="44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36" name="Google Shape;236;g33a936d8660_0_780"/>
          <p:cNvSpPr txBox="1"/>
          <p:nvPr>
            <p:ph idx="13"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37" name="Shape 237"/>
        <p:cNvGrpSpPr/>
        <p:nvPr/>
      </p:nvGrpSpPr>
      <p:grpSpPr>
        <a:xfrm>
          <a:off x="0" y="0"/>
          <a:ext cx="0" cy="0"/>
          <a:chOff x="0" y="0"/>
          <a:chExt cx="0" cy="0"/>
        </a:xfrm>
      </p:grpSpPr>
      <p:sp>
        <p:nvSpPr>
          <p:cNvPr id="238" name="Google Shape;238;g33a936d8660_0_802"/>
          <p:cNvSpPr/>
          <p:nvPr/>
        </p:nvSpPr>
        <p:spPr>
          <a:xfrm>
            <a:off x="0" y="0"/>
            <a:ext cx="7559700" cy="53460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39" name="Google Shape;239;g33a936d8660_0_802"/>
          <p:cNvGrpSpPr/>
          <p:nvPr/>
        </p:nvGrpSpPr>
        <p:grpSpPr>
          <a:xfrm>
            <a:off x="5757331" y="-757498"/>
            <a:ext cx="2760437" cy="2761250"/>
            <a:chOff x="110688" y="1674538"/>
            <a:chExt cx="7339635" cy="7341798"/>
          </a:xfrm>
        </p:grpSpPr>
        <p:sp>
          <p:nvSpPr>
            <p:cNvPr id="240" name="Google Shape;240;g33a936d8660_0_80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41" name="Google Shape;241;g33a936d8660_0_80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42" name="Google Shape;242;g33a936d8660_0_802"/>
          <p:cNvSpPr/>
          <p:nvPr/>
        </p:nvSpPr>
        <p:spPr>
          <a:xfrm>
            <a:off x="0" y="-1014153"/>
            <a:ext cx="7559700" cy="10143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43" name="Google Shape;243;g33a936d8660_0_802"/>
          <p:cNvSpPr/>
          <p:nvPr/>
        </p:nvSpPr>
        <p:spPr>
          <a:xfrm>
            <a:off x="7559675" y="-1014153"/>
            <a:ext cx="1351500" cy="117060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44" name="Google Shape;244;g33a936d8660_0_802"/>
          <p:cNvSpPr txBox="1"/>
          <p:nvPr>
            <p:ph idx="1" type="body"/>
          </p:nvPr>
        </p:nvSpPr>
        <p:spPr>
          <a:xfrm>
            <a:off x="801602" y="155552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45" name="Google Shape;245;g33a936d8660_0_802"/>
          <p:cNvSpPr txBox="1"/>
          <p:nvPr>
            <p:ph idx="2" type="body"/>
          </p:nvPr>
        </p:nvSpPr>
        <p:spPr>
          <a:xfrm>
            <a:off x="801602" y="88781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46" name="Google Shape;246;g33a936d8660_0_802"/>
          <p:cNvSpPr txBox="1"/>
          <p:nvPr>
            <p:ph idx="3" type="body"/>
          </p:nvPr>
        </p:nvSpPr>
        <p:spPr>
          <a:xfrm>
            <a:off x="801602" y="2403364"/>
            <a:ext cx="5956500" cy="26220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47" name="Google Shape;247;g33a936d8660_0_802"/>
          <p:cNvCxnSpPr/>
          <p:nvPr/>
        </p:nvCxnSpPr>
        <p:spPr>
          <a:xfrm>
            <a:off x="0" y="1462432"/>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248" name="Google Shape;248;g33a936d8660_0_802"/>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49" name="Google Shape;249;g33a936d8660_0_802"/>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250" name="Google Shape;250;g33a936d8660_0_802"/>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51" name="Google Shape;251;g33a936d8660_0_802"/>
          <p:cNvSpPr/>
          <p:nvPr>
            <p:ph idx="4" type="pic"/>
          </p:nvPr>
        </p:nvSpPr>
        <p:spPr>
          <a:xfrm>
            <a:off x="1" y="6188950"/>
            <a:ext cx="3739800" cy="4503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2" name="Shape 252"/>
        <p:cNvGrpSpPr/>
        <p:nvPr/>
      </p:nvGrpSpPr>
      <p:grpSpPr>
        <a:xfrm>
          <a:off x="0" y="0"/>
          <a:ext cx="0" cy="0"/>
          <a:chOff x="0" y="0"/>
          <a:chExt cx="0" cy="0"/>
        </a:xfrm>
      </p:grpSpPr>
      <p:sp>
        <p:nvSpPr>
          <p:cNvPr id="253" name="Google Shape;253;g33a936d8660_0_817"/>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54" name="Google Shape;254;g33a936d8660_0_817"/>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55" name="Google Shape;255;g33a936d8660_0_817"/>
          <p:cNvSpPr/>
          <p:nvPr/>
        </p:nvSpPr>
        <p:spPr>
          <a:xfrm>
            <a:off x="0" y="0"/>
            <a:ext cx="7559700" cy="100245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56" name="Google Shape;256;g33a936d8660_0_817"/>
          <p:cNvSpPr txBox="1"/>
          <p:nvPr>
            <p:ph idx="1" type="body"/>
          </p:nvPr>
        </p:nvSpPr>
        <p:spPr>
          <a:xfrm>
            <a:off x="801602" y="3132368"/>
            <a:ext cx="5956500" cy="6671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57" name="Google Shape;257;g33a936d8660_0_817"/>
          <p:cNvCxnSpPr/>
          <p:nvPr/>
        </p:nvCxnSpPr>
        <p:spPr>
          <a:xfrm>
            <a:off x="0" y="1462432"/>
            <a:ext cx="3779700" cy="0"/>
          </a:xfrm>
          <a:prstGeom prst="straightConnector1">
            <a:avLst/>
          </a:prstGeom>
          <a:noFill/>
          <a:ln cap="flat" cmpd="sng" w="28575">
            <a:solidFill>
              <a:schemeClr val="lt1"/>
            </a:solidFill>
            <a:prstDash val="solid"/>
            <a:miter lim="800000"/>
            <a:headEnd len="sm" w="sm" type="none"/>
            <a:tailEnd len="sm" w="sm" type="none"/>
          </a:ln>
        </p:spPr>
      </p:cxnSp>
      <p:grpSp>
        <p:nvGrpSpPr>
          <p:cNvPr id="258" name="Google Shape;258;g33a936d8660_0_817"/>
          <p:cNvGrpSpPr/>
          <p:nvPr/>
        </p:nvGrpSpPr>
        <p:grpSpPr>
          <a:xfrm>
            <a:off x="-855513" y="7571851"/>
            <a:ext cx="3314579" cy="3315556"/>
            <a:chOff x="110688" y="1674538"/>
            <a:chExt cx="7339635" cy="7341798"/>
          </a:xfrm>
        </p:grpSpPr>
        <p:sp>
          <p:nvSpPr>
            <p:cNvPr id="259" name="Google Shape;259;g33a936d8660_0_8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60" name="Google Shape;260;g33a936d8660_0_8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61" name="Google Shape;261;g33a936d8660_0_817"/>
          <p:cNvSpPr/>
          <p:nvPr/>
        </p:nvSpPr>
        <p:spPr>
          <a:xfrm>
            <a:off x="-1642533" y="0"/>
            <a:ext cx="1642500" cy="10691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2" name="Google Shape;262;g33a936d8660_0_817"/>
          <p:cNvSpPr/>
          <p:nvPr/>
        </p:nvSpPr>
        <p:spPr>
          <a:xfrm rot="-5400000">
            <a:off x="2958600" y="7749120"/>
            <a:ext cx="1642500" cy="7559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3" name="Google Shape;263;g33a936d8660_0_817"/>
          <p:cNvSpPr txBox="1"/>
          <p:nvPr>
            <p:ph idx="2"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64" name="Google Shape;264;g33a936d8660_0_817"/>
          <p:cNvSpPr txBox="1"/>
          <p:nvPr>
            <p:ph idx="3" type="body"/>
          </p:nvPr>
        </p:nvSpPr>
        <p:spPr>
          <a:xfrm>
            <a:off x="801602"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265" name="Shape 265"/>
        <p:cNvGrpSpPr/>
        <p:nvPr/>
      </p:nvGrpSpPr>
      <p:grpSpPr>
        <a:xfrm>
          <a:off x="0" y="0"/>
          <a:ext cx="0" cy="0"/>
          <a:chOff x="0" y="0"/>
          <a:chExt cx="0" cy="0"/>
        </a:xfrm>
      </p:grpSpPr>
      <p:sp>
        <p:nvSpPr>
          <p:cNvPr id="266" name="Google Shape;266;g33a936d8660_0_830"/>
          <p:cNvSpPr/>
          <p:nvPr/>
        </p:nvSpPr>
        <p:spPr>
          <a:xfrm>
            <a:off x="0" y="657726"/>
            <a:ext cx="7559700" cy="9366900"/>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267" name="Google Shape;267;g33a936d8660_0_830"/>
          <p:cNvGrpSpPr/>
          <p:nvPr/>
        </p:nvGrpSpPr>
        <p:grpSpPr>
          <a:xfrm>
            <a:off x="-1092531" y="5135114"/>
            <a:ext cx="6117586" cy="6119389"/>
            <a:chOff x="110688" y="1674538"/>
            <a:chExt cx="7339635" cy="7341798"/>
          </a:xfrm>
        </p:grpSpPr>
        <p:sp>
          <p:nvSpPr>
            <p:cNvPr id="268" name="Google Shape;268;g33a936d8660_0_8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269" name="Google Shape;269;g33a936d8660_0_8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270" name="Google Shape;270;g33a936d8660_0_830"/>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71" name="Google Shape;271;g33a936d8660_0_830"/>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272" name="Google Shape;272;g33a936d8660_0_830"/>
          <p:cNvCxnSpPr/>
          <p:nvPr/>
        </p:nvCxnSpPr>
        <p:spPr>
          <a:xfrm>
            <a:off x="3779837" y="2296621"/>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273" name="Google Shape;273;g33a936d8660_0_830"/>
          <p:cNvSpPr/>
          <p:nvPr/>
        </p:nvSpPr>
        <p:spPr>
          <a:xfrm>
            <a:off x="-1642533" y="0"/>
            <a:ext cx="1642500" cy="10691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4" name="Google Shape;274;g33a936d8660_0_830"/>
          <p:cNvSpPr/>
          <p:nvPr/>
        </p:nvSpPr>
        <p:spPr>
          <a:xfrm rot="-5400000">
            <a:off x="2958600" y="7749120"/>
            <a:ext cx="1642500" cy="7559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75" name="Google Shape;275;g33a936d8660_0_830"/>
          <p:cNvSpPr txBox="1"/>
          <p:nvPr>
            <p:ph idx="1" type="body"/>
          </p:nvPr>
        </p:nvSpPr>
        <p:spPr>
          <a:xfrm>
            <a:off x="3779837" y="833157"/>
            <a:ext cx="19557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76" name="Google Shape;276;g33a936d8660_0_830"/>
          <p:cNvSpPr txBox="1"/>
          <p:nvPr>
            <p:ph idx="2" type="body"/>
          </p:nvPr>
        </p:nvSpPr>
        <p:spPr>
          <a:xfrm>
            <a:off x="3779837" y="2592720"/>
            <a:ext cx="28302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277" name="Shape 277"/>
        <p:cNvGrpSpPr/>
        <p:nvPr/>
      </p:nvGrpSpPr>
      <p:grpSpPr>
        <a:xfrm>
          <a:off x="0" y="0"/>
          <a:ext cx="0" cy="0"/>
          <a:chOff x="0" y="0"/>
          <a:chExt cx="0" cy="0"/>
        </a:xfrm>
      </p:grpSpPr>
      <p:pic>
        <p:nvPicPr>
          <p:cNvPr id="278" name="Google Shape;278;g33a936d8660_0_842"/>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279" name="Google Shape;279;g33a936d8660_0_842"/>
          <p:cNvSpPr/>
          <p:nvPr>
            <p:ph idx="2" type="pic"/>
          </p:nvPr>
        </p:nvSpPr>
        <p:spPr>
          <a:xfrm>
            <a:off x="5136" y="1"/>
            <a:ext cx="2850600" cy="3459600"/>
          </a:xfrm>
          <a:prstGeom prst="rect">
            <a:avLst/>
          </a:prstGeom>
          <a:noFill/>
          <a:ln>
            <a:noFill/>
          </a:ln>
        </p:spPr>
      </p:sp>
      <p:sp>
        <p:nvSpPr>
          <p:cNvPr id="280" name="Google Shape;280;g33a936d8660_0_842"/>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81" name="Google Shape;281;g33a936d8660_0_842"/>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82" name="Google Shape;282;g33a936d8660_0_842"/>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283" name="Google Shape;283;g33a936d8660_0_842"/>
          <p:cNvSpPr txBox="1"/>
          <p:nvPr>
            <p:ph idx="1" type="body"/>
          </p:nvPr>
        </p:nvSpPr>
        <p:spPr>
          <a:xfrm>
            <a:off x="4459209" y="1736495"/>
            <a:ext cx="28641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84" name="Google Shape;284;g33a936d8660_0_842"/>
          <p:cNvSpPr txBox="1"/>
          <p:nvPr>
            <p:ph idx="3" type="body"/>
          </p:nvPr>
        </p:nvSpPr>
        <p:spPr>
          <a:xfrm>
            <a:off x="4459209" y="887817"/>
            <a:ext cx="2899800" cy="574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85" name="Google Shape;285;g33a936d8660_0_842"/>
          <p:cNvSpPr txBox="1"/>
          <p:nvPr>
            <p:ph idx="4" type="body"/>
          </p:nvPr>
        </p:nvSpPr>
        <p:spPr>
          <a:xfrm>
            <a:off x="766012" y="7547751"/>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86" name="Google Shape;286;g33a936d8660_0_842"/>
          <p:cNvSpPr txBox="1"/>
          <p:nvPr>
            <p:ph idx="5" type="body"/>
          </p:nvPr>
        </p:nvSpPr>
        <p:spPr>
          <a:xfrm>
            <a:off x="750772" y="5639757"/>
            <a:ext cx="5992200" cy="17040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87" name="Google Shape;287;g33a936d8660_0_842"/>
          <p:cNvSpPr txBox="1"/>
          <p:nvPr>
            <p:ph idx="6" type="body"/>
          </p:nvPr>
        </p:nvSpPr>
        <p:spPr>
          <a:xfrm>
            <a:off x="750772" y="5195174"/>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88" name="Google Shape;288;g33a936d8660_0_842"/>
          <p:cNvCxnSpPr/>
          <p:nvPr/>
        </p:nvCxnSpPr>
        <p:spPr>
          <a:xfrm>
            <a:off x="0" y="7452884"/>
            <a:ext cx="3607800" cy="0"/>
          </a:xfrm>
          <a:prstGeom prst="straightConnector1">
            <a:avLst/>
          </a:prstGeom>
          <a:noFill/>
          <a:ln cap="flat" cmpd="sng" w="28575">
            <a:solidFill>
              <a:srgbClr val="69ADAD"/>
            </a:solidFill>
            <a:prstDash val="solid"/>
            <a:miter lim="800000"/>
            <a:headEnd len="sm" w="sm" type="none"/>
            <a:tailEnd len="sm" w="sm" type="none"/>
          </a:ln>
        </p:spPr>
      </p:cxnSp>
      <p:sp>
        <p:nvSpPr>
          <p:cNvPr id="289" name="Google Shape;289;g33a936d8660_0_842"/>
          <p:cNvSpPr txBox="1"/>
          <p:nvPr>
            <p:ph idx="7" type="body"/>
          </p:nvPr>
        </p:nvSpPr>
        <p:spPr>
          <a:xfrm>
            <a:off x="4459209" y="2460724"/>
            <a:ext cx="2899800" cy="2805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90" name="Google Shape;290;g33a936d8660_0_842"/>
          <p:cNvSpPr txBox="1"/>
          <p:nvPr>
            <p:ph idx="8" type="body"/>
          </p:nvPr>
        </p:nvSpPr>
        <p:spPr>
          <a:xfrm>
            <a:off x="4459209" y="2917924"/>
            <a:ext cx="2899800" cy="2805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291" name="Google Shape;291;g33a936d8660_0_842"/>
          <p:cNvSpPr txBox="1"/>
          <p:nvPr>
            <p:ph idx="9" type="body"/>
          </p:nvPr>
        </p:nvSpPr>
        <p:spPr>
          <a:xfrm>
            <a:off x="4459209" y="3375124"/>
            <a:ext cx="2899800" cy="2805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292" name="Google Shape;292;g33a936d8660_0_842"/>
          <p:cNvCxnSpPr/>
          <p:nvPr/>
        </p:nvCxnSpPr>
        <p:spPr>
          <a:xfrm rot="10800000">
            <a:off x="4451375" y="3267600"/>
            <a:ext cx="3108300" cy="0"/>
          </a:xfrm>
          <a:prstGeom prst="straightConnector1">
            <a:avLst/>
          </a:prstGeom>
          <a:noFill/>
          <a:ln cap="flat" cmpd="sng" w="28575">
            <a:solidFill>
              <a:schemeClr val="lt1"/>
            </a:solidFill>
            <a:prstDash val="solid"/>
            <a:miter lim="800000"/>
            <a:headEnd len="sm" w="sm" type="none"/>
            <a:tailEnd len="sm" w="sm" type="none"/>
          </a:ln>
        </p:spPr>
      </p:cxnSp>
      <p:cxnSp>
        <p:nvCxnSpPr>
          <p:cNvPr id="293" name="Google Shape;293;g33a936d8660_0_842"/>
          <p:cNvCxnSpPr/>
          <p:nvPr/>
        </p:nvCxnSpPr>
        <p:spPr>
          <a:xfrm rot="10800000">
            <a:off x="4451375" y="2818422"/>
            <a:ext cx="3108300" cy="0"/>
          </a:xfrm>
          <a:prstGeom prst="straightConnector1">
            <a:avLst/>
          </a:prstGeom>
          <a:noFill/>
          <a:ln cap="flat" cmpd="sng" w="28575">
            <a:solidFill>
              <a:schemeClr val="lt1"/>
            </a:solidFill>
            <a:prstDash val="solid"/>
            <a:miter lim="800000"/>
            <a:headEnd len="sm" w="sm" type="none"/>
            <a:tailEnd len="sm" w="sm" type="none"/>
          </a:ln>
        </p:spPr>
      </p:cxnSp>
      <p:cxnSp>
        <p:nvCxnSpPr>
          <p:cNvPr id="294" name="Google Shape;294;g33a936d8660_0_842"/>
          <p:cNvCxnSpPr/>
          <p:nvPr/>
        </p:nvCxnSpPr>
        <p:spPr>
          <a:xfrm rot="10800000">
            <a:off x="4451375" y="1599222"/>
            <a:ext cx="3108300" cy="0"/>
          </a:xfrm>
          <a:prstGeom prst="straightConnector1">
            <a:avLst/>
          </a:prstGeom>
          <a:noFill/>
          <a:ln cap="flat" cmpd="sng" w="28575">
            <a:solidFill>
              <a:schemeClr val="lt1"/>
            </a:solidFill>
            <a:prstDash val="solid"/>
            <a:miter lim="800000"/>
            <a:headEnd len="sm" w="sm" type="none"/>
            <a:tailEnd len="sm" w="sm" type="none"/>
          </a:ln>
        </p:spPr>
      </p:cxnSp>
      <p:sp>
        <p:nvSpPr>
          <p:cNvPr id="295" name="Google Shape;295;g33a936d8660_0_842"/>
          <p:cNvSpPr txBox="1"/>
          <p:nvPr>
            <p:ph idx="13" type="body"/>
          </p:nvPr>
        </p:nvSpPr>
        <p:spPr>
          <a:xfrm>
            <a:off x="734729" y="8046073"/>
            <a:ext cx="5992200" cy="17040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5">
  <p:cSld name="Case Study 5">
    <p:spTree>
      <p:nvGrpSpPr>
        <p:cNvPr id="296" name="Shape 296"/>
        <p:cNvGrpSpPr/>
        <p:nvPr/>
      </p:nvGrpSpPr>
      <p:grpSpPr>
        <a:xfrm>
          <a:off x="0" y="0"/>
          <a:ext cx="0" cy="0"/>
          <a:chOff x="0" y="0"/>
          <a:chExt cx="0" cy="0"/>
        </a:xfrm>
      </p:grpSpPr>
      <p:sp>
        <p:nvSpPr>
          <p:cNvPr id="297" name="Google Shape;297;g33a936d8660_0_861"/>
          <p:cNvSpPr/>
          <p:nvPr>
            <p:ph idx="2" type="pic"/>
          </p:nvPr>
        </p:nvSpPr>
        <p:spPr>
          <a:xfrm>
            <a:off x="659220" y="0"/>
            <a:ext cx="6900600" cy="5345100"/>
          </a:xfrm>
          <a:prstGeom prst="rect">
            <a:avLst/>
          </a:prstGeom>
          <a:noFill/>
          <a:ln>
            <a:noFill/>
          </a:ln>
        </p:spPr>
      </p:sp>
      <p:sp>
        <p:nvSpPr>
          <p:cNvPr id="298" name="Google Shape;298;g33a936d8660_0_861"/>
          <p:cNvSpPr/>
          <p:nvPr/>
        </p:nvSpPr>
        <p:spPr>
          <a:xfrm>
            <a:off x="0" y="0"/>
            <a:ext cx="3697769" cy="5339689"/>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99" name="Google Shape;299;g33a936d8660_0_861"/>
          <p:cNvSpPr/>
          <p:nvPr/>
        </p:nvSpPr>
        <p:spPr>
          <a:xfrm>
            <a:off x="-1" y="5638037"/>
            <a:ext cx="1948800" cy="21696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00" name="Google Shape;300;g33a936d8660_0_861"/>
          <p:cNvSpPr/>
          <p:nvPr/>
        </p:nvSpPr>
        <p:spPr>
          <a:xfrm>
            <a:off x="1870305" y="5638037"/>
            <a:ext cx="1948800" cy="2169600"/>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01" name="Google Shape;301;g33a936d8660_0_861"/>
          <p:cNvSpPr/>
          <p:nvPr/>
        </p:nvSpPr>
        <p:spPr>
          <a:xfrm>
            <a:off x="3740612" y="5638037"/>
            <a:ext cx="1905000" cy="21696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02" name="Google Shape;302;g33a936d8660_0_861"/>
          <p:cNvSpPr/>
          <p:nvPr/>
        </p:nvSpPr>
        <p:spPr>
          <a:xfrm>
            <a:off x="5645625" y="5638037"/>
            <a:ext cx="1914000" cy="2169600"/>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03" name="Google Shape;303;g33a936d8660_0_861"/>
          <p:cNvSpPr txBox="1"/>
          <p:nvPr>
            <p:ph idx="1" type="body"/>
          </p:nvPr>
        </p:nvSpPr>
        <p:spPr>
          <a:xfrm>
            <a:off x="0" y="6421070"/>
            <a:ext cx="1870200" cy="363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4" name="Google Shape;304;g33a936d8660_0_861"/>
          <p:cNvSpPr txBox="1"/>
          <p:nvPr>
            <p:ph idx="3" type="body"/>
          </p:nvPr>
        </p:nvSpPr>
        <p:spPr>
          <a:xfrm>
            <a:off x="1865745" y="6421070"/>
            <a:ext cx="1870200" cy="363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5" name="Google Shape;305;g33a936d8660_0_861"/>
          <p:cNvSpPr txBox="1"/>
          <p:nvPr>
            <p:ph idx="4" type="body"/>
          </p:nvPr>
        </p:nvSpPr>
        <p:spPr>
          <a:xfrm>
            <a:off x="3740727" y="6421070"/>
            <a:ext cx="1905000" cy="363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6" name="Google Shape;306;g33a936d8660_0_861"/>
          <p:cNvSpPr txBox="1"/>
          <p:nvPr>
            <p:ph idx="5" type="body"/>
          </p:nvPr>
        </p:nvSpPr>
        <p:spPr>
          <a:xfrm>
            <a:off x="5664126" y="6421070"/>
            <a:ext cx="1905000" cy="3630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7" name="Google Shape;307;g33a936d8660_0_861"/>
          <p:cNvSpPr txBox="1"/>
          <p:nvPr>
            <p:ph idx="6" type="body"/>
          </p:nvPr>
        </p:nvSpPr>
        <p:spPr>
          <a:xfrm>
            <a:off x="0" y="6893168"/>
            <a:ext cx="1870200" cy="8793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8" name="Google Shape;308;g33a936d8660_0_861"/>
          <p:cNvSpPr txBox="1"/>
          <p:nvPr>
            <p:ph idx="7" type="body"/>
          </p:nvPr>
        </p:nvSpPr>
        <p:spPr>
          <a:xfrm>
            <a:off x="1875693" y="6893168"/>
            <a:ext cx="1870200" cy="8793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09" name="Google Shape;309;g33a936d8660_0_861"/>
          <p:cNvSpPr txBox="1"/>
          <p:nvPr>
            <p:ph idx="8" type="body"/>
          </p:nvPr>
        </p:nvSpPr>
        <p:spPr>
          <a:xfrm>
            <a:off x="3763108" y="6893168"/>
            <a:ext cx="1870200" cy="8793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10" name="Google Shape;310;g33a936d8660_0_861"/>
          <p:cNvSpPr txBox="1"/>
          <p:nvPr>
            <p:ph idx="9" type="body"/>
          </p:nvPr>
        </p:nvSpPr>
        <p:spPr>
          <a:xfrm>
            <a:off x="5627077" y="6893168"/>
            <a:ext cx="1948800" cy="8793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11" name="Google Shape;311;g33a936d8660_0_861"/>
          <p:cNvSpPr txBox="1"/>
          <p:nvPr>
            <p:ph idx="13" type="body"/>
          </p:nvPr>
        </p:nvSpPr>
        <p:spPr>
          <a:xfrm>
            <a:off x="801602" y="8836496"/>
            <a:ext cx="5956500" cy="1074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12" name="Google Shape;312;g33a936d8660_0_861"/>
          <p:cNvSpPr txBox="1"/>
          <p:nvPr>
            <p:ph idx="14" type="body"/>
          </p:nvPr>
        </p:nvSpPr>
        <p:spPr>
          <a:xfrm>
            <a:off x="801602" y="7946774"/>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13" name="Google Shape;313;g33a936d8660_0_861"/>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14" name="Google Shape;314;g33a936d8660_0_861"/>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15" name="Google Shape;315;g33a936d8660_0_861"/>
          <p:cNvSpPr txBox="1"/>
          <p:nvPr>
            <p:ph idx="15" type="body"/>
          </p:nvPr>
        </p:nvSpPr>
        <p:spPr>
          <a:xfrm>
            <a:off x="348033" y="834938"/>
            <a:ext cx="3408000" cy="2255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1"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16" name="Google Shape;316;g33a936d8660_0_861"/>
          <p:cNvSpPr txBox="1"/>
          <p:nvPr>
            <p:ph idx="16" type="body"/>
          </p:nvPr>
        </p:nvSpPr>
        <p:spPr>
          <a:xfrm>
            <a:off x="348033" y="3090431"/>
            <a:ext cx="2899800" cy="574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317" name="Google Shape;317;g33a936d8660_0_861"/>
          <p:cNvCxnSpPr/>
          <p:nvPr/>
        </p:nvCxnSpPr>
        <p:spPr>
          <a:xfrm rot="10800000">
            <a:off x="18400" y="3801836"/>
            <a:ext cx="27756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24" name="Shape 24"/>
        <p:cNvGrpSpPr/>
        <p:nvPr/>
      </p:nvGrpSpPr>
      <p:grpSpPr>
        <a:xfrm>
          <a:off x="0" y="0"/>
          <a:ext cx="0" cy="0"/>
          <a:chOff x="0" y="0"/>
          <a:chExt cx="0" cy="0"/>
        </a:xfrm>
      </p:grpSpPr>
      <p:sp>
        <p:nvSpPr>
          <p:cNvPr id="25" name="Google Shape;25;g33a936d8660_0_578"/>
          <p:cNvSpPr/>
          <p:nvPr/>
        </p:nvSpPr>
        <p:spPr>
          <a:xfrm>
            <a:off x="0" y="0"/>
            <a:ext cx="7559700" cy="106917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g33a936d8660_0_578"/>
          <p:cNvSpPr/>
          <p:nvPr/>
        </p:nvSpPr>
        <p:spPr>
          <a:xfrm>
            <a:off x="-15240" y="9662696"/>
            <a:ext cx="75597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Verdana"/>
                <a:ea typeface="Verdana"/>
                <a:cs typeface="Verdana"/>
                <a:sym typeface="Verdana"/>
              </a:rPr>
              <a:t>*** </a:t>
            </a:r>
            <a:r>
              <a:rPr b="1" i="0" lang="en-US" sz="1800" u="none" cap="none" strike="noStrike">
                <a:solidFill>
                  <a:schemeClr val="lt1"/>
                </a:solidFill>
                <a:latin typeface="Verdana"/>
                <a:ea typeface="Verdana"/>
                <a:cs typeface="Verdana"/>
                <a:sym typeface="Verdana"/>
              </a:rPr>
              <a:t>PLEASE DELETE THIS INSTRUCTION SLIDE BEFORE PRESENTING FINAL PRESENTATION </a:t>
            </a:r>
            <a:r>
              <a:rPr b="0" i="0" lang="en-US" sz="1800" u="none" cap="none" strike="noStrike">
                <a:solidFill>
                  <a:schemeClr val="lt1"/>
                </a:solidFill>
                <a:latin typeface="Verdana"/>
                <a:ea typeface="Verdana"/>
                <a:cs typeface="Verdana"/>
                <a:sym typeface="Verdana"/>
              </a:rPr>
              <a:t>*** </a:t>
            </a:r>
            <a:endParaRPr b="0" i="0" sz="1800" u="none" cap="none" strike="noStrike">
              <a:solidFill>
                <a:schemeClr val="lt1"/>
              </a:solidFill>
              <a:latin typeface="Verdana"/>
              <a:ea typeface="Verdana"/>
              <a:cs typeface="Verdana"/>
              <a:sym typeface="Verdana"/>
            </a:endParaRPr>
          </a:p>
        </p:txBody>
      </p:sp>
      <p:sp>
        <p:nvSpPr>
          <p:cNvPr id="27" name="Google Shape;27;g33a936d8660_0_578"/>
          <p:cNvSpPr/>
          <p:nvPr/>
        </p:nvSpPr>
        <p:spPr>
          <a:xfrm>
            <a:off x="586900" y="491138"/>
            <a:ext cx="64083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1" lang="en-US" sz="1800" u="none" cap="none" strike="noStrike">
                <a:solidFill>
                  <a:schemeClr val="lt1"/>
                </a:solidFill>
                <a:latin typeface="Verdana"/>
                <a:ea typeface="Verdana"/>
                <a:cs typeface="Verdana"/>
                <a:sym typeface="Verdana"/>
              </a:rPr>
              <a:t>Icons which can be used within this template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6" marR="0" rtl="0" algn="l">
              <a:lnSpc>
                <a:spcPct val="100000"/>
              </a:lnSpc>
              <a:spcBef>
                <a:spcPts val="0"/>
              </a:spcBef>
              <a:spcAft>
                <a:spcPts val="0"/>
              </a:spcAft>
              <a:buClr>
                <a:schemeClr val="dk1"/>
              </a:buClr>
              <a:buSzPts val="900"/>
              <a:buFont typeface="Quattrocento Sans"/>
              <a:buNone/>
            </a:pPr>
            <a:r>
              <a:t/>
            </a:r>
            <a:endParaRPr b="0" i="1" sz="1800" u="none" cap="none" strike="noStrike">
              <a:solidFill>
                <a:schemeClr val="lt1"/>
              </a:solidFill>
              <a:latin typeface="Calibri"/>
              <a:ea typeface="Calibri"/>
              <a:cs typeface="Calibri"/>
              <a:sym typeface="Calibri"/>
            </a:endParaRPr>
          </a:p>
        </p:txBody>
      </p:sp>
      <p:cxnSp>
        <p:nvCxnSpPr>
          <p:cNvPr id="28" name="Google Shape;28;g33a936d8660_0_578"/>
          <p:cNvCxnSpPr/>
          <p:nvPr/>
        </p:nvCxnSpPr>
        <p:spPr>
          <a:xfrm>
            <a:off x="0" y="1584960"/>
            <a:ext cx="7559700" cy="0"/>
          </a:xfrm>
          <a:prstGeom prst="straightConnector1">
            <a:avLst/>
          </a:prstGeom>
          <a:noFill/>
          <a:ln cap="flat" cmpd="sng" w="28575">
            <a:solidFill>
              <a:schemeClr val="lt1"/>
            </a:solidFill>
            <a:prstDash val="solid"/>
            <a:miter lim="800000"/>
            <a:headEnd len="sm" w="sm" type="none"/>
            <a:tailEnd len="sm" w="sm" type="none"/>
          </a:ln>
        </p:spPr>
      </p:cxnSp>
      <p:cxnSp>
        <p:nvCxnSpPr>
          <p:cNvPr id="29" name="Google Shape;29;g33a936d8660_0_578"/>
          <p:cNvCxnSpPr/>
          <p:nvPr/>
        </p:nvCxnSpPr>
        <p:spPr>
          <a:xfrm>
            <a:off x="-15240" y="9113520"/>
            <a:ext cx="75597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18" name="Shape 318"/>
        <p:cNvGrpSpPr/>
        <p:nvPr/>
      </p:nvGrpSpPr>
      <p:grpSpPr>
        <a:xfrm>
          <a:off x="0" y="0"/>
          <a:ext cx="0" cy="0"/>
          <a:chOff x="0" y="0"/>
          <a:chExt cx="0" cy="0"/>
        </a:xfrm>
      </p:grpSpPr>
      <p:sp>
        <p:nvSpPr>
          <p:cNvPr id="319" name="Google Shape;319;g33a936d8660_0_883"/>
          <p:cNvSpPr txBox="1"/>
          <p:nvPr>
            <p:ph idx="1" type="body"/>
          </p:nvPr>
        </p:nvSpPr>
        <p:spPr>
          <a:xfrm>
            <a:off x="766012" y="6149784"/>
            <a:ext cx="5992200" cy="2088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20" name="Google Shape;320;g33a936d8660_0_883"/>
          <p:cNvSpPr txBox="1"/>
          <p:nvPr>
            <p:ph idx="2" type="body"/>
          </p:nvPr>
        </p:nvSpPr>
        <p:spPr>
          <a:xfrm>
            <a:off x="766012" y="5515124"/>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21" name="Google Shape;321;g33a936d8660_0_883"/>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2" name="Google Shape;322;g33a936d8660_0_883"/>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323" name="Google Shape;323;g33a936d8660_0_883"/>
          <p:cNvSpPr txBox="1"/>
          <p:nvPr>
            <p:ph idx="3" type="body"/>
          </p:nvPr>
        </p:nvSpPr>
        <p:spPr>
          <a:xfrm>
            <a:off x="730154" y="1326776"/>
            <a:ext cx="5992200" cy="38514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24" name="Google Shape;324;g33a936d8660_0_883"/>
          <p:cNvSpPr txBox="1"/>
          <p:nvPr>
            <p:ph idx="4" type="body"/>
          </p:nvPr>
        </p:nvSpPr>
        <p:spPr>
          <a:xfrm>
            <a:off x="730154" y="692116"/>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325" name="Google Shape;325;g33a936d8660_0_883"/>
          <p:cNvCxnSpPr/>
          <p:nvPr/>
        </p:nvCxnSpPr>
        <p:spPr>
          <a:xfrm>
            <a:off x="0" y="5348532"/>
            <a:ext cx="3607800" cy="0"/>
          </a:xfrm>
          <a:prstGeom prst="straightConnector1">
            <a:avLst/>
          </a:prstGeom>
          <a:noFill/>
          <a:ln cap="flat" cmpd="sng" w="28575">
            <a:solidFill>
              <a:srgbClr val="69ADAD"/>
            </a:solidFill>
            <a:prstDash val="solid"/>
            <a:miter lim="800000"/>
            <a:headEnd len="sm" w="sm" type="none"/>
            <a:tailEnd len="sm" w="sm" type="none"/>
          </a:ln>
        </p:spPr>
      </p:cxnSp>
      <p:pic>
        <p:nvPicPr>
          <p:cNvPr id="326" name="Google Shape;326;g33a936d8660_0_883"/>
          <p:cNvPicPr preferRelativeResize="0"/>
          <p:nvPr/>
        </p:nvPicPr>
        <p:blipFill rotWithShape="1">
          <a:blip r:embed="rId2">
            <a:alphaModFix/>
          </a:blip>
          <a:srcRect b="22952" l="22299" r="0" t="0"/>
          <a:stretch/>
        </p:blipFill>
        <p:spPr>
          <a:xfrm>
            <a:off x="0" y="8408898"/>
            <a:ext cx="2306003" cy="2286786"/>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27" name="Google Shape;327;g33a936d8660_0_883"/>
          <p:cNvCxnSpPr/>
          <p:nvPr/>
        </p:nvCxnSpPr>
        <p:spPr>
          <a:xfrm>
            <a:off x="3801978" y="1225711"/>
            <a:ext cx="3288600" cy="0"/>
          </a:xfrm>
          <a:prstGeom prst="straightConnector1">
            <a:avLst/>
          </a:prstGeom>
          <a:noFill/>
          <a:ln cap="flat" cmpd="sng" w="28575">
            <a:solidFill>
              <a:srgbClr val="69ADAD"/>
            </a:solidFill>
            <a:prstDash val="solid"/>
            <a:miter lim="800000"/>
            <a:headEnd len="sm" w="sm" type="none"/>
            <a:tailEnd len="sm" w="sm" type="none"/>
          </a:ln>
        </p:spPr>
      </p:cxnSp>
      <p:cxnSp>
        <p:nvCxnSpPr>
          <p:cNvPr id="328" name="Google Shape;328;g33a936d8660_0_883"/>
          <p:cNvCxnSpPr/>
          <p:nvPr/>
        </p:nvCxnSpPr>
        <p:spPr>
          <a:xfrm>
            <a:off x="3801978" y="6054385"/>
            <a:ext cx="3288600" cy="0"/>
          </a:xfrm>
          <a:prstGeom prst="straightConnector1">
            <a:avLst/>
          </a:prstGeom>
          <a:noFill/>
          <a:ln cap="flat" cmpd="sng" w="28575">
            <a:solidFill>
              <a:srgbClr val="69ADAD"/>
            </a:solidFill>
            <a:prstDash val="solid"/>
            <a:miter lim="800000"/>
            <a:headEnd len="sm" w="sm" type="none"/>
            <a:tailEnd len="sm" w="sm" type="none"/>
          </a:ln>
        </p:spPr>
      </p:cxnSp>
      <p:grpSp>
        <p:nvGrpSpPr>
          <p:cNvPr id="329" name="Google Shape;329;g33a936d8660_0_883"/>
          <p:cNvGrpSpPr/>
          <p:nvPr/>
        </p:nvGrpSpPr>
        <p:grpSpPr>
          <a:xfrm>
            <a:off x="6770986" y="850643"/>
            <a:ext cx="750000" cy="750000"/>
            <a:chOff x="7559675" y="1928896"/>
            <a:chExt cx="750000" cy="750000"/>
          </a:xfrm>
        </p:grpSpPr>
        <p:sp>
          <p:nvSpPr>
            <p:cNvPr id="330" name="Google Shape;330;g33a936d8660_0_883"/>
            <p:cNvSpPr/>
            <p:nvPr/>
          </p:nvSpPr>
          <p:spPr>
            <a:xfrm>
              <a:off x="7559675" y="1928896"/>
              <a:ext cx="750000" cy="750000"/>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31" name="Google Shape;331;g33a936d8660_0_883"/>
            <p:cNvGrpSpPr/>
            <p:nvPr/>
          </p:nvGrpSpPr>
          <p:grpSpPr>
            <a:xfrm>
              <a:off x="7683355" y="2028465"/>
              <a:ext cx="526790" cy="526725"/>
              <a:chOff x="1042830" y="5367345"/>
              <a:chExt cx="907476" cy="907364"/>
            </a:xfrm>
          </p:grpSpPr>
          <p:grpSp>
            <p:nvGrpSpPr>
              <p:cNvPr id="332" name="Google Shape;332;g33a936d8660_0_883"/>
              <p:cNvGrpSpPr/>
              <p:nvPr/>
            </p:nvGrpSpPr>
            <p:grpSpPr>
              <a:xfrm>
                <a:off x="1042830" y="5367345"/>
                <a:ext cx="907476" cy="907364"/>
                <a:chOff x="5318121" y="3727141"/>
                <a:chExt cx="907476" cy="907364"/>
              </a:xfrm>
            </p:grpSpPr>
            <p:sp>
              <p:nvSpPr>
                <p:cNvPr id="333" name="Google Shape;333;g33a936d8660_0_88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4" name="Google Shape;334;g33a936d8660_0_88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5" name="Google Shape;335;g33a936d8660_0_88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6" name="Google Shape;336;g33a936d8660_0_88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7" name="Google Shape;337;g33a936d8660_0_88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8" name="Google Shape;338;g33a936d8660_0_88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39" name="Google Shape;339;g33a936d8660_0_88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0" name="Google Shape;340;g33a936d8660_0_88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1" name="Google Shape;341;g33a936d8660_0_88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42" name="Google Shape;342;g33a936d8660_0_883"/>
              <p:cNvGrpSpPr/>
              <p:nvPr/>
            </p:nvGrpSpPr>
            <p:grpSpPr>
              <a:xfrm>
                <a:off x="1304333" y="5488666"/>
                <a:ext cx="566267" cy="691349"/>
                <a:chOff x="5574516" y="3858678"/>
                <a:chExt cx="566267" cy="691349"/>
              </a:xfrm>
            </p:grpSpPr>
            <p:sp>
              <p:nvSpPr>
                <p:cNvPr id="343" name="Google Shape;343;g33a936d8660_0_88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4" name="Google Shape;344;g33a936d8660_0_88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5" name="Google Shape;345;g33a936d8660_0_88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6" name="Google Shape;346;g33a936d8660_0_88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7" name="Google Shape;347;g33a936d8660_0_88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48" name="Google Shape;348;g33a936d8660_0_88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grpSp>
        <p:nvGrpSpPr>
          <p:cNvPr id="349" name="Google Shape;349;g33a936d8660_0_883"/>
          <p:cNvGrpSpPr/>
          <p:nvPr/>
        </p:nvGrpSpPr>
        <p:grpSpPr>
          <a:xfrm>
            <a:off x="6770986" y="5699369"/>
            <a:ext cx="750000" cy="750000"/>
            <a:chOff x="6770986" y="5699369"/>
            <a:chExt cx="750000" cy="750000"/>
          </a:xfrm>
        </p:grpSpPr>
        <p:sp>
          <p:nvSpPr>
            <p:cNvPr id="350" name="Google Shape;350;g33a936d8660_0_883"/>
            <p:cNvSpPr/>
            <p:nvPr/>
          </p:nvSpPr>
          <p:spPr>
            <a:xfrm>
              <a:off x="6770986" y="5699369"/>
              <a:ext cx="750000" cy="750000"/>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51" name="Google Shape;351;g33a936d8660_0_883"/>
            <p:cNvGrpSpPr/>
            <p:nvPr/>
          </p:nvGrpSpPr>
          <p:grpSpPr>
            <a:xfrm>
              <a:off x="6927252" y="5844218"/>
              <a:ext cx="460216" cy="460889"/>
              <a:chOff x="5846399" y="5075944"/>
              <a:chExt cx="910778" cy="912109"/>
            </a:xfrm>
          </p:grpSpPr>
          <p:grpSp>
            <p:nvGrpSpPr>
              <p:cNvPr id="352" name="Google Shape;352;g33a936d8660_0_883"/>
              <p:cNvGrpSpPr/>
              <p:nvPr/>
            </p:nvGrpSpPr>
            <p:grpSpPr>
              <a:xfrm>
                <a:off x="6118625" y="5123402"/>
                <a:ext cx="376897" cy="533617"/>
                <a:chOff x="2711364" y="4936062"/>
                <a:chExt cx="376897" cy="533617"/>
              </a:xfrm>
            </p:grpSpPr>
            <p:sp>
              <p:nvSpPr>
                <p:cNvPr id="353" name="Google Shape;353;g33a936d8660_0_88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54" name="Google Shape;354;g33a936d8660_0_88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55" name="Google Shape;355;g33a936d8660_0_88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56" name="Google Shape;356;g33a936d8660_0_88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57" name="Google Shape;357;g33a936d8660_0_88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58" name="Google Shape;358;g33a936d8660_0_88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59" name="Google Shape;359;g33a936d8660_0_883"/>
              <p:cNvGrpSpPr/>
              <p:nvPr/>
            </p:nvGrpSpPr>
            <p:grpSpPr>
              <a:xfrm>
                <a:off x="5846399" y="5075944"/>
                <a:ext cx="910778" cy="912109"/>
                <a:chOff x="2444246" y="4903928"/>
                <a:chExt cx="910778" cy="912109"/>
              </a:xfrm>
            </p:grpSpPr>
            <p:sp>
              <p:nvSpPr>
                <p:cNvPr id="360" name="Google Shape;360;g33a936d8660_0_88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1" name="Google Shape;361;g33a936d8660_0_88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2" name="Google Shape;362;g33a936d8660_0_88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3" name="Google Shape;363;g33a936d8660_0_88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4" name="Google Shape;364;g33a936d8660_0_88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5" name="Google Shape;365;g33a936d8660_0_88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6" name="Google Shape;366;g33a936d8660_0_88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7" name="Google Shape;367;g33a936d8660_0_88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8" name="Google Shape;368;g33a936d8660_0_88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69" name="Google Shape;369;g33a936d8660_0_88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70" name="Shape 370"/>
        <p:cNvGrpSpPr/>
        <p:nvPr/>
      </p:nvGrpSpPr>
      <p:grpSpPr>
        <a:xfrm>
          <a:off x="0" y="0"/>
          <a:ext cx="0" cy="0"/>
          <a:chOff x="0" y="0"/>
          <a:chExt cx="0" cy="0"/>
        </a:xfrm>
      </p:grpSpPr>
      <p:sp>
        <p:nvSpPr>
          <p:cNvPr id="371" name="Google Shape;371;g33a936d8660_0_935"/>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72" name="Google Shape;372;g33a936d8660_0_935"/>
          <p:cNvSpPr txBox="1"/>
          <p:nvPr>
            <p:ph idx="1" type="body"/>
          </p:nvPr>
        </p:nvSpPr>
        <p:spPr>
          <a:xfrm>
            <a:off x="615910" y="510251"/>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73" name="Google Shape;373;g33a936d8660_0_935"/>
          <p:cNvSpPr txBox="1"/>
          <p:nvPr>
            <p:ph idx="2" type="body"/>
          </p:nvPr>
        </p:nvSpPr>
        <p:spPr>
          <a:xfrm>
            <a:off x="615910" y="518529"/>
            <a:ext cx="3288600" cy="20661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74" name="Google Shape;374;g33a936d8660_0_935"/>
          <p:cNvSpPr txBox="1"/>
          <p:nvPr>
            <p:ph idx="3" type="body"/>
          </p:nvPr>
        </p:nvSpPr>
        <p:spPr>
          <a:xfrm>
            <a:off x="615910" y="2568299"/>
            <a:ext cx="3297600" cy="215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75" name="Google Shape;375;g33a936d8660_0_935"/>
          <p:cNvSpPr txBox="1"/>
          <p:nvPr>
            <p:ph idx="4" type="body"/>
          </p:nvPr>
        </p:nvSpPr>
        <p:spPr>
          <a:xfrm>
            <a:off x="3128102" y="1926840"/>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76" name="Google Shape;376;g33a936d8660_0_935"/>
          <p:cNvSpPr txBox="1"/>
          <p:nvPr>
            <p:ph idx="5" type="body"/>
          </p:nvPr>
        </p:nvSpPr>
        <p:spPr>
          <a:xfrm>
            <a:off x="766012" y="4733361"/>
            <a:ext cx="5992200" cy="2088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77" name="Google Shape;377;g33a936d8660_0_935"/>
          <p:cNvSpPr txBox="1"/>
          <p:nvPr>
            <p:ph idx="6" type="body"/>
          </p:nvPr>
        </p:nvSpPr>
        <p:spPr>
          <a:xfrm>
            <a:off x="766012" y="4098701"/>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378" name="Google Shape;378;g33a936d8660_0_935"/>
          <p:cNvCxnSpPr/>
          <p:nvPr/>
        </p:nvCxnSpPr>
        <p:spPr>
          <a:xfrm>
            <a:off x="0" y="6980109"/>
            <a:ext cx="3607800" cy="0"/>
          </a:xfrm>
          <a:prstGeom prst="straightConnector1">
            <a:avLst/>
          </a:prstGeom>
          <a:noFill/>
          <a:ln cap="flat" cmpd="sng" w="28575">
            <a:solidFill>
              <a:srgbClr val="69ADAD"/>
            </a:solidFill>
            <a:prstDash val="solid"/>
            <a:miter lim="800000"/>
            <a:headEnd len="sm" w="sm" type="none"/>
            <a:tailEnd len="sm" w="sm" type="none"/>
          </a:ln>
        </p:spPr>
      </p:cxnSp>
      <p:sp>
        <p:nvSpPr>
          <p:cNvPr id="379" name="Google Shape;379;g33a936d8660_0_935"/>
          <p:cNvSpPr txBox="1"/>
          <p:nvPr>
            <p:ph idx="7" type="body"/>
          </p:nvPr>
        </p:nvSpPr>
        <p:spPr>
          <a:xfrm>
            <a:off x="730153" y="7799289"/>
            <a:ext cx="5992200" cy="2088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80" name="Google Shape;380;g33a936d8660_0_935"/>
          <p:cNvSpPr txBox="1"/>
          <p:nvPr>
            <p:ph idx="8" type="body"/>
          </p:nvPr>
        </p:nvSpPr>
        <p:spPr>
          <a:xfrm>
            <a:off x="730153" y="7164629"/>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81" name="Google Shape;381;g33a936d8660_0_935"/>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82" name="Google Shape;382;g33a936d8660_0_935"/>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383" name="Google Shape;383;g33a936d8660_0_935"/>
          <p:cNvPicPr preferRelativeResize="0"/>
          <p:nvPr/>
        </p:nvPicPr>
        <p:blipFill rotWithShape="1">
          <a:blip r:embed="rId2">
            <a:alphaModFix/>
          </a:blip>
          <a:srcRect b="0" l="0" r="0" t="0"/>
          <a:stretch/>
        </p:blipFill>
        <p:spPr>
          <a:xfrm rot="8997302">
            <a:off x="4157043" y="-1404654"/>
            <a:ext cx="5201528" cy="5426883"/>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384" name="Google Shape;384;g33a936d8660_0_935"/>
          <p:cNvSpPr/>
          <p:nvPr>
            <p:ph idx="9" type="pic"/>
          </p:nvPr>
        </p:nvSpPr>
        <p:spPr>
          <a:xfrm>
            <a:off x="5205348" y="0"/>
            <a:ext cx="2354400" cy="2862600"/>
          </a:xfrm>
          <a:prstGeom prst="rect">
            <a:avLst/>
          </a:prstGeom>
          <a:noFill/>
          <a:ln>
            <a:noFill/>
          </a:ln>
        </p:spPr>
      </p:sp>
      <p:cxnSp>
        <p:nvCxnSpPr>
          <p:cNvPr id="385" name="Google Shape;385;g33a936d8660_0_935"/>
          <p:cNvCxnSpPr/>
          <p:nvPr/>
        </p:nvCxnSpPr>
        <p:spPr>
          <a:xfrm>
            <a:off x="3801978" y="4640714"/>
            <a:ext cx="3288600" cy="0"/>
          </a:xfrm>
          <a:prstGeom prst="straightConnector1">
            <a:avLst/>
          </a:prstGeom>
          <a:noFill/>
          <a:ln cap="flat" cmpd="sng" w="28575">
            <a:solidFill>
              <a:srgbClr val="69ADAD"/>
            </a:solidFill>
            <a:prstDash val="solid"/>
            <a:miter lim="800000"/>
            <a:headEnd len="sm" w="sm" type="none"/>
            <a:tailEnd len="sm" w="sm" type="none"/>
          </a:ln>
        </p:spPr>
      </p:cxnSp>
      <p:grpSp>
        <p:nvGrpSpPr>
          <p:cNvPr id="386" name="Google Shape;386;g33a936d8660_0_935"/>
          <p:cNvGrpSpPr/>
          <p:nvPr/>
        </p:nvGrpSpPr>
        <p:grpSpPr>
          <a:xfrm>
            <a:off x="6770986" y="4265646"/>
            <a:ext cx="750000" cy="750000"/>
            <a:chOff x="7559675" y="1928896"/>
            <a:chExt cx="750000" cy="750000"/>
          </a:xfrm>
        </p:grpSpPr>
        <p:sp>
          <p:nvSpPr>
            <p:cNvPr id="387" name="Google Shape;387;g33a936d8660_0_935"/>
            <p:cNvSpPr/>
            <p:nvPr/>
          </p:nvSpPr>
          <p:spPr>
            <a:xfrm>
              <a:off x="7559675" y="1928896"/>
              <a:ext cx="750000" cy="750000"/>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388" name="Google Shape;388;g33a936d8660_0_935"/>
            <p:cNvGrpSpPr/>
            <p:nvPr/>
          </p:nvGrpSpPr>
          <p:grpSpPr>
            <a:xfrm>
              <a:off x="7683355" y="2028465"/>
              <a:ext cx="526790" cy="526725"/>
              <a:chOff x="1042830" y="5367345"/>
              <a:chExt cx="907476" cy="907364"/>
            </a:xfrm>
          </p:grpSpPr>
          <p:grpSp>
            <p:nvGrpSpPr>
              <p:cNvPr id="389" name="Google Shape;389;g33a936d8660_0_935"/>
              <p:cNvGrpSpPr/>
              <p:nvPr/>
            </p:nvGrpSpPr>
            <p:grpSpPr>
              <a:xfrm>
                <a:off x="1042830" y="5367345"/>
                <a:ext cx="907476" cy="907364"/>
                <a:chOff x="5318121" y="3727141"/>
                <a:chExt cx="907476" cy="907364"/>
              </a:xfrm>
            </p:grpSpPr>
            <p:sp>
              <p:nvSpPr>
                <p:cNvPr id="390" name="Google Shape;390;g33a936d8660_0_9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1" name="Google Shape;391;g33a936d8660_0_9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2" name="Google Shape;392;g33a936d8660_0_9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3" name="Google Shape;393;g33a936d8660_0_9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4" name="Google Shape;394;g33a936d8660_0_9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5" name="Google Shape;395;g33a936d8660_0_9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6" name="Google Shape;396;g33a936d8660_0_9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7" name="Google Shape;397;g33a936d8660_0_9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398" name="Google Shape;398;g33a936d8660_0_9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399" name="Google Shape;399;g33a936d8660_0_935"/>
              <p:cNvGrpSpPr/>
              <p:nvPr/>
            </p:nvGrpSpPr>
            <p:grpSpPr>
              <a:xfrm>
                <a:off x="1304333" y="5488666"/>
                <a:ext cx="566267" cy="691349"/>
                <a:chOff x="5574516" y="3858678"/>
                <a:chExt cx="566267" cy="691349"/>
              </a:xfrm>
            </p:grpSpPr>
            <p:sp>
              <p:nvSpPr>
                <p:cNvPr id="400" name="Google Shape;400;g33a936d8660_0_9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1" name="Google Shape;401;g33a936d8660_0_9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2" name="Google Shape;402;g33a936d8660_0_9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3" name="Google Shape;403;g33a936d8660_0_9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4" name="Google Shape;404;g33a936d8660_0_9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05" name="Google Shape;405;g33a936d8660_0_9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cxnSp>
        <p:nvCxnSpPr>
          <p:cNvPr id="406" name="Google Shape;406;g33a936d8660_0_935"/>
          <p:cNvCxnSpPr/>
          <p:nvPr/>
        </p:nvCxnSpPr>
        <p:spPr>
          <a:xfrm>
            <a:off x="3801978" y="7696571"/>
            <a:ext cx="3288600" cy="0"/>
          </a:xfrm>
          <a:prstGeom prst="straightConnector1">
            <a:avLst/>
          </a:prstGeom>
          <a:noFill/>
          <a:ln cap="flat" cmpd="sng" w="28575">
            <a:solidFill>
              <a:srgbClr val="69ADAD"/>
            </a:solidFill>
            <a:prstDash val="solid"/>
            <a:miter lim="800000"/>
            <a:headEnd len="sm" w="sm" type="none"/>
            <a:tailEnd len="sm" w="sm" type="none"/>
          </a:ln>
        </p:spPr>
      </p:cxnSp>
      <p:grpSp>
        <p:nvGrpSpPr>
          <p:cNvPr id="407" name="Google Shape;407;g33a936d8660_0_935"/>
          <p:cNvGrpSpPr/>
          <p:nvPr/>
        </p:nvGrpSpPr>
        <p:grpSpPr>
          <a:xfrm>
            <a:off x="6770986" y="7341555"/>
            <a:ext cx="750000" cy="750000"/>
            <a:chOff x="6770986" y="5699369"/>
            <a:chExt cx="750000" cy="750000"/>
          </a:xfrm>
        </p:grpSpPr>
        <p:sp>
          <p:nvSpPr>
            <p:cNvPr id="408" name="Google Shape;408;g33a936d8660_0_935"/>
            <p:cNvSpPr/>
            <p:nvPr/>
          </p:nvSpPr>
          <p:spPr>
            <a:xfrm>
              <a:off x="6770986" y="5699369"/>
              <a:ext cx="750000" cy="750000"/>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409" name="Google Shape;409;g33a936d8660_0_935"/>
            <p:cNvGrpSpPr/>
            <p:nvPr/>
          </p:nvGrpSpPr>
          <p:grpSpPr>
            <a:xfrm>
              <a:off x="6927252" y="5844218"/>
              <a:ext cx="460216" cy="460889"/>
              <a:chOff x="5846399" y="5075944"/>
              <a:chExt cx="910778" cy="912109"/>
            </a:xfrm>
          </p:grpSpPr>
          <p:grpSp>
            <p:nvGrpSpPr>
              <p:cNvPr id="410" name="Google Shape;410;g33a936d8660_0_935"/>
              <p:cNvGrpSpPr/>
              <p:nvPr/>
            </p:nvGrpSpPr>
            <p:grpSpPr>
              <a:xfrm>
                <a:off x="6118625" y="5123402"/>
                <a:ext cx="376897" cy="533617"/>
                <a:chOff x="2711364" y="4936062"/>
                <a:chExt cx="376897" cy="533617"/>
              </a:xfrm>
            </p:grpSpPr>
            <p:sp>
              <p:nvSpPr>
                <p:cNvPr id="411" name="Google Shape;411;g33a936d8660_0_9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2" name="Google Shape;412;g33a936d8660_0_9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3" name="Google Shape;413;g33a936d8660_0_9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4" name="Google Shape;414;g33a936d8660_0_9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5" name="Google Shape;415;g33a936d8660_0_9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6" name="Google Shape;416;g33a936d8660_0_9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417" name="Google Shape;417;g33a936d8660_0_935"/>
              <p:cNvGrpSpPr/>
              <p:nvPr/>
            </p:nvGrpSpPr>
            <p:grpSpPr>
              <a:xfrm>
                <a:off x="5846399" y="5075944"/>
                <a:ext cx="910778" cy="912109"/>
                <a:chOff x="2444246" y="4903928"/>
                <a:chExt cx="910778" cy="912109"/>
              </a:xfrm>
            </p:grpSpPr>
            <p:sp>
              <p:nvSpPr>
                <p:cNvPr id="418" name="Google Shape;418;g33a936d8660_0_9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19" name="Google Shape;419;g33a936d8660_0_9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0" name="Google Shape;420;g33a936d8660_0_9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1" name="Google Shape;421;g33a936d8660_0_9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2" name="Google Shape;422;g33a936d8660_0_9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3" name="Google Shape;423;g33a936d8660_0_9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4" name="Google Shape;424;g33a936d8660_0_9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5" name="Google Shape;425;g33a936d8660_0_9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6" name="Google Shape;426;g33a936d8660_0_9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27" name="Google Shape;427;g33a936d8660_0_9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28" name="Shape 428"/>
        <p:cNvGrpSpPr/>
        <p:nvPr/>
      </p:nvGrpSpPr>
      <p:grpSpPr>
        <a:xfrm>
          <a:off x="0" y="0"/>
          <a:ext cx="0" cy="0"/>
          <a:chOff x="0" y="0"/>
          <a:chExt cx="0" cy="0"/>
        </a:xfrm>
      </p:grpSpPr>
      <p:sp>
        <p:nvSpPr>
          <p:cNvPr id="429" name="Google Shape;429;g33a936d8660_0_993"/>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30" name="Google Shape;430;g33a936d8660_0_993"/>
          <p:cNvSpPr txBox="1"/>
          <p:nvPr>
            <p:ph idx="1" type="body"/>
          </p:nvPr>
        </p:nvSpPr>
        <p:spPr>
          <a:xfrm>
            <a:off x="3128102" y="2738011"/>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1" name="Google Shape;431;g33a936d8660_0_993"/>
          <p:cNvSpPr txBox="1"/>
          <p:nvPr>
            <p:ph idx="2" type="body"/>
          </p:nvPr>
        </p:nvSpPr>
        <p:spPr>
          <a:xfrm>
            <a:off x="615910" y="805650"/>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2" name="Google Shape;432;g33a936d8660_0_993"/>
          <p:cNvSpPr txBox="1"/>
          <p:nvPr>
            <p:ph idx="3" type="body"/>
          </p:nvPr>
        </p:nvSpPr>
        <p:spPr>
          <a:xfrm>
            <a:off x="615910" y="803767"/>
            <a:ext cx="3288600" cy="2623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3" name="Google Shape;433;g33a936d8660_0_993"/>
          <p:cNvSpPr txBox="1"/>
          <p:nvPr>
            <p:ph idx="4" type="body"/>
          </p:nvPr>
        </p:nvSpPr>
        <p:spPr>
          <a:xfrm>
            <a:off x="615910" y="3393051"/>
            <a:ext cx="3297600" cy="215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4" name="Google Shape;434;g33a936d8660_0_993"/>
          <p:cNvSpPr txBox="1"/>
          <p:nvPr>
            <p:ph idx="5" type="body"/>
          </p:nvPr>
        </p:nvSpPr>
        <p:spPr>
          <a:xfrm>
            <a:off x="766012" y="5289173"/>
            <a:ext cx="5992200" cy="17553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5" name="Google Shape;435;g33a936d8660_0_993"/>
          <p:cNvSpPr txBox="1"/>
          <p:nvPr>
            <p:ph idx="6" type="body"/>
          </p:nvPr>
        </p:nvSpPr>
        <p:spPr>
          <a:xfrm>
            <a:off x="766012" y="4654512"/>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36" name="Google Shape;436;g33a936d8660_0_993"/>
          <p:cNvCxnSpPr/>
          <p:nvPr/>
        </p:nvCxnSpPr>
        <p:spPr>
          <a:xfrm>
            <a:off x="0" y="7249051"/>
            <a:ext cx="3607800" cy="0"/>
          </a:xfrm>
          <a:prstGeom prst="straightConnector1">
            <a:avLst/>
          </a:prstGeom>
          <a:noFill/>
          <a:ln cap="flat" cmpd="sng" w="28575">
            <a:solidFill>
              <a:srgbClr val="69ADAD"/>
            </a:solidFill>
            <a:prstDash val="solid"/>
            <a:miter lim="800000"/>
            <a:headEnd len="sm" w="sm" type="none"/>
            <a:tailEnd len="sm" w="sm" type="none"/>
          </a:ln>
        </p:spPr>
      </p:cxnSp>
      <p:sp>
        <p:nvSpPr>
          <p:cNvPr id="437" name="Google Shape;437;g33a936d8660_0_993"/>
          <p:cNvSpPr txBox="1"/>
          <p:nvPr>
            <p:ph idx="7" type="body"/>
          </p:nvPr>
        </p:nvSpPr>
        <p:spPr>
          <a:xfrm>
            <a:off x="730153" y="7433571"/>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8" name="Google Shape;438;g33a936d8660_0_993"/>
          <p:cNvSpPr txBox="1"/>
          <p:nvPr>
            <p:ph idx="8" type="body"/>
          </p:nvPr>
        </p:nvSpPr>
        <p:spPr>
          <a:xfrm>
            <a:off x="730153" y="8032373"/>
            <a:ext cx="5992200" cy="17553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39" name="Google Shape;439;g33a936d8660_0_993"/>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40" name="Google Shape;440;g33a936d8660_0_993"/>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41" name="Shape 441"/>
        <p:cNvGrpSpPr/>
        <p:nvPr/>
      </p:nvGrpSpPr>
      <p:grpSpPr>
        <a:xfrm>
          <a:off x="0" y="0"/>
          <a:ext cx="0" cy="0"/>
          <a:chOff x="0" y="0"/>
          <a:chExt cx="0" cy="0"/>
        </a:xfrm>
      </p:grpSpPr>
      <p:cxnSp>
        <p:nvCxnSpPr>
          <p:cNvPr id="442" name="Google Shape;442;g33a936d8660_0_1006"/>
          <p:cNvCxnSpPr/>
          <p:nvPr/>
        </p:nvCxnSpPr>
        <p:spPr>
          <a:xfrm rot="10800000">
            <a:off x="4207475" y="6438814"/>
            <a:ext cx="3352200" cy="0"/>
          </a:xfrm>
          <a:prstGeom prst="straightConnector1">
            <a:avLst/>
          </a:prstGeom>
          <a:noFill/>
          <a:ln cap="flat" cmpd="sng" w="28575">
            <a:solidFill>
              <a:srgbClr val="69ADAD"/>
            </a:solidFill>
            <a:prstDash val="solid"/>
            <a:miter lim="800000"/>
            <a:headEnd len="sm" w="sm" type="none"/>
            <a:tailEnd len="sm" w="sm" type="none"/>
          </a:ln>
        </p:spPr>
      </p:cxnSp>
      <p:sp>
        <p:nvSpPr>
          <p:cNvPr id="443" name="Google Shape;443;g33a936d8660_0_1006"/>
          <p:cNvSpPr/>
          <p:nvPr/>
        </p:nvSpPr>
        <p:spPr>
          <a:xfrm>
            <a:off x="3934731" y="5688740"/>
            <a:ext cx="834300" cy="83430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44" name="Google Shape;444;g33a936d8660_0_1006"/>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45" name="Google Shape;445;g33a936d8660_0_1006"/>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446" name="Google Shape;446;g33a936d8660_0_1006"/>
          <p:cNvSpPr/>
          <p:nvPr/>
        </p:nvSpPr>
        <p:spPr>
          <a:xfrm>
            <a:off x="0" y="0"/>
            <a:ext cx="3779700" cy="53460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47" name="Google Shape;447;g33a936d8660_0_1006"/>
          <p:cNvSpPr txBox="1"/>
          <p:nvPr>
            <p:ph idx="1" type="body"/>
          </p:nvPr>
        </p:nvSpPr>
        <p:spPr>
          <a:xfrm>
            <a:off x="801602" y="2619024"/>
            <a:ext cx="2823300" cy="2592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48" name="Google Shape;448;g33a936d8660_0_1006"/>
          <p:cNvCxnSpPr/>
          <p:nvPr/>
        </p:nvCxnSpPr>
        <p:spPr>
          <a:xfrm>
            <a:off x="0" y="1462432"/>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449" name="Google Shape;449;g33a936d8660_0_1006"/>
          <p:cNvSpPr txBox="1"/>
          <p:nvPr>
            <p:ph idx="2" type="body"/>
          </p:nvPr>
        </p:nvSpPr>
        <p:spPr>
          <a:xfrm>
            <a:off x="801602" y="1475311"/>
            <a:ext cx="28233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50" name="Google Shape;450;g33a936d8660_0_1006"/>
          <p:cNvSpPr txBox="1"/>
          <p:nvPr>
            <p:ph idx="3" type="body"/>
          </p:nvPr>
        </p:nvSpPr>
        <p:spPr>
          <a:xfrm>
            <a:off x="801603" y="470725"/>
            <a:ext cx="28233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pic>
        <p:nvPicPr>
          <p:cNvPr id="451" name="Google Shape;451;g33a936d8660_0_1006"/>
          <p:cNvPicPr preferRelativeResize="0"/>
          <p:nvPr/>
        </p:nvPicPr>
        <p:blipFill rotWithShape="1">
          <a:blip r:embed="rId2">
            <a:alphaModFix/>
          </a:blip>
          <a:srcRect b="0" l="0" r="0" t="0"/>
          <a:stretch/>
        </p:blipFill>
        <p:spPr>
          <a:xfrm rot="8997302">
            <a:off x="4157043" y="-1404654"/>
            <a:ext cx="5201528" cy="5426883"/>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52" name="Google Shape;452;g33a936d8660_0_1006"/>
          <p:cNvSpPr/>
          <p:nvPr>
            <p:ph idx="4" type="pic"/>
          </p:nvPr>
        </p:nvSpPr>
        <p:spPr>
          <a:xfrm>
            <a:off x="5205348" y="0"/>
            <a:ext cx="2354400" cy="2862600"/>
          </a:xfrm>
          <a:prstGeom prst="rect">
            <a:avLst/>
          </a:prstGeom>
          <a:noFill/>
          <a:ln>
            <a:noFill/>
          </a:ln>
        </p:spPr>
      </p:sp>
      <p:sp>
        <p:nvSpPr>
          <p:cNvPr id="453" name="Google Shape;453;g33a936d8660_0_1006"/>
          <p:cNvSpPr txBox="1"/>
          <p:nvPr>
            <p:ph idx="5" type="body"/>
          </p:nvPr>
        </p:nvSpPr>
        <p:spPr>
          <a:xfrm>
            <a:off x="737433" y="6918308"/>
            <a:ext cx="2823300" cy="2831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54" name="Google Shape;454;g33a936d8660_0_1006"/>
          <p:cNvSpPr txBox="1"/>
          <p:nvPr>
            <p:ph idx="6" type="body"/>
          </p:nvPr>
        </p:nvSpPr>
        <p:spPr>
          <a:xfrm>
            <a:off x="737433" y="5774596"/>
            <a:ext cx="28233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55" name="Google Shape;455;g33a936d8660_0_1006"/>
          <p:cNvSpPr txBox="1"/>
          <p:nvPr>
            <p:ph idx="7" type="body"/>
          </p:nvPr>
        </p:nvSpPr>
        <p:spPr>
          <a:xfrm>
            <a:off x="3934732" y="5688740"/>
            <a:ext cx="834300" cy="8160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56" name="Google Shape;456;g33a936d8660_0_1006"/>
          <p:cNvSpPr txBox="1"/>
          <p:nvPr>
            <p:ph idx="8" type="body"/>
          </p:nvPr>
        </p:nvSpPr>
        <p:spPr>
          <a:xfrm>
            <a:off x="5011838" y="5735164"/>
            <a:ext cx="2338200" cy="657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57" name="Google Shape;457;g33a936d8660_0_1006"/>
          <p:cNvCxnSpPr/>
          <p:nvPr/>
        </p:nvCxnSpPr>
        <p:spPr>
          <a:xfrm rot="10800000">
            <a:off x="4207475" y="7434237"/>
            <a:ext cx="3352200" cy="0"/>
          </a:xfrm>
          <a:prstGeom prst="straightConnector1">
            <a:avLst/>
          </a:prstGeom>
          <a:noFill/>
          <a:ln cap="flat" cmpd="sng" w="28575">
            <a:solidFill>
              <a:srgbClr val="69ADAD"/>
            </a:solidFill>
            <a:prstDash val="solid"/>
            <a:miter lim="800000"/>
            <a:headEnd len="sm" w="sm" type="none"/>
            <a:tailEnd len="sm" w="sm" type="none"/>
          </a:ln>
        </p:spPr>
      </p:cxnSp>
      <p:sp>
        <p:nvSpPr>
          <p:cNvPr id="458" name="Google Shape;458;g33a936d8660_0_1006"/>
          <p:cNvSpPr/>
          <p:nvPr/>
        </p:nvSpPr>
        <p:spPr>
          <a:xfrm>
            <a:off x="3934731" y="6684163"/>
            <a:ext cx="834300" cy="83430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59" name="Google Shape;459;g33a936d8660_0_1006"/>
          <p:cNvSpPr txBox="1"/>
          <p:nvPr>
            <p:ph idx="9" type="body"/>
          </p:nvPr>
        </p:nvSpPr>
        <p:spPr>
          <a:xfrm>
            <a:off x="3934732" y="6684163"/>
            <a:ext cx="834300" cy="8160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60" name="Google Shape;460;g33a936d8660_0_1006"/>
          <p:cNvSpPr txBox="1"/>
          <p:nvPr>
            <p:ph idx="13" type="body"/>
          </p:nvPr>
        </p:nvSpPr>
        <p:spPr>
          <a:xfrm>
            <a:off x="5011838" y="6730587"/>
            <a:ext cx="2338200" cy="657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61" name="Google Shape;461;g33a936d8660_0_1006"/>
          <p:cNvCxnSpPr/>
          <p:nvPr/>
        </p:nvCxnSpPr>
        <p:spPr>
          <a:xfrm rot="10800000">
            <a:off x="4219050" y="8418085"/>
            <a:ext cx="3352200" cy="0"/>
          </a:xfrm>
          <a:prstGeom prst="straightConnector1">
            <a:avLst/>
          </a:prstGeom>
          <a:noFill/>
          <a:ln cap="flat" cmpd="sng" w="28575">
            <a:solidFill>
              <a:srgbClr val="69ADAD"/>
            </a:solidFill>
            <a:prstDash val="solid"/>
            <a:miter lim="800000"/>
            <a:headEnd len="sm" w="sm" type="none"/>
            <a:tailEnd len="sm" w="sm" type="none"/>
          </a:ln>
        </p:spPr>
      </p:cxnSp>
      <p:sp>
        <p:nvSpPr>
          <p:cNvPr id="462" name="Google Shape;462;g33a936d8660_0_1006"/>
          <p:cNvSpPr/>
          <p:nvPr/>
        </p:nvSpPr>
        <p:spPr>
          <a:xfrm>
            <a:off x="3946306" y="7668011"/>
            <a:ext cx="834300" cy="83430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63" name="Google Shape;463;g33a936d8660_0_1006"/>
          <p:cNvSpPr txBox="1"/>
          <p:nvPr>
            <p:ph idx="14" type="body"/>
          </p:nvPr>
        </p:nvSpPr>
        <p:spPr>
          <a:xfrm>
            <a:off x="3946307" y="7668011"/>
            <a:ext cx="834300" cy="8160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64" name="Google Shape;464;g33a936d8660_0_1006"/>
          <p:cNvSpPr txBox="1"/>
          <p:nvPr>
            <p:ph idx="15" type="body"/>
          </p:nvPr>
        </p:nvSpPr>
        <p:spPr>
          <a:xfrm>
            <a:off x="5023413" y="7714435"/>
            <a:ext cx="2338200" cy="657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65" name="Google Shape;465;g33a936d8660_0_1006"/>
          <p:cNvCxnSpPr/>
          <p:nvPr/>
        </p:nvCxnSpPr>
        <p:spPr>
          <a:xfrm rot="10800000">
            <a:off x="4207475" y="9390358"/>
            <a:ext cx="3352200"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g33a936d8660_0_1006"/>
          <p:cNvSpPr/>
          <p:nvPr/>
        </p:nvSpPr>
        <p:spPr>
          <a:xfrm>
            <a:off x="3934731" y="8640284"/>
            <a:ext cx="834300" cy="83430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67" name="Google Shape;467;g33a936d8660_0_1006"/>
          <p:cNvSpPr txBox="1"/>
          <p:nvPr>
            <p:ph idx="16" type="body"/>
          </p:nvPr>
        </p:nvSpPr>
        <p:spPr>
          <a:xfrm>
            <a:off x="3934732" y="8640284"/>
            <a:ext cx="834300" cy="8160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68" name="Google Shape;468;g33a936d8660_0_1006"/>
          <p:cNvSpPr txBox="1"/>
          <p:nvPr>
            <p:ph idx="17" type="body"/>
          </p:nvPr>
        </p:nvSpPr>
        <p:spPr>
          <a:xfrm>
            <a:off x="5011838" y="8686708"/>
            <a:ext cx="2338200" cy="6579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69" name="Shape 469"/>
        <p:cNvGrpSpPr/>
        <p:nvPr/>
      </p:nvGrpSpPr>
      <p:grpSpPr>
        <a:xfrm>
          <a:off x="0" y="0"/>
          <a:ext cx="0" cy="0"/>
          <a:chOff x="0" y="0"/>
          <a:chExt cx="0" cy="0"/>
        </a:xfrm>
      </p:grpSpPr>
      <p:sp>
        <p:nvSpPr>
          <p:cNvPr id="470" name="Google Shape;470;g33a936d8660_0_1034"/>
          <p:cNvSpPr/>
          <p:nvPr/>
        </p:nvSpPr>
        <p:spPr>
          <a:xfrm>
            <a:off x="0" y="0"/>
            <a:ext cx="7559700" cy="94308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71" name="Google Shape;471;g33a936d8660_0_1034"/>
          <p:cNvSpPr txBox="1"/>
          <p:nvPr>
            <p:ph idx="1" type="body"/>
          </p:nvPr>
        </p:nvSpPr>
        <p:spPr>
          <a:xfrm>
            <a:off x="766012" y="6149784"/>
            <a:ext cx="5992200" cy="28548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72" name="Google Shape;472;g33a936d8660_0_1034"/>
          <p:cNvSpPr txBox="1"/>
          <p:nvPr>
            <p:ph idx="2" type="body"/>
          </p:nvPr>
        </p:nvSpPr>
        <p:spPr>
          <a:xfrm>
            <a:off x="766012" y="5515124"/>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73" name="Google Shape;473;g33a936d8660_0_1034"/>
          <p:cNvSpPr txBox="1"/>
          <p:nvPr>
            <p:ph idx="3" type="body"/>
          </p:nvPr>
        </p:nvSpPr>
        <p:spPr>
          <a:xfrm>
            <a:off x="730154" y="1326776"/>
            <a:ext cx="5992200" cy="38514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74" name="Google Shape;474;g33a936d8660_0_1034"/>
          <p:cNvSpPr txBox="1"/>
          <p:nvPr>
            <p:ph idx="4" type="body"/>
          </p:nvPr>
        </p:nvSpPr>
        <p:spPr>
          <a:xfrm>
            <a:off x="730154" y="692116"/>
            <a:ext cx="5992200" cy="45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75" name="Google Shape;475;g33a936d8660_0_1034"/>
          <p:cNvCxnSpPr/>
          <p:nvPr/>
        </p:nvCxnSpPr>
        <p:spPr>
          <a:xfrm>
            <a:off x="0" y="5348532"/>
            <a:ext cx="3607800" cy="0"/>
          </a:xfrm>
          <a:prstGeom prst="straightConnector1">
            <a:avLst/>
          </a:prstGeom>
          <a:noFill/>
          <a:ln cap="flat" cmpd="sng" w="28575">
            <a:solidFill>
              <a:schemeClr val="lt1"/>
            </a:solidFill>
            <a:prstDash val="solid"/>
            <a:miter lim="800000"/>
            <a:headEnd len="sm" w="sm" type="none"/>
            <a:tailEnd len="sm" w="sm" type="none"/>
          </a:ln>
        </p:spPr>
      </p:cxnSp>
      <p:grpSp>
        <p:nvGrpSpPr>
          <p:cNvPr id="476" name="Google Shape;476;g33a936d8660_0_1034"/>
          <p:cNvGrpSpPr/>
          <p:nvPr/>
        </p:nvGrpSpPr>
        <p:grpSpPr>
          <a:xfrm>
            <a:off x="5757331" y="-757498"/>
            <a:ext cx="2760437" cy="2761250"/>
            <a:chOff x="110688" y="1674538"/>
            <a:chExt cx="7339635" cy="7341798"/>
          </a:xfrm>
        </p:grpSpPr>
        <p:sp>
          <p:nvSpPr>
            <p:cNvPr id="477" name="Google Shape;477;g33a936d8660_0_103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478" name="Google Shape;478;g33a936d8660_0_103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479" name="Google Shape;479;g33a936d8660_0_1034"/>
          <p:cNvSpPr/>
          <p:nvPr/>
        </p:nvSpPr>
        <p:spPr>
          <a:xfrm>
            <a:off x="0" y="-1014153"/>
            <a:ext cx="7559700" cy="10143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0" name="Google Shape;480;g33a936d8660_0_1034"/>
          <p:cNvSpPr/>
          <p:nvPr/>
        </p:nvSpPr>
        <p:spPr>
          <a:xfrm>
            <a:off x="7559675" y="-1014153"/>
            <a:ext cx="1351500" cy="117060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81" name="Google Shape;481;g33a936d8660_0_1034"/>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482" name="Google Shape;482;g33a936d8660_0_1034"/>
          <p:cNvSpPr/>
          <p:nvPr/>
        </p:nvSpPr>
        <p:spPr>
          <a:xfrm>
            <a:off x="158970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483" name="Google Shape;483;g33a936d8660_0_1034"/>
          <p:cNvPicPr preferRelativeResize="0"/>
          <p:nvPr/>
        </p:nvPicPr>
        <p:blipFill rotWithShape="1">
          <a:blip r:embed="rId2">
            <a:alphaModFix/>
          </a:blip>
          <a:srcRect b="0" l="0" r="0" t="0"/>
          <a:stretch/>
        </p:blipFill>
        <p:spPr>
          <a:xfrm>
            <a:off x="324486" y="9660852"/>
            <a:ext cx="1244049" cy="433251"/>
          </a:xfrm>
          <a:prstGeom prst="rect">
            <a:avLst/>
          </a:prstGeom>
          <a:noFill/>
          <a:ln>
            <a:noFill/>
          </a:ln>
        </p:spPr>
      </p:pic>
      <p:pic>
        <p:nvPicPr>
          <p:cNvPr descr="Co-funded by the European Union logo in png for web usage" id="484" name="Google Shape;484;g33a936d8660_0_1034"/>
          <p:cNvPicPr preferRelativeResize="0"/>
          <p:nvPr/>
        </p:nvPicPr>
        <p:blipFill rotWithShape="1">
          <a:blip r:embed="rId3">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485" name="Shape 485"/>
        <p:cNvGrpSpPr/>
        <p:nvPr/>
      </p:nvGrpSpPr>
      <p:grpSpPr>
        <a:xfrm>
          <a:off x="0" y="0"/>
          <a:ext cx="0" cy="0"/>
          <a:chOff x="0" y="0"/>
          <a:chExt cx="0" cy="0"/>
        </a:xfrm>
      </p:grpSpPr>
      <p:sp>
        <p:nvSpPr>
          <p:cNvPr id="486" name="Google Shape;486;g33a936d8660_0_1050"/>
          <p:cNvSpPr/>
          <p:nvPr/>
        </p:nvSpPr>
        <p:spPr>
          <a:xfrm>
            <a:off x="2728780" y="570537"/>
            <a:ext cx="4828742" cy="6320505"/>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487" name="Google Shape;487;g33a936d8660_0_1050"/>
          <p:cNvPicPr preferRelativeResize="0"/>
          <p:nvPr/>
        </p:nvPicPr>
        <p:blipFill rotWithShape="1">
          <a:blip r:embed="rId2">
            <a:alphaModFix/>
          </a:blip>
          <a:srcRect b="0" l="0" r="0" t="0"/>
          <a:stretch/>
        </p:blipFill>
        <p:spPr>
          <a:xfrm>
            <a:off x="178235" y="5196167"/>
            <a:ext cx="4817201" cy="549833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488" name="Google Shape;488;g33a936d8660_0_1050"/>
          <p:cNvSpPr/>
          <p:nvPr>
            <p:ph idx="2" type="pic"/>
          </p:nvPr>
        </p:nvSpPr>
        <p:spPr>
          <a:xfrm>
            <a:off x="686565" y="6737513"/>
            <a:ext cx="3796200" cy="3954300"/>
          </a:xfrm>
          <a:prstGeom prst="rect">
            <a:avLst/>
          </a:prstGeom>
          <a:solidFill>
            <a:srgbClr val="BFBFBF"/>
          </a:solidFill>
          <a:ln>
            <a:noFill/>
          </a:ln>
        </p:spPr>
      </p:sp>
      <p:sp>
        <p:nvSpPr>
          <p:cNvPr id="489" name="Google Shape;489;g33a936d8660_0_1050"/>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90" name="Google Shape;490;g33a936d8660_0_1050"/>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491" name="Google Shape;491;g33a936d8660_0_1050"/>
          <p:cNvSpPr txBox="1"/>
          <p:nvPr>
            <p:ph idx="1" type="body"/>
          </p:nvPr>
        </p:nvSpPr>
        <p:spPr>
          <a:xfrm>
            <a:off x="3798030" y="2354654"/>
            <a:ext cx="3639300" cy="20748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92" name="Google Shape;492;g33a936d8660_0_1050"/>
          <p:cNvSpPr txBox="1"/>
          <p:nvPr>
            <p:ph idx="3" type="body"/>
          </p:nvPr>
        </p:nvSpPr>
        <p:spPr>
          <a:xfrm>
            <a:off x="3796036" y="1666323"/>
            <a:ext cx="36576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93" name="Google Shape;493;g33a936d8660_0_1050"/>
          <p:cNvCxnSpPr/>
          <p:nvPr/>
        </p:nvCxnSpPr>
        <p:spPr>
          <a:xfrm>
            <a:off x="3780532" y="2343000"/>
            <a:ext cx="3779700" cy="1170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494" name="Shape 494"/>
        <p:cNvGrpSpPr/>
        <p:nvPr/>
      </p:nvGrpSpPr>
      <p:grpSpPr>
        <a:xfrm>
          <a:off x="0" y="0"/>
          <a:ext cx="0" cy="0"/>
          <a:chOff x="0" y="0"/>
          <a:chExt cx="0" cy="0"/>
        </a:xfrm>
      </p:grpSpPr>
      <p:sp>
        <p:nvSpPr>
          <p:cNvPr id="495" name="Google Shape;495;g33a936d8660_0_1059"/>
          <p:cNvSpPr/>
          <p:nvPr/>
        </p:nvSpPr>
        <p:spPr>
          <a:xfrm>
            <a:off x="0" y="2057399"/>
            <a:ext cx="7559700" cy="79671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96" name="Google Shape;496;g33a936d8660_0_1059"/>
          <p:cNvSpPr txBox="1"/>
          <p:nvPr>
            <p:ph idx="1" type="body"/>
          </p:nvPr>
        </p:nvSpPr>
        <p:spPr>
          <a:xfrm>
            <a:off x="801602" y="7495821"/>
            <a:ext cx="5956500" cy="2327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497" name="Google Shape;497;g33a936d8660_0_1059"/>
          <p:cNvCxnSpPr/>
          <p:nvPr/>
        </p:nvCxnSpPr>
        <p:spPr>
          <a:xfrm>
            <a:off x="0" y="6403398"/>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498" name="Google Shape;498;g33a936d8660_0_1059"/>
          <p:cNvSpPr txBox="1"/>
          <p:nvPr>
            <p:ph idx="2" type="body"/>
          </p:nvPr>
        </p:nvSpPr>
        <p:spPr>
          <a:xfrm>
            <a:off x="801602" y="6416277"/>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99" name="Google Shape;499;g33a936d8660_0_1059"/>
          <p:cNvSpPr txBox="1"/>
          <p:nvPr>
            <p:ph idx="3" type="body"/>
          </p:nvPr>
        </p:nvSpPr>
        <p:spPr>
          <a:xfrm>
            <a:off x="801602" y="5748573"/>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00" name="Google Shape;500;g33a936d8660_0_1059"/>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01" name="Google Shape;501;g33a936d8660_0_1059"/>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502" name="Google Shape;502;g33a936d8660_0_1059"/>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503" name="Google Shape;503;g33a936d8660_0_1059"/>
          <p:cNvSpPr/>
          <p:nvPr>
            <p:ph idx="4" type="pic"/>
          </p:nvPr>
        </p:nvSpPr>
        <p:spPr>
          <a:xfrm>
            <a:off x="1716516" y="1017241"/>
            <a:ext cx="4126500" cy="2610000"/>
          </a:xfrm>
          <a:prstGeom prst="rect">
            <a:avLst/>
          </a:prstGeom>
          <a:solidFill>
            <a:srgbClr val="BFBFBF"/>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504" name="Shape 504"/>
        <p:cNvGrpSpPr/>
        <p:nvPr/>
      </p:nvGrpSpPr>
      <p:grpSpPr>
        <a:xfrm>
          <a:off x="0" y="0"/>
          <a:ext cx="0" cy="0"/>
          <a:chOff x="0" y="0"/>
          <a:chExt cx="0" cy="0"/>
        </a:xfrm>
      </p:grpSpPr>
      <p:pic>
        <p:nvPicPr>
          <p:cNvPr id="505" name="Google Shape;505;g33a936d8660_0_1069"/>
          <p:cNvPicPr preferRelativeResize="0"/>
          <p:nvPr/>
        </p:nvPicPr>
        <p:blipFill rotWithShape="1">
          <a:blip r:embed="rId2">
            <a:alphaModFix/>
          </a:blip>
          <a:srcRect b="22952" l="22299" r="0" t="0"/>
          <a:stretch/>
        </p:blipFill>
        <p:spPr>
          <a:xfrm>
            <a:off x="0" y="8408898"/>
            <a:ext cx="2306003" cy="2286786"/>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06" name="Google Shape;506;g33a936d8660_0_1069"/>
          <p:cNvSpPr/>
          <p:nvPr/>
        </p:nvSpPr>
        <p:spPr>
          <a:xfrm>
            <a:off x="0" y="657727"/>
            <a:ext cx="7559700" cy="56046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507" name="Google Shape;507;g33a936d8660_0_1069"/>
          <p:cNvPicPr preferRelativeResize="0"/>
          <p:nvPr/>
        </p:nvPicPr>
        <p:blipFill rotWithShape="1">
          <a:blip r:embed="rId3">
            <a:alphaModFix/>
          </a:blip>
          <a:srcRect b="15810"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508" name="Google Shape;508;g33a936d8660_0_1069"/>
          <p:cNvSpPr/>
          <p:nvPr>
            <p:ph idx="2" type="pic"/>
          </p:nvPr>
        </p:nvSpPr>
        <p:spPr>
          <a:xfrm>
            <a:off x="1793144" y="5952556"/>
            <a:ext cx="3973500" cy="4739400"/>
          </a:xfrm>
          <a:prstGeom prst="rect">
            <a:avLst/>
          </a:prstGeom>
          <a:solidFill>
            <a:srgbClr val="BFBFBF"/>
          </a:solidFill>
          <a:ln>
            <a:noFill/>
          </a:ln>
        </p:spPr>
      </p:sp>
      <p:sp>
        <p:nvSpPr>
          <p:cNvPr id="509" name="Google Shape;509;g33a936d8660_0_1069"/>
          <p:cNvSpPr/>
          <p:nvPr/>
        </p:nvSpPr>
        <p:spPr>
          <a:xfrm>
            <a:off x="2542885" y="9876090"/>
            <a:ext cx="2473800" cy="528000"/>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lnSpc>
                <a:spcPct val="100000"/>
              </a:lnSpc>
              <a:spcBef>
                <a:spcPts val="0"/>
              </a:spcBef>
              <a:spcAft>
                <a:spcPts val="0"/>
              </a:spcAft>
              <a:buClr>
                <a:srgbClr val="000000"/>
              </a:buClr>
              <a:buSzPts val="4175"/>
              <a:buFont typeface="Arial"/>
              <a:buNone/>
            </a:pPr>
            <a:r>
              <a:t/>
            </a:r>
            <a:endParaRPr b="0" i="0" sz="4175" u="none" cap="none" strike="noStrike">
              <a:solidFill>
                <a:schemeClr val="dk1"/>
              </a:solidFill>
              <a:latin typeface="Century Schoolbook"/>
              <a:ea typeface="Century Schoolbook"/>
              <a:cs typeface="Century Schoolbook"/>
              <a:sym typeface="Century Schoolbook"/>
            </a:endParaRPr>
          </a:p>
        </p:txBody>
      </p:sp>
      <p:sp>
        <p:nvSpPr>
          <p:cNvPr id="510" name="Google Shape;510;g33a936d8660_0_1069"/>
          <p:cNvSpPr txBox="1"/>
          <p:nvPr>
            <p:ph idx="1" type="body"/>
          </p:nvPr>
        </p:nvSpPr>
        <p:spPr>
          <a:xfrm>
            <a:off x="1793144" y="9969560"/>
            <a:ext cx="3973500" cy="434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11" name="Google Shape;511;g33a936d8660_0_1069"/>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12" name="Google Shape;512;g33a936d8660_0_1069"/>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513" name="Google Shape;513;g33a936d8660_0_1069"/>
          <p:cNvSpPr txBox="1"/>
          <p:nvPr>
            <p:ph idx="3" type="body"/>
          </p:nvPr>
        </p:nvSpPr>
        <p:spPr>
          <a:xfrm>
            <a:off x="801602" y="2619024"/>
            <a:ext cx="5956500" cy="2592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14" name="Google Shape;514;g33a936d8660_0_1069"/>
          <p:cNvCxnSpPr/>
          <p:nvPr/>
        </p:nvCxnSpPr>
        <p:spPr>
          <a:xfrm>
            <a:off x="0" y="1462432"/>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515" name="Google Shape;515;g33a936d8660_0_1069"/>
          <p:cNvSpPr txBox="1"/>
          <p:nvPr>
            <p:ph idx="4"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16" name="Google Shape;516;g33a936d8660_0_1069"/>
          <p:cNvSpPr txBox="1"/>
          <p:nvPr>
            <p:ph idx="5" type="body"/>
          </p:nvPr>
        </p:nvSpPr>
        <p:spPr>
          <a:xfrm>
            <a:off x="801602"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17" name="Shape 517"/>
        <p:cNvGrpSpPr/>
        <p:nvPr/>
      </p:nvGrpSpPr>
      <p:grpSpPr>
        <a:xfrm>
          <a:off x="0" y="0"/>
          <a:ext cx="0" cy="0"/>
          <a:chOff x="0" y="0"/>
          <a:chExt cx="0" cy="0"/>
        </a:xfrm>
      </p:grpSpPr>
      <p:pic>
        <p:nvPicPr>
          <p:cNvPr id="518" name="Google Shape;518;g33a936d8660_0_1082"/>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519" name="Google Shape;519;g33a936d8660_0_1082"/>
          <p:cNvSpPr/>
          <p:nvPr/>
        </p:nvSpPr>
        <p:spPr>
          <a:xfrm>
            <a:off x="-25603" y="1530175"/>
            <a:ext cx="4326600" cy="4464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0" name="Google Shape;520;g33a936d8660_0_1082"/>
          <p:cNvSpPr/>
          <p:nvPr>
            <p:ph idx="2" type="pic"/>
          </p:nvPr>
        </p:nvSpPr>
        <p:spPr>
          <a:xfrm>
            <a:off x="2783121" y="0"/>
            <a:ext cx="4789200" cy="4566600"/>
          </a:xfrm>
          <a:prstGeom prst="rect">
            <a:avLst/>
          </a:prstGeom>
          <a:noFill/>
          <a:ln>
            <a:noFill/>
          </a:ln>
        </p:spPr>
      </p:sp>
      <p:sp>
        <p:nvSpPr>
          <p:cNvPr id="521" name="Google Shape;521;g33a936d8660_0_1082"/>
          <p:cNvSpPr txBox="1"/>
          <p:nvPr>
            <p:ph idx="1" type="body"/>
          </p:nvPr>
        </p:nvSpPr>
        <p:spPr>
          <a:xfrm>
            <a:off x="0" y="1538257"/>
            <a:ext cx="4301100" cy="44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22" name="Google Shape;522;g33a936d8660_0_1082"/>
          <p:cNvSpPr txBox="1"/>
          <p:nvPr>
            <p:ph idx="3" type="body"/>
          </p:nvPr>
        </p:nvSpPr>
        <p:spPr>
          <a:xfrm>
            <a:off x="2277980" y="6148998"/>
            <a:ext cx="49260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23" name="Google Shape;523;g33a936d8660_0_1082"/>
          <p:cNvSpPr txBox="1"/>
          <p:nvPr>
            <p:ph idx="4" type="body"/>
          </p:nvPr>
        </p:nvSpPr>
        <p:spPr>
          <a:xfrm>
            <a:off x="2259944" y="5481294"/>
            <a:ext cx="49260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24" name="Google Shape;524;g33a936d8660_0_1082"/>
          <p:cNvSpPr txBox="1"/>
          <p:nvPr>
            <p:ph idx="5" type="body"/>
          </p:nvPr>
        </p:nvSpPr>
        <p:spPr>
          <a:xfrm>
            <a:off x="2277980" y="6996841"/>
            <a:ext cx="4926000" cy="23493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25" name="Google Shape;525;g33a936d8660_0_1082"/>
          <p:cNvCxnSpPr/>
          <p:nvPr/>
        </p:nvCxnSpPr>
        <p:spPr>
          <a:xfrm flipH="1" rot="10800000">
            <a:off x="2277980" y="6057109"/>
            <a:ext cx="5294100" cy="26400"/>
          </a:xfrm>
          <a:prstGeom prst="straightConnector1">
            <a:avLst/>
          </a:prstGeom>
          <a:noFill/>
          <a:ln cap="flat" cmpd="sng" w="28575">
            <a:solidFill>
              <a:srgbClr val="69ADAD"/>
            </a:solidFill>
            <a:prstDash val="solid"/>
            <a:miter lim="800000"/>
            <a:headEnd len="sm" w="sm" type="none"/>
            <a:tailEnd len="sm" w="sm" type="none"/>
          </a:ln>
        </p:spPr>
      </p:cxnSp>
      <p:sp>
        <p:nvSpPr>
          <p:cNvPr id="526" name="Google Shape;526;g33a936d8660_0_1082"/>
          <p:cNvSpPr txBox="1"/>
          <p:nvPr/>
        </p:nvSpPr>
        <p:spPr>
          <a:xfrm>
            <a:off x="6713756" y="10028654"/>
            <a:ext cx="374400" cy="465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700"/>
              <a:buFont typeface="Calibri"/>
              <a:buNone/>
            </a:pPr>
            <a:fld id="{00000000-1234-1234-1234-123412341234}" type="slidenum">
              <a:rPr b="0" i="0" lang="en-US" sz="700" u="none" cap="none" strike="noStrike">
                <a:solidFill>
                  <a:srgbClr val="8AC03B"/>
                </a:solidFill>
                <a:latin typeface="Calibri"/>
                <a:ea typeface="Calibri"/>
                <a:cs typeface="Calibri"/>
                <a:sym typeface="Calibri"/>
              </a:rPr>
              <a:t>‹#›</a:t>
            </a:fld>
            <a:endParaRPr b="0" i="0" sz="700" u="none" cap="none" strike="noStrike">
              <a:solidFill>
                <a:srgbClr val="8AC03B"/>
              </a:solidFill>
              <a:latin typeface="Calibri"/>
              <a:ea typeface="Calibri"/>
              <a:cs typeface="Calibri"/>
              <a:sym typeface="Calibri"/>
            </a:endParaRPr>
          </a:p>
        </p:txBody>
      </p:sp>
      <p:sp>
        <p:nvSpPr>
          <p:cNvPr id="527" name="Google Shape;527;g33a936d8660_0_1082"/>
          <p:cNvSpPr txBox="1"/>
          <p:nvPr/>
        </p:nvSpPr>
        <p:spPr>
          <a:xfrm>
            <a:off x="1948383" y="9779577"/>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528" name="Google Shape;528;g33a936d8660_0_1082"/>
          <p:cNvSpPr/>
          <p:nvPr/>
        </p:nvSpPr>
        <p:spPr>
          <a:xfrm>
            <a:off x="1589709" y="942761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529" name="Google Shape;529;g33a936d8660_0_1082"/>
          <p:cNvPicPr preferRelativeResize="0"/>
          <p:nvPr/>
        </p:nvPicPr>
        <p:blipFill rotWithShape="1">
          <a:blip r:embed="rId3">
            <a:alphaModFix/>
          </a:blip>
          <a:srcRect b="0" l="0" r="0" t="0"/>
          <a:stretch/>
        </p:blipFill>
        <p:spPr>
          <a:xfrm>
            <a:off x="324486" y="9345402"/>
            <a:ext cx="1244049" cy="433251"/>
          </a:xfrm>
          <a:prstGeom prst="rect">
            <a:avLst/>
          </a:prstGeom>
          <a:noFill/>
          <a:ln>
            <a:noFill/>
          </a:ln>
        </p:spPr>
      </p:pic>
      <p:pic>
        <p:nvPicPr>
          <p:cNvPr descr="Co-funded by the European Union logo in png for web usage" id="530" name="Google Shape;530;g33a936d8660_0_1082"/>
          <p:cNvPicPr preferRelativeResize="0"/>
          <p:nvPr/>
        </p:nvPicPr>
        <p:blipFill rotWithShape="1">
          <a:blip r:embed="rId4">
            <a:alphaModFix/>
          </a:blip>
          <a:srcRect b="0" l="0" r="0" t="0"/>
          <a:stretch/>
        </p:blipFill>
        <p:spPr>
          <a:xfrm>
            <a:off x="314578" y="9857496"/>
            <a:ext cx="1724688" cy="4332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535" name="Shape 535"/>
        <p:cNvGrpSpPr/>
        <p:nvPr/>
      </p:nvGrpSpPr>
      <p:grpSpPr>
        <a:xfrm>
          <a:off x="0" y="0"/>
          <a:ext cx="0" cy="0"/>
          <a:chOff x="0" y="0"/>
          <a:chExt cx="0" cy="0"/>
        </a:xfrm>
      </p:grpSpPr>
      <p:sp>
        <p:nvSpPr>
          <p:cNvPr id="536" name="Google Shape;536;p11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537" name="Google Shape;537;p115"/>
          <p:cNvGrpSpPr/>
          <p:nvPr/>
        </p:nvGrpSpPr>
        <p:grpSpPr>
          <a:xfrm>
            <a:off x="5203685" y="-757463"/>
            <a:ext cx="3314240" cy="3315216"/>
            <a:chOff x="110688" y="1674538"/>
            <a:chExt cx="7339635" cy="7341798"/>
          </a:xfrm>
        </p:grpSpPr>
        <p:sp>
          <p:nvSpPr>
            <p:cNvPr id="538" name="Google Shape;538;p1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539" name="Google Shape;539;p1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540" name="Google Shape;540;p11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1" name="Google Shape;541;p1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42" name="Google Shape;542;p11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543" name="Google Shape;543;p11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44" name="Google Shape;544;p11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5" name="Google Shape;545;p11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6" name="Google Shape;546;p11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47" name="Google Shape;547;p11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30" name="Shape 30"/>
        <p:cNvGrpSpPr/>
        <p:nvPr/>
      </p:nvGrpSpPr>
      <p:grpSpPr>
        <a:xfrm>
          <a:off x="0" y="0"/>
          <a:ext cx="0" cy="0"/>
          <a:chOff x="0" y="0"/>
          <a:chExt cx="0" cy="0"/>
        </a:xfrm>
      </p:grpSpPr>
      <p:pic>
        <p:nvPicPr>
          <p:cNvPr id="31" name="Google Shape;31;g33a936d8660_0_584"/>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32" name="Google Shape;32;g33a936d8660_0_584"/>
          <p:cNvSpPr/>
          <p:nvPr>
            <p:ph idx="2" type="pic"/>
          </p:nvPr>
        </p:nvSpPr>
        <p:spPr>
          <a:xfrm>
            <a:off x="0" y="3629826"/>
            <a:ext cx="4786200" cy="5479800"/>
          </a:xfrm>
          <a:prstGeom prst="rect">
            <a:avLst/>
          </a:prstGeom>
          <a:noFill/>
          <a:ln>
            <a:noFill/>
          </a:ln>
        </p:spPr>
      </p:sp>
      <p:sp>
        <p:nvSpPr>
          <p:cNvPr id="33" name="Google Shape;33;g33a936d8660_0_584"/>
          <p:cNvSpPr/>
          <p:nvPr/>
        </p:nvSpPr>
        <p:spPr>
          <a:xfrm>
            <a:off x="3137338" y="6985206"/>
            <a:ext cx="4438500" cy="4464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4" name="Google Shape;34;g33a936d8660_0_584"/>
          <p:cNvSpPr txBox="1"/>
          <p:nvPr>
            <p:ph idx="1" type="body"/>
          </p:nvPr>
        </p:nvSpPr>
        <p:spPr>
          <a:xfrm>
            <a:off x="4072852" y="2087466"/>
            <a:ext cx="2951700" cy="574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Calibri"/>
                <a:ea typeface="Calibri"/>
                <a:cs typeface="Calibri"/>
                <a:sym typeface="Calibri"/>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5" name="Google Shape;35;g33a936d8660_0_584"/>
          <p:cNvSpPr txBox="1"/>
          <p:nvPr>
            <p:ph idx="3" type="body"/>
          </p:nvPr>
        </p:nvSpPr>
        <p:spPr>
          <a:xfrm>
            <a:off x="4072851" y="2785829"/>
            <a:ext cx="2980500" cy="751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Calibri"/>
                <a:ea typeface="Calibri"/>
                <a:cs typeface="Calibri"/>
                <a:sym typeface="Calibri"/>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36" name="Google Shape;36;g33a936d8660_0_584"/>
          <p:cNvCxnSpPr/>
          <p:nvPr/>
        </p:nvCxnSpPr>
        <p:spPr>
          <a:xfrm>
            <a:off x="4072851" y="2665192"/>
            <a:ext cx="3486900" cy="0"/>
          </a:xfrm>
          <a:prstGeom prst="straightConnector1">
            <a:avLst/>
          </a:prstGeom>
          <a:noFill/>
          <a:ln cap="flat" cmpd="sng" w="28575">
            <a:solidFill>
              <a:srgbClr val="69ADAD"/>
            </a:solidFill>
            <a:prstDash val="solid"/>
            <a:miter lim="800000"/>
            <a:headEnd len="sm" w="sm" type="none"/>
            <a:tailEnd len="sm" w="sm" type="none"/>
          </a:ln>
        </p:spPr>
      </p:cxnSp>
      <p:pic>
        <p:nvPicPr>
          <p:cNvPr id="37" name="Google Shape;37;g33a936d8660_0_584"/>
          <p:cNvPicPr preferRelativeResize="0"/>
          <p:nvPr/>
        </p:nvPicPr>
        <p:blipFill rotWithShape="1">
          <a:blip r:embed="rId3">
            <a:alphaModFix/>
          </a:blip>
          <a:srcRect b="0" l="0" r="0" t="0"/>
          <a:stretch/>
        </p:blipFill>
        <p:spPr>
          <a:xfrm>
            <a:off x="232111" y="436666"/>
            <a:ext cx="5045743" cy="1459123"/>
          </a:xfrm>
          <a:prstGeom prst="rect">
            <a:avLst/>
          </a:prstGeom>
          <a:noFill/>
          <a:ln>
            <a:noFill/>
          </a:ln>
        </p:spPr>
      </p:pic>
      <p:sp>
        <p:nvSpPr>
          <p:cNvPr id="38" name="Google Shape;38;g33a936d8660_0_584"/>
          <p:cNvSpPr txBox="1"/>
          <p:nvPr>
            <p:ph idx="4" type="body"/>
          </p:nvPr>
        </p:nvSpPr>
        <p:spPr>
          <a:xfrm>
            <a:off x="3137338" y="6982095"/>
            <a:ext cx="4422300" cy="44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39" name="Google Shape;39;g33a936d8660_0_584"/>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40" name="Google Shape;40;g33a936d8660_0_584"/>
          <p:cNvSpPr/>
          <p:nvPr/>
        </p:nvSpPr>
        <p:spPr>
          <a:xfrm>
            <a:off x="596235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41" name="Google Shape;41;g33a936d8660_0_584"/>
          <p:cNvPicPr preferRelativeResize="0"/>
          <p:nvPr/>
        </p:nvPicPr>
        <p:blipFill rotWithShape="1">
          <a:blip r:embed="rId4">
            <a:alphaModFix/>
          </a:blip>
          <a:srcRect b="0" l="0" r="0" t="0"/>
          <a:stretch/>
        </p:blipFill>
        <p:spPr>
          <a:xfrm>
            <a:off x="4726480" y="9616036"/>
            <a:ext cx="1244049" cy="433251"/>
          </a:xfrm>
          <a:prstGeom prst="rect">
            <a:avLst/>
          </a:prstGeom>
          <a:noFill/>
          <a:ln>
            <a:noFill/>
          </a:ln>
        </p:spPr>
      </p:pic>
      <p:pic>
        <p:nvPicPr>
          <p:cNvPr descr="Co-funded by the European Union logo in png for web usage" id="42" name="Google Shape;42;g33a936d8660_0_584"/>
          <p:cNvPicPr preferRelativeResize="0"/>
          <p:nvPr/>
        </p:nvPicPr>
        <p:blipFill rotWithShape="1">
          <a:blip r:embed="rId5">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548" name="Shape 548"/>
        <p:cNvGrpSpPr/>
        <p:nvPr/>
      </p:nvGrpSpPr>
      <p:grpSpPr>
        <a:xfrm>
          <a:off x="0" y="0"/>
          <a:ext cx="0" cy="0"/>
          <a:chOff x="0" y="0"/>
          <a:chExt cx="0" cy="0"/>
        </a:xfrm>
      </p:grpSpPr>
      <p:pic>
        <p:nvPicPr>
          <p:cNvPr id="549" name="Google Shape;549;p11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50" name="Google Shape;550;p114"/>
          <p:cNvSpPr txBox="1"/>
          <p:nvPr>
            <p:ph idx="1" type="body"/>
          </p:nvPr>
        </p:nvSpPr>
        <p:spPr>
          <a:xfrm>
            <a:off x="6963901" y="3461743"/>
            <a:ext cx="1081492" cy="41162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267"/>
              </a:spcBef>
              <a:spcAft>
                <a:spcPts val="0"/>
              </a:spcAft>
              <a:buClr>
                <a:srgbClr val="6D6E71"/>
              </a:buClr>
              <a:buSzPts val="1000"/>
              <a:buNone/>
              <a:defRPr b="0" i="0" sz="10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1" name="Google Shape;551;p114"/>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2" name="Google Shape;552;p114"/>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3" name="Google Shape;553;p114"/>
          <p:cNvSpPr txBox="1"/>
          <p:nvPr>
            <p:ph idx="4" type="body"/>
          </p:nvPr>
        </p:nvSpPr>
        <p:spPr>
          <a:xfrm>
            <a:off x="6240658" y="3462627"/>
            <a:ext cx="1066605" cy="41162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267"/>
              </a:spcBef>
              <a:spcAft>
                <a:spcPts val="0"/>
              </a:spcAft>
              <a:buClr>
                <a:srgbClr val="69ADAD"/>
              </a:buClr>
              <a:buSzPts val="1000"/>
              <a:buNone/>
              <a:defRPr b="1" i="0" sz="10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4" name="Google Shape;554;p114"/>
          <p:cNvSpPr/>
          <p:nvPr/>
        </p:nvSpPr>
        <p:spPr>
          <a:xfrm>
            <a:off x="-3025" y="2630169"/>
            <a:ext cx="7015129" cy="7119759"/>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55" name="Google Shape;555;p114"/>
          <p:cNvSpPr txBox="1"/>
          <p:nvPr>
            <p:ph idx="5" type="body"/>
          </p:nvPr>
        </p:nvSpPr>
        <p:spPr>
          <a:xfrm>
            <a:off x="520484" y="3616933"/>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6" name="Google Shape;556;p114"/>
          <p:cNvSpPr txBox="1"/>
          <p:nvPr>
            <p:ph idx="6" type="body"/>
          </p:nvPr>
        </p:nvSpPr>
        <p:spPr>
          <a:xfrm>
            <a:off x="1591583" y="3616933"/>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7" name="Google Shape;557;p114"/>
          <p:cNvSpPr txBox="1"/>
          <p:nvPr>
            <p:ph idx="7" type="body"/>
          </p:nvPr>
        </p:nvSpPr>
        <p:spPr>
          <a:xfrm>
            <a:off x="520484" y="4205243"/>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8" name="Google Shape;558;p114"/>
          <p:cNvSpPr txBox="1"/>
          <p:nvPr>
            <p:ph idx="8" type="body"/>
          </p:nvPr>
        </p:nvSpPr>
        <p:spPr>
          <a:xfrm>
            <a:off x="1591583" y="4214868"/>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9" name="Google Shape;559;p114"/>
          <p:cNvSpPr txBox="1"/>
          <p:nvPr>
            <p:ph idx="9" type="body"/>
          </p:nvPr>
        </p:nvSpPr>
        <p:spPr>
          <a:xfrm>
            <a:off x="520484" y="4793553"/>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0" name="Google Shape;560;p114"/>
          <p:cNvSpPr txBox="1"/>
          <p:nvPr>
            <p:ph idx="13" type="body"/>
          </p:nvPr>
        </p:nvSpPr>
        <p:spPr>
          <a:xfrm>
            <a:off x="1591583" y="4812803"/>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1" name="Google Shape;561;p114"/>
          <p:cNvSpPr txBox="1"/>
          <p:nvPr>
            <p:ph idx="14" type="body"/>
          </p:nvPr>
        </p:nvSpPr>
        <p:spPr>
          <a:xfrm>
            <a:off x="520484" y="5381863"/>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2" name="Google Shape;562;p114"/>
          <p:cNvSpPr txBox="1"/>
          <p:nvPr>
            <p:ph idx="15" type="body"/>
          </p:nvPr>
        </p:nvSpPr>
        <p:spPr>
          <a:xfrm>
            <a:off x="1591583" y="5410738"/>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3" name="Google Shape;563;p114"/>
          <p:cNvSpPr txBox="1"/>
          <p:nvPr>
            <p:ph idx="16" type="body"/>
          </p:nvPr>
        </p:nvSpPr>
        <p:spPr>
          <a:xfrm>
            <a:off x="520484" y="5970173"/>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4" name="Google Shape;564;p114"/>
          <p:cNvSpPr txBox="1"/>
          <p:nvPr>
            <p:ph idx="17" type="body"/>
          </p:nvPr>
        </p:nvSpPr>
        <p:spPr>
          <a:xfrm>
            <a:off x="1591583" y="6008673"/>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5" name="Google Shape;565;p114"/>
          <p:cNvSpPr txBox="1"/>
          <p:nvPr>
            <p:ph idx="18" type="body"/>
          </p:nvPr>
        </p:nvSpPr>
        <p:spPr>
          <a:xfrm>
            <a:off x="520484" y="6558484"/>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6" name="Google Shape;566;p114"/>
          <p:cNvSpPr txBox="1"/>
          <p:nvPr>
            <p:ph idx="19" type="body"/>
          </p:nvPr>
        </p:nvSpPr>
        <p:spPr>
          <a:xfrm>
            <a:off x="1591583" y="6606610"/>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grpSp>
        <p:nvGrpSpPr>
          <p:cNvPr id="567" name="Google Shape;567;p114"/>
          <p:cNvGrpSpPr/>
          <p:nvPr/>
        </p:nvGrpSpPr>
        <p:grpSpPr>
          <a:xfrm>
            <a:off x="504442" y="4118028"/>
            <a:ext cx="3705823" cy="2967449"/>
            <a:chOff x="-3025" y="5942032"/>
            <a:chExt cx="3207651" cy="2490651"/>
          </a:xfrm>
        </p:grpSpPr>
        <p:cxnSp>
          <p:nvCxnSpPr>
            <p:cNvPr id="568" name="Google Shape;568;p114"/>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69" name="Google Shape;569;p114"/>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570" name="Google Shape;570;p114"/>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71" name="Google Shape;571;p114"/>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72" name="Google Shape;572;p114"/>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73" name="Google Shape;573;p114"/>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574" name="Google Shape;574;p114"/>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75" name="Google Shape;575;p114"/>
          <p:cNvSpPr txBox="1"/>
          <p:nvPr>
            <p:ph idx="20"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76" name="Google Shape;576;p114"/>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sp>
        <p:nvSpPr>
          <p:cNvPr id="577" name="Google Shape;577;p114"/>
          <p:cNvSpPr txBox="1"/>
          <p:nvPr/>
        </p:nvSpPr>
        <p:spPr>
          <a:xfrm>
            <a:off x="317992" y="10005335"/>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578" name="Google Shape;578;p114"/>
          <p:cNvPicPr preferRelativeResize="0"/>
          <p:nvPr/>
        </p:nvPicPr>
        <p:blipFill rotWithShape="1">
          <a:blip r:embed="rId3">
            <a:alphaModFix/>
          </a:blip>
          <a:srcRect b="0" l="0" r="0" t="0"/>
          <a:stretch/>
        </p:blipFill>
        <p:spPr>
          <a:xfrm>
            <a:off x="232111" y="387001"/>
            <a:ext cx="4296822" cy="1242551"/>
          </a:xfrm>
          <a:prstGeom prst="rect">
            <a:avLst/>
          </a:prstGeom>
          <a:noFill/>
          <a:ln>
            <a:noFill/>
          </a:ln>
        </p:spPr>
      </p:pic>
      <p:sp>
        <p:nvSpPr>
          <p:cNvPr id="579" name="Google Shape;579;p114"/>
          <p:cNvSpPr/>
          <p:nvPr>
            <p:ph idx="21" type="pic"/>
          </p:nvPr>
        </p:nvSpPr>
        <p:spPr>
          <a:xfrm>
            <a:off x="5205348" y="0"/>
            <a:ext cx="2354327" cy="2862503"/>
          </a:xfrm>
          <a:prstGeom prst="rect">
            <a:avLst/>
          </a:prstGeom>
          <a:noFill/>
          <a:ln>
            <a:noFill/>
          </a:ln>
        </p:spPr>
      </p:sp>
      <p:cxnSp>
        <p:nvCxnSpPr>
          <p:cNvPr id="580" name="Google Shape;580;p114"/>
          <p:cNvCxnSpPr/>
          <p:nvPr/>
        </p:nvCxnSpPr>
        <p:spPr>
          <a:xfrm>
            <a:off x="6212579" y="3863784"/>
            <a:ext cx="1803584" cy="9579"/>
          </a:xfrm>
          <a:prstGeom prst="straightConnector1">
            <a:avLst/>
          </a:prstGeom>
          <a:noFill/>
          <a:ln cap="flat" cmpd="sng" w="28575">
            <a:solidFill>
              <a:srgbClr val="69ADAD"/>
            </a:solidFill>
            <a:prstDash val="solid"/>
            <a:miter lim="800000"/>
            <a:headEnd len="sm" w="sm" type="none"/>
            <a:tailEnd len="sm" w="sm" type="none"/>
          </a:ln>
        </p:spPr>
      </p:cxnSp>
      <p:pic>
        <p:nvPicPr>
          <p:cNvPr descr="Co-funded by the European Union logo in png for web usage" id="581" name="Google Shape;581;p114"/>
          <p:cNvPicPr preferRelativeResize="0"/>
          <p:nvPr/>
        </p:nvPicPr>
        <p:blipFill rotWithShape="1">
          <a:blip r:embed="rId4">
            <a:alphaModFix/>
          </a:blip>
          <a:srcRect b="0" l="0" r="0" t="0"/>
          <a:stretch/>
        </p:blipFill>
        <p:spPr>
          <a:xfrm>
            <a:off x="5499215" y="10058294"/>
            <a:ext cx="1895498" cy="461700"/>
          </a:xfrm>
          <a:prstGeom prst="rect">
            <a:avLst/>
          </a:prstGeom>
          <a:noFill/>
          <a:ln>
            <a:noFill/>
          </a:ln>
        </p:spPr>
      </p:pic>
      <p:sp>
        <p:nvSpPr>
          <p:cNvPr id="582" name="Google Shape;582;p114"/>
          <p:cNvSpPr/>
          <p:nvPr/>
        </p:nvSpPr>
        <p:spPr>
          <a:xfrm>
            <a:off x="5252213" y="948933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583" name="Google Shape;583;p114"/>
          <p:cNvPicPr preferRelativeResize="0"/>
          <p:nvPr/>
        </p:nvPicPr>
        <p:blipFill rotWithShape="1">
          <a:blip r:embed="rId5">
            <a:alphaModFix/>
          </a:blip>
          <a:srcRect b="0" l="0" r="0" t="0"/>
          <a:stretch/>
        </p:blipFill>
        <p:spPr>
          <a:xfrm>
            <a:off x="3986990" y="9407122"/>
            <a:ext cx="1244049" cy="433251"/>
          </a:xfrm>
          <a:prstGeom prst="rect">
            <a:avLst/>
          </a:prstGeom>
          <a:noFill/>
          <a:ln>
            <a:noFill/>
          </a:ln>
        </p:spPr>
      </p:pic>
      <p:sp>
        <p:nvSpPr>
          <p:cNvPr id="584" name="Google Shape;584;p114"/>
          <p:cNvSpPr txBox="1"/>
          <p:nvPr>
            <p:ph idx="22" type="body"/>
          </p:nvPr>
        </p:nvSpPr>
        <p:spPr>
          <a:xfrm>
            <a:off x="520484" y="7239420"/>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85" name="Google Shape;585;p114"/>
          <p:cNvSpPr txBox="1"/>
          <p:nvPr>
            <p:ph idx="23" type="body"/>
          </p:nvPr>
        </p:nvSpPr>
        <p:spPr>
          <a:xfrm>
            <a:off x="1591583" y="7277920"/>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86" name="Google Shape;586;p114"/>
          <p:cNvSpPr txBox="1"/>
          <p:nvPr>
            <p:ph idx="24" type="body"/>
          </p:nvPr>
        </p:nvSpPr>
        <p:spPr>
          <a:xfrm>
            <a:off x="520484" y="7827731"/>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87" name="Google Shape;587;p114"/>
          <p:cNvSpPr txBox="1"/>
          <p:nvPr>
            <p:ph idx="25" type="body"/>
          </p:nvPr>
        </p:nvSpPr>
        <p:spPr>
          <a:xfrm>
            <a:off x="1591583" y="7875857"/>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88" name="Google Shape;588;p114"/>
          <p:cNvCxnSpPr/>
          <p:nvPr/>
        </p:nvCxnSpPr>
        <p:spPr>
          <a:xfrm>
            <a:off x="520484" y="7732133"/>
            <a:ext cx="3705823" cy="0"/>
          </a:xfrm>
          <a:prstGeom prst="straightConnector1">
            <a:avLst/>
          </a:prstGeom>
          <a:noFill/>
          <a:ln cap="flat" cmpd="sng" w="28575">
            <a:solidFill>
              <a:schemeClr val="lt1"/>
            </a:solidFill>
            <a:prstDash val="solid"/>
            <a:miter lim="800000"/>
            <a:headEnd len="sm" w="sm" type="none"/>
            <a:tailEnd len="sm" w="sm" type="none"/>
          </a:ln>
        </p:spPr>
      </p:cxnSp>
      <p:sp>
        <p:nvSpPr>
          <p:cNvPr id="589" name="Google Shape;589;p114"/>
          <p:cNvSpPr txBox="1"/>
          <p:nvPr>
            <p:ph idx="26" type="body"/>
          </p:nvPr>
        </p:nvSpPr>
        <p:spPr>
          <a:xfrm>
            <a:off x="502854" y="8435976"/>
            <a:ext cx="412383" cy="406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90" name="Google Shape;590;p114"/>
          <p:cNvSpPr txBox="1"/>
          <p:nvPr>
            <p:ph idx="27" type="body"/>
          </p:nvPr>
        </p:nvSpPr>
        <p:spPr>
          <a:xfrm>
            <a:off x="1573953" y="8484102"/>
            <a:ext cx="3075170" cy="40688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91" name="Google Shape;591;p114"/>
          <p:cNvCxnSpPr/>
          <p:nvPr/>
        </p:nvCxnSpPr>
        <p:spPr>
          <a:xfrm>
            <a:off x="502854" y="8340378"/>
            <a:ext cx="3705823"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592" name="Shape 592"/>
        <p:cNvGrpSpPr/>
        <p:nvPr/>
      </p:nvGrpSpPr>
      <p:grpSpPr>
        <a:xfrm>
          <a:off x="0" y="0"/>
          <a:ext cx="0" cy="0"/>
          <a:chOff x="0" y="0"/>
          <a:chExt cx="0" cy="0"/>
        </a:xfrm>
      </p:grpSpPr>
      <p:pic>
        <p:nvPicPr>
          <p:cNvPr id="593" name="Google Shape;593;p113"/>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594" name="Google Shape;594;p113"/>
          <p:cNvSpPr/>
          <p:nvPr>
            <p:ph idx="2" type="pic"/>
          </p:nvPr>
        </p:nvSpPr>
        <p:spPr>
          <a:xfrm>
            <a:off x="0" y="3629826"/>
            <a:ext cx="4786172" cy="5479825"/>
          </a:xfrm>
          <a:prstGeom prst="rect">
            <a:avLst/>
          </a:prstGeom>
          <a:noFill/>
          <a:ln>
            <a:noFill/>
          </a:ln>
        </p:spPr>
      </p:sp>
      <p:sp>
        <p:nvSpPr>
          <p:cNvPr id="595" name="Google Shape;595;p113"/>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96" name="Google Shape;596;p113"/>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Calibri"/>
                <a:ea typeface="Calibri"/>
                <a:cs typeface="Calibri"/>
                <a:sym typeface="Calibri"/>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97" name="Google Shape;597;p113"/>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Calibri"/>
                <a:ea typeface="Calibri"/>
                <a:cs typeface="Calibri"/>
                <a:sym typeface="Calibri"/>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598" name="Google Shape;598;p113"/>
          <p:cNvCxnSpPr/>
          <p:nvPr/>
        </p:nvCxnSpPr>
        <p:spPr>
          <a:xfrm>
            <a:off x="4072851" y="2665192"/>
            <a:ext cx="3486824" cy="0"/>
          </a:xfrm>
          <a:prstGeom prst="straightConnector1">
            <a:avLst/>
          </a:prstGeom>
          <a:noFill/>
          <a:ln cap="flat" cmpd="sng" w="28575">
            <a:solidFill>
              <a:srgbClr val="69ADAD"/>
            </a:solidFill>
            <a:prstDash val="solid"/>
            <a:miter lim="800000"/>
            <a:headEnd len="sm" w="sm" type="none"/>
            <a:tailEnd len="sm" w="sm" type="none"/>
          </a:ln>
        </p:spPr>
      </p:cxnSp>
      <p:pic>
        <p:nvPicPr>
          <p:cNvPr id="599" name="Google Shape;599;p113"/>
          <p:cNvPicPr preferRelativeResize="0"/>
          <p:nvPr/>
        </p:nvPicPr>
        <p:blipFill rotWithShape="1">
          <a:blip r:embed="rId3">
            <a:alphaModFix/>
          </a:blip>
          <a:srcRect b="0" l="0" r="0" t="0"/>
          <a:stretch/>
        </p:blipFill>
        <p:spPr>
          <a:xfrm>
            <a:off x="232111" y="436666"/>
            <a:ext cx="5045742" cy="1459123"/>
          </a:xfrm>
          <a:prstGeom prst="rect">
            <a:avLst/>
          </a:prstGeom>
          <a:noFill/>
          <a:ln>
            <a:noFill/>
          </a:ln>
        </p:spPr>
      </p:pic>
      <p:sp>
        <p:nvSpPr>
          <p:cNvPr id="600" name="Google Shape;600;p113"/>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01" name="Google Shape;601;p113"/>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602" name="Google Shape;602;p113"/>
          <p:cNvSpPr/>
          <p:nvPr/>
        </p:nvSpPr>
        <p:spPr>
          <a:xfrm>
            <a:off x="596235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603" name="Google Shape;603;p113"/>
          <p:cNvPicPr preferRelativeResize="0"/>
          <p:nvPr/>
        </p:nvPicPr>
        <p:blipFill rotWithShape="1">
          <a:blip r:embed="rId4">
            <a:alphaModFix/>
          </a:blip>
          <a:srcRect b="0" l="0" r="0" t="0"/>
          <a:stretch/>
        </p:blipFill>
        <p:spPr>
          <a:xfrm>
            <a:off x="4726480" y="9616036"/>
            <a:ext cx="1244049" cy="433251"/>
          </a:xfrm>
          <a:prstGeom prst="rect">
            <a:avLst/>
          </a:prstGeom>
          <a:noFill/>
          <a:ln>
            <a:noFill/>
          </a:ln>
        </p:spPr>
      </p:pic>
      <p:pic>
        <p:nvPicPr>
          <p:cNvPr descr="Co-funded by the European Union logo in png for web usage" id="604" name="Google Shape;604;p113"/>
          <p:cNvPicPr preferRelativeResize="0"/>
          <p:nvPr/>
        </p:nvPicPr>
        <p:blipFill rotWithShape="1">
          <a:blip r:embed="rId5">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1_DIVIDER 1">
    <p:spTree>
      <p:nvGrpSpPr>
        <p:cNvPr id="605" name="Shape 605"/>
        <p:cNvGrpSpPr/>
        <p:nvPr/>
      </p:nvGrpSpPr>
      <p:grpSpPr>
        <a:xfrm>
          <a:off x="0" y="0"/>
          <a:ext cx="0" cy="0"/>
          <a:chOff x="0" y="0"/>
          <a:chExt cx="0" cy="0"/>
        </a:xfrm>
      </p:grpSpPr>
      <p:sp>
        <p:nvSpPr>
          <p:cNvPr id="606" name="Google Shape;606;p1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607" name="Google Shape;607;p116"/>
          <p:cNvGrpSpPr/>
          <p:nvPr/>
        </p:nvGrpSpPr>
        <p:grpSpPr>
          <a:xfrm>
            <a:off x="-1092535" y="5135055"/>
            <a:ext cx="6117329" cy="6119130"/>
            <a:chOff x="110688" y="1674538"/>
            <a:chExt cx="7339635" cy="7341798"/>
          </a:xfrm>
        </p:grpSpPr>
        <p:sp>
          <p:nvSpPr>
            <p:cNvPr id="608" name="Google Shape;608;p1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09" name="Google Shape;609;p1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10" name="Google Shape;610;p1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11" name="Google Shape;611;p1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D6E71"/>
              </a:buClr>
              <a:buSzPts val="500"/>
              <a:buFont typeface="Avenir"/>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612" name="Google Shape;612;p1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13" name="Google Shape;613;p1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4" name="Google Shape;614;p1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5" name="Google Shape;615;p1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16" name="Google Shape;616;p1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Page">
  <p:cSld name="2_Content Page">
    <p:spTree>
      <p:nvGrpSpPr>
        <p:cNvPr id="617" name="Shape 617"/>
        <p:cNvGrpSpPr/>
        <p:nvPr/>
      </p:nvGrpSpPr>
      <p:grpSpPr>
        <a:xfrm>
          <a:off x="0" y="0"/>
          <a:ext cx="0" cy="0"/>
          <a:chOff x="0" y="0"/>
          <a:chExt cx="0" cy="0"/>
        </a:xfrm>
      </p:grpSpPr>
      <p:sp>
        <p:nvSpPr>
          <p:cNvPr id="618" name="Google Shape;618;p117"/>
          <p:cNvSpPr/>
          <p:nvPr/>
        </p:nvSpPr>
        <p:spPr>
          <a:xfrm>
            <a:off x="-1" y="-22715"/>
            <a:ext cx="7559675" cy="2681129"/>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9" name="Google Shape;619;p117"/>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0" name="Google Shape;620;p117"/>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1" name="Google Shape;621;p117"/>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2" name="Google Shape;622;p117"/>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3" name="Google Shape;623;p117"/>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4" name="Google Shape;624;p117"/>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5" name="Google Shape;625;p117"/>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6" name="Google Shape;626;p117"/>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7" name="Google Shape;627;p117"/>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8" name="Google Shape;628;p117"/>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9" name="Google Shape;629;p117"/>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630" name="Google Shape;630;p117"/>
          <p:cNvGrpSpPr/>
          <p:nvPr/>
        </p:nvGrpSpPr>
        <p:grpSpPr>
          <a:xfrm>
            <a:off x="0" y="3364307"/>
            <a:ext cx="4715405" cy="1487649"/>
            <a:chOff x="195319" y="2097486"/>
            <a:chExt cx="4278713" cy="1487649"/>
          </a:xfrm>
        </p:grpSpPr>
        <p:cxnSp>
          <p:nvCxnSpPr>
            <p:cNvPr id="631" name="Google Shape;631;p117"/>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632" name="Google Shape;632;p117"/>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633" name="Google Shape;633;p117"/>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634" name="Google Shape;634;p117"/>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635" name="Google Shape;635;p117"/>
          <p:cNvSpPr txBox="1"/>
          <p:nvPr>
            <p:ph idx="14"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0"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36" name="Google Shape;636;p1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37" name="Google Shape;637;p1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638" name="Google Shape;638;p117"/>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639" name="Shape 639"/>
        <p:cNvGrpSpPr/>
        <p:nvPr/>
      </p:nvGrpSpPr>
      <p:grpSpPr>
        <a:xfrm>
          <a:off x="0" y="0"/>
          <a:ext cx="0" cy="0"/>
          <a:chOff x="0" y="0"/>
          <a:chExt cx="0" cy="0"/>
        </a:xfrm>
      </p:grpSpPr>
      <p:sp>
        <p:nvSpPr>
          <p:cNvPr id="640" name="Google Shape;640;p118"/>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41" name="Google Shape;641;p118"/>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642" name="Google Shape;642;p11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643" name="Google Shape;643;p1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44" name="Google Shape;644;p1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645" name="Google Shape;645;p118"/>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46" name="Google Shape;646;p118"/>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47" name="Google Shape;647;p118"/>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grpSp>
        <p:nvGrpSpPr>
          <p:cNvPr id="648" name="Google Shape;648;p118"/>
          <p:cNvGrpSpPr/>
          <p:nvPr/>
        </p:nvGrpSpPr>
        <p:grpSpPr>
          <a:xfrm>
            <a:off x="5203685" y="1933342"/>
            <a:ext cx="3314240" cy="3315216"/>
            <a:chOff x="110688" y="1674538"/>
            <a:chExt cx="7339635" cy="7341798"/>
          </a:xfrm>
        </p:grpSpPr>
        <p:sp>
          <p:nvSpPr>
            <p:cNvPr id="649" name="Google Shape;649;p1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650" name="Google Shape;650;p1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651" name="Google Shape;651;p118"/>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52" name="Google Shape;652;p11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53" name="Google Shape;653;p118"/>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9ADAD"/>
              </a:buClr>
              <a:buSzPts val="1800"/>
              <a:buFont typeface="Arial"/>
              <a:buNone/>
              <a:defRPr b="0" i="0" sz="18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54" name="Google Shape;654;p118"/>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1"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655" name="Google Shape;655;p118"/>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656" name="Google Shape;656;p118"/>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200"/>
              <a:buNone/>
              <a:defRPr b="1" i="0" sz="12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57" name="Google Shape;657;p118"/>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1"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58" name="Google Shape;658;p118"/>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D6E71"/>
              </a:buClr>
              <a:buSzPts val="1200"/>
              <a:buNone/>
              <a:defRPr b="1" i="0" sz="12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pic>
        <p:nvPicPr>
          <p:cNvPr id="659" name="Google Shape;659;p118"/>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660" name="Google Shape;660;p118"/>
          <p:cNvSpPr/>
          <p:nvPr>
            <p:ph idx="14" type="pic"/>
          </p:nvPr>
        </p:nvSpPr>
        <p:spPr>
          <a:xfrm>
            <a:off x="1" y="7328454"/>
            <a:ext cx="2938763" cy="3367892"/>
          </a:xfrm>
          <a:prstGeom prst="rect">
            <a:avLst/>
          </a:prstGeom>
          <a:noFill/>
          <a:ln>
            <a:noFill/>
          </a:ln>
        </p:spPr>
      </p:sp>
      <p:sp>
        <p:nvSpPr>
          <p:cNvPr id="661" name="Google Shape;661;p118"/>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662" name="Shape 662"/>
        <p:cNvGrpSpPr/>
        <p:nvPr/>
      </p:nvGrpSpPr>
      <p:grpSpPr>
        <a:xfrm>
          <a:off x="0" y="0"/>
          <a:ext cx="0" cy="0"/>
          <a:chOff x="0" y="0"/>
          <a:chExt cx="0" cy="0"/>
        </a:xfrm>
      </p:grpSpPr>
      <p:sp>
        <p:nvSpPr>
          <p:cNvPr id="663" name="Google Shape;663;p11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64" name="Google Shape;664;p1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65" name="Google Shape;665;p1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66" name="Google Shape;666;p1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67" name="Google Shape;667;p119"/>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68" name="Google Shape;668;p119"/>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69" name="Google Shape;669;p119"/>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670" name="Google Shape;670;p119"/>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671" name="Google Shape;671;p119"/>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72" name="Google Shape;672;p119"/>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73" name="Google Shape;673;p1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74" name="Google Shape;674;p1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675" name="Shape 675"/>
        <p:cNvGrpSpPr/>
        <p:nvPr/>
      </p:nvGrpSpPr>
      <p:grpSpPr>
        <a:xfrm>
          <a:off x="0" y="0"/>
          <a:ext cx="0" cy="0"/>
          <a:chOff x="0" y="0"/>
          <a:chExt cx="0" cy="0"/>
        </a:xfrm>
      </p:grpSpPr>
      <p:sp>
        <p:nvSpPr>
          <p:cNvPr id="676" name="Google Shape;676;p1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77" name="Google Shape;677;p120"/>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78" name="Google Shape;678;p120"/>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79" name="Google Shape;679;p120"/>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680" name="Google Shape;680;p1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681" name="Shape 681"/>
        <p:cNvGrpSpPr/>
        <p:nvPr/>
      </p:nvGrpSpPr>
      <p:grpSpPr>
        <a:xfrm>
          <a:off x="0" y="0"/>
          <a:ext cx="0" cy="0"/>
          <a:chOff x="0" y="0"/>
          <a:chExt cx="0" cy="0"/>
        </a:xfrm>
      </p:grpSpPr>
      <p:sp>
        <p:nvSpPr>
          <p:cNvPr id="682" name="Google Shape;682;p121"/>
          <p:cNvSpPr/>
          <p:nvPr/>
        </p:nvSpPr>
        <p:spPr>
          <a:xfrm>
            <a:off x="-1" y="-22715"/>
            <a:ext cx="7559675" cy="2681129"/>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83" name="Google Shape;683;p12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4" name="Google Shape;684;p12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5" name="Google Shape;685;p12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6" name="Google Shape;686;p12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7" name="Google Shape;687;p12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8" name="Google Shape;688;p12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89" name="Google Shape;689;p12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0" name="Google Shape;690;p12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1" name="Google Shape;691;p12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2" name="Google Shape;692;p12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3" name="Google Shape;693;p12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4" name="Google Shape;694;p12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5" name="Google Shape;695;p12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6" name="Google Shape;696;p12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7" name="Google Shape;697;p12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8" name="Google Shape;698;p12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99" name="Google Shape;699;p12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700" name="Google Shape;700;p121"/>
          <p:cNvGrpSpPr/>
          <p:nvPr/>
        </p:nvGrpSpPr>
        <p:grpSpPr>
          <a:xfrm>
            <a:off x="0" y="3364307"/>
            <a:ext cx="4715405" cy="3004079"/>
            <a:chOff x="195319" y="2097486"/>
            <a:chExt cx="4278713" cy="3004079"/>
          </a:xfrm>
        </p:grpSpPr>
        <p:cxnSp>
          <p:nvCxnSpPr>
            <p:cNvPr id="701" name="Google Shape;701;p121"/>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2" name="Google Shape;702;p121"/>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3" name="Google Shape;703;p121"/>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4" name="Google Shape;704;p121"/>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5" name="Google Shape;705;p121"/>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6" name="Google Shape;706;p121"/>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07" name="Google Shape;707;p121"/>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708" name="Google Shape;708;p12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0"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09" name="Google Shape;709;p1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10" name="Google Shape;710;p1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711" name="Google Shape;711;p121"/>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1_Welcome Slide">
    <p:spTree>
      <p:nvGrpSpPr>
        <p:cNvPr id="712" name="Shape 712"/>
        <p:cNvGrpSpPr/>
        <p:nvPr/>
      </p:nvGrpSpPr>
      <p:grpSpPr>
        <a:xfrm>
          <a:off x="0" y="0"/>
          <a:ext cx="0" cy="0"/>
          <a:chOff x="0" y="0"/>
          <a:chExt cx="0" cy="0"/>
        </a:xfrm>
      </p:grpSpPr>
      <p:sp>
        <p:nvSpPr>
          <p:cNvPr id="713" name="Google Shape;713;p122"/>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14" name="Google Shape;714;p122"/>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15" name="Google Shape;715;p122"/>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16" name="Google Shape;716;p122"/>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17" name="Google Shape;717;p122"/>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9ADAD"/>
              </a:buClr>
              <a:buSzPts val="1200"/>
              <a:buNone/>
              <a:defRPr b="1" i="0" sz="12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18" name="Google Shape;718;p122"/>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000"/>
              <a:buNone/>
              <a:defRPr b="0" i="0" sz="10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19" name="Google Shape;719;p122"/>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20" name="Google Shape;720;p122"/>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21" name="Google Shape;721;p122"/>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722" name="Google Shape;722;p122"/>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723" name="Google Shape;723;p1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24" name="Google Shape;724;p1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D6E71"/>
              </a:buClr>
              <a:buSzPts val="500"/>
              <a:buFont typeface="Avenir"/>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1_Text Slide 3">
    <p:spTree>
      <p:nvGrpSpPr>
        <p:cNvPr id="725" name="Shape 725"/>
        <p:cNvGrpSpPr/>
        <p:nvPr/>
      </p:nvGrpSpPr>
      <p:grpSpPr>
        <a:xfrm>
          <a:off x="0" y="0"/>
          <a:ext cx="0" cy="0"/>
          <a:chOff x="0" y="0"/>
          <a:chExt cx="0" cy="0"/>
        </a:xfrm>
      </p:grpSpPr>
      <p:sp>
        <p:nvSpPr>
          <p:cNvPr id="726" name="Google Shape;726;p123"/>
          <p:cNvSpPr/>
          <p:nvPr/>
        </p:nvSpPr>
        <p:spPr>
          <a:xfrm>
            <a:off x="0" y="0"/>
            <a:ext cx="7559675" cy="225766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727" name="Google Shape;727;p123"/>
          <p:cNvGrpSpPr/>
          <p:nvPr/>
        </p:nvGrpSpPr>
        <p:grpSpPr>
          <a:xfrm>
            <a:off x="5203685" y="-757463"/>
            <a:ext cx="3314240" cy="3315216"/>
            <a:chOff x="110688" y="1674538"/>
            <a:chExt cx="7339635" cy="7341798"/>
          </a:xfrm>
        </p:grpSpPr>
        <p:sp>
          <p:nvSpPr>
            <p:cNvPr id="728" name="Google Shape;728;p1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729" name="Google Shape;729;p1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730" name="Google Shape;730;p1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31" name="Google Shape;731;p1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32" name="Google Shape;732;p1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733" name="Google Shape;733;p1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34" name="Google Shape;734;p1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35" name="Google Shape;735;p1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36" name="Google Shape;736;p1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43" name="Shape 43"/>
        <p:cNvGrpSpPr/>
        <p:nvPr/>
      </p:nvGrpSpPr>
      <p:grpSpPr>
        <a:xfrm>
          <a:off x="0" y="0"/>
          <a:ext cx="0" cy="0"/>
          <a:chOff x="0" y="0"/>
          <a:chExt cx="0" cy="0"/>
        </a:xfrm>
      </p:grpSpPr>
      <p:pic>
        <p:nvPicPr>
          <p:cNvPr id="44" name="Google Shape;44;g33a936d8660_0_597"/>
          <p:cNvPicPr preferRelativeResize="0"/>
          <p:nvPr/>
        </p:nvPicPr>
        <p:blipFill rotWithShape="1">
          <a:blip r:embed="rId2">
            <a:alphaModFix/>
          </a:blip>
          <a:srcRect b="0" l="0" r="0" t="0"/>
          <a:stretch/>
        </p:blipFill>
        <p:spPr>
          <a:xfrm rot="8997302">
            <a:off x="4157043" y="-1404654"/>
            <a:ext cx="5201528" cy="5426883"/>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5" name="Google Shape;45;g33a936d8660_0_597"/>
          <p:cNvSpPr txBox="1"/>
          <p:nvPr>
            <p:ph idx="1" type="body"/>
          </p:nvPr>
        </p:nvSpPr>
        <p:spPr>
          <a:xfrm>
            <a:off x="6507413" y="3867270"/>
            <a:ext cx="1081500" cy="4116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267"/>
              </a:spcBef>
              <a:spcAft>
                <a:spcPts val="0"/>
              </a:spcAft>
              <a:buClr>
                <a:srgbClr val="6D6E71"/>
              </a:buClr>
              <a:buSzPts val="1000"/>
              <a:buNone/>
              <a:defRPr b="0" i="0" sz="10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6" name="Google Shape;46;g33a936d8660_0_597"/>
          <p:cNvSpPr txBox="1"/>
          <p:nvPr>
            <p:ph idx="2" type="body"/>
          </p:nvPr>
        </p:nvSpPr>
        <p:spPr>
          <a:xfrm>
            <a:off x="336028" y="2871681"/>
            <a:ext cx="33834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7" name="Google Shape;47;g33a936d8660_0_597"/>
          <p:cNvSpPr txBox="1"/>
          <p:nvPr>
            <p:ph idx="3" type="body"/>
          </p:nvPr>
        </p:nvSpPr>
        <p:spPr>
          <a:xfrm>
            <a:off x="317992" y="2203977"/>
            <a:ext cx="33834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8" name="Google Shape;48;g33a936d8660_0_597"/>
          <p:cNvSpPr txBox="1"/>
          <p:nvPr>
            <p:ph idx="4" type="body"/>
          </p:nvPr>
        </p:nvSpPr>
        <p:spPr>
          <a:xfrm>
            <a:off x="5784170" y="3868154"/>
            <a:ext cx="1066500" cy="4116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2267"/>
              </a:spcBef>
              <a:spcAft>
                <a:spcPts val="0"/>
              </a:spcAft>
              <a:buClr>
                <a:srgbClr val="69ADAD"/>
              </a:buClr>
              <a:buSzPts val="1000"/>
              <a:buNone/>
              <a:defRPr b="1" i="0" sz="10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4947"/>
              <a:buNone/>
              <a:defRPr sz="4947">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49" name="Google Shape;49;g33a936d8660_0_597"/>
          <p:cNvSpPr/>
          <p:nvPr/>
        </p:nvSpPr>
        <p:spPr>
          <a:xfrm>
            <a:off x="-3025" y="3830750"/>
            <a:ext cx="5184352" cy="5922751"/>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0" name="Google Shape;50;g33a936d8660_0_597"/>
          <p:cNvSpPr txBox="1"/>
          <p:nvPr>
            <p:ph idx="5" type="body"/>
          </p:nvPr>
        </p:nvSpPr>
        <p:spPr>
          <a:xfrm>
            <a:off x="644309" y="5574550"/>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1" name="Google Shape;51;g33a936d8660_0_597"/>
          <p:cNvSpPr txBox="1"/>
          <p:nvPr>
            <p:ph idx="6" type="body"/>
          </p:nvPr>
        </p:nvSpPr>
        <p:spPr>
          <a:xfrm>
            <a:off x="1258920" y="5564733"/>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2" name="Google Shape;52;g33a936d8660_0_597"/>
          <p:cNvSpPr txBox="1"/>
          <p:nvPr>
            <p:ph idx="7" type="body"/>
          </p:nvPr>
        </p:nvSpPr>
        <p:spPr>
          <a:xfrm>
            <a:off x="644309" y="6162860"/>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3" name="Google Shape;53;g33a936d8660_0_597"/>
          <p:cNvSpPr txBox="1"/>
          <p:nvPr>
            <p:ph idx="8" type="body"/>
          </p:nvPr>
        </p:nvSpPr>
        <p:spPr>
          <a:xfrm>
            <a:off x="1258920" y="6162668"/>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4" name="Google Shape;54;g33a936d8660_0_597"/>
          <p:cNvSpPr txBox="1"/>
          <p:nvPr>
            <p:ph idx="9" type="body"/>
          </p:nvPr>
        </p:nvSpPr>
        <p:spPr>
          <a:xfrm>
            <a:off x="644309" y="6751170"/>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5" name="Google Shape;55;g33a936d8660_0_597"/>
          <p:cNvSpPr txBox="1"/>
          <p:nvPr>
            <p:ph idx="13" type="body"/>
          </p:nvPr>
        </p:nvSpPr>
        <p:spPr>
          <a:xfrm>
            <a:off x="1258920" y="6760603"/>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6" name="Google Shape;56;g33a936d8660_0_597"/>
          <p:cNvSpPr txBox="1"/>
          <p:nvPr>
            <p:ph idx="14" type="body"/>
          </p:nvPr>
        </p:nvSpPr>
        <p:spPr>
          <a:xfrm>
            <a:off x="644309" y="7339480"/>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7" name="Google Shape;57;g33a936d8660_0_597"/>
          <p:cNvSpPr txBox="1"/>
          <p:nvPr>
            <p:ph idx="15" type="body"/>
          </p:nvPr>
        </p:nvSpPr>
        <p:spPr>
          <a:xfrm>
            <a:off x="1258920" y="7358538"/>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8" name="Google Shape;58;g33a936d8660_0_597"/>
          <p:cNvSpPr txBox="1"/>
          <p:nvPr>
            <p:ph idx="16" type="body"/>
          </p:nvPr>
        </p:nvSpPr>
        <p:spPr>
          <a:xfrm>
            <a:off x="644309" y="7927790"/>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59" name="Google Shape;59;g33a936d8660_0_597"/>
          <p:cNvSpPr txBox="1"/>
          <p:nvPr>
            <p:ph idx="17" type="body"/>
          </p:nvPr>
        </p:nvSpPr>
        <p:spPr>
          <a:xfrm>
            <a:off x="1258920" y="7956473"/>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0" name="Google Shape;60;g33a936d8660_0_597"/>
          <p:cNvSpPr txBox="1"/>
          <p:nvPr>
            <p:ph idx="18" type="body"/>
          </p:nvPr>
        </p:nvSpPr>
        <p:spPr>
          <a:xfrm>
            <a:off x="644309" y="8516101"/>
            <a:ext cx="412500" cy="406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1" name="Google Shape;61;g33a936d8660_0_597"/>
          <p:cNvSpPr txBox="1"/>
          <p:nvPr>
            <p:ph idx="19" type="body"/>
          </p:nvPr>
        </p:nvSpPr>
        <p:spPr>
          <a:xfrm>
            <a:off x="1258920" y="8554410"/>
            <a:ext cx="3075300" cy="406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62" name="Google Shape;62;g33a936d8660_0_597"/>
          <p:cNvSpPr txBox="1"/>
          <p:nvPr>
            <p:ph idx="20" type="body"/>
          </p:nvPr>
        </p:nvSpPr>
        <p:spPr>
          <a:xfrm>
            <a:off x="539608" y="4732051"/>
            <a:ext cx="3794400" cy="72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grpSp>
        <p:nvGrpSpPr>
          <p:cNvPr id="63" name="Google Shape;63;g33a936d8660_0_597"/>
          <p:cNvGrpSpPr/>
          <p:nvPr/>
        </p:nvGrpSpPr>
        <p:grpSpPr>
          <a:xfrm>
            <a:off x="628267" y="6075436"/>
            <a:ext cx="3705769" cy="2967400"/>
            <a:chOff x="-3025" y="5942032"/>
            <a:chExt cx="3207625" cy="2490683"/>
          </a:xfrm>
        </p:grpSpPr>
        <p:cxnSp>
          <p:nvCxnSpPr>
            <p:cNvPr id="64" name="Google Shape;64;g33a936d8660_0_597"/>
            <p:cNvCxnSpPr/>
            <p:nvPr/>
          </p:nvCxnSpPr>
          <p:spPr>
            <a:xfrm>
              <a:off x="0" y="5942032"/>
              <a:ext cx="3204600" cy="0"/>
            </a:xfrm>
            <a:prstGeom prst="straightConnector1">
              <a:avLst/>
            </a:prstGeom>
            <a:noFill/>
            <a:ln cap="flat" cmpd="sng" w="28575">
              <a:solidFill>
                <a:schemeClr val="lt1"/>
              </a:solidFill>
              <a:prstDash val="solid"/>
              <a:miter lim="800000"/>
              <a:headEnd len="sm" w="sm" type="none"/>
              <a:tailEnd len="sm" w="sm" type="none"/>
            </a:ln>
          </p:spPr>
        </p:cxnSp>
        <p:cxnSp>
          <p:nvCxnSpPr>
            <p:cNvPr id="65" name="Google Shape;65;g33a936d8660_0_597"/>
            <p:cNvCxnSpPr/>
            <p:nvPr/>
          </p:nvCxnSpPr>
          <p:spPr>
            <a:xfrm>
              <a:off x="-3025" y="6440162"/>
              <a:ext cx="3207600" cy="0"/>
            </a:xfrm>
            <a:prstGeom prst="straightConnector1">
              <a:avLst/>
            </a:prstGeom>
            <a:noFill/>
            <a:ln cap="flat" cmpd="sng" w="28575">
              <a:solidFill>
                <a:schemeClr val="lt1"/>
              </a:solidFill>
              <a:prstDash val="solid"/>
              <a:miter lim="800000"/>
              <a:headEnd len="sm" w="sm" type="none"/>
              <a:tailEnd len="sm" w="sm" type="none"/>
            </a:ln>
          </p:spPr>
        </p:cxnSp>
        <p:cxnSp>
          <p:nvCxnSpPr>
            <p:cNvPr id="66" name="Google Shape;66;g33a936d8660_0_597"/>
            <p:cNvCxnSpPr/>
            <p:nvPr/>
          </p:nvCxnSpPr>
          <p:spPr>
            <a:xfrm>
              <a:off x="0" y="6938292"/>
              <a:ext cx="3204600" cy="0"/>
            </a:xfrm>
            <a:prstGeom prst="straightConnector1">
              <a:avLst/>
            </a:prstGeom>
            <a:noFill/>
            <a:ln cap="flat" cmpd="sng" w="28575">
              <a:solidFill>
                <a:schemeClr val="lt1"/>
              </a:solidFill>
              <a:prstDash val="solid"/>
              <a:miter lim="800000"/>
              <a:headEnd len="sm" w="sm" type="none"/>
              <a:tailEnd len="sm" w="sm" type="none"/>
            </a:ln>
          </p:spPr>
        </p:cxnSp>
        <p:cxnSp>
          <p:nvCxnSpPr>
            <p:cNvPr id="67" name="Google Shape;67;g33a936d8660_0_597"/>
            <p:cNvCxnSpPr/>
            <p:nvPr/>
          </p:nvCxnSpPr>
          <p:spPr>
            <a:xfrm>
              <a:off x="0" y="7436422"/>
              <a:ext cx="3204600" cy="0"/>
            </a:xfrm>
            <a:prstGeom prst="straightConnector1">
              <a:avLst/>
            </a:prstGeom>
            <a:noFill/>
            <a:ln cap="flat" cmpd="sng" w="28575">
              <a:solidFill>
                <a:schemeClr val="lt1"/>
              </a:solidFill>
              <a:prstDash val="solid"/>
              <a:miter lim="800000"/>
              <a:headEnd len="sm" w="sm" type="none"/>
              <a:tailEnd len="sm" w="sm" type="none"/>
            </a:ln>
          </p:spPr>
        </p:cxnSp>
        <p:cxnSp>
          <p:nvCxnSpPr>
            <p:cNvPr id="68" name="Google Shape;68;g33a936d8660_0_597"/>
            <p:cNvCxnSpPr/>
            <p:nvPr/>
          </p:nvCxnSpPr>
          <p:spPr>
            <a:xfrm>
              <a:off x="0" y="7934552"/>
              <a:ext cx="3204600" cy="0"/>
            </a:xfrm>
            <a:prstGeom prst="straightConnector1">
              <a:avLst/>
            </a:prstGeom>
            <a:noFill/>
            <a:ln cap="flat" cmpd="sng" w="28575">
              <a:solidFill>
                <a:schemeClr val="lt1"/>
              </a:solidFill>
              <a:prstDash val="solid"/>
              <a:miter lim="800000"/>
              <a:headEnd len="sm" w="sm" type="none"/>
              <a:tailEnd len="sm" w="sm" type="none"/>
            </a:ln>
          </p:spPr>
        </p:cxnSp>
        <p:cxnSp>
          <p:nvCxnSpPr>
            <p:cNvPr id="69" name="Google Shape;69;g33a936d8660_0_597"/>
            <p:cNvCxnSpPr/>
            <p:nvPr/>
          </p:nvCxnSpPr>
          <p:spPr>
            <a:xfrm>
              <a:off x="0" y="8417115"/>
              <a:ext cx="3204600" cy="15600"/>
            </a:xfrm>
            <a:prstGeom prst="straightConnector1">
              <a:avLst/>
            </a:prstGeom>
            <a:noFill/>
            <a:ln cap="flat" cmpd="sng" w="28575">
              <a:solidFill>
                <a:schemeClr val="lt1"/>
              </a:solidFill>
              <a:prstDash val="solid"/>
              <a:miter lim="800000"/>
              <a:headEnd len="sm" w="sm" type="none"/>
              <a:tailEnd len="sm" w="sm" type="none"/>
            </a:ln>
          </p:spPr>
        </p:cxnSp>
      </p:grpSp>
      <p:sp>
        <p:nvSpPr>
          <p:cNvPr id="70" name="Google Shape;70;g33a936d8660_0_597"/>
          <p:cNvSpPr/>
          <p:nvPr/>
        </p:nvSpPr>
        <p:spPr>
          <a:xfrm>
            <a:off x="-3025" y="9279437"/>
            <a:ext cx="3836400" cy="53190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1" name="Google Shape;71;g33a936d8660_0_597"/>
          <p:cNvSpPr txBox="1"/>
          <p:nvPr>
            <p:ph idx="21" type="body"/>
          </p:nvPr>
        </p:nvSpPr>
        <p:spPr>
          <a:xfrm>
            <a:off x="19827" y="9343352"/>
            <a:ext cx="3794400" cy="497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72" name="Google Shape;72;g33a936d8660_0_597"/>
          <p:cNvCxnSpPr/>
          <p:nvPr/>
        </p:nvCxnSpPr>
        <p:spPr>
          <a:xfrm>
            <a:off x="-3025" y="2857609"/>
            <a:ext cx="3769800" cy="0"/>
          </a:xfrm>
          <a:prstGeom prst="straightConnector1">
            <a:avLst/>
          </a:prstGeom>
          <a:noFill/>
          <a:ln cap="flat" cmpd="sng" w="28575">
            <a:solidFill>
              <a:srgbClr val="69ADAD"/>
            </a:solidFill>
            <a:prstDash val="solid"/>
            <a:miter lim="800000"/>
            <a:headEnd len="sm" w="sm" type="none"/>
            <a:tailEnd len="sm" w="sm" type="none"/>
          </a:ln>
        </p:spPr>
      </p:cxnSp>
      <p:sp>
        <p:nvSpPr>
          <p:cNvPr id="73" name="Google Shape;73;g33a936d8660_0_597"/>
          <p:cNvSpPr txBox="1"/>
          <p:nvPr/>
        </p:nvSpPr>
        <p:spPr>
          <a:xfrm>
            <a:off x="317992" y="10005335"/>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74" name="Google Shape;74;g33a936d8660_0_597"/>
          <p:cNvPicPr preferRelativeResize="0"/>
          <p:nvPr/>
        </p:nvPicPr>
        <p:blipFill rotWithShape="1">
          <a:blip r:embed="rId3">
            <a:alphaModFix/>
          </a:blip>
          <a:srcRect b="0" l="0" r="0" t="0"/>
          <a:stretch/>
        </p:blipFill>
        <p:spPr>
          <a:xfrm>
            <a:off x="232111" y="387001"/>
            <a:ext cx="4296823" cy="1242551"/>
          </a:xfrm>
          <a:prstGeom prst="rect">
            <a:avLst/>
          </a:prstGeom>
          <a:noFill/>
          <a:ln>
            <a:noFill/>
          </a:ln>
        </p:spPr>
      </p:pic>
      <p:sp>
        <p:nvSpPr>
          <p:cNvPr id="75" name="Google Shape;75;g33a936d8660_0_597"/>
          <p:cNvSpPr/>
          <p:nvPr>
            <p:ph idx="22" type="pic"/>
          </p:nvPr>
        </p:nvSpPr>
        <p:spPr>
          <a:xfrm>
            <a:off x="5205348" y="0"/>
            <a:ext cx="2354400" cy="2862600"/>
          </a:xfrm>
          <a:prstGeom prst="rect">
            <a:avLst/>
          </a:prstGeom>
          <a:noFill/>
          <a:ln>
            <a:noFill/>
          </a:ln>
        </p:spPr>
      </p:sp>
      <p:cxnSp>
        <p:nvCxnSpPr>
          <p:cNvPr id="76" name="Google Shape;76;g33a936d8660_0_597"/>
          <p:cNvCxnSpPr/>
          <p:nvPr/>
        </p:nvCxnSpPr>
        <p:spPr>
          <a:xfrm>
            <a:off x="5756091" y="4269311"/>
            <a:ext cx="1803600" cy="9600"/>
          </a:xfrm>
          <a:prstGeom prst="straightConnector1">
            <a:avLst/>
          </a:prstGeom>
          <a:noFill/>
          <a:ln cap="flat" cmpd="sng" w="28575">
            <a:solidFill>
              <a:srgbClr val="69ADAD"/>
            </a:solidFill>
            <a:prstDash val="solid"/>
            <a:miter lim="800000"/>
            <a:headEnd len="sm" w="sm" type="none"/>
            <a:tailEnd len="sm" w="sm" type="none"/>
          </a:ln>
        </p:spPr>
      </p:cxnSp>
      <p:pic>
        <p:nvPicPr>
          <p:cNvPr descr="Co-funded by the European Union logo in png for web usage" id="77" name="Google Shape;77;g33a936d8660_0_597"/>
          <p:cNvPicPr preferRelativeResize="0"/>
          <p:nvPr/>
        </p:nvPicPr>
        <p:blipFill rotWithShape="1">
          <a:blip r:embed="rId4">
            <a:alphaModFix/>
          </a:blip>
          <a:srcRect b="0" l="0" r="0" t="0"/>
          <a:stretch/>
        </p:blipFill>
        <p:spPr>
          <a:xfrm>
            <a:off x="5499215" y="10058294"/>
            <a:ext cx="1895499" cy="461700"/>
          </a:xfrm>
          <a:prstGeom prst="rect">
            <a:avLst/>
          </a:prstGeom>
          <a:noFill/>
          <a:ln>
            <a:noFill/>
          </a:ln>
        </p:spPr>
      </p:pic>
      <p:sp>
        <p:nvSpPr>
          <p:cNvPr id="78" name="Google Shape;78;g33a936d8660_0_597"/>
          <p:cNvSpPr/>
          <p:nvPr/>
        </p:nvSpPr>
        <p:spPr>
          <a:xfrm>
            <a:off x="5252213" y="948933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9" name="Google Shape;79;g33a936d8660_0_597"/>
          <p:cNvPicPr preferRelativeResize="0"/>
          <p:nvPr/>
        </p:nvPicPr>
        <p:blipFill rotWithShape="1">
          <a:blip r:embed="rId5">
            <a:alphaModFix/>
          </a:blip>
          <a:srcRect b="0" l="0" r="0" t="0"/>
          <a:stretch/>
        </p:blipFill>
        <p:spPr>
          <a:xfrm>
            <a:off x="3986990" y="9407122"/>
            <a:ext cx="1244049" cy="433251"/>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Page">
  <p:cSld name="3_Content Page">
    <p:spTree>
      <p:nvGrpSpPr>
        <p:cNvPr id="737" name="Shape 737"/>
        <p:cNvGrpSpPr/>
        <p:nvPr/>
      </p:nvGrpSpPr>
      <p:grpSpPr>
        <a:xfrm>
          <a:off x="0" y="0"/>
          <a:ext cx="0" cy="0"/>
          <a:chOff x="0" y="0"/>
          <a:chExt cx="0" cy="0"/>
        </a:xfrm>
      </p:grpSpPr>
      <p:sp>
        <p:nvSpPr>
          <p:cNvPr id="738" name="Google Shape;738;p124"/>
          <p:cNvSpPr/>
          <p:nvPr/>
        </p:nvSpPr>
        <p:spPr>
          <a:xfrm>
            <a:off x="-1" y="-22715"/>
            <a:ext cx="7559675" cy="2681129"/>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39" name="Google Shape;739;p12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40" name="Google Shape;740;p12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41" name="Google Shape;741;p12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42" name="Google Shape;742;p12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43" name="Google Shape;743;p12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744" name="Google Shape;744;p124"/>
          <p:cNvGrpSpPr/>
          <p:nvPr/>
        </p:nvGrpSpPr>
        <p:grpSpPr>
          <a:xfrm>
            <a:off x="0" y="3364307"/>
            <a:ext cx="4715405" cy="495250"/>
            <a:chOff x="195319" y="2097486"/>
            <a:chExt cx="4278713" cy="495250"/>
          </a:xfrm>
        </p:grpSpPr>
        <p:cxnSp>
          <p:nvCxnSpPr>
            <p:cNvPr id="745" name="Google Shape;745;p124"/>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746" name="Google Shape;746;p124"/>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747" name="Google Shape;747;p124"/>
          <p:cNvSpPr txBox="1"/>
          <p:nvPr>
            <p:ph idx="5"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0"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48" name="Google Shape;748;p1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49" name="Google Shape;749;p1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750" name="Google Shape;750;p124"/>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1_Partners">
    <p:spTree>
      <p:nvGrpSpPr>
        <p:cNvPr id="751" name="Shape 751"/>
        <p:cNvGrpSpPr/>
        <p:nvPr/>
      </p:nvGrpSpPr>
      <p:grpSpPr>
        <a:xfrm>
          <a:off x="0" y="0"/>
          <a:ext cx="0" cy="0"/>
          <a:chOff x="0" y="0"/>
          <a:chExt cx="0" cy="0"/>
        </a:xfrm>
      </p:grpSpPr>
      <p:sp>
        <p:nvSpPr>
          <p:cNvPr id="752" name="Google Shape;752;p125"/>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53" name="Google Shape;753;p125"/>
          <p:cNvSpPr/>
          <p:nvPr/>
        </p:nvSpPr>
        <p:spPr>
          <a:xfrm>
            <a:off x="794294" y="341680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54" name="Google Shape;754;p125"/>
          <p:cNvSpPr txBox="1"/>
          <p:nvPr>
            <p:ph idx="1" type="body"/>
          </p:nvPr>
        </p:nvSpPr>
        <p:spPr>
          <a:xfrm>
            <a:off x="794294" y="4579347"/>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55" name="Google Shape;755;p125"/>
          <p:cNvSpPr/>
          <p:nvPr/>
        </p:nvSpPr>
        <p:spPr>
          <a:xfrm>
            <a:off x="794294" y="490929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56" name="Google Shape;756;p125"/>
          <p:cNvSpPr txBox="1"/>
          <p:nvPr>
            <p:ph idx="2" type="body"/>
          </p:nvPr>
        </p:nvSpPr>
        <p:spPr>
          <a:xfrm>
            <a:off x="794294" y="6071838"/>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57" name="Google Shape;757;p1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58" name="Google Shape;758;p1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D6E71"/>
              </a:buClr>
              <a:buSzPts val="500"/>
              <a:buFont typeface="Avenir"/>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759" name="Google Shape;759;p125"/>
          <p:cNvSpPr txBox="1"/>
          <p:nvPr>
            <p:ph idx="3"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760" name="Google Shape;760;p1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761" name="Google Shape;761;p125"/>
          <p:cNvSpPr/>
          <p:nvPr/>
        </p:nvSpPr>
        <p:spPr>
          <a:xfrm>
            <a:off x="794294" y="637832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62" name="Google Shape;762;p125"/>
          <p:cNvSpPr txBox="1"/>
          <p:nvPr>
            <p:ph idx="4" type="body"/>
          </p:nvPr>
        </p:nvSpPr>
        <p:spPr>
          <a:xfrm>
            <a:off x="794294" y="7540874"/>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63" name="Google Shape;763;p125"/>
          <p:cNvSpPr/>
          <p:nvPr/>
        </p:nvSpPr>
        <p:spPr>
          <a:xfrm>
            <a:off x="3132759" y="340180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64" name="Google Shape;764;p125"/>
          <p:cNvSpPr txBox="1"/>
          <p:nvPr>
            <p:ph idx="5" type="body"/>
          </p:nvPr>
        </p:nvSpPr>
        <p:spPr>
          <a:xfrm>
            <a:off x="3132759" y="4564356"/>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65" name="Google Shape;765;p125"/>
          <p:cNvSpPr/>
          <p:nvPr/>
        </p:nvSpPr>
        <p:spPr>
          <a:xfrm>
            <a:off x="3132759" y="489430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66" name="Google Shape;766;p125"/>
          <p:cNvSpPr txBox="1"/>
          <p:nvPr>
            <p:ph idx="6" type="body"/>
          </p:nvPr>
        </p:nvSpPr>
        <p:spPr>
          <a:xfrm>
            <a:off x="3132759" y="6056847"/>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67" name="Google Shape;767;p125"/>
          <p:cNvSpPr/>
          <p:nvPr/>
        </p:nvSpPr>
        <p:spPr>
          <a:xfrm>
            <a:off x="3132759" y="636333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68" name="Google Shape;768;p125"/>
          <p:cNvSpPr txBox="1"/>
          <p:nvPr>
            <p:ph idx="7" type="body"/>
          </p:nvPr>
        </p:nvSpPr>
        <p:spPr>
          <a:xfrm>
            <a:off x="3132759" y="7525883"/>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69" name="Google Shape;769;p125"/>
          <p:cNvSpPr txBox="1"/>
          <p:nvPr>
            <p:ph idx="8"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70" name="Google Shape;770;p125"/>
          <p:cNvSpPr/>
          <p:nvPr/>
        </p:nvSpPr>
        <p:spPr>
          <a:xfrm>
            <a:off x="741676" y="793182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71" name="Google Shape;771;p125"/>
          <p:cNvSpPr txBox="1"/>
          <p:nvPr>
            <p:ph idx="9" type="body"/>
          </p:nvPr>
        </p:nvSpPr>
        <p:spPr>
          <a:xfrm>
            <a:off x="741676" y="9094374"/>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72" name="Google Shape;772;p125"/>
          <p:cNvSpPr/>
          <p:nvPr/>
        </p:nvSpPr>
        <p:spPr>
          <a:xfrm>
            <a:off x="3080141" y="791683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73" name="Google Shape;773;p125"/>
          <p:cNvSpPr txBox="1"/>
          <p:nvPr>
            <p:ph idx="13" type="body"/>
          </p:nvPr>
        </p:nvSpPr>
        <p:spPr>
          <a:xfrm>
            <a:off x="3080141" y="9079383"/>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74" name="Google Shape;774;p125"/>
          <p:cNvSpPr txBox="1"/>
          <p:nvPr/>
        </p:nvSpPr>
        <p:spPr>
          <a:xfrm>
            <a:off x="826458" y="3572356"/>
            <a:ext cx="2069114" cy="7858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775" name="Google Shape;775;p125"/>
          <p:cNvSpPr txBox="1"/>
          <p:nvPr/>
        </p:nvSpPr>
        <p:spPr>
          <a:xfrm>
            <a:off x="3197092" y="3619671"/>
            <a:ext cx="2069114" cy="7858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1_DIVIDER 2">
    <p:spTree>
      <p:nvGrpSpPr>
        <p:cNvPr id="776" name="Shape 776"/>
        <p:cNvGrpSpPr/>
        <p:nvPr/>
      </p:nvGrpSpPr>
      <p:grpSpPr>
        <a:xfrm>
          <a:off x="0" y="0"/>
          <a:ext cx="0" cy="0"/>
          <a:chOff x="0" y="0"/>
          <a:chExt cx="0" cy="0"/>
        </a:xfrm>
      </p:grpSpPr>
      <p:sp>
        <p:nvSpPr>
          <p:cNvPr id="777" name="Google Shape;777;p126"/>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778" name="Google Shape;778;p126"/>
          <p:cNvGrpSpPr/>
          <p:nvPr/>
        </p:nvGrpSpPr>
        <p:grpSpPr>
          <a:xfrm>
            <a:off x="-1092535" y="5135055"/>
            <a:ext cx="6117329" cy="6119130"/>
            <a:chOff x="110688" y="1674538"/>
            <a:chExt cx="7339635" cy="7341798"/>
          </a:xfrm>
        </p:grpSpPr>
        <p:sp>
          <p:nvSpPr>
            <p:cNvPr id="779" name="Google Shape;779;p1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780" name="Google Shape;780;p1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83"/>
                <a:buFont typeface="Century Schoolbook"/>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781" name="Google Shape;781;p1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82" name="Google Shape;782;p1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D6E71"/>
              </a:buClr>
              <a:buSzPts val="500"/>
              <a:buFont typeface="Avenir"/>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783" name="Google Shape;783;p12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84" name="Google Shape;784;p12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85" name="Google Shape;785;p12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786" name="Google Shape;786;p12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87" name="Google Shape;787;p12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1_Text Slide 2">
    <p:spTree>
      <p:nvGrpSpPr>
        <p:cNvPr id="788" name="Shape 788"/>
        <p:cNvGrpSpPr/>
        <p:nvPr/>
      </p:nvGrpSpPr>
      <p:grpSpPr>
        <a:xfrm>
          <a:off x="0" y="0"/>
          <a:ext cx="0" cy="0"/>
          <a:chOff x="0" y="0"/>
          <a:chExt cx="0" cy="0"/>
        </a:xfrm>
      </p:grpSpPr>
      <p:sp>
        <p:nvSpPr>
          <p:cNvPr id="789" name="Google Shape;789;p1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8AC03B"/>
              </a:buClr>
              <a:buSzPts val="700"/>
              <a:buFont typeface="Calibri"/>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90" name="Google Shape;790;p12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D6E71"/>
              </a:buClr>
              <a:buSzPts val="500"/>
              <a:buFont typeface="Avenir"/>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791" name="Google Shape;791;p127"/>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792" name="Google Shape;792;p127"/>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793" name="Google Shape;793;p127"/>
          <p:cNvPicPr preferRelativeResize="0"/>
          <p:nvPr/>
        </p:nvPicPr>
        <p:blipFill rotWithShape="1">
          <a:blip r:embed="rId2">
            <a:alphaModFix/>
          </a:blip>
          <a:srcRect b="22948"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794" name="Google Shape;794;p1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795" name="Google Shape;795;p1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 WHITE">
  <p:cSld name="Text Only Slide - WHITE">
    <p:spTree>
      <p:nvGrpSpPr>
        <p:cNvPr id="796" name="Shape 796"/>
        <p:cNvGrpSpPr/>
        <p:nvPr/>
      </p:nvGrpSpPr>
      <p:grpSpPr>
        <a:xfrm>
          <a:off x="0" y="0"/>
          <a:ext cx="0" cy="0"/>
          <a:chOff x="0" y="0"/>
          <a:chExt cx="0" cy="0"/>
        </a:xfrm>
      </p:grpSpPr>
      <p:pic>
        <p:nvPicPr>
          <p:cNvPr id="797" name="Google Shape;797;p128"/>
          <p:cNvPicPr preferRelativeResize="0"/>
          <p:nvPr/>
        </p:nvPicPr>
        <p:blipFill rotWithShape="1">
          <a:blip r:embed="rId2">
            <a:alphaModFix/>
          </a:blip>
          <a:srcRect b="45310" l="0" r="0" t="0"/>
          <a:stretch/>
        </p:blipFill>
        <p:spPr>
          <a:xfrm rot="10800000">
            <a:off x="478854" y="8007440"/>
            <a:ext cx="6531302" cy="1713933"/>
          </a:xfrm>
          <a:prstGeom prst="rect">
            <a:avLst/>
          </a:prstGeom>
          <a:noFill/>
          <a:ln>
            <a:noFill/>
          </a:ln>
        </p:spPr>
      </p:pic>
      <p:pic>
        <p:nvPicPr>
          <p:cNvPr id="798" name="Google Shape;798;p128"/>
          <p:cNvPicPr preferRelativeResize="0"/>
          <p:nvPr/>
        </p:nvPicPr>
        <p:blipFill rotWithShape="1">
          <a:blip r:embed="rId2">
            <a:alphaModFix/>
          </a:blip>
          <a:srcRect b="45310" l="0" r="0" t="0"/>
          <a:stretch/>
        </p:blipFill>
        <p:spPr>
          <a:xfrm>
            <a:off x="513653" y="743779"/>
            <a:ext cx="6531302" cy="1713933"/>
          </a:xfrm>
          <a:prstGeom prst="rect">
            <a:avLst/>
          </a:prstGeom>
          <a:noFill/>
          <a:ln>
            <a:noFill/>
          </a:ln>
        </p:spPr>
      </p:pic>
      <p:sp>
        <p:nvSpPr>
          <p:cNvPr id="799" name="Google Shape;799;p128"/>
          <p:cNvSpPr txBox="1"/>
          <p:nvPr>
            <p:ph idx="1" type="body"/>
          </p:nvPr>
        </p:nvSpPr>
        <p:spPr>
          <a:xfrm>
            <a:off x="837991" y="2418429"/>
            <a:ext cx="5780599" cy="1087193"/>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267"/>
              </a:spcBef>
              <a:spcAft>
                <a:spcPts val="0"/>
              </a:spcAft>
              <a:buClr>
                <a:srgbClr val="4D4D4C"/>
              </a:buClr>
              <a:buSzPts val="2728"/>
              <a:buNone/>
              <a:defRPr sz="2728">
                <a:solidFill>
                  <a:srgbClr val="4D4D4C"/>
                </a:solidFill>
                <a:latin typeface="Century Schoolbook"/>
                <a:ea typeface="Century Schoolbook"/>
                <a:cs typeface="Century Schoolbook"/>
                <a:sym typeface="Century Schoolbook"/>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00" name="Google Shape;800;p128"/>
          <p:cNvSpPr txBox="1"/>
          <p:nvPr>
            <p:ph idx="2" type="body"/>
          </p:nvPr>
        </p:nvSpPr>
        <p:spPr>
          <a:xfrm>
            <a:off x="837990" y="4693122"/>
            <a:ext cx="5802712" cy="3041422"/>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2267"/>
              </a:spcBef>
              <a:spcAft>
                <a:spcPts val="0"/>
              </a:spcAft>
              <a:buClr>
                <a:srgbClr val="4D4D4C"/>
              </a:buClr>
              <a:buSzPts val="1116"/>
              <a:buNone/>
              <a:defRPr sz="1116">
                <a:solidFill>
                  <a:srgbClr val="4D4D4C"/>
                </a:solidFill>
              </a:defRPr>
            </a:lvl1pPr>
            <a:lvl2pPr indent="-228600" lvl="1" marL="914400" algn="ctr">
              <a:lnSpc>
                <a:spcPct val="100000"/>
              </a:lnSpc>
              <a:spcBef>
                <a:spcPts val="1133"/>
              </a:spcBef>
              <a:spcAft>
                <a:spcPts val="0"/>
              </a:spcAft>
              <a:buClr>
                <a:srgbClr val="4D4D4C"/>
              </a:buClr>
              <a:buSzPts val="1488"/>
              <a:buNone/>
              <a:defRPr sz="1488">
                <a:solidFill>
                  <a:srgbClr val="4D4D4C"/>
                </a:solidFill>
              </a:defRPr>
            </a:lvl2pPr>
            <a:lvl3pPr indent="-228600" lvl="2" marL="1371600" algn="ctr">
              <a:lnSpc>
                <a:spcPct val="100000"/>
              </a:lnSpc>
              <a:spcBef>
                <a:spcPts val="1133"/>
              </a:spcBef>
              <a:spcAft>
                <a:spcPts val="0"/>
              </a:spcAft>
              <a:buClr>
                <a:srgbClr val="4D4D4C"/>
              </a:buClr>
              <a:buSzPts val="1488"/>
              <a:buNone/>
              <a:defRPr sz="1488">
                <a:solidFill>
                  <a:srgbClr val="4D4D4C"/>
                </a:solidFill>
              </a:defRPr>
            </a:lvl3pPr>
            <a:lvl4pPr indent="-228600" lvl="3" marL="1828800" algn="ctr">
              <a:lnSpc>
                <a:spcPct val="100000"/>
              </a:lnSpc>
              <a:spcBef>
                <a:spcPts val="1133"/>
              </a:spcBef>
              <a:spcAft>
                <a:spcPts val="0"/>
              </a:spcAft>
              <a:buClr>
                <a:srgbClr val="4D4D4C"/>
              </a:buClr>
              <a:buSzPts val="1488"/>
              <a:buNone/>
              <a:defRPr sz="1488">
                <a:solidFill>
                  <a:srgbClr val="4D4D4C"/>
                </a:solidFill>
              </a:defRPr>
            </a:lvl4pPr>
            <a:lvl5pPr indent="-228600" lvl="4" marL="2286000" algn="ctr">
              <a:lnSpc>
                <a:spcPct val="100000"/>
              </a:lnSpc>
              <a:spcBef>
                <a:spcPts val="1133"/>
              </a:spcBef>
              <a:spcAft>
                <a:spcPts val="0"/>
              </a:spcAft>
              <a:buClr>
                <a:srgbClr val="4D4D4C"/>
              </a:buClr>
              <a:buSzPts val="1488"/>
              <a:buNone/>
              <a:defRPr sz="1488">
                <a:solidFill>
                  <a:srgbClr val="4D4D4C"/>
                </a:solidFill>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1_End Slide">
    <p:spTree>
      <p:nvGrpSpPr>
        <p:cNvPr id="801" name="Shape 801"/>
        <p:cNvGrpSpPr/>
        <p:nvPr/>
      </p:nvGrpSpPr>
      <p:grpSpPr>
        <a:xfrm>
          <a:off x="0" y="0"/>
          <a:ext cx="0" cy="0"/>
          <a:chOff x="0" y="0"/>
          <a:chExt cx="0" cy="0"/>
        </a:xfrm>
      </p:grpSpPr>
      <p:pic>
        <p:nvPicPr>
          <p:cNvPr id="802" name="Google Shape;802;p129"/>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03" name="Google Shape;803;p129"/>
          <p:cNvSpPr/>
          <p:nvPr/>
        </p:nvSpPr>
        <p:spPr>
          <a:xfrm>
            <a:off x="-25602" y="1530175"/>
            <a:ext cx="349363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83"/>
              <a:buFont typeface="Century Schoolbook"/>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804" name="Google Shape;804;p129"/>
          <p:cNvGrpSpPr/>
          <p:nvPr/>
        </p:nvGrpSpPr>
        <p:grpSpPr>
          <a:xfrm>
            <a:off x="317992" y="9796789"/>
            <a:ext cx="6885949" cy="630942"/>
            <a:chOff x="317992" y="9796789"/>
            <a:chExt cx="6885949" cy="630942"/>
          </a:xfrm>
        </p:grpSpPr>
        <p:sp>
          <p:nvSpPr>
            <p:cNvPr id="805" name="Google Shape;805;p12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806" name="Google Shape;806;p12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807" name="Google Shape;807;p129"/>
          <p:cNvSpPr txBox="1"/>
          <p:nvPr>
            <p:ph idx="1" type="body"/>
          </p:nvPr>
        </p:nvSpPr>
        <p:spPr>
          <a:xfrm>
            <a:off x="0" y="1538257"/>
            <a:ext cx="3468029" cy="44648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08" name="Google Shape;808;p129"/>
          <p:cNvSpPr txBox="1"/>
          <p:nvPr>
            <p:ph idx="2"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09" name="Google Shape;809;p129"/>
          <p:cNvSpPr txBox="1"/>
          <p:nvPr>
            <p:ph idx="3"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10" name="Google Shape;810;p129"/>
          <p:cNvSpPr txBox="1"/>
          <p:nvPr>
            <p:ph idx="4"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811" name="Google Shape;811;p129"/>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sp>
        <p:nvSpPr>
          <p:cNvPr id="812" name="Google Shape;812;p129"/>
          <p:cNvSpPr/>
          <p:nvPr>
            <p:ph idx="5" type="pic"/>
          </p:nvPr>
        </p:nvSpPr>
        <p:spPr>
          <a:xfrm>
            <a:off x="2772836" y="0"/>
            <a:ext cx="4786840" cy="4566547"/>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13" name="Shape 813"/>
        <p:cNvGrpSpPr/>
        <p:nvPr/>
      </p:nvGrpSpPr>
      <p:grpSpPr>
        <a:xfrm>
          <a:off x="0" y="0"/>
          <a:ext cx="0" cy="0"/>
          <a:chOff x="0" y="0"/>
          <a:chExt cx="0" cy="0"/>
        </a:xfrm>
      </p:grpSpPr>
      <p:sp>
        <p:nvSpPr>
          <p:cNvPr id="814" name="Google Shape;814;p130"/>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15" name="Google Shape;815;p130"/>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Verdana"/>
                <a:ea typeface="Verdana"/>
                <a:cs typeface="Verdana"/>
                <a:sym typeface="Verdana"/>
              </a:rPr>
              <a:t>*** </a:t>
            </a:r>
            <a:r>
              <a:rPr b="1" i="0" lang="en-US" sz="1800" u="none" cap="none" strike="noStrike">
                <a:solidFill>
                  <a:schemeClr val="lt1"/>
                </a:solidFill>
                <a:latin typeface="Verdana"/>
                <a:ea typeface="Verdana"/>
                <a:cs typeface="Verdana"/>
                <a:sym typeface="Verdana"/>
              </a:rPr>
              <a:t>PLEASE DELETE THIS INSTRUCTION SLIDE BEFORE PRESENTING FINAL PRESENTATION </a:t>
            </a:r>
            <a:r>
              <a:rPr b="0" i="0" lang="en-US" sz="1800" u="none" cap="none" strike="noStrike">
                <a:solidFill>
                  <a:schemeClr val="lt1"/>
                </a:solidFill>
                <a:latin typeface="Verdana"/>
                <a:ea typeface="Verdana"/>
                <a:cs typeface="Verdana"/>
                <a:sym typeface="Verdana"/>
              </a:rPr>
              <a:t>*** </a:t>
            </a:r>
            <a:endParaRPr b="0" i="0" sz="1800" u="none" cap="none" strike="noStrike">
              <a:solidFill>
                <a:schemeClr val="lt1"/>
              </a:solidFill>
              <a:latin typeface="Verdana"/>
              <a:ea typeface="Verdana"/>
              <a:cs typeface="Verdana"/>
              <a:sym typeface="Verdana"/>
            </a:endParaRPr>
          </a:p>
        </p:txBody>
      </p:sp>
      <p:sp>
        <p:nvSpPr>
          <p:cNvPr id="816" name="Google Shape;816;p130"/>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1" lang="en-US" sz="1800" u="none" cap="none" strike="noStrike">
                <a:solidFill>
                  <a:schemeClr val="lt1"/>
                </a:solidFill>
                <a:latin typeface="Verdana"/>
                <a:ea typeface="Verdana"/>
                <a:cs typeface="Verdana"/>
                <a:sym typeface="Verdana"/>
              </a:rPr>
              <a:t>Icons which can be used within this template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1800" u="none" cap="none" strike="noStrike">
              <a:solidFill>
                <a:schemeClr val="lt1"/>
              </a:solidFill>
              <a:latin typeface="Calibri"/>
              <a:ea typeface="Calibri"/>
              <a:cs typeface="Calibri"/>
              <a:sym typeface="Calibri"/>
            </a:endParaRPr>
          </a:p>
        </p:txBody>
      </p:sp>
      <p:cxnSp>
        <p:nvCxnSpPr>
          <p:cNvPr id="817" name="Google Shape;817;p130"/>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818" name="Google Shape;818;p130"/>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Page">
  <p:cSld name="1_Content Page">
    <p:spTree>
      <p:nvGrpSpPr>
        <p:cNvPr id="819" name="Shape 819"/>
        <p:cNvGrpSpPr/>
        <p:nvPr/>
      </p:nvGrpSpPr>
      <p:grpSpPr>
        <a:xfrm>
          <a:off x="0" y="0"/>
          <a:ext cx="0" cy="0"/>
          <a:chOff x="0" y="0"/>
          <a:chExt cx="0" cy="0"/>
        </a:xfrm>
      </p:grpSpPr>
      <p:sp>
        <p:nvSpPr>
          <p:cNvPr id="820" name="Google Shape;820;p131"/>
          <p:cNvSpPr/>
          <p:nvPr/>
        </p:nvSpPr>
        <p:spPr>
          <a:xfrm>
            <a:off x="-1" y="-22715"/>
            <a:ext cx="7559675" cy="2681129"/>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21" name="Google Shape;821;p13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2" name="Google Shape;822;p13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3" name="Google Shape;823;p13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4" name="Google Shape;824;p13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5" name="Google Shape;825;p13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6" name="Google Shape;826;p13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7" name="Google Shape;827;p13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8" name="Google Shape;828;p13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29" name="Google Shape;829;p13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0" name="Google Shape;830;p13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1" name="Google Shape;831;p13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2" name="Google Shape;832;p13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3" name="Google Shape;833;p13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4" name="Google Shape;834;p13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5" name="Google Shape;835;p13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6" name="Google Shape;836;p13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7" name="Google Shape;837;p13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838" name="Google Shape;838;p131"/>
          <p:cNvGrpSpPr/>
          <p:nvPr/>
        </p:nvGrpSpPr>
        <p:grpSpPr>
          <a:xfrm>
            <a:off x="0" y="3364307"/>
            <a:ext cx="4715405" cy="3004079"/>
            <a:chOff x="195319" y="2097486"/>
            <a:chExt cx="4278713" cy="3004079"/>
          </a:xfrm>
        </p:grpSpPr>
        <p:cxnSp>
          <p:nvCxnSpPr>
            <p:cNvPr id="839" name="Google Shape;839;p131"/>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0" name="Google Shape;840;p131"/>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1" name="Google Shape;841;p131"/>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2" name="Google Shape;842;p131"/>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3" name="Google Shape;843;p131"/>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4" name="Google Shape;844;p131"/>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845" name="Google Shape;845;p131"/>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846" name="Google Shape;846;p13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0"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47" name="Google Shape;847;p1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48" name="Google Shape;848;p1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849" name="Google Shape;849;p131"/>
          <p:cNvPicPr preferRelativeResize="0"/>
          <p:nvPr/>
        </p:nvPicPr>
        <p:blipFill rotWithShape="1">
          <a:blip r:embed="rId2">
            <a:alphaModFix/>
          </a:blip>
          <a:srcRect b="22948"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850" name="Shape 850"/>
        <p:cNvGrpSpPr/>
        <p:nvPr/>
      </p:nvGrpSpPr>
      <p:grpSpPr>
        <a:xfrm>
          <a:off x="0" y="0"/>
          <a:ext cx="0" cy="0"/>
          <a:chOff x="0" y="0"/>
          <a:chExt cx="0" cy="0"/>
        </a:xfrm>
      </p:grpSpPr>
      <p:sp>
        <p:nvSpPr>
          <p:cNvPr id="851" name="Google Shape;851;p132"/>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852" name="Google Shape;852;p132"/>
          <p:cNvGrpSpPr/>
          <p:nvPr/>
        </p:nvGrpSpPr>
        <p:grpSpPr>
          <a:xfrm>
            <a:off x="-1092535" y="5135055"/>
            <a:ext cx="6117329" cy="6119130"/>
            <a:chOff x="110688" y="1674538"/>
            <a:chExt cx="7339635" cy="7341798"/>
          </a:xfrm>
        </p:grpSpPr>
        <p:sp>
          <p:nvSpPr>
            <p:cNvPr id="853" name="Google Shape;853;p13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854" name="Google Shape;854;p13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855" name="Google Shape;855;p1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56" name="Google Shape;856;p1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857" name="Google Shape;857;p132"/>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858" name="Google Shape;858;p132"/>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59" name="Google Shape;859;p132"/>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60" name="Google Shape;860;p132"/>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61" name="Google Shape;861;p132"/>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862" name="Shape 862"/>
        <p:cNvGrpSpPr/>
        <p:nvPr/>
      </p:nvGrpSpPr>
      <p:grpSpPr>
        <a:xfrm>
          <a:off x="0" y="0"/>
          <a:ext cx="0" cy="0"/>
          <a:chOff x="0" y="0"/>
          <a:chExt cx="0" cy="0"/>
        </a:xfrm>
      </p:grpSpPr>
      <p:sp>
        <p:nvSpPr>
          <p:cNvPr id="863" name="Google Shape;863;p133"/>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864" name="Google Shape;864;p133"/>
          <p:cNvGrpSpPr/>
          <p:nvPr/>
        </p:nvGrpSpPr>
        <p:grpSpPr>
          <a:xfrm>
            <a:off x="-1092535" y="5135055"/>
            <a:ext cx="6117329" cy="6119130"/>
            <a:chOff x="110688" y="1674538"/>
            <a:chExt cx="7339635" cy="7341798"/>
          </a:xfrm>
        </p:grpSpPr>
        <p:sp>
          <p:nvSpPr>
            <p:cNvPr id="865" name="Google Shape;865;p13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866" name="Google Shape;866;p13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867" name="Google Shape;867;p1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68" name="Google Shape;868;p1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869" name="Google Shape;869;p133"/>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870" name="Google Shape;870;p133"/>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71" name="Google Shape;871;p133"/>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72" name="Google Shape;872;p133"/>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73" name="Google Shape;873;p133"/>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80" name="Shape 80"/>
        <p:cNvGrpSpPr/>
        <p:nvPr/>
      </p:nvGrpSpPr>
      <p:grpSpPr>
        <a:xfrm>
          <a:off x="0" y="0"/>
          <a:ext cx="0" cy="0"/>
          <a:chOff x="0" y="0"/>
          <a:chExt cx="0" cy="0"/>
        </a:xfrm>
      </p:grpSpPr>
      <p:sp>
        <p:nvSpPr>
          <p:cNvPr id="81" name="Google Shape;81;g33a936d8660_0_634"/>
          <p:cNvSpPr/>
          <p:nvPr/>
        </p:nvSpPr>
        <p:spPr>
          <a:xfrm>
            <a:off x="-1" y="-22715"/>
            <a:ext cx="7559700" cy="21753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2" name="Google Shape;82;g33a936d8660_0_634"/>
          <p:cNvSpPr txBox="1"/>
          <p:nvPr>
            <p:ph idx="1" type="body"/>
          </p:nvPr>
        </p:nvSpPr>
        <p:spPr>
          <a:xfrm>
            <a:off x="561474" y="2950024"/>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3" name="Google Shape;83;g33a936d8660_0_634"/>
          <p:cNvSpPr txBox="1"/>
          <p:nvPr>
            <p:ph idx="2" type="body"/>
          </p:nvPr>
        </p:nvSpPr>
        <p:spPr>
          <a:xfrm>
            <a:off x="1486931" y="2950025"/>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4" name="Google Shape;84;g33a936d8660_0_634"/>
          <p:cNvSpPr txBox="1"/>
          <p:nvPr>
            <p:ph idx="3" type="body"/>
          </p:nvPr>
        </p:nvSpPr>
        <p:spPr>
          <a:xfrm>
            <a:off x="561474" y="3444006"/>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5" name="Google Shape;85;g33a936d8660_0_634"/>
          <p:cNvSpPr txBox="1"/>
          <p:nvPr>
            <p:ph idx="4" type="body"/>
          </p:nvPr>
        </p:nvSpPr>
        <p:spPr>
          <a:xfrm>
            <a:off x="1486931" y="3425267"/>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6" name="Google Shape;86;g33a936d8660_0_634"/>
          <p:cNvSpPr txBox="1"/>
          <p:nvPr>
            <p:ph idx="5" type="body"/>
          </p:nvPr>
        </p:nvSpPr>
        <p:spPr>
          <a:xfrm>
            <a:off x="561474" y="3937988"/>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7" name="Google Shape;87;g33a936d8660_0_634"/>
          <p:cNvSpPr txBox="1"/>
          <p:nvPr>
            <p:ph idx="6" type="body"/>
          </p:nvPr>
        </p:nvSpPr>
        <p:spPr>
          <a:xfrm>
            <a:off x="1486931" y="3941391"/>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8" name="Google Shape;88;g33a936d8660_0_634"/>
          <p:cNvSpPr txBox="1"/>
          <p:nvPr>
            <p:ph idx="7" type="body"/>
          </p:nvPr>
        </p:nvSpPr>
        <p:spPr>
          <a:xfrm>
            <a:off x="561474" y="4431970"/>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9" name="Google Shape;89;g33a936d8660_0_634"/>
          <p:cNvSpPr txBox="1"/>
          <p:nvPr>
            <p:ph idx="8" type="body"/>
          </p:nvPr>
        </p:nvSpPr>
        <p:spPr>
          <a:xfrm>
            <a:off x="1486931" y="4427356"/>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 name="Google Shape;90;g33a936d8660_0_634"/>
          <p:cNvSpPr txBox="1"/>
          <p:nvPr>
            <p:ph idx="9" type="body"/>
          </p:nvPr>
        </p:nvSpPr>
        <p:spPr>
          <a:xfrm>
            <a:off x="561474" y="4925952"/>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1" name="Google Shape;91;g33a936d8660_0_634"/>
          <p:cNvSpPr txBox="1"/>
          <p:nvPr>
            <p:ph idx="13" type="body"/>
          </p:nvPr>
        </p:nvSpPr>
        <p:spPr>
          <a:xfrm>
            <a:off x="1486931" y="4966621"/>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2" name="Google Shape;92;g33a936d8660_0_634"/>
          <p:cNvSpPr txBox="1"/>
          <p:nvPr>
            <p:ph idx="14" type="body"/>
          </p:nvPr>
        </p:nvSpPr>
        <p:spPr>
          <a:xfrm>
            <a:off x="561474" y="5419934"/>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3" name="Google Shape;93;g33a936d8660_0_634"/>
          <p:cNvSpPr txBox="1"/>
          <p:nvPr>
            <p:ph idx="15" type="body"/>
          </p:nvPr>
        </p:nvSpPr>
        <p:spPr>
          <a:xfrm>
            <a:off x="1486931" y="5463308"/>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4" name="Google Shape;94;g33a936d8660_0_634"/>
          <p:cNvSpPr txBox="1"/>
          <p:nvPr>
            <p:ph idx="16" type="body"/>
          </p:nvPr>
        </p:nvSpPr>
        <p:spPr>
          <a:xfrm>
            <a:off x="561474" y="5913916"/>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5" name="Google Shape;95;g33a936d8660_0_634"/>
          <p:cNvSpPr txBox="1"/>
          <p:nvPr>
            <p:ph idx="17" type="body"/>
          </p:nvPr>
        </p:nvSpPr>
        <p:spPr>
          <a:xfrm>
            <a:off x="1486931" y="5959339"/>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6" name="Google Shape;96;g33a936d8660_0_634"/>
          <p:cNvSpPr txBox="1"/>
          <p:nvPr>
            <p:ph idx="18" type="body"/>
          </p:nvPr>
        </p:nvSpPr>
        <p:spPr>
          <a:xfrm>
            <a:off x="561474" y="6407899"/>
            <a:ext cx="857700" cy="3933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7" name="Google Shape;97;g33a936d8660_0_634"/>
          <p:cNvSpPr txBox="1"/>
          <p:nvPr>
            <p:ph idx="19" type="body"/>
          </p:nvPr>
        </p:nvSpPr>
        <p:spPr>
          <a:xfrm>
            <a:off x="1486931" y="6456026"/>
            <a:ext cx="3228600" cy="3483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800"/>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8" name="Google Shape;98;g33a936d8660_0_634"/>
          <p:cNvSpPr/>
          <p:nvPr/>
        </p:nvSpPr>
        <p:spPr>
          <a:xfrm rot="-5400000">
            <a:off x="-305635" y="9670285"/>
            <a:ext cx="1392649" cy="67187"/>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p:txBody>
      </p:sp>
      <p:grpSp>
        <p:nvGrpSpPr>
          <p:cNvPr id="99" name="Google Shape;99;g33a936d8660_0_634"/>
          <p:cNvGrpSpPr/>
          <p:nvPr/>
        </p:nvGrpSpPr>
        <p:grpSpPr>
          <a:xfrm>
            <a:off x="132" y="3364307"/>
            <a:ext cx="4715445" cy="3004079"/>
            <a:chOff x="195432" y="2097486"/>
            <a:chExt cx="4278600" cy="3004079"/>
          </a:xfrm>
        </p:grpSpPr>
        <p:cxnSp>
          <p:nvCxnSpPr>
            <p:cNvPr id="100" name="Google Shape;100;g33a936d8660_0_634"/>
            <p:cNvCxnSpPr/>
            <p:nvPr/>
          </p:nvCxnSpPr>
          <p:spPr>
            <a:xfrm rot="10800000">
              <a:off x="195432" y="2097486"/>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1" name="Google Shape;101;g33a936d8660_0_634"/>
            <p:cNvCxnSpPr/>
            <p:nvPr/>
          </p:nvCxnSpPr>
          <p:spPr>
            <a:xfrm rot="10800000">
              <a:off x="195432" y="2592736"/>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2" name="Google Shape;102;g33a936d8660_0_634"/>
            <p:cNvCxnSpPr/>
            <p:nvPr/>
          </p:nvCxnSpPr>
          <p:spPr>
            <a:xfrm rot="10800000">
              <a:off x="195432" y="3089885"/>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3" name="Google Shape;103;g33a936d8660_0_634"/>
            <p:cNvCxnSpPr/>
            <p:nvPr/>
          </p:nvCxnSpPr>
          <p:spPr>
            <a:xfrm rot="10800000">
              <a:off x="195432" y="3585135"/>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4" name="Google Shape;104;g33a936d8660_0_634"/>
            <p:cNvCxnSpPr/>
            <p:nvPr/>
          </p:nvCxnSpPr>
          <p:spPr>
            <a:xfrm rot="10800000">
              <a:off x="195432" y="4109166"/>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5" name="Google Shape;105;g33a936d8660_0_634"/>
            <p:cNvCxnSpPr/>
            <p:nvPr/>
          </p:nvCxnSpPr>
          <p:spPr>
            <a:xfrm rot="10800000">
              <a:off x="195432" y="4604416"/>
              <a:ext cx="4278600" cy="0"/>
            </a:xfrm>
            <a:prstGeom prst="straightConnector1">
              <a:avLst/>
            </a:prstGeom>
            <a:noFill/>
            <a:ln cap="flat" cmpd="sng" w="28575">
              <a:solidFill>
                <a:srgbClr val="69ADAD"/>
              </a:solidFill>
              <a:prstDash val="solid"/>
              <a:miter lim="800000"/>
              <a:headEnd len="sm" w="sm" type="none"/>
              <a:tailEnd len="sm" w="sm" type="none"/>
            </a:ln>
          </p:spPr>
        </p:cxnSp>
        <p:cxnSp>
          <p:nvCxnSpPr>
            <p:cNvPr id="106" name="Google Shape;106;g33a936d8660_0_634"/>
            <p:cNvCxnSpPr/>
            <p:nvPr/>
          </p:nvCxnSpPr>
          <p:spPr>
            <a:xfrm rot="10800000">
              <a:off x="195432" y="5101565"/>
              <a:ext cx="4278600" cy="0"/>
            </a:xfrm>
            <a:prstGeom prst="straightConnector1">
              <a:avLst/>
            </a:prstGeom>
            <a:noFill/>
            <a:ln cap="flat" cmpd="sng" w="28575">
              <a:solidFill>
                <a:srgbClr val="69ADAD"/>
              </a:solidFill>
              <a:prstDash val="solid"/>
              <a:miter lim="800000"/>
              <a:headEnd len="sm" w="sm" type="none"/>
              <a:tailEnd len="sm" w="sm" type="none"/>
            </a:ln>
          </p:spPr>
        </p:cxnSp>
      </p:grpSp>
      <p:sp>
        <p:nvSpPr>
          <p:cNvPr id="107" name="Google Shape;107;g33a936d8660_0_634"/>
          <p:cNvSpPr txBox="1"/>
          <p:nvPr>
            <p:ph idx="20" type="body"/>
          </p:nvPr>
        </p:nvSpPr>
        <p:spPr>
          <a:xfrm>
            <a:off x="791228" y="729337"/>
            <a:ext cx="4746600" cy="1302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0"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8" name="Google Shape;108;g33a936d8660_0_634"/>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g33a936d8660_0_634"/>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110" name="Google Shape;110;g33a936d8660_0_634"/>
          <p:cNvPicPr preferRelativeResize="0"/>
          <p:nvPr/>
        </p:nvPicPr>
        <p:blipFill rotWithShape="1">
          <a:blip r:embed="rId2">
            <a:alphaModFix/>
          </a:blip>
          <a:srcRect b="22952" l="22299"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874" name="Shape 874"/>
        <p:cNvGrpSpPr/>
        <p:nvPr/>
      </p:nvGrpSpPr>
      <p:grpSpPr>
        <a:xfrm>
          <a:off x="0" y="0"/>
          <a:ext cx="0" cy="0"/>
          <a:chOff x="0" y="0"/>
          <a:chExt cx="0" cy="0"/>
        </a:xfrm>
      </p:grpSpPr>
      <p:sp>
        <p:nvSpPr>
          <p:cNvPr id="875" name="Google Shape;875;p134"/>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876" name="Google Shape;876;p134"/>
          <p:cNvGrpSpPr/>
          <p:nvPr/>
        </p:nvGrpSpPr>
        <p:grpSpPr>
          <a:xfrm>
            <a:off x="-1092535" y="5135055"/>
            <a:ext cx="6117329" cy="6119130"/>
            <a:chOff x="110688" y="1674538"/>
            <a:chExt cx="7339635" cy="7341798"/>
          </a:xfrm>
        </p:grpSpPr>
        <p:sp>
          <p:nvSpPr>
            <p:cNvPr id="877" name="Google Shape;877;p13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878" name="Google Shape;878;p13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879" name="Google Shape;879;p1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80" name="Google Shape;880;p1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881" name="Google Shape;881;p13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882" name="Google Shape;882;p13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83" name="Google Shape;883;p13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84" name="Google Shape;884;p13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85" name="Google Shape;885;p13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886" name="Shape 886"/>
        <p:cNvGrpSpPr/>
        <p:nvPr/>
      </p:nvGrpSpPr>
      <p:grpSpPr>
        <a:xfrm>
          <a:off x="0" y="0"/>
          <a:ext cx="0" cy="0"/>
          <a:chOff x="0" y="0"/>
          <a:chExt cx="0" cy="0"/>
        </a:xfrm>
      </p:grpSpPr>
      <p:pic>
        <p:nvPicPr>
          <p:cNvPr id="887" name="Google Shape;887;p135"/>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888" name="Google Shape;888;p135"/>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89" name="Google Shape;889;p135"/>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90" name="Google Shape;890;p135"/>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91" name="Google Shape;891;p135"/>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892" name="Google Shape;892;p1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93" name="Google Shape;893;p1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grpSp>
        <p:nvGrpSpPr>
          <p:cNvPr id="894" name="Google Shape;894;p135"/>
          <p:cNvGrpSpPr/>
          <p:nvPr/>
        </p:nvGrpSpPr>
        <p:grpSpPr>
          <a:xfrm>
            <a:off x="5203685" y="-757463"/>
            <a:ext cx="3314240" cy="3315216"/>
            <a:chOff x="110688" y="1674538"/>
            <a:chExt cx="7339635" cy="7341798"/>
          </a:xfrm>
        </p:grpSpPr>
        <p:sp>
          <p:nvSpPr>
            <p:cNvPr id="895" name="Google Shape;895;p1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896" name="Google Shape;896;p1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897" name="Google Shape;897;p13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98" name="Google Shape;898;p13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899" name="Google Shape;899;p135"/>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900" name="Shape 900"/>
        <p:cNvGrpSpPr/>
        <p:nvPr/>
      </p:nvGrpSpPr>
      <p:grpSpPr>
        <a:xfrm>
          <a:off x="0" y="0"/>
          <a:ext cx="0" cy="0"/>
          <a:chOff x="0" y="0"/>
          <a:chExt cx="0" cy="0"/>
        </a:xfrm>
      </p:grpSpPr>
      <p:sp>
        <p:nvSpPr>
          <p:cNvPr id="901" name="Google Shape;901;p136"/>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02" name="Google Shape;902;p136"/>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3" name="Google Shape;903;p136"/>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4" name="Google Shape;904;p136"/>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5" name="Google Shape;905;p136"/>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9ADAD"/>
              </a:buClr>
              <a:buSzPts val="1200"/>
              <a:buNone/>
              <a:defRPr b="1" i="0" sz="12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6" name="Google Shape;906;p136"/>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000"/>
              <a:buNone/>
              <a:defRPr b="0" i="0" sz="10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7" name="Google Shape;907;p136"/>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8" name="Google Shape;908;p136"/>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09" name="Google Shape;909;p136"/>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10" name="Google Shape;910;p136"/>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911" name="Google Shape;911;p1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12" name="Google Shape;912;p1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13" name="Shape 913"/>
        <p:cNvGrpSpPr/>
        <p:nvPr/>
      </p:nvGrpSpPr>
      <p:grpSpPr>
        <a:xfrm>
          <a:off x="0" y="0"/>
          <a:ext cx="0" cy="0"/>
          <a:chOff x="0" y="0"/>
          <a:chExt cx="0" cy="0"/>
        </a:xfrm>
      </p:grpSpPr>
      <p:sp>
        <p:nvSpPr>
          <p:cNvPr id="914" name="Google Shape;914;p1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15" name="Google Shape;915;p1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16" name="Google Shape;916;p137"/>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17" name="Google Shape;917;p137"/>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18" name="Google Shape;918;p137"/>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19" name="Google Shape;919;p137"/>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920" name="Google Shape;920;p137"/>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921" name="Google Shape;921;p137"/>
          <p:cNvSpPr/>
          <p:nvPr/>
        </p:nvSpPr>
        <p:spPr>
          <a:xfrm>
            <a:off x="158970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922" name="Google Shape;922;p137"/>
          <p:cNvPicPr preferRelativeResize="0"/>
          <p:nvPr/>
        </p:nvPicPr>
        <p:blipFill rotWithShape="1">
          <a:blip r:embed="rId2">
            <a:alphaModFix/>
          </a:blip>
          <a:srcRect b="0" l="0" r="0" t="0"/>
          <a:stretch/>
        </p:blipFill>
        <p:spPr>
          <a:xfrm>
            <a:off x="324486" y="9660852"/>
            <a:ext cx="1244049" cy="433251"/>
          </a:xfrm>
          <a:prstGeom prst="rect">
            <a:avLst/>
          </a:prstGeom>
          <a:noFill/>
          <a:ln>
            <a:noFill/>
          </a:ln>
        </p:spPr>
      </p:pic>
      <p:pic>
        <p:nvPicPr>
          <p:cNvPr descr="Co-funded by the European Union logo in png for web usage" id="923" name="Google Shape;923;p137"/>
          <p:cNvPicPr preferRelativeResize="0"/>
          <p:nvPr/>
        </p:nvPicPr>
        <p:blipFill rotWithShape="1">
          <a:blip r:embed="rId3">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924" name="Shape 924"/>
        <p:cNvGrpSpPr/>
        <p:nvPr/>
      </p:nvGrpSpPr>
      <p:grpSpPr>
        <a:xfrm>
          <a:off x="0" y="0"/>
          <a:ext cx="0" cy="0"/>
          <a:chOff x="0" y="0"/>
          <a:chExt cx="0" cy="0"/>
        </a:xfrm>
      </p:grpSpPr>
      <p:sp>
        <p:nvSpPr>
          <p:cNvPr id="925" name="Google Shape;925;p1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26" name="Google Shape;926;p1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27" name="Google Shape;927;p138"/>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28" name="Google Shape;928;p13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929" name="Google Shape;929;p138"/>
          <p:cNvPicPr preferRelativeResize="0"/>
          <p:nvPr/>
        </p:nvPicPr>
        <p:blipFill rotWithShape="1">
          <a:blip r:embed="rId2">
            <a:alphaModFix/>
          </a:blip>
          <a:srcRect b="22948"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930" name="Google Shape;930;p13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31" name="Google Shape;931;p13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932" name="Shape 932"/>
        <p:cNvGrpSpPr/>
        <p:nvPr/>
      </p:nvGrpSpPr>
      <p:grpSpPr>
        <a:xfrm>
          <a:off x="0" y="0"/>
          <a:ext cx="0" cy="0"/>
          <a:chOff x="0" y="0"/>
          <a:chExt cx="0" cy="0"/>
        </a:xfrm>
      </p:grpSpPr>
      <p:sp>
        <p:nvSpPr>
          <p:cNvPr id="933" name="Google Shape;933;p1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34" name="Google Shape;934;p1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35" name="Google Shape;935;p139"/>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36" name="Google Shape;936;p13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37" name="Google Shape;937;p13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938" name="Google Shape;938;p139"/>
          <p:cNvGrpSpPr/>
          <p:nvPr/>
        </p:nvGrpSpPr>
        <p:grpSpPr>
          <a:xfrm>
            <a:off x="-855518" y="7571773"/>
            <a:ext cx="3314240" cy="3315216"/>
            <a:chOff x="110688" y="1674538"/>
            <a:chExt cx="7339635" cy="7341798"/>
          </a:xfrm>
        </p:grpSpPr>
        <p:sp>
          <p:nvSpPr>
            <p:cNvPr id="939" name="Google Shape;939;p13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940" name="Google Shape;940;p13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941" name="Google Shape;941;p13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42" name="Google Shape;942;p13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43" name="Google Shape;943;p13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44" name="Google Shape;944;p13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945" name="Shape 945"/>
        <p:cNvGrpSpPr/>
        <p:nvPr/>
      </p:nvGrpSpPr>
      <p:grpSpPr>
        <a:xfrm>
          <a:off x="0" y="0"/>
          <a:ext cx="0" cy="0"/>
          <a:chOff x="0" y="0"/>
          <a:chExt cx="0" cy="0"/>
        </a:xfrm>
      </p:grpSpPr>
      <p:sp>
        <p:nvSpPr>
          <p:cNvPr id="946" name="Google Shape;946;p140"/>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47" name="Google Shape;947;p140"/>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48" name="Google Shape;948;p140"/>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49" name="Google Shape;949;p140"/>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50" name="Google Shape;950;p140"/>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51" name="Google Shape;951;p140"/>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52" name="Google Shape;952;p1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53" name="Google Shape;953;p1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54" name="Google Shape;954;p140"/>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55" name="Google Shape;955;p14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956" name="Google Shape;956;p140"/>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57" name="Google Shape;957;p140"/>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58" name="Google Shape;958;p140"/>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59" name="Google Shape;959;p140"/>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60" name="Google Shape;960;p140"/>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61" name="Google Shape;961;p140"/>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62" name="Google Shape;962;p140"/>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63" name="Google Shape;963;p140"/>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000"/>
              <a:buNone/>
              <a:defRPr b="0" i="0" sz="1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64" name="Google Shape;964;p140"/>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65" name="Google Shape;965;p140"/>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66" name="Google Shape;966;p140"/>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967" name="Shape 967"/>
        <p:cNvGrpSpPr/>
        <p:nvPr/>
      </p:nvGrpSpPr>
      <p:grpSpPr>
        <a:xfrm>
          <a:off x="0" y="0"/>
          <a:ext cx="0" cy="0"/>
          <a:chOff x="0" y="0"/>
          <a:chExt cx="0" cy="0"/>
        </a:xfrm>
      </p:grpSpPr>
      <p:pic>
        <p:nvPicPr>
          <p:cNvPr id="968" name="Google Shape;968;p141"/>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969" name="Google Shape;969;p141"/>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70" name="Google Shape;970;p141"/>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71" name="Google Shape;971;p141"/>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72" name="Google Shape;972;p141"/>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73" name="Google Shape;973;p141"/>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74" name="Google Shape;974;p141"/>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75" name="Google Shape;975;p141"/>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976" name="Shape 976"/>
        <p:cNvGrpSpPr/>
        <p:nvPr/>
      </p:nvGrpSpPr>
      <p:grpSpPr>
        <a:xfrm>
          <a:off x="0" y="0"/>
          <a:ext cx="0" cy="0"/>
          <a:chOff x="0" y="0"/>
          <a:chExt cx="0" cy="0"/>
        </a:xfrm>
      </p:grpSpPr>
      <p:sp>
        <p:nvSpPr>
          <p:cNvPr id="977" name="Google Shape;977;p142"/>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978" name="Google Shape;978;p142"/>
          <p:cNvGrpSpPr/>
          <p:nvPr/>
        </p:nvGrpSpPr>
        <p:grpSpPr>
          <a:xfrm>
            <a:off x="5757333" y="-757463"/>
            <a:ext cx="2760592" cy="2761405"/>
            <a:chOff x="110688" y="1674538"/>
            <a:chExt cx="7339635" cy="7341798"/>
          </a:xfrm>
        </p:grpSpPr>
        <p:sp>
          <p:nvSpPr>
            <p:cNvPr id="979" name="Google Shape;979;p14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980" name="Google Shape;980;p14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981" name="Google Shape;981;p142"/>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82" name="Google Shape;982;p14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983" name="Google Shape;983;p142"/>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84" name="Google Shape;984;p142"/>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85" name="Google Shape;985;p142"/>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86" name="Google Shape;986;p14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987" name="Google Shape;987;p1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88" name="Google Shape;988;p14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989" name="Google Shape;989;p142"/>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990" name="Google Shape;990;p142"/>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991" name="Shape 991"/>
        <p:cNvGrpSpPr/>
        <p:nvPr/>
      </p:nvGrpSpPr>
      <p:grpSpPr>
        <a:xfrm>
          <a:off x="0" y="0"/>
          <a:ext cx="0" cy="0"/>
          <a:chOff x="0" y="0"/>
          <a:chExt cx="0" cy="0"/>
        </a:xfrm>
      </p:grpSpPr>
      <p:sp>
        <p:nvSpPr>
          <p:cNvPr id="992" name="Google Shape;992;p143"/>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993" name="Google Shape;993;p143"/>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994" name="Google Shape;994;p143"/>
          <p:cNvSpPr/>
          <p:nvPr>
            <p:ph idx="2" type="pic"/>
          </p:nvPr>
        </p:nvSpPr>
        <p:spPr>
          <a:xfrm>
            <a:off x="686565" y="6737513"/>
            <a:ext cx="3796138" cy="3954301"/>
          </a:xfrm>
          <a:prstGeom prst="rect">
            <a:avLst/>
          </a:prstGeom>
          <a:solidFill>
            <a:srgbClr val="BFBFBF"/>
          </a:solidFill>
          <a:ln>
            <a:noFill/>
          </a:ln>
        </p:spPr>
      </p:sp>
      <p:sp>
        <p:nvSpPr>
          <p:cNvPr id="995" name="Google Shape;995;p1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996" name="Google Shape;996;p14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997" name="Google Shape;997;p143"/>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998" name="Google Shape;998;p143"/>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999" name="Google Shape;999;p143"/>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1" name="Shape 111"/>
        <p:cNvGrpSpPr/>
        <p:nvPr/>
      </p:nvGrpSpPr>
      <p:grpSpPr>
        <a:xfrm>
          <a:off x="0" y="0"/>
          <a:ext cx="0" cy="0"/>
          <a:chOff x="0" y="0"/>
          <a:chExt cx="0" cy="0"/>
        </a:xfrm>
      </p:grpSpPr>
      <p:sp>
        <p:nvSpPr>
          <p:cNvPr id="112" name="Google Shape;112;g33a936d8660_0_665"/>
          <p:cNvSpPr/>
          <p:nvPr/>
        </p:nvSpPr>
        <p:spPr>
          <a:xfrm>
            <a:off x="0" y="657726"/>
            <a:ext cx="7559700" cy="93669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13" name="Google Shape;113;g33a936d8660_0_665"/>
          <p:cNvGrpSpPr/>
          <p:nvPr/>
        </p:nvGrpSpPr>
        <p:grpSpPr>
          <a:xfrm>
            <a:off x="-1092531" y="5135114"/>
            <a:ext cx="6117586" cy="6119389"/>
            <a:chOff x="110688" y="1674538"/>
            <a:chExt cx="7339635" cy="7341798"/>
          </a:xfrm>
        </p:grpSpPr>
        <p:sp>
          <p:nvSpPr>
            <p:cNvPr id="114" name="Google Shape;114;g33a936d8660_0_66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5" name="Google Shape;115;g33a936d8660_0_66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16" name="Google Shape;116;g33a936d8660_0_665"/>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7" name="Google Shape;117;g33a936d8660_0_665"/>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cxnSp>
        <p:nvCxnSpPr>
          <p:cNvPr id="118" name="Google Shape;118;g33a936d8660_0_665"/>
          <p:cNvCxnSpPr/>
          <p:nvPr/>
        </p:nvCxnSpPr>
        <p:spPr>
          <a:xfrm>
            <a:off x="3779837" y="2296621"/>
            <a:ext cx="3779700" cy="0"/>
          </a:xfrm>
          <a:prstGeom prst="straightConnector1">
            <a:avLst/>
          </a:prstGeom>
          <a:noFill/>
          <a:ln cap="flat" cmpd="sng" w="28575">
            <a:solidFill>
              <a:schemeClr val="lt1"/>
            </a:solidFill>
            <a:prstDash val="solid"/>
            <a:miter lim="800000"/>
            <a:headEnd len="sm" w="sm" type="none"/>
            <a:tailEnd len="sm" w="sm" type="none"/>
          </a:ln>
        </p:spPr>
      </p:cxnSp>
      <p:sp>
        <p:nvSpPr>
          <p:cNvPr id="119" name="Google Shape;119;g33a936d8660_0_665"/>
          <p:cNvSpPr/>
          <p:nvPr/>
        </p:nvSpPr>
        <p:spPr>
          <a:xfrm>
            <a:off x="-1642533" y="0"/>
            <a:ext cx="1642500" cy="10691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0" name="Google Shape;120;g33a936d8660_0_665"/>
          <p:cNvSpPr/>
          <p:nvPr/>
        </p:nvSpPr>
        <p:spPr>
          <a:xfrm rot="-5400000">
            <a:off x="2958600" y="7749120"/>
            <a:ext cx="1642500" cy="75597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1" name="Google Shape;121;g33a936d8660_0_665"/>
          <p:cNvSpPr txBox="1"/>
          <p:nvPr>
            <p:ph idx="1" type="body"/>
          </p:nvPr>
        </p:nvSpPr>
        <p:spPr>
          <a:xfrm>
            <a:off x="3779837" y="833157"/>
            <a:ext cx="19557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8000"/>
              <a:buNone/>
              <a:defRPr b="1" sz="80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2" name="Google Shape;122;g33a936d8660_0_665"/>
          <p:cNvSpPr txBox="1"/>
          <p:nvPr>
            <p:ph idx="2" type="body"/>
          </p:nvPr>
        </p:nvSpPr>
        <p:spPr>
          <a:xfrm>
            <a:off x="3779837" y="2592720"/>
            <a:ext cx="2830200" cy="2002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267"/>
              </a:spcBef>
              <a:spcAft>
                <a:spcPts val="0"/>
              </a:spcAft>
              <a:buClr>
                <a:schemeClr val="lt1"/>
              </a:buClr>
              <a:buSzPts val="2800"/>
              <a:buNone/>
              <a:defRPr b="1" sz="28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1000" name="Shape 1000"/>
        <p:cNvGrpSpPr/>
        <p:nvPr/>
      </p:nvGrpSpPr>
      <p:grpSpPr>
        <a:xfrm>
          <a:off x="0" y="0"/>
          <a:ext cx="0" cy="0"/>
          <a:chOff x="0" y="0"/>
          <a:chExt cx="0" cy="0"/>
        </a:xfrm>
      </p:grpSpPr>
      <p:sp>
        <p:nvSpPr>
          <p:cNvPr id="1001" name="Google Shape;1001;p144"/>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002" name="Google Shape;1002;p144"/>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003" name="Google Shape;1003;p144"/>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004" name="Google Shape;1004;p144"/>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05" name="Google Shape;1005;p144"/>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06" name="Google Shape;1006;p14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07" name="Google Shape;1007;p14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1008" name="Google Shape;1008;p144"/>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1009" name="Google Shape;1009;p144"/>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1010" name="Shape 1010"/>
        <p:cNvGrpSpPr/>
        <p:nvPr/>
      </p:nvGrpSpPr>
      <p:grpSpPr>
        <a:xfrm>
          <a:off x="0" y="0"/>
          <a:ext cx="0" cy="0"/>
          <a:chOff x="0" y="0"/>
          <a:chExt cx="0" cy="0"/>
        </a:xfrm>
      </p:grpSpPr>
      <p:pic>
        <p:nvPicPr>
          <p:cNvPr id="1011" name="Google Shape;1011;p145"/>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1012" name="Google Shape;1012;p145"/>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pic>
        <p:nvPicPr>
          <p:cNvPr id="1013" name="Google Shape;1013;p145"/>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1014" name="Google Shape;1014;p145"/>
          <p:cNvSpPr/>
          <p:nvPr>
            <p:ph idx="2" type="pic"/>
          </p:nvPr>
        </p:nvSpPr>
        <p:spPr>
          <a:xfrm>
            <a:off x="1793144" y="5952556"/>
            <a:ext cx="3973385" cy="4739257"/>
          </a:xfrm>
          <a:prstGeom prst="rect">
            <a:avLst/>
          </a:prstGeom>
          <a:solidFill>
            <a:srgbClr val="BFBFBF"/>
          </a:solidFill>
          <a:ln>
            <a:noFill/>
          </a:ln>
        </p:spPr>
      </p:sp>
      <p:sp>
        <p:nvSpPr>
          <p:cNvPr id="1015" name="Google Shape;1015;p145"/>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lnSpc>
                <a:spcPct val="100000"/>
              </a:lnSpc>
              <a:spcBef>
                <a:spcPts val="0"/>
              </a:spcBef>
              <a:spcAft>
                <a:spcPts val="0"/>
              </a:spcAft>
              <a:buClr>
                <a:srgbClr val="000000"/>
              </a:buClr>
              <a:buSzPts val="4175"/>
              <a:buFont typeface="Arial"/>
              <a:buNone/>
            </a:pPr>
            <a:r>
              <a:t/>
            </a:r>
            <a:endParaRPr b="0" i="0" sz="4175" u="none" cap="none" strike="noStrike">
              <a:solidFill>
                <a:schemeClr val="dk1"/>
              </a:solidFill>
              <a:latin typeface="Century Schoolbook"/>
              <a:ea typeface="Century Schoolbook"/>
              <a:cs typeface="Century Schoolbook"/>
              <a:sym typeface="Century Schoolbook"/>
            </a:endParaRPr>
          </a:p>
        </p:txBody>
      </p:sp>
      <p:sp>
        <p:nvSpPr>
          <p:cNvPr id="1016" name="Google Shape;1016;p145"/>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800"/>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111"/>
              <a:buNone/>
              <a:defRPr sz="3111">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17" name="Google Shape;1017;p14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18" name="Google Shape;1018;p14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019" name="Google Shape;1019;p145"/>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020" name="Google Shape;1020;p14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021" name="Google Shape;1021;p145"/>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22" name="Google Shape;1022;p145"/>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transition spd="slow" p14:dur="1500">
    <p:random/>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1023" name="Shape 1023"/>
        <p:cNvGrpSpPr/>
        <p:nvPr/>
      </p:nvGrpSpPr>
      <p:grpSpPr>
        <a:xfrm>
          <a:off x="0" y="0"/>
          <a:ext cx="0" cy="0"/>
          <a:chOff x="0" y="0"/>
          <a:chExt cx="0" cy="0"/>
        </a:xfrm>
      </p:grpSpPr>
      <p:pic>
        <p:nvPicPr>
          <p:cNvPr id="1024" name="Google Shape;1024;p146"/>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1025" name="Google Shape;1025;p146"/>
          <p:cNvSpPr/>
          <p:nvPr>
            <p:ph idx="2" type="pic"/>
          </p:nvPr>
        </p:nvSpPr>
        <p:spPr>
          <a:xfrm>
            <a:off x="5136" y="1"/>
            <a:ext cx="2850694" cy="3459591"/>
          </a:xfrm>
          <a:prstGeom prst="rect">
            <a:avLst/>
          </a:prstGeom>
          <a:noFill/>
          <a:ln>
            <a:noFill/>
          </a:ln>
        </p:spPr>
      </p:sp>
      <p:sp>
        <p:nvSpPr>
          <p:cNvPr id="1026" name="Google Shape;1026;p146"/>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027" name="Google Shape;1027;p14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28" name="Google Shape;1028;p14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029" name="Google Shape;1029;p146"/>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800"/>
              <a:buNone/>
              <a:defRPr b="1"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0" name="Google Shape;1030;p146"/>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1" name="Google Shape;1031;p146"/>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2" name="Google Shape;1032;p146"/>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3" name="Google Shape;1033;p146"/>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034" name="Google Shape;1034;p146"/>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035" name="Google Shape;1035;p146"/>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6" name="Google Shape;1036;p146"/>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37" name="Google Shape;1037;p146"/>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038" name="Google Shape;1038;p146"/>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1039" name="Google Shape;1039;p146"/>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1040" name="Google Shape;1040;p146"/>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1041" name="Google Shape;1041;p146"/>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1042" name="Shape 1042"/>
        <p:cNvGrpSpPr/>
        <p:nvPr/>
      </p:nvGrpSpPr>
      <p:grpSpPr>
        <a:xfrm>
          <a:off x="0" y="0"/>
          <a:ext cx="0" cy="0"/>
          <a:chOff x="0" y="0"/>
          <a:chExt cx="0" cy="0"/>
        </a:xfrm>
      </p:grpSpPr>
      <p:sp>
        <p:nvSpPr>
          <p:cNvPr id="1043" name="Google Shape;1043;p147"/>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44" name="Google Shape;1044;p147"/>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45" name="Google Shape;1045;p14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46" name="Google Shape;1046;p14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047" name="Google Shape;1047;p147"/>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48" name="Google Shape;1048;p147"/>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049" name="Google Shape;1049;p147"/>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1050" name="Google Shape;1050;p147"/>
          <p:cNvPicPr preferRelativeResize="0"/>
          <p:nvPr/>
        </p:nvPicPr>
        <p:blipFill rotWithShape="1">
          <a:blip r:embed="rId2">
            <a:alphaModFix/>
          </a:blip>
          <a:srcRect b="22948"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1051" name="Google Shape;1051;p147"/>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1052" name="Google Shape;1052;p147"/>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1053" name="Google Shape;1053;p147"/>
          <p:cNvGrpSpPr/>
          <p:nvPr/>
        </p:nvGrpSpPr>
        <p:grpSpPr>
          <a:xfrm>
            <a:off x="6770986" y="850643"/>
            <a:ext cx="750136" cy="750136"/>
            <a:chOff x="7559675" y="1928896"/>
            <a:chExt cx="750136" cy="750136"/>
          </a:xfrm>
        </p:grpSpPr>
        <p:sp>
          <p:nvSpPr>
            <p:cNvPr id="1054" name="Google Shape;1054;p147"/>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055" name="Google Shape;1055;p147"/>
            <p:cNvGrpSpPr/>
            <p:nvPr/>
          </p:nvGrpSpPr>
          <p:grpSpPr>
            <a:xfrm>
              <a:off x="7683372" y="2028561"/>
              <a:ext cx="526805" cy="526741"/>
              <a:chOff x="1042830" y="5367345"/>
              <a:chExt cx="907476" cy="907364"/>
            </a:xfrm>
          </p:grpSpPr>
          <p:grpSp>
            <p:nvGrpSpPr>
              <p:cNvPr id="1056" name="Google Shape;1056;p147"/>
              <p:cNvGrpSpPr/>
              <p:nvPr/>
            </p:nvGrpSpPr>
            <p:grpSpPr>
              <a:xfrm>
                <a:off x="1042830" y="5367345"/>
                <a:ext cx="907476" cy="907364"/>
                <a:chOff x="5318121" y="3727141"/>
                <a:chExt cx="907476" cy="907364"/>
              </a:xfrm>
            </p:grpSpPr>
            <p:sp>
              <p:nvSpPr>
                <p:cNvPr id="1057" name="Google Shape;1057;p147"/>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58" name="Google Shape;1058;p147"/>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59" name="Google Shape;1059;p147"/>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0" name="Google Shape;1060;p147"/>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1" name="Google Shape;1061;p147"/>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2" name="Google Shape;1062;p147"/>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3" name="Google Shape;1063;p147"/>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4" name="Google Shape;1064;p147"/>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5" name="Google Shape;1065;p147"/>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1066" name="Google Shape;1066;p147"/>
              <p:cNvGrpSpPr/>
              <p:nvPr/>
            </p:nvGrpSpPr>
            <p:grpSpPr>
              <a:xfrm>
                <a:off x="1304333" y="5488666"/>
                <a:ext cx="566267" cy="691349"/>
                <a:chOff x="5574516" y="3858678"/>
                <a:chExt cx="566267" cy="691349"/>
              </a:xfrm>
            </p:grpSpPr>
            <p:sp>
              <p:nvSpPr>
                <p:cNvPr id="1067" name="Google Shape;1067;p147"/>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8" name="Google Shape;1068;p147"/>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69" name="Google Shape;1069;p147"/>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70" name="Google Shape;1070;p147"/>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71" name="Google Shape;1071;p147"/>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72" name="Google Shape;1072;p147"/>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grpSp>
        <p:nvGrpSpPr>
          <p:cNvPr id="1073" name="Google Shape;1073;p147"/>
          <p:cNvGrpSpPr/>
          <p:nvPr/>
        </p:nvGrpSpPr>
        <p:grpSpPr>
          <a:xfrm>
            <a:off x="6770986" y="5699369"/>
            <a:ext cx="750136" cy="750136"/>
            <a:chOff x="6770986" y="5699369"/>
            <a:chExt cx="750136" cy="750136"/>
          </a:xfrm>
        </p:grpSpPr>
        <p:sp>
          <p:nvSpPr>
            <p:cNvPr id="1074" name="Google Shape;1074;p147"/>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075" name="Google Shape;1075;p147"/>
            <p:cNvGrpSpPr/>
            <p:nvPr/>
          </p:nvGrpSpPr>
          <p:grpSpPr>
            <a:xfrm>
              <a:off x="6927017" y="5844011"/>
              <a:ext cx="460179" cy="460852"/>
              <a:chOff x="5846399" y="5075944"/>
              <a:chExt cx="910778" cy="912109"/>
            </a:xfrm>
          </p:grpSpPr>
          <p:grpSp>
            <p:nvGrpSpPr>
              <p:cNvPr id="1076" name="Google Shape;1076;p147"/>
              <p:cNvGrpSpPr/>
              <p:nvPr/>
            </p:nvGrpSpPr>
            <p:grpSpPr>
              <a:xfrm>
                <a:off x="6118625" y="5123402"/>
                <a:ext cx="376897" cy="533617"/>
                <a:chOff x="2711364" y="4936062"/>
                <a:chExt cx="376897" cy="533617"/>
              </a:xfrm>
            </p:grpSpPr>
            <p:sp>
              <p:nvSpPr>
                <p:cNvPr id="1077" name="Google Shape;1077;p147"/>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78" name="Google Shape;1078;p147"/>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79" name="Google Shape;1079;p147"/>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0" name="Google Shape;1080;p147"/>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1" name="Google Shape;1081;p147"/>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2" name="Google Shape;1082;p147"/>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1083" name="Google Shape;1083;p147"/>
              <p:cNvGrpSpPr/>
              <p:nvPr/>
            </p:nvGrpSpPr>
            <p:grpSpPr>
              <a:xfrm>
                <a:off x="5846399" y="5075944"/>
                <a:ext cx="910778" cy="912109"/>
                <a:chOff x="2444246" y="4903928"/>
                <a:chExt cx="910778" cy="912109"/>
              </a:xfrm>
            </p:grpSpPr>
            <p:sp>
              <p:nvSpPr>
                <p:cNvPr id="1084" name="Google Shape;1084;p147"/>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5" name="Google Shape;1085;p147"/>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6" name="Google Shape;1086;p147"/>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7" name="Google Shape;1087;p147"/>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8" name="Google Shape;1088;p147"/>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89" name="Google Shape;1089;p147"/>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90" name="Google Shape;1090;p147"/>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91" name="Google Shape;1091;p147"/>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92" name="Google Shape;1092;p147"/>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093" name="Google Shape;1093;p147"/>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1094" name="Shape 1094"/>
        <p:cNvGrpSpPr/>
        <p:nvPr/>
      </p:nvGrpSpPr>
      <p:grpSpPr>
        <a:xfrm>
          <a:off x="0" y="0"/>
          <a:ext cx="0" cy="0"/>
          <a:chOff x="0" y="0"/>
          <a:chExt cx="0" cy="0"/>
        </a:xfrm>
      </p:grpSpPr>
      <p:sp>
        <p:nvSpPr>
          <p:cNvPr id="1095" name="Google Shape;1095;p148"/>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096" name="Google Shape;1096;p148"/>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97" name="Google Shape;1097;p148"/>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98" name="Google Shape;1098;p148"/>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200"/>
              <a:buNone/>
              <a:defRPr b="1" i="0" sz="12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099" name="Google Shape;1099;p148"/>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00" name="Google Shape;1100;p148"/>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01" name="Google Shape;1101;p148"/>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102" name="Google Shape;1102;p148"/>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103" name="Google Shape;1103;p148"/>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04" name="Google Shape;1104;p148"/>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69ADAD"/>
              </a:buClr>
              <a:buSzPts val="1400"/>
              <a:buNone/>
              <a:defRPr b="1" i="0" sz="14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05" name="Google Shape;1105;p14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06" name="Google Shape;1106;p14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pic>
        <p:nvPicPr>
          <p:cNvPr id="1107" name="Google Shape;1107;p14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108" name="Google Shape;1108;p148"/>
          <p:cNvSpPr/>
          <p:nvPr>
            <p:ph idx="9" type="pic"/>
          </p:nvPr>
        </p:nvSpPr>
        <p:spPr>
          <a:xfrm>
            <a:off x="5205348" y="0"/>
            <a:ext cx="2354327" cy="2862503"/>
          </a:xfrm>
          <a:prstGeom prst="rect">
            <a:avLst/>
          </a:prstGeom>
          <a:noFill/>
          <a:ln>
            <a:noFill/>
          </a:ln>
        </p:spPr>
      </p:sp>
      <p:cxnSp>
        <p:nvCxnSpPr>
          <p:cNvPr id="1109" name="Google Shape;1109;p148"/>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1110" name="Google Shape;1110;p148"/>
          <p:cNvGrpSpPr/>
          <p:nvPr/>
        </p:nvGrpSpPr>
        <p:grpSpPr>
          <a:xfrm>
            <a:off x="6770986" y="4265646"/>
            <a:ext cx="750136" cy="750136"/>
            <a:chOff x="7559675" y="1928896"/>
            <a:chExt cx="750136" cy="750136"/>
          </a:xfrm>
        </p:grpSpPr>
        <p:sp>
          <p:nvSpPr>
            <p:cNvPr id="1111" name="Google Shape;1111;p148"/>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112" name="Google Shape;1112;p148"/>
            <p:cNvGrpSpPr/>
            <p:nvPr/>
          </p:nvGrpSpPr>
          <p:grpSpPr>
            <a:xfrm>
              <a:off x="7683372" y="2028561"/>
              <a:ext cx="526805" cy="526741"/>
              <a:chOff x="1042830" y="5367345"/>
              <a:chExt cx="907476" cy="907364"/>
            </a:xfrm>
          </p:grpSpPr>
          <p:grpSp>
            <p:nvGrpSpPr>
              <p:cNvPr id="1113" name="Google Shape;1113;p148"/>
              <p:cNvGrpSpPr/>
              <p:nvPr/>
            </p:nvGrpSpPr>
            <p:grpSpPr>
              <a:xfrm>
                <a:off x="1042830" y="5367345"/>
                <a:ext cx="907476" cy="907364"/>
                <a:chOff x="5318121" y="3727141"/>
                <a:chExt cx="907476" cy="907364"/>
              </a:xfrm>
            </p:grpSpPr>
            <p:sp>
              <p:nvSpPr>
                <p:cNvPr id="1114" name="Google Shape;1114;p148"/>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15" name="Google Shape;1115;p148"/>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16" name="Google Shape;1116;p148"/>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17" name="Google Shape;1117;p148"/>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18" name="Google Shape;1118;p148"/>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19" name="Google Shape;1119;p148"/>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0" name="Google Shape;1120;p148"/>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1" name="Google Shape;1121;p148"/>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2" name="Google Shape;1122;p148"/>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1123" name="Google Shape;1123;p148"/>
              <p:cNvGrpSpPr/>
              <p:nvPr/>
            </p:nvGrpSpPr>
            <p:grpSpPr>
              <a:xfrm>
                <a:off x="1304333" y="5488666"/>
                <a:ext cx="566267" cy="691349"/>
                <a:chOff x="5574516" y="3858678"/>
                <a:chExt cx="566267" cy="691349"/>
              </a:xfrm>
            </p:grpSpPr>
            <p:sp>
              <p:nvSpPr>
                <p:cNvPr id="1124" name="Google Shape;1124;p148"/>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5" name="Google Shape;1125;p148"/>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6" name="Google Shape;1126;p148"/>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7" name="Google Shape;1127;p148"/>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8" name="Google Shape;1128;p148"/>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29" name="Google Shape;1129;p148"/>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cxnSp>
        <p:nvCxnSpPr>
          <p:cNvPr id="1130" name="Google Shape;1130;p148"/>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1131" name="Google Shape;1131;p148"/>
          <p:cNvGrpSpPr/>
          <p:nvPr/>
        </p:nvGrpSpPr>
        <p:grpSpPr>
          <a:xfrm>
            <a:off x="6770986" y="7341555"/>
            <a:ext cx="750136" cy="750136"/>
            <a:chOff x="6770986" y="5699369"/>
            <a:chExt cx="750136" cy="750136"/>
          </a:xfrm>
        </p:grpSpPr>
        <p:sp>
          <p:nvSpPr>
            <p:cNvPr id="1132" name="Google Shape;1132;p148"/>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grpSp>
          <p:nvGrpSpPr>
            <p:cNvPr id="1133" name="Google Shape;1133;p148"/>
            <p:cNvGrpSpPr/>
            <p:nvPr/>
          </p:nvGrpSpPr>
          <p:grpSpPr>
            <a:xfrm>
              <a:off x="6927017" y="5844011"/>
              <a:ext cx="460179" cy="460852"/>
              <a:chOff x="5846399" y="5075944"/>
              <a:chExt cx="910778" cy="912109"/>
            </a:xfrm>
          </p:grpSpPr>
          <p:grpSp>
            <p:nvGrpSpPr>
              <p:cNvPr id="1134" name="Google Shape;1134;p148"/>
              <p:cNvGrpSpPr/>
              <p:nvPr/>
            </p:nvGrpSpPr>
            <p:grpSpPr>
              <a:xfrm>
                <a:off x="6118625" y="5123402"/>
                <a:ext cx="376897" cy="533617"/>
                <a:chOff x="2711364" y="4936062"/>
                <a:chExt cx="376897" cy="533617"/>
              </a:xfrm>
            </p:grpSpPr>
            <p:sp>
              <p:nvSpPr>
                <p:cNvPr id="1135" name="Google Shape;1135;p148"/>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36" name="Google Shape;1136;p148"/>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37" name="Google Shape;1137;p148"/>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38" name="Google Shape;1138;p148"/>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39" name="Google Shape;1139;p148"/>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0" name="Google Shape;1140;p148"/>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nvGrpSpPr>
              <p:cNvPr id="1141" name="Google Shape;1141;p148"/>
              <p:cNvGrpSpPr/>
              <p:nvPr/>
            </p:nvGrpSpPr>
            <p:grpSpPr>
              <a:xfrm>
                <a:off x="5846399" y="5075944"/>
                <a:ext cx="910778" cy="912109"/>
                <a:chOff x="2444246" y="4903928"/>
                <a:chExt cx="910778" cy="912109"/>
              </a:xfrm>
            </p:grpSpPr>
            <p:sp>
              <p:nvSpPr>
                <p:cNvPr id="1142" name="Google Shape;1142;p148"/>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3" name="Google Shape;1143;p148"/>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4" name="Google Shape;1144;p148"/>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5" name="Google Shape;1145;p148"/>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6" name="Google Shape;1146;p148"/>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7" name="Google Shape;1147;p148"/>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8" name="Google Shape;1148;p148"/>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49" name="Google Shape;1149;p148"/>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50" name="Google Shape;1150;p148"/>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51" name="Google Shape;1151;p148"/>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1152" name="Shape 1152"/>
        <p:cNvGrpSpPr/>
        <p:nvPr/>
      </p:nvGrpSpPr>
      <p:grpSpPr>
        <a:xfrm>
          <a:off x="0" y="0"/>
          <a:ext cx="0" cy="0"/>
          <a:chOff x="0" y="0"/>
          <a:chExt cx="0" cy="0"/>
        </a:xfrm>
      </p:grpSpPr>
      <p:sp>
        <p:nvSpPr>
          <p:cNvPr id="1153" name="Google Shape;1153;p149"/>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54" name="Google Shape;1154;p149"/>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55" name="Google Shape;1155;p149"/>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56" name="Google Shape;1156;p149"/>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57" name="Google Shape;1157;p149"/>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158" name="Google Shape;1158;p149"/>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1159" name="Google Shape;1159;p149"/>
          <p:cNvGrpSpPr/>
          <p:nvPr/>
        </p:nvGrpSpPr>
        <p:grpSpPr>
          <a:xfrm>
            <a:off x="5757333" y="-757463"/>
            <a:ext cx="2760592" cy="2761405"/>
            <a:chOff x="110688" y="1674538"/>
            <a:chExt cx="7339635" cy="7341798"/>
          </a:xfrm>
        </p:grpSpPr>
        <p:sp>
          <p:nvSpPr>
            <p:cNvPr id="1160" name="Google Shape;1160;p14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161" name="Google Shape;1161;p14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162" name="Google Shape;1162;p14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63" name="Google Shape;1163;p14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64" name="Google Shape;1164;p149"/>
          <p:cNvSpPr txBox="1"/>
          <p:nvPr/>
        </p:nvSpPr>
        <p:spPr>
          <a:xfrm>
            <a:off x="2098261" y="1004657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1165" name="Google Shape;1165;p149"/>
          <p:cNvSpPr/>
          <p:nvPr/>
        </p:nvSpPr>
        <p:spPr>
          <a:xfrm>
            <a:off x="1589709" y="974306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1166" name="Google Shape;1166;p149"/>
          <p:cNvPicPr preferRelativeResize="0"/>
          <p:nvPr/>
        </p:nvPicPr>
        <p:blipFill rotWithShape="1">
          <a:blip r:embed="rId2">
            <a:alphaModFix/>
          </a:blip>
          <a:srcRect b="0" l="0" r="0" t="0"/>
          <a:stretch/>
        </p:blipFill>
        <p:spPr>
          <a:xfrm>
            <a:off x="324486" y="9660852"/>
            <a:ext cx="1244049" cy="433251"/>
          </a:xfrm>
          <a:prstGeom prst="rect">
            <a:avLst/>
          </a:prstGeom>
          <a:noFill/>
          <a:ln>
            <a:noFill/>
          </a:ln>
        </p:spPr>
      </p:pic>
      <p:pic>
        <p:nvPicPr>
          <p:cNvPr descr="Co-funded by the European Union logo in png for web usage" id="1167" name="Google Shape;1167;p149"/>
          <p:cNvPicPr preferRelativeResize="0"/>
          <p:nvPr/>
        </p:nvPicPr>
        <p:blipFill rotWithShape="1">
          <a:blip r:embed="rId3">
            <a:alphaModFix/>
          </a:blip>
          <a:srcRect b="0" l="0" r="0" t="0"/>
          <a:stretch/>
        </p:blipFill>
        <p:spPr>
          <a:xfrm>
            <a:off x="314577" y="10122987"/>
            <a:ext cx="1783683" cy="43325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5">
  <p:cSld name="Case Study 5">
    <p:spTree>
      <p:nvGrpSpPr>
        <p:cNvPr id="1168" name="Shape 1168"/>
        <p:cNvGrpSpPr/>
        <p:nvPr/>
      </p:nvGrpSpPr>
      <p:grpSpPr>
        <a:xfrm>
          <a:off x="0" y="0"/>
          <a:ext cx="0" cy="0"/>
          <a:chOff x="0" y="0"/>
          <a:chExt cx="0" cy="0"/>
        </a:xfrm>
      </p:grpSpPr>
      <p:sp>
        <p:nvSpPr>
          <p:cNvPr id="1169" name="Google Shape;1169;p150"/>
          <p:cNvSpPr/>
          <p:nvPr>
            <p:ph idx="2" type="pic"/>
          </p:nvPr>
        </p:nvSpPr>
        <p:spPr>
          <a:xfrm>
            <a:off x="659220" y="0"/>
            <a:ext cx="6900456" cy="5345113"/>
          </a:xfrm>
          <a:prstGeom prst="rect">
            <a:avLst/>
          </a:prstGeom>
          <a:noFill/>
          <a:ln>
            <a:noFill/>
          </a:ln>
        </p:spPr>
      </p:sp>
      <p:sp>
        <p:nvSpPr>
          <p:cNvPr id="1170" name="Google Shape;1170;p150"/>
          <p:cNvSpPr/>
          <p:nvPr/>
        </p:nvSpPr>
        <p:spPr>
          <a:xfrm>
            <a:off x="0" y="0"/>
            <a:ext cx="3701526" cy="5345113"/>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71" name="Google Shape;1171;p150"/>
          <p:cNvSpPr/>
          <p:nvPr/>
        </p:nvSpPr>
        <p:spPr>
          <a:xfrm>
            <a:off x="-1" y="5638037"/>
            <a:ext cx="1948757" cy="216953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72" name="Google Shape;1172;p150"/>
          <p:cNvSpPr/>
          <p:nvPr/>
        </p:nvSpPr>
        <p:spPr>
          <a:xfrm>
            <a:off x="1870305" y="5638037"/>
            <a:ext cx="1948757" cy="2169532"/>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73" name="Google Shape;1173;p150"/>
          <p:cNvSpPr/>
          <p:nvPr/>
        </p:nvSpPr>
        <p:spPr>
          <a:xfrm>
            <a:off x="3740612" y="5638037"/>
            <a:ext cx="1905014" cy="216953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74" name="Google Shape;1174;p150"/>
          <p:cNvSpPr/>
          <p:nvPr/>
        </p:nvSpPr>
        <p:spPr>
          <a:xfrm>
            <a:off x="5645625" y="5638037"/>
            <a:ext cx="1914049" cy="2169532"/>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75" name="Google Shape;1175;p150"/>
          <p:cNvSpPr txBox="1"/>
          <p:nvPr>
            <p:ph idx="1" type="body"/>
          </p:nvPr>
        </p:nvSpPr>
        <p:spPr>
          <a:xfrm>
            <a:off x="0" y="6421070"/>
            <a:ext cx="1870306" cy="36303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76" name="Google Shape;1176;p150"/>
          <p:cNvSpPr txBox="1"/>
          <p:nvPr>
            <p:ph idx="3" type="body"/>
          </p:nvPr>
        </p:nvSpPr>
        <p:spPr>
          <a:xfrm>
            <a:off x="1865745" y="6421070"/>
            <a:ext cx="1870306" cy="36303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77" name="Google Shape;1177;p150"/>
          <p:cNvSpPr txBox="1"/>
          <p:nvPr>
            <p:ph idx="4" type="body"/>
          </p:nvPr>
        </p:nvSpPr>
        <p:spPr>
          <a:xfrm>
            <a:off x="3740727" y="6421070"/>
            <a:ext cx="1904898" cy="36303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78" name="Google Shape;1178;p150"/>
          <p:cNvSpPr txBox="1"/>
          <p:nvPr>
            <p:ph idx="5" type="body"/>
          </p:nvPr>
        </p:nvSpPr>
        <p:spPr>
          <a:xfrm>
            <a:off x="5664126" y="6421070"/>
            <a:ext cx="1905014" cy="36303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1"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79" name="Google Shape;1179;p150"/>
          <p:cNvSpPr txBox="1"/>
          <p:nvPr>
            <p:ph idx="6" type="body"/>
          </p:nvPr>
        </p:nvSpPr>
        <p:spPr>
          <a:xfrm>
            <a:off x="0" y="6893168"/>
            <a:ext cx="1870304" cy="8792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0" name="Google Shape;1180;p150"/>
          <p:cNvSpPr txBox="1"/>
          <p:nvPr>
            <p:ph idx="7" type="body"/>
          </p:nvPr>
        </p:nvSpPr>
        <p:spPr>
          <a:xfrm>
            <a:off x="1875693" y="6893168"/>
            <a:ext cx="1870304" cy="8792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1" name="Google Shape;1181;p150"/>
          <p:cNvSpPr txBox="1"/>
          <p:nvPr>
            <p:ph idx="8" type="body"/>
          </p:nvPr>
        </p:nvSpPr>
        <p:spPr>
          <a:xfrm>
            <a:off x="3763108" y="6893168"/>
            <a:ext cx="1870304" cy="8792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2" name="Google Shape;1182;p150"/>
          <p:cNvSpPr txBox="1"/>
          <p:nvPr>
            <p:ph idx="9" type="body"/>
          </p:nvPr>
        </p:nvSpPr>
        <p:spPr>
          <a:xfrm>
            <a:off x="5627077" y="6893168"/>
            <a:ext cx="1948756" cy="8792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3" name="Google Shape;1183;p150"/>
          <p:cNvSpPr txBox="1"/>
          <p:nvPr>
            <p:ph idx="13"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4" name="Google Shape;1184;p150"/>
          <p:cNvSpPr txBox="1"/>
          <p:nvPr>
            <p:ph idx="14" type="body"/>
          </p:nvPr>
        </p:nvSpPr>
        <p:spPr>
          <a:xfrm>
            <a:off x="801602" y="7946774"/>
            <a:ext cx="5956470"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5" name="Google Shape;1185;p15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86" name="Google Shape;1186;p15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187" name="Google Shape;1187;p150"/>
          <p:cNvSpPr txBox="1"/>
          <p:nvPr>
            <p:ph idx="15" type="body"/>
          </p:nvPr>
        </p:nvSpPr>
        <p:spPr>
          <a:xfrm>
            <a:off x="348033" y="834938"/>
            <a:ext cx="3407954" cy="22554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6000"/>
              <a:buNone/>
              <a:defRPr b="1" i="0" sz="6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88" name="Google Shape;1188;p150"/>
          <p:cNvSpPr txBox="1"/>
          <p:nvPr>
            <p:ph idx="16" type="body"/>
          </p:nvPr>
        </p:nvSpPr>
        <p:spPr>
          <a:xfrm>
            <a:off x="348033" y="3090431"/>
            <a:ext cx="2899792" cy="57461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189" name="Google Shape;1189;p150"/>
          <p:cNvCxnSpPr/>
          <p:nvPr/>
        </p:nvCxnSpPr>
        <p:spPr>
          <a:xfrm rot="10800000">
            <a:off x="18498" y="3801836"/>
            <a:ext cx="2775502"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1190" name="Shape 1190"/>
        <p:cNvGrpSpPr/>
        <p:nvPr/>
      </p:nvGrpSpPr>
      <p:grpSpPr>
        <a:xfrm>
          <a:off x="0" y="0"/>
          <a:ext cx="0" cy="0"/>
          <a:chOff x="0" y="0"/>
          <a:chExt cx="0" cy="0"/>
        </a:xfrm>
      </p:grpSpPr>
      <p:cxnSp>
        <p:nvCxnSpPr>
          <p:cNvPr id="1191" name="Google Shape;1191;p151"/>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1192" name="Google Shape;1192;p151"/>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93" name="Google Shape;1193;p15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94" name="Google Shape;1194;p15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195" name="Google Shape;1195;p151"/>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196" name="Google Shape;1196;p151"/>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chemeClr val="lt1"/>
              </a:buClr>
              <a:buSzPts val="1400"/>
              <a:buNone/>
              <a:defRPr b="0" i="0" sz="14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197" name="Google Shape;1197;p15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98" name="Google Shape;1198;p151"/>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chemeClr val="lt1"/>
              </a:buClr>
              <a:buSzPts val="1800"/>
              <a:buFont typeface="Arial"/>
              <a:buNone/>
              <a:defRPr b="0" i="0" sz="1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199" name="Google Shape;1199;p151"/>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pic>
        <p:nvPicPr>
          <p:cNvPr id="1200" name="Google Shape;1200;p151"/>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201" name="Google Shape;1201;p151"/>
          <p:cNvSpPr/>
          <p:nvPr>
            <p:ph idx="4" type="pic"/>
          </p:nvPr>
        </p:nvSpPr>
        <p:spPr>
          <a:xfrm>
            <a:off x="5205348" y="0"/>
            <a:ext cx="2354327" cy="2862503"/>
          </a:xfrm>
          <a:prstGeom prst="rect">
            <a:avLst/>
          </a:prstGeom>
          <a:noFill/>
          <a:ln>
            <a:noFill/>
          </a:ln>
        </p:spPr>
      </p:sp>
      <p:sp>
        <p:nvSpPr>
          <p:cNvPr id="1202" name="Google Shape;1202;p151"/>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03" name="Google Shape;1203;p151"/>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04" name="Google Shape;1204;p151"/>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05" name="Google Shape;1205;p151"/>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206" name="Google Shape;1206;p151"/>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1207" name="Google Shape;1207;p151"/>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08" name="Google Shape;1208;p151"/>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09" name="Google Shape;1209;p151"/>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210" name="Google Shape;1210;p151"/>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1211" name="Google Shape;1211;p151"/>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12" name="Google Shape;1212;p151"/>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13" name="Google Shape;1213;p151"/>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214" name="Google Shape;1214;p151"/>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1215" name="Google Shape;1215;p151"/>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16" name="Google Shape;1216;p151"/>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800"/>
              <a:buNone/>
              <a:defRPr b="1" i="0" sz="28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17" name="Google Shape;1217;p151"/>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218" name="Shape 1218"/>
        <p:cNvGrpSpPr/>
        <p:nvPr/>
      </p:nvGrpSpPr>
      <p:grpSpPr>
        <a:xfrm>
          <a:off x="0" y="0"/>
          <a:ext cx="0" cy="0"/>
          <a:chOff x="0" y="0"/>
          <a:chExt cx="0" cy="0"/>
        </a:xfrm>
      </p:grpSpPr>
      <p:pic>
        <p:nvPicPr>
          <p:cNvPr id="1219" name="Google Shape;1219;p152"/>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1220" name="Google Shape;1220;p152"/>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21" name="Google Shape;1221;p152"/>
          <p:cNvSpPr/>
          <p:nvPr>
            <p:ph idx="2" type="pic"/>
          </p:nvPr>
        </p:nvSpPr>
        <p:spPr>
          <a:xfrm>
            <a:off x="2783121" y="0"/>
            <a:ext cx="4789072" cy="4566547"/>
          </a:xfrm>
          <a:prstGeom prst="rect">
            <a:avLst/>
          </a:prstGeom>
          <a:noFill/>
          <a:ln>
            <a:noFill/>
          </a:ln>
        </p:spPr>
      </p:sp>
      <p:sp>
        <p:nvSpPr>
          <p:cNvPr id="1222" name="Google Shape;1222;p152"/>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lt1"/>
              </a:buClr>
              <a:buSzPts val="2000"/>
              <a:buNone/>
              <a:defRPr b="1" i="0" sz="2000">
                <a:solidFill>
                  <a:schemeClr val="lt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23" name="Google Shape;1223;p152"/>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24" name="Google Shape;1224;p152"/>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25" name="Google Shape;1225;p152"/>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226" name="Google Shape;1226;p152"/>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sp>
        <p:nvSpPr>
          <p:cNvPr id="1227" name="Google Shape;1227;p152"/>
          <p:cNvSpPr txBox="1"/>
          <p:nvPr/>
        </p:nvSpPr>
        <p:spPr>
          <a:xfrm>
            <a:off x="6713756" y="10028654"/>
            <a:ext cx="374400" cy="465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700"/>
              <a:buFont typeface="Calibri"/>
              <a:buNone/>
            </a:pPr>
            <a:fld id="{00000000-1234-1234-1234-123412341234}" type="slidenum">
              <a:rPr b="0" i="0" lang="en-US" sz="700" u="none" cap="none" strike="noStrike">
                <a:solidFill>
                  <a:srgbClr val="8AC03B"/>
                </a:solidFill>
                <a:latin typeface="Calibri"/>
                <a:ea typeface="Calibri"/>
                <a:cs typeface="Calibri"/>
                <a:sym typeface="Calibri"/>
              </a:rPr>
              <a:t>‹#›</a:t>
            </a:fld>
            <a:endParaRPr b="0" i="0" sz="700" u="none" cap="none" strike="noStrike">
              <a:solidFill>
                <a:srgbClr val="8AC03B"/>
              </a:solidFill>
              <a:latin typeface="Calibri"/>
              <a:ea typeface="Calibri"/>
              <a:cs typeface="Calibri"/>
              <a:sym typeface="Calibri"/>
            </a:endParaRPr>
          </a:p>
        </p:txBody>
      </p:sp>
      <p:sp>
        <p:nvSpPr>
          <p:cNvPr id="1228" name="Google Shape;1228;p152"/>
          <p:cNvSpPr txBox="1"/>
          <p:nvPr/>
        </p:nvSpPr>
        <p:spPr>
          <a:xfrm>
            <a:off x="1948383" y="9779577"/>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1229" name="Google Shape;1229;p152"/>
          <p:cNvSpPr/>
          <p:nvPr/>
        </p:nvSpPr>
        <p:spPr>
          <a:xfrm>
            <a:off x="1589709" y="9427611"/>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1230" name="Google Shape;1230;p152"/>
          <p:cNvPicPr preferRelativeResize="0"/>
          <p:nvPr/>
        </p:nvPicPr>
        <p:blipFill rotWithShape="1">
          <a:blip r:embed="rId3">
            <a:alphaModFix/>
          </a:blip>
          <a:srcRect b="0" l="0" r="0" t="0"/>
          <a:stretch/>
        </p:blipFill>
        <p:spPr>
          <a:xfrm>
            <a:off x="324486" y="9345402"/>
            <a:ext cx="1244049" cy="433251"/>
          </a:xfrm>
          <a:prstGeom prst="rect">
            <a:avLst/>
          </a:prstGeom>
          <a:noFill/>
          <a:ln>
            <a:noFill/>
          </a:ln>
        </p:spPr>
      </p:pic>
      <p:pic>
        <p:nvPicPr>
          <p:cNvPr descr="Co-funded by the European Union logo in png for web usage" id="1231" name="Google Shape;1231;p152"/>
          <p:cNvPicPr preferRelativeResize="0"/>
          <p:nvPr/>
        </p:nvPicPr>
        <p:blipFill rotWithShape="1">
          <a:blip r:embed="rId4">
            <a:alphaModFix/>
          </a:blip>
          <a:srcRect b="0" l="0" r="0" t="0"/>
          <a:stretch/>
        </p:blipFill>
        <p:spPr>
          <a:xfrm>
            <a:off x="314578" y="9857496"/>
            <a:ext cx="1724688" cy="4332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23" name="Shape 123"/>
        <p:cNvGrpSpPr/>
        <p:nvPr/>
      </p:nvGrpSpPr>
      <p:grpSpPr>
        <a:xfrm>
          <a:off x="0" y="0"/>
          <a:ext cx="0" cy="0"/>
          <a:chOff x="0" y="0"/>
          <a:chExt cx="0" cy="0"/>
        </a:xfrm>
      </p:grpSpPr>
      <p:sp>
        <p:nvSpPr>
          <p:cNvPr id="124" name="Google Shape;124;g33a936d8660_0_677"/>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25" name="Google Shape;125;g33a936d8660_0_677"/>
          <p:cNvSpPr txBox="1"/>
          <p:nvPr>
            <p:ph idx="1" type="body"/>
          </p:nvPr>
        </p:nvSpPr>
        <p:spPr>
          <a:xfrm>
            <a:off x="6747565" y="4061020"/>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6" name="Google Shape;126;g33a936d8660_0_677"/>
          <p:cNvSpPr txBox="1"/>
          <p:nvPr>
            <p:ph idx="2" type="body"/>
          </p:nvPr>
        </p:nvSpPr>
        <p:spPr>
          <a:xfrm>
            <a:off x="4256944" y="1538407"/>
            <a:ext cx="3264300" cy="34383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7" name="Google Shape;127;g33a936d8660_0_677"/>
          <p:cNvSpPr txBox="1"/>
          <p:nvPr>
            <p:ph idx="3" type="body"/>
          </p:nvPr>
        </p:nvSpPr>
        <p:spPr>
          <a:xfrm>
            <a:off x="4571311" y="1081146"/>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8" name="Google Shape;128;g33a936d8660_0_677"/>
          <p:cNvSpPr txBox="1"/>
          <p:nvPr>
            <p:ph idx="4" type="body"/>
          </p:nvPr>
        </p:nvSpPr>
        <p:spPr>
          <a:xfrm>
            <a:off x="578969" y="9701768"/>
            <a:ext cx="2967000" cy="243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9ADAD"/>
              </a:buClr>
              <a:buSzPts val="1200"/>
              <a:buNone/>
              <a:defRPr b="1" i="0" sz="1200">
                <a:solidFill>
                  <a:srgbClr val="69ADAD"/>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29" name="Google Shape;129;g33a936d8660_0_677"/>
          <p:cNvSpPr txBox="1"/>
          <p:nvPr>
            <p:ph idx="5" type="body"/>
          </p:nvPr>
        </p:nvSpPr>
        <p:spPr>
          <a:xfrm>
            <a:off x="578969" y="9920274"/>
            <a:ext cx="2967000" cy="2439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000"/>
              <a:buNone/>
              <a:defRPr b="0" i="0" sz="10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30" name="Google Shape;130;g33a936d8660_0_677"/>
          <p:cNvSpPr txBox="1"/>
          <p:nvPr>
            <p:ph idx="6" type="body"/>
          </p:nvPr>
        </p:nvSpPr>
        <p:spPr>
          <a:xfrm>
            <a:off x="578969" y="1542975"/>
            <a:ext cx="2662200" cy="38028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31" name="Google Shape;131;g33a936d8660_0_677"/>
          <p:cNvSpPr txBox="1"/>
          <p:nvPr>
            <p:ph idx="7" type="body"/>
          </p:nvPr>
        </p:nvSpPr>
        <p:spPr>
          <a:xfrm>
            <a:off x="560933" y="549846"/>
            <a:ext cx="36576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32" name="Google Shape;132;g33a936d8660_0_677"/>
          <p:cNvSpPr txBox="1"/>
          <p:nvPr>
            <p:ph idx="8" type="body"/>
          </p:nvPr>
        </p:nvSpPr>
        <p:spPr>
          <a:xfrm>
            <a:off x="578969" y="6096000"/>
            <a:ext cx="6656100" cy="34425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33" name="Google Shape;133;g33a936d8660_0_677"/>
          <p:cNvCxnSpPr/>
          <p:nvPr/>
        </p:nvCxnSpPr>
        <p:spPr>
          <a:xfrm>
            <a:off x="0" y="1531321"/>
            <a:ext cx="3779700" cy="11700"/>
          </a:xfrm>
          <a:prstGeom prst="straightConnector1">
            <a:avLst/>
          </a:prstGeom>
          <a:noFill/>
          <a:ln cap="flat" cmpd="sng" w="28575">
            <a:solidFill>
              <a:srgbClr val="69ADAD"/>
            </a:solidFill>
            <a:prstDash val="solid"/>
            <a:miter lim="800000"/>
            <a:headEnd len="sm" w="sm" type="none"/>
            <a:tailEnd len="sm" w="sm" type="none"/>
          </a:ln>
        </p:spPr>
      </p:cxnSp>
      <p:sp>
        <p:nvSpPr>
          <p:cNvPr id="134" name="Google Shape;134;g33a936d8660_0_677"/>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5" name="Google Shape;135;g33a936d8660_0_677"/>
          <p:cNvSpPr txBox="1"/>
          <p:nvPr/>
        </p:nvSpPr>
        <p:spPr>
          <a:xfrm>
            <a:off x="3624944" y="1020436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36" name="Shape 136"/>
        <p:cNvGrpSpPr/>
        <p:nvPr/>
      </p:nvGrpSpPr>
      <p:grpSpPr>
        <a:xfrm>
          <a:off x="0" y="0"/>
          <a:ext cx="0" cy="0"/>
          <a:chOff x="0" y="0"/>
          <a:chExt cx="0" cy="0"/>
        </a:xfrm>
      </p:grpSpPr>
      <p:pic>
        <p:nvPicPr>
          <p:cNvPr id="137" name="Google Shape;137;g33a936d8660_0_69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38" name="Google Shape;138;g33a936d8660_0_690"/>
          <p:cNvSpPr/>
          <p:nvPr/>
        </p:nvSpPr>
        <p:spPr>
          <a:xfrm>
            <a:off x="0" y="0"/>
            <a:ext cx="7559700" cy="409710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39" name="Google Shape;139;g33a936d8660_0_690"/>
          <p:cNvSpPr txBox="1"/>
          <p:nvPr>
            <p:ph idx="1" type="body"/>
          </p:nvPr>
        </p:nvSpPr>
        <p:spPr>
          <a:xfrm>
            <a:off x="3128102" y="2738011"/>
            <a:ext cx="785400" cy="10569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40" name="Google Shape;140;g33a936d8660_0_690"/>
          <p:cNvSpPr txBox="1"/>
          <p:nvPr>
            <p:ph idx="2" type="body"/>
          </p:nvPr>
        </p:nvSpPr>
        <p:spPr>
          <a:xfrm>
            <a:off x="615910" y="805650"/>
            <a:ext cx="2003400" cy="936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267"/>
              </a:spcBef>
              <a:spcAft>
                <a:spcPts val="0"/>
              </a:spcAft>
              <a:buClr>
                <a:schemeClr val="lt1"/>
              </a:buClr>
              <a:buSzPts val="9600"/>
              <a:buNone/>
              <a:defRPr b="1" i="0" sz="9600">
                <a:solidFill>
                  <a:schemeClr val="lt1"/>
                </a:solidFill>
                <a:latin typeface="Times"/>
                <a:ea typeface="Times"/>
                <a:cs typeface="Times"/>
                <a:sym typeface="Times"/>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41" name="Google Shape;141;g33a936d8660_0_690"/>
          <p:cNvSpPr txBox="1"/>
          <p:nvPr>
            <p:ph idx="3" type="body"/>
          </p:nvPr>
        </p:nvSpPr>
        <p:spPr>
          <a:xfrm>
            <a:off x="615910" y="803767"/>
            <a:ext cx="3288600" cy="2623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1400"/>
              <a:buNone/>
              <a:defRPr b="0" i="1" sz="1400">
                <a:solidFill>
                  <a:schemeClr val="lt1"/>
                </a:solidFill>
                <a:latin typeface="Verdana"/>
                <a:ea typeface="Verdana"/>
                <a:cs typeface="Verdana"/>
                <a:sym typeface="Verdana"/>
              </a:defRPr>
            </a:lvl1pPr>
            <a:lvl2pPr indent="-342900" lvl="1" marL="914400" algn="l">
              <a:lnSpc>
                <a:spcPct val="100000"/>
              </a:lnSpc>
              <a:spcBef>
                <a:spcPts val="1133"/>
              </a:spcBef>
              <a:spcAft>
                <a:spcPts val="0"/>
              </a:spcAft>
              <a:buClr>
                <a:srgbClr val="011E3B"/>
              </a:buClr>
              <a:buSzPts val="1800"/>
              <a:buChar char="•"/>
              <a:defRPr/>
            </a:lvl2pPr>
            <a:lvl3pPr indent="-342900" lvl="2" marL="1371600" algn="l">
              <a:lnSpc>
                <a:spcPct val="100000"/>
              </a:lnSpc>
              <a:spcBef>
                <a:spcPts val="1133"/>
              </a:spcBef>
              <a:spcAft>
                <a:spcPts val="0"/>
              </a:spcAft>
              <a:buClr>
                <a:srgbClr val="011E3B"/>
              </a:buClr>
              <a:buSzPts val="1800"/>
              <a:buChar char="•"/>
              <a:defRPr/>
            </a:lvl3pPr>
            <a:lvl4pPr indent="-342900" lvl="3" marL="1828800" algn="l">
              <a:lnSpc>
                <a:spcPct val="100000"/>
              </a:lnSpc>
              <a:spcBef>
                <a:spcPts val="1133"/>
              </a:spcBef>
              <a:spcAft>
                <a:spcPts val="0"/>
              </a:spcAft>
              <a:buClr>
                <a:srgbClr val="011E3B"/>
              </a:buClr>
              <a:buSzPts val="1800"/>
              <a:buChar char="•"/>
              <a:defRPr/>
            </a:lvl4pPr>
            <a:lvl5pPr indent="-342900" lvl="4" marL="2286000" algn="l">
              <a:lnSpc>
                <a:spcPct val="100000"/>
              </a:lnSpc>
              <a:spcBef>
                <a:spcPts val="1133"/>
              </a:spcBef>
              <a:spcAft>
                <a:spcPts val="0"/>
              </a:spcAft>
              <a:buClr>
                <a:srgbClr val="011E3B"/>
              </a:buClr>
              <a:buSzPts val="1800"/>
              <a:buChar char="•"/>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42" name="Google Shape;142;g33a936d8660_0_690"/>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43" name="Google Shape;143;g33a936d8660_0_690"/>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grpSp>
        <p:nvGrpSpPr>
          <p:cNvPr id="144" name="Google Shape;144;g33a936d8660_0_690"/>
          <p:cNvGrpSpPr/>
          <p:nvPr/>
        </p:nvGrpSpPr>
        <p:grpSpPr>
          <a:xfrm>
            <a:off x="5203690" y="-757385"/>
            <a:ext cx="3314579" cy="3315556"/>
            <a:chOff x="110688" y="1674538"/>
            <a:chExt cx="7339635" cy="7341798"/>
          </a:xfrm>
        </p:grpSpPr>
        <p:sp>
          <p:nvSpPr>
            <p:cNvPr id="145" name="Google Shape;145;g33a936d8660_0_69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sp>
          <p:nvSpPr>
            <p:cNvPr id="146" name="Google Shape;146;g33a936d8660_0_69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entury Schoolbook"/>
                <a:ea typeface="Century Schoolbook"/>
                <a:cs typeface="Century Schoolbook"/>
                <a:sym typeface="Century Schoolbook"/>
              </a:endParaRPr>
            </a:p>
          </p:txBody>
        </p:sp>
      </p:grpSp>
      <p:sp>
        <p:nvSpPr>
          <p:cNvPr id="147" name="Google Shape;147;g33a936d8660_0_690"/>
          <p:cNvSpPr/>
          <p:nvPr/>
        </p:nvSpPr>
        <p:spPr>
          <a:xfrm>
            <a:off x="0" y="-1014153"/>
            <a:ext cx="7559700" cy="10143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8" name="Google Shape;148;g33a936d8660_0_690"/>
          <p:cNvSpPr/>
          <p:nvPr/>
        </p:nvSpPr>
        <p:spPr>
          <a:xfrm>
            <a:off x="7559675" y="-1014153"/>
            <a:ext cx="1351500" cy="117060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83"/>
              <a:buFont typeface="Arial"/>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49" name="Google Shape;149;g33a936d8660_0_690"/>
          <p:cNvSpPr/>
          <p:nvPr>
            <p:ph idx="4" type="pic"/>
          </p:nvPr>
        </p:nvSpPr>
        <p:spPr>
          <a:xfrm>
            <a:off x="1" y="6188950"/>
            <a:ext cx="3739800" cy="4503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0" name="Shape 150"/>
        <p:cNvGrpSpPr/>
        <p:nvPr/>
      </p:nvGrpSpPr>
      <p:grpSpPr>
        <a:xfrm>
          <a:off x="0" y="0"/>
          <a:ext cx="0" cy="0"/>
          <a:chOff x="0" y="0"/>
          <a:chExt cx="0" cy="0"/>
        </a:xfrm>
      </p:grpSpPr>
      <p:sp>
        <p:nvSpPr>
          <p:cNvPr id="151" name="Google Shape;151;g33a936d8660_0_715"/>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00"/>
              <a:buFont typeface="Arial"/>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2" name="Google Shape;152;g33a936d8660_0_715"/>
          <p:cNvSpPr txBox="1"/>
          <p:nvPr/>
        </p:nvSpPr>
        <p:spPr>
          <a:xfrm rot="-5400000">
            <a:off x="5099956" y="8023397"/>
            <a:ext cx="38961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
        <p:nvSpPr>
          <p:cNvPr id="153" name="Google Shape;153;g33a936d8660_0_715"/>
          <p:cNvSpPr txBox="1"/>
          <p:nvPr>
            <p:ph idx="1" type="body"/>
          </p:nvPr>
        </p:nvSpPr>
        <p:spPr>
          <a:xfrm>
            <a:off x="801602" y="2403364"/>
            <a:ext cx="5956500" cy="7400700"/>
          </a:xfrm>
          <a:prstGeom prst="rect">
            <a:avLst/>
          </a:prstGeom>
          <a:noFill/>
          <a:ln>
            <a:noFill/>
          </a:ln>
        </p:spPr>
        <p:txBody>
          <a:bodyPr anchorCtr="0" anchor="t" bIns="45700" lIns="91425" spcFirstLastPara="1" rIns="91425" wrap="square" tIns="45700">
            <a:noAutofit/>
          </a:bodyPr>
          <a:lstStyle>
            <a:lvl1pPr indent="-228600" lvl="0" marL="457200" algn="just">
              <a:lnSpc>
                <a:spcPct val="100000"/>
              </a:lnSpc>
              <a:spcBef>
                <a:spcPts val="0"/>
              </a:spcBef>
              <a:spcAft>
                <a:spcPts val="0"/>
              </a:spcAft>
              <a:buClr>
                <a:srgbClr val="6D6E71"/>
              </a:buClr>
              <a:buSzPts val="1400"/>
              <a:buNone/>
              <a:defRPr b="0" i="0" sz="14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cxnSp>
        <p:nvCxnSpPr>
          <p:cNvPr id="154" name="Google Shape;154;g33a936d8660_0_715"/>
          <p:cNvCxnSpPr/>
          <p:nvPr/>
        </p:nvCxnSpPr>
        <p:spPr>
          <a:xfrm>
            <a:off x="0" y="1462432"/>
            <a:ext cx="3779700" cy="0"/>
          </a:xfrm>
          <a:prstGeom prst="straightConnector1">
            <a:avLst/>
          </a:prstGeom>
          <a:noFill/>
          <a:ln cap="flat" cmpd="sng" w="28575">
            <a:solidFill>
              <a:srgbClr val="69ADAD"/>
            </a:solidFill>
            <a:prstDash val="solid"/>
            <a:miter lim="800000"/>
            <a:headEnd len="sm" w="sm" type="none"/>
            <a:tailEnd len="sm" w="sm" type="none"/>
          </a:ln>
        </p:spPr>
      </p:cxnSp>
      <p:pic>
        <p:nvPicPr>
          <p:cNvPr id="155" name="Google Shape;155;g33a936d8660_0_715"/>
          <p:cNvPicPr preferRelativeResize="0"/>
          <p:nvPr/>
        </p:nvPicPr>
        <p:blipFill rotWithShape="1">
          <a:blip r:embed="rId2">
            <a:alphaModFix/>
          </a:blip>
          <a:srcRect b="22952" l="22299" r="0" t="0"/>
          <a:stretch/>
        </p:blipFill>
        <p:spPr>
          <a:xfrm>
            <a:off x="0" y="8408071"/>
            <a:ext cx="2306003" cy="2286786"/>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156" name="Google Shape;156;g33a936d8660_0_715"/>
          <p:cNvSpPr txBox="1"/>
          <p:nvPr>
            <p:ph idx="2" type="body"/>
          </p:nvPr>
        </p:nvSpPr>
        <p:spPr>
          <a:xfrm>
            <a:off x="801602" y="1475311"/>
            <a:ext cx="5956500" cy="782400"/>
          </a:xfrm>
          <a:prstGeom prst="rect">
            <a:avLst/>
          </a:prstGeom>
          <a:noFill/>
          <a:ln>
            <a:noFill/>
          </a:ln>
        </p:spPr>
        <p:txBody>
          <a:bodyPr anchorCtr="0" anchor="t" bIns="45700" lIns="91425" spcFirstLastPara="1" rIns="91425" wrap="square" tIns="45700">
            <a:noAutofit/>
          </a:bodyPr>
          <a:lstStyle>
            <a:lvl1pPr indent="-228600" lvl="0" marL="457200" marR="0" algn="just">
              <a:lnSpc>
                <a:spcPct val="100000"/>
              </a:lnSpc>
              <a:spcBef>
                <a:spcPts val="0"/>
              </a:spcBef>
              <a:spcAft>
                <a:spcPts val="0"/>
              </a:spcAft>
              <a:buClr>
                <a:srgbClr val="6D6E71"/>
              </a:buClr>
              <a:buSzPts val="1800"/>
              <a:buFont typeface="Arial"/>
              <a:buNone/>
              <a:defRPr b="0" i="0" sz="1800">
                <a:solidFill>
                  <a:srgbClr val="6D6E71"/>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
        <p:nvSpPr>
          <p:cNvPr id="157" name="Google Shape;157;g33a936d8660_0_715"/>
          <p:cNvSpPr txBox="1"/>
          <p:nvPr>
            <p:ph idx="3" type="body"/>
          </p:nvPr>
        </p:nvSpPr>
        <p:spPr>
          <a:xfrm>
            <a:off x="801602" y="807607"/>
            <a:ext cx="5956500" cy="665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8AC03B"/>
              </a:buClr>
              <a:buSzPts val="2800"/>
              <a:buNone/>
              <a:defRPr b="1" i="0" sz="2800">
                <a:solidFill>
                  <a:srgbClr val="8AC03B"/>
                </a:solidFill>
                <a:latin typeface="Verdana"/>
                <a:ea typeface="Verdana"/>
                <a:cs typeface="Verdana"/>
                <a:sym typeface="Verdana"/>
              </a:defRPr>
            </a:lvl1pPr>
            <a:lvl2pPr indent="-228600" lvl="1" marL="9144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indent="-228600" lvl="2" marL="1371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indent="-228600" lvl="3" marL="18288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indent="-228600" lvl="4" marL="22860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indent="-342900" lvl="5" marL="2743200" algn="l">
              <a:lnSpc>
                <a:spcPct val="90000"/>
              </a:lnSpc>
              <a:spcBef>
                <a:spcPts val="1133"/>
              </a:spcBef>
              <a:spcAft>
                <a:spcPts val="0"/>
              </a:spcAft>
              <a:buClr>
                <a:schemeClr val="dk1"/>
              </a:buClr>
              <a:buSzPts val="1800"/>
              <a:buChar char="•"/>
              <a:defRPr/>
            </a:lvl6pPr>
            <a:lvl7pPr indent="-342900" lvl="6" marL="3200400" algn="l">
              <a:lnSpc>
                <a:spcPct val="90000"/>
              </a:lnSpc>
              <a:spcBef>
                <a:spcPts val="1133"/>
              </a:spcBef>
              <a:spcAft>
                <a:spcPts val="0"/>
              </a:spcAft>
              <a:buClr>
                <a:schemeClr val="dk1"/>
              </a:buClr>
              <a:buSzPts val="1800"/>
              <a:buChar char="•"/>
              <a:defRPr/>
            </a:lvl7pPr>
            <a:lvl8pPr indent="-342900" lvl="7" marL="3657600" algn="l">
              <a:lnSpc>
                <a:spcPct val="90000"/>
              </a:lnSpc>
              <a:spcBef>
                <a:spcPts val="1133"/>
              </a:spcBef>
              <a:spcAft>
                <a:spcPts val="0"/>
              </a:spcAft>
              <a:buClr>
                <a:schemeClr val="dk1"/>
              </a:buClr>
              <a:buSzPts val="1800"/>
              <a:buChar char="•"/>
              <a:defRPr/>
            </a:lvl8pPr>
            <a:lvl9pPr indent="-342900" lvl="8" marL="4114800" algn="l">
              <a:lnSpc>
                <a:spcPct val="90000"/>
              </a:lnSpc>
              <a:spcBef>
                <a:spcPts val="1133"/>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68.xml"/><Relationship Id="rId20" Type="http://schemas.openxmlformats.org/officeDocument/2006/relationships/slideLayout" Target="../slideLayouts/slideLayout48.xml"/><Relationship Id="rId41" Type="http://schemas.openxmlformats.org/officeDocument/2006/relationships/theme" Target="../theme/theme2.xml"/><Relationship Id="rId22" Type="http://schemas.openxmlformats.org/officeDocument/2006/relationships/slideLayout" Target="../slideLayouts/slideLayout50.xml"/><Relationship Id="rId21" Type="http://schemas.openxmlformats.org/officeDocument/2006/relationships/slideLayout" Target="../slideLayouts/slideLayout49.xml"/><Relationship Id="rId24" Type="http://schemas.openxmlformats.org/officeDocument/2006/relationships/slideLayout" Target="../slideLayouts/slideLayout52.xml"/><Relationship Id="rId23" Type="http://schemas.openxmlformats.org/officeDocument/2006/relationships/slideLayout" Target="../slideLayouts/slideLayout5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26" Type="http://schemas.openxmlformats.org/officeDocument/2006/relationships/slideLayout" Target="../slideLayouts/slideLayout54.xml"/><Relationship Id="rId25" Type="http://schemas.openxmlformats.org/officeDocument/2006/relationships/slideLayout" Target="../slideLayouts/slideLayout53.xml"/><Relationship Id="rId28" Type="http://schemas.openxmlformats.org/officeDocument/2006/relationships/slideLayout" Target="../slideLayouts/slideLayout56.xml"/><Relationship Id="rId27" Type="http://schemas.openxmlformats.org/officeDocument/2006/relationships/slideLayout" Target="../slideLayouts/slideLayout55.xml"/><Relationship Id="rId5" Type="http://schemas.openxmlformats.org/officeDocument/2006/relationships/slideLayout" Target="../slideLayouts/slideLayout33.xml"/><Relationship Id="rId6" Type="http://schemas.openxmlformats.org/officeDocument/2006/relationships/slideLayout" Target="../slideLayouts/slideLayout34.xml"/><Relationship Id="rId29" Type="http://schemas.openxmlformats.org/officeDocument/2006/relationships/slideLayout" Target="../slideLayouts/slideLayout57.xml"/><Relationship Id="rId7" Type="http://schemas.openxmlformats.org/officeDocument/2006/relationships/slideLayout" Target="../slideLayouts/slideLayout35.xml"/><Relationship Id="rId8" Type="http://schemas.openxmlformats.org/officeDocument/2006/relationships/slideLayout" Target="../slideLayouts/slideLayout36.xml"/><Relationship Id="rId31" Type="http://schemas.openxmlformats.org/officeDocument/2006/relationships/slideLayout" Target="../slideLayouts/slideLayout59.xml"/><Relationship Id="rId30" Type="http://schemas.openxmlformats.org/officeDocument/2006/relationships/slideLayout" Target="../slideLayouts/slideLayout58.xml"/><Relationship Id="rId11" Type="http://schemas.openxmlformats.org/officeDocument/2006/relationships/slideLayout" Target="../slideLayouts/slideLayout39.xml"/><Relationship Id="rId33" Type="http://schemas.openxmlformats.org/officeDocument/2006/relationships/slideLayout" Target="../slideLayouts/slideLayout61.xml"/><Relationship Id="rId10" Type="http://schemas.openxmlformats.org/officeDocument/2006/relationships/slideLayout" Target="../slideLayouts/slideLayout38.xml"/><Relationship Id="rId32" Type="http://schemas.openxmlformats.org/officeDocument/2006/relationships/slideLayout" Target="../slideLayouts/slideLayout60.xml"/><Relationship Id="rId13" Type="http://schemas.openxmlformats.org/officeDocument/2006/relationships/slideLayout" Target="../slideLayouts/slideLayout41.xml"/><Relationship Id="rId35" Type="http://schemas.openxmlformats.org/officeDocument/2006/relationships/slideLayout" Target="../slideLayouts/slideLayout63.xml"/><Relationship Id="rId12" Type="http://schemas.openxmlformats.org/officeDocument/2006/relationships/slideLayout" Target="../slideLayouts/slideLayout40.xml"/><Relationship Id="rId34" Type="http://schemas.openxmlformats.org/officeDocument/2006/relationships/slideLayout" Target="../slideLayouts/slideLayout62.xml"/><Relationship Id="rId15" Type="http://schemas.openxmlformats.org/officeDocument/2006/relationships/slideLayout" Target="../slideLayouts/slideLayout43.xml"/><Relationship Id="rId37" Type="http://schemas.openxmlformats.org/officeDocument/2006/relationships/slideLayout" Target="../slideLayouts/slideLayout65.xml"/><Relationship Id="rId14" Type="http://schemas.openxmlformats.org/officeDocument/2006/relationships/slideLayout" Target="../slideLayouts/slideLayout42.xml"/><Relationship Id="rId36" Type="http://schemas.openxmlformats.org/officeDocument/2006/relationships/slideLayout" Target="../slideLayouts/slideLayout64.xml"/><Relationship Id="rId17" Type="http://schemas.openxmlformats.org/officeDocument/2006/relationships/slideLayout" Target="../slideLayouts/slideLayout45.xml"/><Relationship Id="rId39" Type="http://schemas.openxmlformats.org/officeDocument/2006/relationships/slideLayout" Target="../slideLayouts/slideLayout67.xml"/><Relationship Id="rId16" Type="http://schemas.openxmlformats.org/officeDocument/2006/relationships/slideLayout" Target="../slideLayouts/slideLayout44.xml"/><Relationship Id="rId38" Type="http://schemas.openxmlformats.org/officeDocument/2006/relationships/slideLayout" Target="../slideLayouts/slideLayout66.xml"/><Relationship Id="rId19" Type="http://schemas.openxmlformats.org/officeDocument/2006/relationships/slideLayout" Target="../slideLayouts/slideLayout47.xml"/><Relationship Id="rId1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33a936d8660_0_574"/>
          <p:cNvSpPr txBox="1"/>
          <p:nvPr>
            <p:ph type="title"/>
          </p:nvPr>
        </p:nvSpPr>
        <p:spPr>
          <a:xfrm>
            <a:off x="519728" y="569245"/>
            <a:ext cx="6520200" cy="2066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11E3B"/>
              </a:buClr>
              <a:buSzPts val="9975"/>
              <a:buFont typeface="Poppins"/>
              <a:buNone/>
              <a:defRPr b="0" i="0" sz="9975" u="none" cap="none" strike="noStrike">
                <a:solidFill>
                  <a:srgbClr val="011E3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33a936d8660_0_574"/>
          <p:cNvSpPr txBox="1"/>
          <p:nvPr>
            <p:ph idx="1" type="body"/>
          </p:nvPr>
        </p:nvSpPr>
        <p:spPr>
          <a:xfrm>
            <a:off x="519728" y="2846200"/>
            <a:ext cx="6520200" cy="6783900"/>
          </a:xfrm>
          <a:prstGeom prst="rect">
            <a:avLst/>
          </a:prstGeom>
          <a:noFill/>
          <a:ln>
            <a:noFill/>
          </a:ln>
        </p:spPr>
        <p:txBody>
          <a:bodyPr anchorCtr="0" anchor="t" bIns="45700" lIns="91425" spcFirstLastPara="1" rIns="91425" wrap="square" tIns="45700">
            <a:normAutofit/>
          </a:bodyPr>
          <a:lstStyle>
            <a:lvl1pPr indent="-631761" lvl="0" marL="457200" marR="0" rtl="0" algn="l">
              <a:lnSpc>
                <a:spcPct val="100000"/>
              </a:lnSpc>
              <a:spcBef>
                <a:spcPts val="2267"/>
              </a:spcBef>
              <a:spcAft>
                <a:spcPts val="0"/>
              </a:spcAft>
              <a:buClr>
                <a:srgbClr val="011E3B"/>
              </a:buClr>
              <a:buSzPts val="6349"/>
              <a:buFont typeface="Arial"/>
              <a:buChar char="•"/>
              <a:defRPr b="0" i="0" sz="6349" u="none" cap="none" strike="noStrike">
                <a:solidFill>
                  <a:srgbClr val="011E3B"/>
                </a:solidFill>
                <a:latin typeface="Poppins"/>
                <a:ea typeface="Poppins"/>
                <a:cs typeface="Poppins"/>
                <a:sym typeface="Poppin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 name="Google Shape;12;g33a936d8660_0_574"/>
          <p:cNvSpPr txBox="1"/>
          <p:nvPr>
            <p:ph idx="12" type="sldNum"/>
          </p:nvPr>
        </p:nvSpPr>
        <p:spPr>
          <a:xfrm>
            <a:off x="6231620" y="10122572"/>
            <a:ext cx="1047300" cy="465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112"/>
          <p:cNvSpPr txBox="1"/>
          <p:nvPr>
            <p:ph type="title"/>
          </p:nvPr>
        </p:nvSpPr>
        <p:spPr>
          <a:xfrm>
            <a:off x="519728" y="569245"/>
            <a:ext cx="6520220" cy="206658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11E3B"/>
              </a:buClr>
              <a:buSzPts val="9975"/>
              <a:buFont typeface="Poppins"/>
              <a:buNone/>
              <a:defRPr b="0" i="0" sz="9975" u="none" cap="none" strike="noStrike">
                <a:solidFill>
                  <a:srgbClr val="011E3B"/>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3" name="Google Shape;533;p112"/>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631761" lvl="0" marL="457200" marR="0" rtl="0" algn="l">
              <a:lnSpc>
                <a:spcPct val="100000"/>
              </a:lnSpc>
              <a:spcBef>
                <a:spcPts val="2267"/>
              </a:spcBef>
              <a:spcAft>
                <a:spcPts val="0"/>
              </a:spcAft>
              <a:buClr>
                <a:srgbClr val="011E3B"/>
              </a:buClr>
              <a:buSzPts val="6349"/>
              <a:buFont typeface="Arial"/>
              <a:buChar char="•"/>
              <a:defRPr b="0" i="0" sz="6349" u="none" cap="none" strike="noStrike">
                <a:solidFill>
                  <a:srgbClr val="011E3B"/>
                </a:solidFill>
                <a:latin typeface="Poppins"/>
                <a:ea typeface="Poppins"/>
                <a:cs typeface="Poppins"/>
                <a:sym typeface="Poppin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4" name="Google Shape;534;p112"/>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g33a936d8660_0_552"/>
          <p:cNvSpPr txBox="1"/>
          <p:nvPr>
            <p:ph idx="12" type="sldNum"/>
          </p:nvPr>
        </p:nvSpPr>
        <p:spPr>
          <a:xfrm>
            <a:off x="6860806" y="10158647"/>
            <a:ext cx="374400" cy="465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US"/>
              <a:t>‹#›</a:t>
            </a:fld>
            <a:endParaRPr/>
          </a:p>
        </p:txBody>
      </p:sp>
      <p:pic>
        <p:nvPicPr>
          <p:cNvPr id="1237" name="Google Shape;1237;g33a936d8660_0_552"/>
          <p:cNvPicPr preferRelativeResize="0"/>
          <p:nvPr/>
        </p:nvPicPr>
        <p:blipFill rotWithShape="1">
          <a:blip r:embed="rId3">
            <a:alphaModFix/>
          </a:blip>
          <a:srcRect b="0" l="0" r="0" t="0"/>
          <a:stretch/>
        </p:blipFill>
        <p:spPr>
          <a:xfrm>
            <a:off x="0" y="-177400"/>
            <a:ext cx="6257300" cy="7332951"/>
          </a:xfrm>
          <a:prstGeom prst="rect">
            <a:avLst/>
          </a:prstGeom>
          <a:noFill/>
          <a:ln>
            <a:noFill/>
          </a:ln>
        </p:spPr>
      </p:pic>
      <p:sp>
        <p:nvSpPr>
          <p:cNvPr id="1238" name="Google Shape;1238;g33a936d8660_0_552"/>
          <p:cNvSpPr/>
          <p:nvPr/>
        </p:nvSpPr>
        <p:spPr>
          <a:xfrm>
            <a:off x="3427900" y="-1224250"/>
            <a:ext cx="4271400" cy="3863100"/>
          </a:xfrm>
          <a:prstGeom prst="ellipse">
            <a:avLst/>
          </a:prstGeom>
          <a:solidFill>
            <a:srgbClr val="8AC0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1239" name="Google Shape;1239;g33a936d8660_0_552"/>
          <p:cNvSpPr txBox="1"/>
          <p:nvPr/>
        </p:nvSpPr>
        <p:spPr>
          <a:xfrm>
            <a:off x="4569100" y="0"/>
            <a:ext cx="2666100" cy="198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849"/>
              <a:buFont typeface="Arial"/>
              <a:buNone/>
            </a:pPr>
            <a:r>
              <a:rPr b="0" i="0" lang="en-US" sz="5849" u="none" cap="none" strike="noStrike">
                <a:solidFill>
                  <a:schemeClr val="lt1"/>
                </a:solidFill>
                <a:latin typeface="Poppins"/>
                <a:ea typeface="Poppins"/>
                <a:cs typeface="Poppins"/>
                <a:sym typeface="Poppins"/>
              </a:rPr>
              <a:t>Fakta</a:t>
            </a:r>
            <a:endParaRPr b="0" i="0" sz="5849" u="none" cap="none" strike="noStrike">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5849"/>
              <a:buFont typeface="Arial"/>
              <a:buNone/>
            </a:pPr>
            <a:r>
              <a:rPr b="0" i="0" lang="en-US" sz="5849" u="none" cap="none" strike="noStrike">
                <a:solidFill>
                  <a:schemeClr val="lt1"/>
                </a:solidFill>
                <a:latin typeface="Poppins"/>
                <a:ea typeface="Poppins"/>
                <a:cs typeface="Poppins"/>
                <a:sym typeface="Poppins"/>
              </a:rPr>
              <a:t>Blad</a:t>
            </a:r>
            <a:endParaRPr b="0" i="0" sz="5849" u="none" cap="none" strike="noStrike">
              <a:solidFill>
                <a:schemeClr val="lt1"/>
              </a:solidFill>
              <a:latin typeface="Poppins"/>
              <a:ea typeface="Poppins"/>
              <a:cs typeface="Poppins"/>
              <a:sym typeface="Poppins"/>
            </a:endParaRPr>
          </a:p>
        </p:txBody>
      </p:sp>
      <p:sp>
        <p:nvSpPr>
          <p:cNvPr id="1240" name="Google Shape;1240;g33a936d8660_0_552"/>
          <p:cNvSpPr/>
          <p:nvPr/>
        </p:nvSpPr>
        <p:spPr>
          <a:xfrm>
            <a:off x="2587900" y="3958325"/>
            <a:ext cx="5111400" cy="544200"/>
          </a:xfrm>
          <a:prstGeom prst="rect">
            <a:avLst/>
          </a:prstGeom>
          <a:solidFill>
            <a:srgbClr val="69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1241" name="Google Shape;1241;g33a936d8660_0_552"/>
          <p:cNvSpPr txBox="1"/>
          <p:nvPr>
            <p:ph idx="4294967295" type="body"/>
          </p:nvPr>
        </p:nvSpPr>
        <p:spPr>
          <a:xfrm>
            <a:off x="3146375" y="3981875"/>
            <a:ext cx="4413300" cy="497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1800"/>
              <a:buNone/>
            </a:pPr>
            <a:r>
              <a:rPr b="1" lang="en-US" sz="1800">
                <a:solidFill>
                  <a:schemeClr val="lt1"/>
                </a:solidFill>
                <a:latin typeface="Verdana"/>
                <a:ea typeface="Verdana"/>
                <a:cs typeface="Verdana"/>
                <a:sym typeface="Verdana"/>
              </a:rPr>
              <a:t>www.ecohealthforyouth.com</a:t>
            </a:r>
            <a:endParaRPr>
              <a:solidFill>
                <a:schemeClr val="lt1"/>
              </a:solidFill>
            </a:endParaRPr>
          </a:p>
          <a:p>
            <a:pPr indent="0" lvl="0" marL="0" rtl="0" algn="ctr">
              <a:lnSpc>
                <a:spcPct val="100000"/>
              </a:lnSpc>
              <a:spcBef>
                <a:spcPts val="0"/>
              </a:spcBef>
              <a:spcAft>
                <a:spcPts val="0"/>
              </a:spcAft>
              <a:buClr>
                <a:schemeClr val="lt1"/>
              </a:buClr>
              <a:buSzPts val="1800"/>
              <a:buNone/>
            </a:pPr>
            <a:r>
              <a:t/>
            </a:r>
            <a:endParaRPr/>
          </a:p>
        </p:txBody>
      </p:sp>
      <p:sp>
        <p:nvSpPr>
          <p:cNvPr id="1242" name="Google Shape;1242;g33a936d8660_0_552"/>
          <p:cNvSpPr/>
          <p:nvPr/>
        </p:nvSpPr>
        <p:spPr>
          <a:xfrm>
            <a:off x="-25" y="5213550"/>
            <a:ext cx="1931700" cy="2421300"/>
          </a:xfrm>
          <a:prstGeom prst="rect">
            <a:avLst/>
          </a:prstGeom>
          <a:solidFill>
            <a:srgbClr val="8AC0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FFFFFF"/>
              </a:solidFill>
              <a:latin typeface="Verdana"/>
              <a:ea typeface="Verdana"/>
              <a:cs typeface="Verdana"/>
              <a:sym typeface="Verdana"/>
            </a:endParaRPr>
          </a:p>
        </p:txBody>
      </p:sp>
      <p:sp>
        <p:nvSpPr>
          <p:cNvPr id="1243" name="Google Shape;1243;g33a936d8660_0_552"/>
          <p:cNvSpPr/>
          <p:nvPr/>
        </p:nvSpPr>
        <p:spPr>
          <a:xfrm>
            <a:off x="5877675" y="5188100"/>
            <a:ext cx="1931700" cy="2421300"/>
          </a:xfrm>
          <a:prstGeom prst="rect">
            <a:avLst/>
          </a:prstGeom>
          <a:solidFill>
            <a:srgbClr val="69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1244" name="Google Shape;1244;g33a936d8660_0_552"/>
          <p:cNvSpPr/>
          <p:nvPr/>
        </p:nvSpPr>
        <p:spPr>
          <a:xfrm>
            <a:off x="3937325" y="5213550"/>
            <a:ext cx="1931700" cy="2421300"/>
          </a:xfrm>
          <a:prstGeom prst="rect">
            <a:avLst/>
          </a:prstGeom>
          <a:solidFill>
            <a:srgbClr val="82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1245" name="Google Shape;1245;g33a936d8660_0_552"/>
          <p:cNvSpPr/>
          <p:nvPr/>
        </p:nvSpPr>
        <p:spPr>
          <a:xfrm>
            <a:off x="1889863" y="5213550"/>
            <a:ext cx="2038800" cy="2421300"/>
          </a:xfrm>
          <a:prstGeom prst="rect">
            <a:avLst/>
          </a:prstGeom>
          <a:solidFill>
            <a:srgbClr val="97C8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1246" name="Google Shape;1246;g33a936d8660_0_552"/>
          <p:cNvSpPr txBox="1"/>
          <p:nvPr/>
        </p:nvSpPr>
        <p:spPr>
          <a:xfrm>
            <a:off x="333300" y="5678550"/>
            <a:ext cx="1550700" cy="49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lt1"/>
                </a:solidFill>
                <a:highlight>
                  <a:srgbClr val="8AC03B"/>
                </a:highlight>
                <a:latin typeface="Poppins"/>
                <a:ea typeface="Poppins"/>
                <a:cs typeface="Poppins"/>
                <a:sym typeface="Poppins"/>
              </a:rPr>
              <a:t>Plats</a:t>
            </a:r>
            <a:endParaRPr b="0" i="0" sz="2300" u="none" cap="none" strike="noStrike">
              <a:solidFill>
                <a:schemeClr val="lt1"/>
              </a:solidFill>
              <a:highlight>
                <a:srgbClr val="8AC03B"/>
              </a:highlight>
              <a:latin typeface="Poppins"/>
              <a:ea typeface="Poppins"/>
              <a:cs typeface="Poppins"/>
              <a:sym typeface="Poppins"/>
            </a:endParaRPr>
          </a:p>
        </p:txBody>
      </p:sp>
      <p:sp>
        <p:nvSpPr>
          <p:cNvPr id="1247" name="Google Shape;1247;g33a936d8660_0_552"/>
          <p:cNvSpPr txBox="1"/>
          <p:nvPr/>
        </p:nvSpPr>
        <p:spPr>
          <a:xfrm>
            <a:off x="3985027" y="5678550"/>
            <a:ext cx="1836300" cy="49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lt1"/>
                </a:solidFill>
                <a:highlight>
                  <a:srgbClr val="82ADAD"/>
                </a:highlight>
                <a:latin typeface="Poppins"/>
                <a:ea typeface="Poppins"/>
                <a:cs typeface="Poppins"/>
                <a:sym typeface="Poppins"/>
              </a:rPr>
              <a:t>Fokusområde</a:t>
            </a:r>
            <a:endParaRPr b="0" i="0" sz="2300" u="none" cap="none" strike="noStrike">
              <a:solidFill>
                <a:schemeClr val="lt1"/>
              </a:solidFill>
              <a:highlight>
                <a:srgbClr val="82ADAD"/>
              </a:highlight>
              <a:latin typeface="Poppins"/>
              <a:ea typeface="Poppins"/>
              <a:cs typeface="Poppins"/>
              <a:sym typeface="Poppins"/>
            </a:endParaRPr>
          </a:p>
        </p:txBody>
      </p:sp>
      <p:sp>
        <p:nvSpPr>
          <p:cNvPr id="1248" name="Google Shape;1248;g33a936d8660_0_552"/>
          <p:cNvSpPr txBox="1"/>
          <p:nvPr/>
        </p:nvSpPr>
        <p:spPr>
          <a:xfrm>
            <a:off x="2157750" y="5678550"/>
            <a:ext cx="1550700" cy="49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lt1"/>
                </a:solidFill>
                <a:highlight>
                  <a:srgbClr val="97C879"/>
                </a:highlight>
                <a:latin typeface="Poppins"/>
                <a:ea typeface="Poppins"/>
                <a:cs typeface="Poppins"/>
                <a:sym typeface="Poppins"/>
              </a:rPr>
              <a:t>Idé</a:t>
            </a:r>
            <a:endParaRPr b="0" i="0" sz="2300" u="none" cap="none" strike="noStrike">
              <a:solidFill>
                <a:schemeClr val="lt1"/>
              </a:solidFill>
              <a:highlight>
                <a:srgbClr val="97C879"/>
              </a:highlight>
              <a:latin typeface="Poppins"/>
              <a:ea typeface="Poppins"/>
              <a:cs typeface="Poppins"/>
              <a:sym typeface="Poppins"/>
            </a:endParaRPr>
          </a:p>
        </p:txBody>
      </p:sp>
      <p:sp>
        <p:nvSpPr>
          <p:cNvPr id="1249" name="Google Shape;1249;g33a936d8660_0_552"/>
          <p:cNvSpPr txBox="1"/>
          <p:nvPr/>
        </p:nvSpPr>
        <p:spPr>
          <a:xfrm>
            <a:off x="5877675" y="5587050"/>
            <a:ext cx="1752900" cy="68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highlight>
                  <a:srgbClr val="69ADAD"/>
                </a:highlight>
                <a:latin typeface="Poppins"/>
                <a:ea typeface="Poppins"/>
                <a:cs typeface="Poppins"/>
                <a:sym typeface="Poppins"/>
              </a:rPr>
              <a:t>Företagare</a:t>
            </a:r>
            <a:endParaRPr b="0" i="0" sz="1800" u="none" cap="none" strike="noStrike">
              <a:solidFill>
                <a:schemeClr val="lt1"/>
              </a:solidFill>
              <a:highlight>
                <a:srgbClr val="69ADAD"/>
              </a:highlight>
              <a:latin typeface="Poppins"/>
              <a:ea typeface="Poppins"/>
              <a:cs typeface="Poppins"/>
              <a:sym typeface="Poppins"/>
            </a:endParaRPr>
          </a:p>
        </p:txBody>
      </p:sp>
      <p:sp>
        <p:nvSpPr>
          <p:cNvPr id="1250" name="Google Shape;1250;g33a936d8660_0_552"/>
          <p:cNvSpPr txBox="1"/>
          <p:nvPr/>
        </p:nvSpPr>
        <p:spPr>
          <a:xfrm>
            <a:off x="2032775" y="6475450"/>
            <a:ext cx="1752900" cy="680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1900"/>
              <a:buFont typeface="Arial"/>
              <a:buNone/>
            </a:pPr>
            <a:r>
              <a:rPr lang="en-US" sz="1900">
                <a:solidFill>
                  <a:schemeClr val="lt1"/>
                </a:solidFill>
                <a:latin typeface="Poppins"/>
                <a:ea typeface="Poppins"/>
                <a:cs typeface="Poppins"/>
                <a:sym typeface="Poppins"/>
              </a:rPr>
              <a:t>Upplevelser nära</a:t>
            </a:r>
            <a:r>
              <a:rPr b="0" i="0" lang="en-US" sz="1900" u="none" cap="none" strike="noStrike">
                <a:solidFill>
                  <a:schemeClr val="lt1"/>
                </a:solidFill>
                <a:latin typeface="Poppins"/>
                <a:ea typeface="Poppins"/>
                <a:cs typeface="Poppins"/>
                <a:sym typeface="Poppins"/>
              </a:rPr>
              <a:t> Vilda Atlanten</a:t>
            </a:r>
            <a:endParaRPr b="0" i="0" sz="1900" u="none" cap="none" strike="noStrike">
              <a:solidFill>
                <a:schemeClr val="lt1"/>
              </a:solidFill>
              <a:latin typeface="Poppins"/>
              <a:ea typeface="Poppins"/>
              <a:cs typeface="Poppins"/>
              <a:sym typeface="Poppins"/>
            </a:endParaRPr>
          </a:p>
        </p:txBody>
      </p:sp>
      <p:sp>
        <p:nvSpPr>
          <p:cNvPr id="1251" name="Google Shape;1251;g33a936d8660_0_552"/>
          <p:cNvSpPr txBox="1"/>
          <p:nvPr/>
        </p:nvSpPr>
        <p:spPr>
          <a:xfrm>
            <a:off x="190500" y="6556550"/>
            <a:ext cx="1550700" cy="9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Poppins"/>
                <a:ea typeface="Poppins"/>
                <a:cs typeface="Poppins"/>
                <a:sym typeface="Poppins"/>
              </a:rPr>
              <a:t>Sligo, Nordvästra Irland</a:t>
            </a:r>
            <a:endParaRPr b="0" i="0" sz="1900" u="none" cap="none" strike="noStrike">
              <a:solidFill>
                <a:schemeClr val="lt1"/>
              </a:solidFill>
              <a:latin typeface="Poppins"/>
              <a:ea typeface="Poppins"/>
              <a:cs typeface="Poppins"/>
              <a:sym typeface="Poppins"/>
            </a:endParaRPr>
          </a:p>
        </p:txBody>
      </p:sp>
      <p:sp>
        <p:nvSpPr>
          <p:cNvPr id="1252" name="Google Shape;1252;g33a936d8660_0_552"/>
          <p:cNvSpPr txBox="1"/>
          <p:nvPr/>
        </p:nvSpPr>
        <p:spPr>
          <a:xfrm>
            <a:off x="4127825" y="6475450"/>
            <a:ext cx="1550700" cy="1061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800"/>
              <a:buFont typeface="Arial"/>
              <a:buNone/>
            </a:pPr>
            <a:r>
              <a:rPr lang="en-US" sz="1800">
                <a:solidFill>
                  <a:schemeClr val="lt1"/>
                </a:solidFill>
                <a:latin typeface="Poppins"/>
                <a:ea typeface="Poppins"/>
                <a:cs typeface="Poppins"/>
                <a:sym typeface="Poppins"/>
              </a:rPr>
              <a:t>Eco-health tourism </a:t>
            </a:r>
            <a:endParaRPr b="0" i="0" sz="1900" u="none" cap="none" strike="noStrike">
              <a:solidFill>
                <a:schemeClr val="lt1"/>
              </a:solidFill>
              <a:latin typeface="Poppins"/>
              <a:ea typeface="Poppins"/>
              <a:cs typeface="Poppins"/>
              <a:sym typeface="Poppins"/>
            </a:endParaRPr>
          </a:p>
        </p:txBody>
      </p:sp>
      <p:sp>
        <p:nvSpPr>
          <p:cNvPr id="1253" name="Google Shape;1253;g33a936d8660_0_552"/>
          <p:cNvSpPr txBox="1"/>
          <p:nvPr/>
        </p:nvSpPr>
        <p:spPr>
          <a:xfrm>
            <a:off x="6020675" y="6556550"/>
            <a:ext cx="1550700" cy="106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700"/>
              <a:buFont typeface="Arial"/>
              <a:buNone/>
            </a:pPr>
            <a:r>
              <a:rPr b="0" i="0" lang="en-US" sz="1700" u="none" cap="none" strike="noStrike">
                <a:solidFill>
                  <a:schemeClr val="lt1"/>
                </a:solidFill>
                <a:latin typeface="Poppins"/>
                <a:ea typeface="Poppins"/>
                <a:cs typeface="Poppins"/>
                <a:sym typeface="Poppins"/>
              </a:rPr>
              <a:t>Grace Finan</a:t>
            </a:r>
            <a:endParaRPr b="0" i="0" sz="1400" u="none" cap="none" strike="noStrike">
              <a:solidFill>
                <a:srgbClr val="011E3B"/>
              </a:solidFill>
              <a:latin typeface="Poppins"/>
              <a:ea typeface="Poppins"/>
              <a:cs typeface="Poppins"/>
              <a:sym typeface="Poppins"/>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011E3B"/>
              </a:solidFill>
              <a:latin typeface="Poppins"/>
              <a:ea typeface="Poppins"/>
              <a:cs typeface="Poppins"/>
              <a:sym typeface="Poppins"/>
            </a:endParaRPr>
          </a:p>
        </p:txBody>
      </p:sp>
      <p:sp>
        <p:nvSpPr>
          <p:cNvPr id="1254" name="Google Shape;1254;g33a936d8660_0_552"/>
          <p:cNvSpPr txBox="1"/>
          <p:nvPr/>
        </p:nvSpPr>
        <p:spPr>
          <a:xfrm>
            <a:off x="175188" y="7664401"/>
            <a:ext cx="7209300" cy="19854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lang="en-US">
                <a:solidFill>
                  <a:srgbClr val="011E3B"/>
                </a:solidFill>
                <a:latin typeface="Poppins"/>
                <a:ea typeface="Poppins"/>
                <a:cs typeface="Poppins"/>
                <a:sym typeface="Poppins"/>
              </a:rPr>
              <a:t>På Vandring i Erie är en unik reseupplevelse i County Sligo, längs Irlands vackra Wild Atlantic Way. Företaget startades av Grace Finan, en engagerad turistentreprenör, och erbjuder lugna och omtumlande vandringar som låter besökare uppleva Irlands natur, kultur och traditioner. Med fokus på hållbarhet, lokala samarbeten och tillgänglighet skapar Grace resor som är både meningsfulla och ansvarsfulla. Genom skräddarsydda upplevelser får besökare en djupare kontakt med Sligos historia, natur och lokala gemenskap.</a:t>
            </a:r>
            <a:endParaRPr b="0" i="0" sz="1400" u="none" cap="none" strike="noStrike">
              <a:solidFill>
                <a:srgbClr val="011E3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en-US"/>
              <a:t>‹#›</a:t>
            </a:fld>
            <a:endParaRPr/>
          </a:p>
        </p:txBody>
      </p:sp>
      <p:sp>
        <p:nvSpPr>
          <p:cNvPr id="1260" name="Google Shape;1260;p3"/>
          <p:cNvSpPr txBox="1"/>
          <p:nvPr>
            <p:ph idx="1" type="body"/>
          </p:nvPr>
        </p:nvSpPr>
        <p:spPr>
          <a:xfrm>
            <a:off x="371476" y="3065693"/>
            <a:ext cx="6489330" cy="667162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16924"/>
              </a:buClr>
              <a:buSzPts val="1200"/>
              <a:buNone/>
            </a:pPr>
            <a:r>
              <a:rPr lang="en-US" sz="1300">
                <a:solidFill>
                  <a:srgbClr val="F16924"/>
                </a:solidFill>
                <a:latin typeface="Poppins"/>
                <a:ea typeface="Poppins"/>
                <a:cs typeface="Poppins"/>
                <a:sym typeface="Poppins"/>
              </a:rPr>
              <a:t>Om ägaren: </a:t>
            </a:r>
            <a:endParaRPr sz="1100">
              <a:solidFill>
                <a:srgbClr val="4B4B4B"/>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US" sz="1100">
                <a:solidFill>
                  <a:srgbClr val="4B4B4B"/>
                </a:solidFill>
                <a:latin typeface="Poppins"/>
                <a:ea typeface="Poppins"/>
                <a:cs typeface="Poppins"/>
                <a:sym typeface="Poppins"/>
              </a:rPr>
              <a:t>På Vandring i Eire grundades av Grace Finan, en 30-årig entreprenör som växte upp i Sligo, Irland. Hon har en examen i turism och gästfrihet från Excelsior College i New York och har en stark koppling till det irländska landskapet och sin familjs historia. Grace är passionerad om att skapa hållbara och meningsfulla reseupplevelser som kopplar besökare till naturen och kulturen.</a:t>
            </a:r>
            <a:endParaRPr sz="1100">
              <a:solidFill>
                <a:srgbClr val="4B4B4B"/>
              </a:solidFill>
              <a:latin typeface="Poppins"/>
              <a:ea typeface="Poppins"/>
              <a:cs typeface="Poppins"/>
              <a:sym typeface="Poppins"/>
            </a:endParaRPr>
          </a:p>
          <a:p>
            <a:pPr indent="0" lvl="0" marL="0" rtl="0" algn="just">
              <a:spcBef>
                <a:spcPts val="1200"/>
              </a:spcBef>
              <a:spcAft>
                <a:spcPts val="0"/>
              </a:spcAft>
              <a:buClr>
                <a:srgbClr val="F16924"/>
              </a:buClr>
              <a:buSzPts val="1200"/>
              <a:buFont typeface="Arial"/>
              <a:buNone/>
            </a:pPr>
            <a:r>
              <a:rPr lang="en-US" sz="1300">
                <a:solidFill>
                  <a:srgbClr val="F16924"/>
                </a:solidFill>
                <a:latin typeface="Poppins"/>
                <a:ea typeface="Poppins"/>
                <a:cs typeface="Poppins"/>
                <a:sym typeface="Poppins"/>
              </a:rPr>
              <a:t>Om mentorn:</a:t>
            </a:r>
            <a:endParaRPr sz="1100">
              <a:solidFill>
                <a:srgbClr val="4B4B4B"/>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None/>
            </a:pPr>
            <a:r>
              <a:rPr lang="en-US" sz="1100">
                <a:solidFill>
                  <a:srgbClr val="4B4B4B"/>
                </a:solidFill>
                <a:latin typeface="Poppins"/>
                <a:ea typeface="Poppins"/>
                <a:cs typeface="Poppins"/>
                <a:sym typeface="Poppins"/>
              </a:rPr>
              <a:t>Hennes mentor, Catriona Bergin, är proffs inom Eco Health Touris och affärsmentor. Catriona driver också en cateringverksamhet som kombinerar utomhusaktiviteter och har en mängd djur som gästerna kan interagera med. Hon är även en affärsmentor och hjälper nya företagare med affärsplaner och marknadsföring.</a:t>
            </a:r>
            <a:endParaRPr sz="1100">
              <a:solidFill>
                <a:srgbClr val="4B4B4B"/>
              </a:solidFill>
              <a:latin typeface="Poppins"/>
              <a:ea typeface="Poppins"/>
              <a:cs typeface="Poppins"/>
              <a:sym typeface="Poppins"/>
            </a:endParaRPr>
          </a:p>
          <a:p>
            <a:pPr indent="0" lvl="0" marL="0" rtl="0" algn="just">
              <a:spcBef>
                <a:spcPts val="1200"/>
              </a:spcBef>
              <a:spcAft>
                <a:spcPts val="0"/>
              </a:spcAft>
              <a:buClr>
                <a:srgbClr val="F16924"/>
              </a:buClr>
              <a:buSzPts val="1200"/>
              <a:buFont typeface="Arial"/>
              <a:buNone/>
            </a:pPr>
            <a:r>
              <a:rPr lang="en-US" sz="1300">
                <a:solidFill>
                  <a:srgbClr val="F16924"/>
                </a:solidFill>
                <a:latin typeface="Poppins"/>
                <a:ea typeface="Poppins"/>
                <a:cs typeface="Poppins"/>
                <a:sym typeface="Poppins"/>
              </a:rPr>
              <a:t>Wandering Eire I linje med GRASSROOTS </a:t>
            </a:r>
            <a:endParaRPr sz="1100">
              <a:solidFill>
                <a:srgbClr val="4B4B4B"/>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US" sz="1100">
                <a:solidFill>
                  <a:srgbClr val="4B4B4B"/>
                </a:solidFill>
                <a:latin typeface="Poppins"/>
                <a:ea typeface="Poppins"/>
                <a:cs typeface="Poppins"/>
                <a:sym typeface="Poppins"/>
              </a:rPr>
              <a:t>På Vandring i Eire utgör ett bra företagsexempel som faller helt i linje med principerna inom Eco-Health Tourism och reflekterar värderingar som välbefinnande, kulturell fördjupning, lokalt inflytande, hållbarhet och kulturellt bevarande. Företaget prioriterar att skapa medvetna reseupplevelser som stödjer både miljö och välbefinnande, samtidigt som det gynnar den lokala ekonomin och bevarar Sligos unika arv.</a:t>
            </a:r>
            <a:endParaRPr sz="1100">
              <a:solidFill>
                <a:srgbClr val="4B4B4B"/>
              </a:solidFill>
              <a:latin typeface="Poppins"/>
              <a:ea typeface="Poppins"/>
              <a:cs typeface="Poppins"/>
              <a:sym typeface="Poppins"/>
            </a:endParaRPr>
          </a:p>
          <a:p>
            <a:pPr indent="-298450" lvl="0" marL="457200" rtl="0" algn="just">
              <a:spcBef>
                <a:spcPts val="1200"/>
              </a:spcBef>
              <a:spcAft>
                <a:spcPts val="0"/>
              </a:spcAft>
              <a:buClr>
                <a:srgbClr val="4B4B4B"/>
              </a:buClr>
              <a:buSzPts val="1100"/>
              <a:buFont typeface="Poppins"/>
              <a:buChar char="●"/>
            </a:pPr>
            <a:r>
              <a:rPr b="1" lang="en-US" sz="1100">
                <a:solidFill>
                  <a:srgbClr val="4B4B4B"/>
                </a:solidFill>
                <a:latin typeface="Poppins"/>
                <a:ea typeface="Poppins"/>
                <a:cs typeface="Poppins"/>
                <a:sym typeface="Poppins"/>
              </a:rPr>
              <a:t>Wellness - </a:t>
            </a:r>
            <a:r>
              <a:rPr lang="en-US" sz="1100">
                <a:latin typeface="Poppins"/>
                <a:ea typeface="Poppins"/>
                <a:cs typeface="Poppins"/>
                <a:sym typeface="Poppins"/>
              </a:rPr>
              <a:t>Företaget prioriterar välbefinnande genom att erbjuda medvetna reseupplevelser, inklusive miljövänliga vistelser och wellness-retreater som uppmuntrar till avkoppling och kontakt med naturen.</a:t>
            </a:r>
            <a:endParaRPr sz="1100">
              <a:solidFill>
                <a:srgbClr val="4B4B4B"/>
              </a:solidFill>
              <a:latin typeface="Poppins"/>
              <a:ea typeface="Poppins"/>
              <a:cs typeface="Poppins"/>
              <a:sym typeface="Poppins"/>
            </a:endParaRPr>
          </a:p>
          <a:p>
            <a:pPr indent="-298450" lvl="0" marL="457200" rtl="0" algn="just">
              <a:spcBef>
                <a:spcPts val="0"/>
              </a:spcBef>
              <a:spcAft>
                <a:spcPts val="0"/>
              </a:spcAft>
              <a:buClr>
                <a:srgbClr val="4B4B4B"/>
              </a:buClr>
              <a:buSzPts val="1100"/>
              <a:buFont typeface="Poppins"/>
              <a:buChar char="●"/>
            </a:pPr>
            <a:r>
              <a:rPr b="1" lang="en-US" sz="1100">
                <a:solidFill>
                  <a:srgbClr val="4B4B4B"/>
                </a:solidFill>
                <a:latin typeface="Poppins"/>
                <a:ea typeface="Poppins"/>
                <a:cs typeface="Poppins"/>
                <a:sym typeface="Poppins"/>
              </a:rPr>
              <a:t>kulturell fördjupning - </a:t>
            </a:r>
            <a:r>
              <a:rPr lang="en-US" sz="1100">
                <a:latin typeface="Poppins"/>
                <a:ea typeface="Poppins"/>
                <a:cs typeface="Poppins"/>
                <a:sym typeface="Poppins"/>
              </a:rPr>
              <a:t>Besökare engagerar sig med lokala hantverkare, kockar och historiker och upplever Irlands arv genom mat, berättelser och traditionellt hantverk.</a:t>
            </a:r>
            <a:endParaRPr b="1" sz="1100">
              <a:solidFill>
                <a:srgbClr val="4B4B4B"/>
              </a:solidFill>
              <a:latin typeface="Poppins"/>
              <a:ea typeface="Poppins"/>
              <a:cs typeface="Poppins"/>
              <a:sym typeface="Poppins"/>
            </a:endParaRPr>
          </a:p>
          <a:p>
            <a:pPr indent="-298450" lvl="0" marL="457200" rtl="0" algn="just">
              <a:spcBef>
                <a:spcPts val="0"/>
              </a:spcBef>
              <a:spcAft>
                <a:spcPts val="0"/>
              </a:spcAft>
              <a:buClr>
                <a:srgbClr val="4B4B4B"/>
              </a:buClr>
              <a:buSzPts val="1100"/>
              <a:buFont typeface="Poppins"/>
              <a:buChar char="●"/>
            </a:pPr>
            <a:r>
              <a:rPr b="1" lang="en-US" sz="1100">
                <a:solidFill>
                  <a:srgbClr val="4B4B4B"/>
                </a:solidFill>
                <a:latin typeface="Poppins"/>
                <a:ea typeface="Poppins"/>
                <a:cs typeface="Poppins"/>
                <a:sym typeface="Poppins"/>
              </a:rPr>
              <a:t>Lokalt inflytande - </a:t>
            </a:r>
            <a:r>
              <a:rPr lang="en-US" sz="1100">
                <a:latin typeface="Poppins"/>
                <a:ea typeface="Poppins"/>
                <a:cs typeface="Poppins"/>
                <a:sym typeface="Poppins"/>
              </a:rPr>
              <a:t>Genom att samarbeta med småföretag, jordbrukare och guider ser På Vandring i Eire till att turismen direkt gynnar den lokala ekonomin och stöder hållbara försörjningsmöjligheter.</a:t>
            </a:r>
            <a:endParaRPr b="1" sz="1100">
              <a:solidFill>
                <a:srgbClr val="4B4B4B"/>
              </a:solidFill>
              <a:latin typeface="Poppins"/>
              <a:ea typeface="Poppins"/>
              <a:cs typeface="Poppins"/>
              <a:sym typeface="Poppins"/>
            </a:endParaRPr>
          </a:p>
          <a:p>
            <a:pPr indent="-298450" lvl="0" marL="457200" rtl="0" algn="just">
              <a:spcBef>
                <a:spcPts val="0"/>
              </a:spcBef>
              <a:spcAft>
                <a:spcPts val="0"/>
              </a:spcAft>
              <a:buClr>
                <a:srgbClr val="4B4B4B"/>
              </a:buClr>
              <a:buSzPts val="1100"/>
              <a:buFont typeface="Poppins"/>
              <a:buChar char="●"/>
            </a:pPr>
            <a:r>
              <a:rPr b="1" lang="en-US" sz="1100">
                <a:solidFill>
                  <a:srgbClr val="4B4B4B"/>
                </a:solidFill>
                <a:latin typeface="Poppins"/>
                <a:ea typeface="Poppins"/>
                <a:cs typeface="Poppins"/>
                <a:sym typeface="Poppins"/>
              </a:rPr>
              <a:t>Hållbarhet - </a:t>
            </a:r>
            <a:r>
              <a:rPr lang="en-US" sz="1100">
                <a:latin typeface="Poppins"/>
                <a:ea typeface="Poppins"/>
                <a:cs typeface="Poppins"/>
                <a:sym typeface="Poppins"/>
              </a:rPr>
              <a:t>Från mat från gård till bord till ansvarsfull vandring, På Vandring i Erie miljömedvetna metoder i varje aspekt av sina upplevelser och bevarar Sligos landskap och traditioner.</a:t>
            </a:r>
            <a:endParaRPr sz="1300">
              <a:latin typeface="Poppins"/>
              <a:ea typeface="Poppins"/>
              <a:cs typeface="Poppins"/>
              <a:sym typeface="Poppins"/>
            </a:endParaRPr>
          </a:p>
          <a:p>
            <a:pPr indent="-298450" lvl="0" marL="457200" rtl="0" algn="just">
              <a:spcBef>
                <a:spcPts val="0"/>
              </a:spcBef>
              <a:spcAft>
                <a:spcPts val="0"/>
              </a:spcAft>
              <a:buClr>
                <a:srgbClr val="4B4B4B"/>
              </a:buClr>
              <a:buSzPts val="1100"/>
              <a:buFont typeface="Poppins"/>
              <a:buChar char="●"/>
            </a:pPr>
            <a:r>
              <a:rPr b="1" lang="en-US" sz="1100">
                <a:solidFill>
                  <a:schemeClr val="dk1"/>
                </a:solidFill>
                <a:latin typeface="Poppins"/>
                <a:ea typeface="Poppins"/>
                <a:cs typeface="Poppins"/>
                <a:sym typeface="Poppins"/>
              </a:rPr>
              <a:t>Kulturellt bevarande </a:t>
            </a:r>
            <a:r>
              <a:rPr lang="en-US" sz="1100">
                <a:latin typeface="Poppins"/>
                <a:ea typeface="Poppins"/>
                <a:cs typeface="Poppins"/>
                <a:sym typeface="Poppins"/>
              </a:rPr>
              <a:t>- Genom kurerade upplevelser som "Trek-Food-Treasure"-turen utbildar På Vandring i Eire besökare om Sligos rika historia och ser till att Irlands arv förblir levande för framtida generationer.</a:t>
            </a:r>
            <a:endParaRPr sz="1100">
              <a:solidFill>
                <a:srgbClr val="4B4B4B"/>
              </a:solidFill>
              <a:latin typeface="Poppins"/>
              <a:ea typeface="Poppins"/>
              <a:cs typeface="Poppins"/>
              <a:sym typeface="Poppins"/>
            </a:endParaRPr>
          </a:p>
          <a:p>
            <a:pPr indent="0" lvl="0" marL="0" rtl="0" algn="just">
              <a:lnSpc>
                <a:spcPct val="100000"/>
              </a:lnSpc>
              <a:spcBef>
                <a:spcPts val="0"/>
              </a:spcBef>
              <a:spcAft>
                <a:spcPts val="0"/>
              </a:spcAft>
              <a:buClr>
                <a:srgbClr val="F16924"/>
              </a:buClr>
              <a:buSzPts val="1200"/>
              <a:buNone/>
            </a:pPr>
            <a:r>
              <a:t/>
            </a:r>
            <a:endParaRPr sz="1200">
              <a:solidFill>
                <a:srgbClr val="4B4B4B"/>
              </a:solidFill>
              <a:latin typeface="Poppins"/>
              <a:ea typeface="Poppins"/>
              <a:cs typeface="Poppins"/>
              <a:sym typeface="Poppins"/>
            </a:endParaRPr>
          </a:p>
          <a:p>
            <a:pPr indent="0" lvl="0" marL="0" rtl="0" algn="just">
              <a:lnSpc>
                <a:spcPct val="100000"/>
              </a:lnSpc>
              <a:spcBef>
                <a:spcPts val="0"/>
              </a:spcBef>
              <a:spcAft>
                <a:spcPts val="0"/>
              </a:spcAft>
              <a:buClr>
                <a:srgbClr val="F16924"/>
              </a:buClr>
              <a:buSzPts val="1200"/>
              <a:buNone/>
            </a:pPr>
            <a:r>
              <a:t/>
            </a:r>
            <a:endParaRPr sz="1200">
              <a:latin typeface="Poppins"/>
              <a:ea typeface="Poppins"/>
              <a:cs typeface="Poppins"/>
              <a:sym typeface="Poppins"/>
            </a:endParaRPr>
          </a:p>
        </p:txBody>
      </p:sp>
      <p:sp>
        <p:nvSpPr>
          <p:cNvPr id="1261" name="Google Shape;1261;p3"/>
          <p:cNvSpPr txBox="1"/>
          <p:nvPr>
            <p:ph idx="3" type="body"/>
          </p:nvPr>
        </p:nvSpPr>
        <p:spPr>
          <a:xfrm>
            <a:off x="449175" y="220432"/>
            <a:ext cx="5956500" cy="118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400"/>
              <a:buNone/>
            </a:pPr>
            <a:r>
              <a:rPr lang="en-US" sz="2400">
                <a:latin typeface="Poppins"/>
                <a:ea typeface="Poppins"/>
                <a:cs typeface="Poppins"/>
                <a:sym typeface="Poppins"/>
              </a:rPr>
              <a:t>På vandring i Eire, Irland</a:t>
            </a:r>
            <a:endParaRPr sz="2400">
              <a:latin typeface="Poppins"/>
              <a:ea typeface="Poppins"/>
              <a:cs typeface="Poppins"/>
              <a:sym typeface="Poppins"/>
            </a:endParaRPr>
          </a:p>
        </p:txBody>
      </p:sp>
      <p:pic>
        <p:nvPicPr>
          <p:cNvPr descr="Grace-Marie Finan - Reservations Agent ..." id="1262" name="Google Shape;1262;p3"/>
          <p:cNvPicPr preferRelativeResize="0"/>
          <p:nvPr/>
        </p:nvPicPr>
        <p:blipFill rotWithShape="1">
          <a:blip r:embed="rId3">
            <a:alphaModFix/>
          </a:blip>
          <a:srcRect b="0" l="0" r="0" t="0"/>
          <a:stretch/>
        </p:blipFill>
        <p:spPr>
          <a:xfrm>
            <a:off x="5397328" y="0"/>
            <a:ext cx="2162347" cy="2200940"/>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
        <p:nvSpPr>
          <p:cNvPr id="1263" name="Google Shape;1263;p3"/>
          <p:cNvSpPr txBox="1"/>
          <p:nvPr>
            <p:ph idx="2" type="body"/>
          </p:nvPr>
        </p:nvSpPr>
        <p:spPr>
          <a:xfrm>
            <a:off x="268742" y="617838"/>
            <a:ext cx="5128586" cy="2447855"/>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800"/>
              <a:buNone/>
            </a:pPr>
            <a:r>
              <a:t/>
            </a:r>
            <a:endParaRPr b="1" sz="1100">
              <a:solidFill>
                <a:srgbClr val="4B4B4B"/>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b="1" lang="en-US" sz="1100">
                <a:solidFill>
                  <a:srgbClr val="4B4B4B"/>
                </a:solidFill>
                <a:latin typeface="Poppins"/>
                <a:ea typeface="Poppins"/>
                <a:cs typeface="Poppins"/>
                <a:sym typeface="Poppins"/>
              </a:rPr>
              <a:t>På Vandring i Eire förkroppsligar principerna för ett “Grassroots” företag med fokus på eco-health tourism - där hållbarhet och kulturell fördjupning spelar en betydande roll.</a:t>
            </a:r>
            <a:endParaRPr b="1" sz="1100">
              <a:solidFill>
                <a:srgbClr val="4B4B4B"/>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b="1" lang="en-US" sz="1100">
                <a:solidFill>
                  <a:srgbClr val="4B4B4B"/>
                </a:solidFill>
                <a:latin typeface="Poppins"/>
                <a:ea typeface="Poppins"/>
                <a:cs typeface="Poppins"/>
                <a:sym typeface="Poppins"/>
              </a:rPr>
              <a:t>Företagets grundidé är att främja det robusta och vilda landskapet längs den irländska Atlantkusten. Kombinationen av utomhusaktiviteter, de vilda vågorna, bergen och havet gör detta till ett perfekt område för blivande entreprenörer inom ekohälsa.</a:t>
            </a:r>
            <a:endParaRPr b="1" sz="1100">
              <a:solidFill>
                <a:srgbClr val="4B4B4B"/>
              </a:solidFill>
              <a:latin typeface="Poppins"/>
              <a:ea typeface="Poppins"/>
              <a:cs typeface="Poppins"/>
              <a:sym typeface="Poppins"/>
            </a:endParaRPr>
          </a:p>
          <a:p>
            <a:pPr indent="-228600" lvl="0" marL="457200" marR="0" rtl="0" algn="just">
              <a:lnSpc>
                <a:spcPct val="100000"/>
              </a:lnSpc>
              <a:spcBef>
                <a:spcPts val="1200"/>
              </a:spcBef>
              <a:spcAft>
                <a:spcPts val="0"/>
              </a:spcAft>
              <a:buClr>
                <a:schemeClr val="lt1"/>
              </a:buClr>
              <a:buSzPts val="1800"/>
              <a:buFont typeface="Arial"/>
              <a:buNone/>
            </a:pPr>
            <a:r>
              <a:t/>
            </a:r>
            <a:endParaRPr b="1" sz="1200">
              <a:solidFill>
                <a:srgbClr val="4B4B4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2"/>
          <p:cNvSpPr txBox="1"/>
          <p:nvPr>
            <p:ph idx="3" type="body"/>
          </p:nvPr>
        </p:nvSpPr>
        <p:spPr>
          <a:xfrm>
            <a:off x="1069379" y="3241400"/>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16924"/>
              </a:buClr>
              <a:buSzPts val="2800"/>
              <a:buNone/>
            </a:pPr>
            <a:r>
              <a:rPr lang="en-US">
                <a:solidFill>
                  <a:srgbClr val="F16924"/>
                </a:solidFill>
              </a:rPr>
              <a:t>Innehåll</a:t>
            </a:r>
            <a:endParaRPr/>
          </a:p>
          <a:p>
            <a:pPr indent="0" lvl="0" marL="0" rtl="0" algn="l">
              <a:lnSpc>
                <a:spcPct val="100000"/>
              </a:lnSpc>
              <a:spcBef>
                <a:spcPts val="0"/>
              </a:spcBef>
              <a:spcAft>
                <a:spcPts val="0"/>
              </a:spcAft>
              <a:buClr>
                <a:srgbClr val="8AC03B"/>
              </a:buClr>
              <a:buSzPts val="2800"/>
              <a:buNone/>
            </a:pPr>
            <a:r>
              <a:t/>
            </a:r>
            <a:endParaRPr/>
          </a:p>
        </p:txBody>
      </p:sp>
      <p:sp>
        <p:nvSpPr>
          <p:cNvPr id="1269" name="Google Shape;1269;p2"/>
          <p:cNvSpPr txBox="1"/>
          <p:nvPr>
            <p:ph idx="20"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1800"/>
              <a:buNone/>
            </a:pPr>
            <a:r>
              <a:rPr b="1" lang="en-US" sz="1800">
                <a:solidFill>
                  <a:srgbClr val="FFFFFF"/>
                </a:solidFill>
                <a:latin typeface="Verdana"/>
                <a:ea typeface="Verdana"/>
                <a:cs typeface="Verdana"/>
                <a:sym typeface="Verdana"/>
              </a:rPr>
              <a:t>www.ecohealthforyouth.com</a:t>
            </a:r>
            <a:endParaRPr/>
          </a:p>
          <a:p>
            <a:pPr indent="0" lvl="0" marL="0" rtl="0" algn="ctr">
              <a:lnSpc>
                <a:spcPct val="100000"/>
              </a:lnSpc>
              <a:spcBef>
                <a:spcPts val="0"/>
              </a:spcBef>
              <a:spcAft>
                <a:spcPts val="0"/>
              </a:spcAft>
              <a:buClr>
                <a:schemeClr val="lt1"/>
              </a:buClr>
              <a:buSzPts val="1800"/>
              <a:buNone/>
            </a:pPr>
            <a:r>
              <a:t/>
            </a:r>
            <a:endParaRPr/>
          </a:p>
        </p:txBody>
      </p:sp>
      <p:sp>
        <p:nvSpPr>
          <p:cNvPr id="1270" name="Google Shape;1270;p2"/>
          <p:cNvSpPr txBox="1"/>
          <p:nvPr/>
        </p:nvSpPr>
        <p:spPr>
          <a:xfrm>
            <a:off x="1380542" y="4255218"/>
            <a:ext cx="3075170" cy="406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Arial"/>
              <a:buNone/>
            </a:pPr>
            <a:r>
              <a:rPr lang="en-US" sz="1600">
                <a:solidFill>
                  <a:schemeClr val="lt1"/>
                </a:solidFill>
                <a:latin typeface="Poppins"/>
                <a:ea typeface="Poppins"/>
                <a:cs typeface="Poppins"/>
                <a:sym typeface="Poppins"/>
              </a:rPr>
              <a:t>Kontext</a:t>
            </a:r>
            <a:endParaRPr b="0" i="0" sz="1800" u="none" cap="none" strike="noStrike">
              <a:solidFill>
                <a:srgbClr val="000000"/>
              </a:solidFill>
              <a:latin typeface="Arial"/>
              <a:ea typeface="Arial"/>
              <a:cs typeface="Arial"/>
              <a:sym typeface="Arial"/>
            </a:endParaRPr>
          </a:p>
        </p:txBody>
      </p:sp>
      <p:sp>
        <p:nvSpPr>
          <p:cNvPr id="1271" name="Google Shape;1271;p2"/>
          <p:cNvSpPr txBox="1"/>
          <p:nvPr>
            <p:ph idx="6" type="body"/>
          </p:nvPr>
        </p:nvSpPr>
        <p:spPr>
          <a:xfrm>
            <a:off x="1395942" y="4809634"/>
            <a:ext cx="30753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1600">
                <a:latin typeface="Poppins"/>
                <a:ea typeface="Poppins"/>
                <a:cs typeface="Poppins"/>
                <a:sym typeface="Poppins"/>
              </a:rPr>
              <a:t>Samtalet: Möjligheten i Matera</a:t>
            </a:r>
            <a:endParaRPr sz="1600">
              <a:latin typeface="Poppins"/>
              <a:ea typeface="Poppins"/>
              <a:cs typeface="Poppins"/>
              <a:sym typeface="Poppins"/>
            </a:endParaRPr>
          </a:p>
        </p:txBody>
      </p:sp>
      <p:sp>
        <p:nvSpPr>
          <p:cNvPr id="1272" name="Google Shape;1272;p2"/>
          <p:cNvSpPr txBox="1"/>
          <p:nvPr>
            <p:ph idx="8" type="body"/>
          </p:nvPr>
        </p:nvSpPr>
        <p:spPr>
          <a:xfrm>
            <a:off x="1380479" y="5389822"/>
            <a:ext cx="30753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lang="en-US" sz="1600">
                <a:latin typeface="Poppins"/>
                <a:ea typeface="Poppins"/>
                <a:cs typeface="Poppins"/>
                <a:sym typeface="Poppins"/>
              </a:rPr>
              <a:t>Hackathonet i Matera</a:t>
            </a:r>
            <a:endParaRPr sz="1600">
              <a:latin typeface="Poppins"/>
              <a:ea typeface="Poppins"/>
              <a:cs typeface="Poppins"/>
              <a:sym typeface="Poppins"/>
            </a:endParaRPr>
          </a:p>
        </p:txBody>
      </p:sp>
      <p:sp>
        <p:nvSpPr>
          <p:cNvPr id="1273" name="Google Shape;1273;p2"/>
          <p:cNvSpPr txBox="1"/>
          <p:nvPr>
            <p:ph idx="13" type="body"/>
          </p:nvPr>
        </p:nvSpPr>
        <p:spPr>
          <a:xfrm>
            <a:off x="1380467" y="5969995"/>
            <a:ext cx="30753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lang="en-US" sz="1600">
                <a:latin typeface="Poppins"/>
                <a:ea typeface="Poppins"/>
                <a:cs typeface="Poppins"/>
                <a:sym typeface="Poppins"/>
              </a:rPr>
              <a:t>Fortsatt utveckling</a:t>
            </a:r>
            <a:endParaRPr sz="1600">
              <a:latin typeface="Poppins"/>
              <a:ea typeface="Poppins"/>
              <a:cs typeface="Poppins"/>
              <a:sym typeface="Poppins"/>
            </a:endParaRPr>
          </a:p>
        </p:txBody>
      </p:sp>
      <p:sp>
        <p:nvSpPr>
          <p:cNvPr id="1274" name="Google Shape;1274;p2"/>
          <p:cNvSpPr txBox="1"/>
          <p:nvPr/>
        </p:nvSpPr>
        <p:spPr>
          <a:xfrm>
            <a:off x="1380542" y="6618941"/>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Poppins"/>
                <a:ea typeface="Poppins"/>
                <a:cs typeface="Poppins"/>
                <a:sym typeface="Poppins"/>
              </a:rPr>
              <a:t>Sustainable Sligo Tour &amp; Partnerskap</a:t>
            </a:r>
            <a:endParaRPr b="0" i="0" sz="1400" u="none" cap="none" strike="noStrike">
              <a:solidFill>
                <a:srgbClr val="000000"/>
              </a:solidFill>
              <a:latin typeface="Arial"/>
              <a:ea typeface="Arial"/>
              <a:cs typeface="Arial"/>
              <a:sym typeface="Arial"/>
            </a:endParaRPr>
          </a:p>
        </p:txBody>
      </p:sp>
      <p:sp>
        <p:nvSpPr>
          <p:cNvPr id="1275" name="Google Shape;1275;p2"/>
          <p:cNvSpPr txBox="1"/>
          <p:nvPr/>
        </p:nvSpPr>
        <p:spPr>
          <a:xfrm>
            <a:off x="1415829" y="7225260"/>
            <a:ext cx="30753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Poppins"/>
                <a:ea typeface="Poppins"/>
                <a:cs typeface="Poppins"/>
                <a:sym typeface="Poppins"/>
              </a:rPr>
              <a:t>Utbildning i Bryssel: </a:t>
            </a:r>
            <a:r>
              <a:rPr lang="en-US" sz="1600">
                <a:solidFill>
                  <a:schemeClr val="lt1"/>
                </a:solidFill>
                <a:latin typeface="Poppins"/>
                <a:ea typeface="Poppins"/>
                <a:cs typeface="Poppins"/>
                <a:sym typeface="Poppins"/>
              </a:rPr>
              <a:t>Nya Perspektiv</a:t>
            </a:r>
            <a:endParaRPr b="0" i="0" sz="1600" u="none" cap="none" strike="noStrike">
              <a:solidFill>
                <a:schemeClr val="lt1"/>
              </a:solidFill>
              <a:latin typeface="Poppins"/>
              <a:ea typeface="Poppins"/>
              <a:cs typeface="Poppins"/>
              <a:sym typeface="Poppins"/>
            </a:endParaRPr>
          </a:p>
        </p:txBody>
      </p:sp>
      <p:sp>
        <p:nvSpPr>
          <p:cNvPr id="1276" name="Google Shape;1276;p2"/>
          <p:cNvSpPr txBox="1"/>
          <p:nvPr/>
        </p:nvSpPr>
        <p:spPr>
          <a:xfrm>
            <a:off x="255554" y="4855438"/>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2</a:t>
            </a:r>
            <a:endParaRPr b="0" i="0" sz="1400" u="none" cap="none" strike="noStrike">
              <a:solidFill>
                <a:srgbClr val="000000"/>
              </a:solidFill>
              <a:latin typeface="Arial"/>
              <a:ea typeface="Arial"/>
              <a:cs typeface="Arial"/>
              <a:sym typeface="Arial"/>
            </a:endParaRPr>
          </a:p>
        </p:txBody>
      </p:sp>
      <p:sp>
        <p:nvSpPr>
          <p:cNvPr id="1277" name="Google Shape;1277;p2"/>
          <p:cNvSpPr txBox="1"/>
          <p:nvPr/>
        </p:nvSpPr>
        <p:spPr>
          <a:xfrm>
            <a:off x="255554" y="5426024"/>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3</a:t>
            </a:r>
            <a:endParaRPr b="0" i="0" sz="1400" u="none" cap="none" strike="noStrike">
              <a:solidFill>
                <a:srgbClr val="000000"/>
              </a:solidFill>
              <a:latin typeface="Arial"/>
              <a:ea typeface="Arial"/>
              <a:cs typeface="Arial"/>
              <a:sym typeface="Arial"/>
            </a:endParaRPr>
          </a:p>
        </p:txBody>
      </p:sp>
      <p:sp>
        <p:nvSpPr>
          <p:cNvPr id="1278" name="Google Shape;1278;p2"/>
          <p:cNvSpPr txBox="1"/>
          <p:nvPr/>
        </p:nvSpPr>
        <p:spPr>
          <a:xfrm>
            <a:off x="252412" y="5996736"/>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4</a:t>
            </a:r>
            <a:endParaRPr b="0" i="0" sz="1400" u="none" cap="none" strike="noStrike">
              <a:solidFill>
                <a:srgbClr val="000000"/>
              </a:solidFill>
              <a:latin typeface="Arial"/>
              <a:ea typeface="Arial"/>
              <a:cs typeface="Arial"/>
              <a:sym typeface="Arial"/>
            </a:endParaRPr>
          </a:p>
        </p:txBody>
      </p:sp>
      <p:sp>
        <p:nvSpPr>
          <p:cNvPr id="1279" name="Google Shape;1279;p2"/>
          <p:cNvSpPr txBox="1"/>
          <p:nvPr/>
        </p:nvSpPr>
        <p:spPr>
          <a:xfrm>
            <a:off x="255554" y="6579710"/>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5</a:t>
            </a:r>
            <a:endParaRPr b="0" i="0" sz="1400" u="none" cap="none" strike="noStrike">
              <a:solidFill>
                <a:srgbClr val="000000"/>
              </a:solidFill>
              <a:latin typeface="Arial"/>
              <a:ea typeface="Arial"/>
              <a:cs typeface="Arial"/>
              <a:sym typeface="Arial"/>
            </a:endParaRPr>
          </a:p>
        </p:txBody>
      </p:sp>
      <p:sp>
        <p:nvSpPr>
          <p:cNvPr id="1280" name="Google Shape;1280;p2"/>
          <p:cNvSpPr txBox="1"/>
          <p:nvPr/>
        </p:nvSpPr>
        <p:spPr>
          <a:xfrm>
            <a:off x="252412" y="7837486"/>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7</a:t>
            </a:r>
            <a:endParaRPr b="0" i="0" sz="1400" u="none" cap="none" strike="noStrike">
              <a:solidFill>
                <a:srgbClr val="000000"/>
              </a:solidFill>
              <a:latin typeface="Arial"/>
              <a:ea typeface="Arial"/>
              <a:cs typeface="Arial"/>
              <a:sym typeface="Arial"/>
            </a:endParaRPr>
          </a:p>
        </p:txBody>
      </p:sp>
      <p:sp>
        <p:nvSpPr>
          <p:cNvPr id="1281" name="Google Shape;1281;p2"/>
          <p:cNvSpPr txBox="1"/>
          <p:nvPr/>
        </p:nvSpPr>
        <p:spPr>
          <a:xfrm>
            <a:off x="1412754" y="7831482"/>
            <a:ext cx="30753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Poppins"/>
                <a:ea typeface="Poppins"/>
                <a:cs typeface="Poppins"/>
                <a:sym typeface="Poppins"/>
              </a:rPr>
              <a:t>Nästa steg och framtida mål</a:t>
            </a:r>
            <a:endParaRPr b="0" i="0" sz="1400" u="none" cap="none" strike="noStrike">
              <a:solidFill>
                <a:srgbClr val="000000"/>
              </a:solidFill>
              <a:latin typeface="Arial"/>
              <a:ea typeface="Arial"/>
              <a:cs typeface="Arial"/>
              <a:sym typeface="Arial"/>
            </a:endParaRPr>
          </a:p>
        </p:txBody>
      </p:sp>
      <p:sp>
        <p:nvSpPr>
          <p:cNvPr id="1282" name="Google Shape;1282;p2"/>
          <p:cNvSpPr txBox="1"/>
          <p:nvPr/>
        </p:nvSpPr>
        <p:spPr>
          <a:xfrm>
            <a:off x="4556750" y="4236178"/>
            <a:ext cx="13827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4</a:t>
            </a:r>
            <a:endParaRPr b="0" i="0" sz="1400" u="none" cap="none" strike="noStrike">
              <a:solidFill>
                <a:srgbClr val="000000"/>
              </a:solidFill>
              <a:latin typeface="Arial"/>
              <a:ea typeface="Arial"/>
              <a:cs typeface="Arial"/>
              <a:sym typeface="Arial"/>
            </a:endParaRPr>
          </a:p>
        </p:txBody>
      </p:sp>
      <p:sp>
        <p:nvSpPr>
          <p:cNvPr id="1283" name="Google Shape;1283;p2"/>
          <p:cNvSpPr txBox="1"/>
          <p:nvPr/>
        </p:nvSpPr>
        <p:spPr>
          <a:xfrm>
            <a:off x="4587707" y="4855438"/>
            <a:ext cx="13524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5</a:t>
            </a:r>
            <a:endParaRPr b="0" i="0" sz="1400" u="none" cap="none" strike="noStrike">
              <a:solidFill>
                <a:srgbClr val="000000"/>
              </a:solidFill>
              <a:latin typeface="Arial"/>
              <a:ea typeface="Arial"/>
              <a:cs typeface="Arial"/>
              <a:sym typeface="Arial"/>
            </a:endParaRPr>
          </a:p>
        </p:txBody>
      </p:sp>
      <p:sp>
        <p:nvSpPr>
          <p:cNvPr id="1284" name="Google Shape;1284;p2"/>
          <p:cNvSpPr txBox="1"/>
          <p:nvPr/>
        </p:nvSpPr>
        <p:spPr>
          <a:xfrm>
            <a:off x="4624331" y="5426024"/>
            <a:ext cx="12471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6</a:t>
            </a:r>
            <a:endParaRPr b="0" i="0" sz="1400" u="none" cap="none" strike="noStrike">
              <a:solidFill>
                <a:srgbClr val="000000"/>
              </a:solidFill>
              <a:latin typeface="Arial"/>
              <a:ea typeface="Arial"/>
              <a:cs typeface="Arial"/>
              <a:sym typeface="Arial"/>
            </a:endParaRPr>
          </a:p>
        </p:txBody>
      </p:sp>
      <p:sp>
        <p:nvSpPr>
          <p:cNvPr id="1285" name="Google Shape;1285;p2"/>
          <p:cNvSpPr txBox="1"/>
          <p:nvPr/>
        </p:nvSpPr>
        <p:spPr>
          <a:xfrm>
            <a:off x="4638836" y="5996736"/>
            <a:ext cx="12501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10</a:t>
            </a:r>
            <a:endParaRPr b="0" i="0" sz="1400" u="none" cap="none" strike="noStrike">
              <a:solidFill>
                <a:srgbClr val="000000"/>
              </a:solidFill>
              <a:latin typeface="Arial"/>
              <a:ea typeface="Arial"/>
              <a:cs typeface="Arial"/>
              <a:sym typeface="Arial"/>
            </a:endParaRPr>
          </a:p>
        </p:txBody>
      </p:sp>
      <p:sp>
        <p:nvSpPr>
          <p:cNvPr id="1286" name="Google Shape;1286;p2"/>
          <p:cNvSpPr txBox="1"/>
          <p:nvPr/>
        </p:nvSpPr>
        <p:spPr>
          <a:xfrm>
            <a:off x="4627473" y="6579710"/>
            <a:ext cx="12615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12</a:t>
            </a:r>
            <a:endParaRPr b="0" i="0" sz="1400" u="none" cap="none" strike="noStrike">
              <a:solidFill>
                <a:srgbClr val="000000"/>
              </a:solidFill>
              <a:latin typeface="Arial"/>
              <a:ea typeface="Arial"/>
              <a:cs typeface="Arial"/>
              <a:sym typeface="Arial"/>
            </a:endParaRPr>
          </a:p>
        </p:txBody>
      </p:sp>
      <p:sp>
        <p:nvSpPr>
          <p:cNvPr id="1287" name="Google Shape;1287;p2"/>
          <p:cNvSpPr txBox="1"/>
          <p:nvPr/>
        </p:nvSpPr>
        <p:spPr>
          <a:xfrm>
            <a:off x="4627472" y="7235426"/>
            <a:ext cx="12471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14</a:t>
            </a:r>
            <a:endParaRPr b="0" i="0" sz="1400" u="none" cap="none" strike="noStrike">
              <a:solidFill>
                <a:srgbClr val="000000"/>
              </a:solidFill>
              <a:latin typeface="Arial"/>
              <a:ea typeface="Arial"/>
              <a:cs typeface="Arial"/>
              <a:sym typeface="Arial"/>
            </a:endParaRPr>
          </a:p>
        </p:txBody>
      </p:sp>
      <p:sp>
        <p:nvSpPr>
          <p:cNvPr id="1288" name="Google Shape;1288;p2"/>
          <p:cNvSpPr txBox="1"/>
          <p:nvPr/>
        </p:nvSpPr>
        <p:spPr>
          <a:xfrm>
            <a:off x="4624331" y="7837486"/>
            <a:ext cx="1264500" cy="40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Verdana"/>
                <a:ea typeface="Verdana"/>
                <a:cs typeface="Verdana"/>
                <a:sym typeface="Verdana"/>
              </a:rPr>
              <a:t>Sidan 16</a:t>
            </a:r>
            <a:endParaRPr b="0" i="0" sz="1400" u="none" cap="none" strike="noStrike">
              <a:solidFill>
                <a:srgbClr val="000000"/>
              </a:solidFill>
              <a:latin typeface="Arial"/>
              <a:ea typeface="Arial"/>
              <a:cs typeface="Arial"/>
              <a:sym typeface="Arial"/>
            </a:endParaRPr>
          </a:p>
        </p:txBody>
      </p:sp>
      <p:sp>
        <p:nvSpPr>
          <p:cNvPr id="1289" name="Google Shape;1289;p2"/>
          <p:cNvSpPr txBox="1"/>
          <p:nvPr>
            <p:ph idx="5" type="body"/>
          </p:nvPr>
        </p:nvSpPr>
        <p:spPr>
          <a:xfrm>
            <a:off x="-3481726" y="4032698"/>
            <a:ext cx="412383" cy="40688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0"/>
              </a:spcBef>
              <a:spcAft>
                <a:spcPts val="0"/>
              </a:spcAft>
              <a:buClr>
                <a:schemeClr val="lt1"/>
              </a:buClr>
              <a:buSzPts val="2800"/>
              <a:buNone/>
            </a:pPr>
            <a:r>
              <a:t/>
            </a:r>
            <a:endParaRPr/>
          </a:p>
        </p:txBody>
      </p:sp>
      <p:sp>
        <p:nvSpPr>
          <p:cNvPr id="1290" name="Google Shape;1290;p2"/>
          <p:cNvSpPr txBox="1"/>
          <p:nvPr/>
        </p:nvSpPr>
        <p:spPr>
          <a:xfrm>
            <a:off x="245139" y="4234449"/>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1</a:t>
            </a:r>
            <a:endParaRPr b="0" i="0" sz="1400" u="none" cap="none" strike="noStrike">
              <a:solidFill>
                <a:srgbClr val="000000"/>
              </a:solidFill>
              <a:latin typeface="Arial"/>
              <a:ea typeface="Arial"/>
              <a:cs typeface="Arial"/>
              <a:sym typeface="Arial"/>
            </a:endParaRPr>
          </a:p>
        </p:txBody>
      </p:sp>
      <p:sp>
        <p:nvSpPr>
          <p:cNvPr id="1291" name="Google Shape;1291;p2"/>
          <p:cNvSpPr txBox="1"/>
          <p:nvPr/>
        </p:nvSpPr>
        <p:spPr>
          <a:xfrm>
            <a:off x="308650" y="7249754"/>
            <a:ext cx="1023938"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Verdana"/>
                <a:ea typeface="Verdana"/>
                <a:cs typeface="Verdana"/>
                <a:sym typeface="Verdana"/>
              </a:rPr>
              <a:t>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0x0101002ED643E211AE0441AFBAC142F1F1C535</vt:lpwstr>
  </property>
  <property fmtid="{D5CDD505-2E9C-101B-9397-08002B2CF9AE}" pid="3" name="MediaServiceImageTags">
    <vt:lpwstr/>
  </property>
</Properties>
</file>