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8"/>
  </p:notesMasterIdLst>
  <p:sldIdLst>
    <p:sldId id="362" r:id="rId2"/>
    <p:sldId id="366" r:id="rId3"/>
    <p:sldId id="406" r:id="rId4"/>
    <p:sldId id="410" r:id="rId5"/>
    <p:sldId id="411" r:id="rId6"/>
    <p:sldId id="412" r:id="rId7"/>
  </p:sldIdLst>
  <p:sldSz cx="12192000" cy="6858000"/>
  <p:notesSz cx="6858000" cy="9144000"/>
  <p:defaultTextStyle>
    <a:defPPr>
      <a:defRPr lang="sv-S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6D6E7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44170"/>
    <p:restoredTop sz="94668"/>
  </p:normalViewPr>
  <p:slideViewPr>
    <p:cSldViewPr snapToGrid="0">
      <p:cViewPr varScale="1">
        <p:scale>
          <a:sx n="61" d="100"/>
          <a:sy n="61" d="100"/>
        </p:scale>
        <p:origin x="232" y="19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sidhuvu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3" name="Platshållare för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5202BB-5A6F-FD4A-B626-02E26C2A05FE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4" name="Platshållare för bildobjekt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sv-SE"/>
          </a:p>
        </p:txBody>
      </p:sp>
      <p:sp>
        <p:nvSpPr>
          <p:cNvPr id="5" name="Platshållare för anteckninga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6" name="Platshållare för sidfot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sv-SE"/>
          </a:p>
        </p:txBody>
      </p:sp>
      <p:sp>
        <p:nvSpPr>
          <p:cNvPr id="7" name="Platshållare för bildnumm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B6D2490-9BCC-AE43-8F6A-11FCCF2EE5AF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83001596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47">
          <a:extLst>
            <a:ext uri="{FF2B5EF4-FFF2-40B4-BE49-F238E27FC236}">
              <a16:creationId xmlns:a16="http://schemas.microsoft.com/office/drawing/2014/main" id="{CBB765C7-345D-409C-A245-9A02654347E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8" name="Google Shape;1348;p94:notes">
            <a:extLst>
              <a:ext uri="{FF2B5EF4-FFF2-40B4-BE49-F238E27FC236}">
                <a16:creationId xmlns:a16="http://schemas.microsoft.com/office/drawing/2014/main" id="{1B6F9A2A-55EA-578A-1034-07A3713B2A5C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349" name="Google Shape;1349;p94:notes">
            <a:extLst>
              <a:ext uri="{FF2B5EF4-FFF2-40B4-BE49-F238E27FC236}">
                <a16:creationId xmlns:a16="http://schemas.microsoft.com/office/drawing/2014/main" id="{E4721412-E8C5-94F4-48B8-619C848D69F0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25617749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1347">
          <a:extLst>
            <a:ext uri="{FF2B5EF4-FFF2-40B4-BE49-F238E27FC236}">
              <a16:creationId xmlns:a16="http://schemas.microsoft.com/office/drawing/2014/main" id="{EC8B6C8F-DFD9-8AFD-21BB-B4197C4850F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8" name="Google Shape;1348;p94:notes">
            <a:extLst>
              <a:ext uri="{FF2B5EF4-FFF2-40B4-BE49-F238E27FC236}">
                <a16:creationId xmlns:a16="http://schemas.microsoft.com/office/drawing/2014/main" id="{AAFD6DE8-56D8-ADD5-EA8D-93634974683F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/>
          </a:p>
        </p:txBody>
      </p:sp>
      <p:sp>
        <p:nvSpPr>
          <p:cNvPr id="1349" name="Google Shape;1349;p94:notes">
            <a:extLst>
              <a:ext uri="{FF2B5EF4-FFF2-40B4-BE49-F238E27FC236}">
                <a16:creationId xmlns:a16="http://schemas.microsoft.com/office/drawing/2014/main" id="{97E24068-95FD-4D33-36DB-DF23879AF681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30766120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21A8C398-4912-B8DC-B643-955337E4F18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1FCB2949-F25F-AA2A-3F07-EEDF7821B250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6F08A630-F1FB-ADC8-352A-B1725B95AC2D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207829921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172F9569-BCFF-8CC5-FE10-CB7301E293D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3839BA87-07E3-1B05-58A2-4A58E62CFC43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99600FA1-80E2-73CC-2337-5016E68E2563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3110922650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AA8CBF08-066B-9EF9-D823-E8DCA252E0F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B383BA40-B476-8D7F-652C-9A12430B269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21894384-3376-7D09-E896-FA6946592B6B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59953695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668">
          <a:extLst>
            <a:ext uri="{FF2B5EF4-FFF2-40B4-BE49-F238E27FC236}">
              <a16:creationId xmlns:a16="http://schemas.microsoft.com/office/drawing/2014/main" id="{54F3DEAB-3D2E-F263-00D1-02040D628E76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9" name="Google Shape;669;p17:notes">
            <a:extLst>
              <a:ext uri="{FF2B5EF4-FFF2-40B4-BE49-F238E27FC236}">
                <a16:creationId xmlns:a16="http://schemas.microsoft.com/office/drawing/2014/main" id="{1232C04C-9FB8-50DD-F017-AAEA9E47CFDA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85790" y="4343395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endParaRPr dirty="0"/>
          </a:p>
        </p:txBody>
      </p:sp>
      <p:sp>
        <p:nvSpPr>
          <p:cNvPr id="670" name="Google Shape;670;p17:notes">
            <a:extLst>
              <a:ext uri="{FF2B5EF4-FFF2-40B4-BE49-F238E27FC236}">
                <a16:creationId xmlns:a16="http://schemas.microsoft.com/office/drawing/2014/main" id="{7737188C-CF92-7B9E-B6F7-C2D4AD169291}"/>
              </a:ext>
            </a:extLst>
          </p:cNvPr>
          <p:cNvSpPr>
            <a:spLocks noGrp="1" noRot="1" noChangeAspect="1"/>
          </p:cNvSpPr>
          <p:nvPr>
            <p:ph type="sldImg" idx="2"/>
          </p:nvPr>
        </p:nvSpPr>
        <p:spPr>
          <a:xfrm>
            <a:off x="382588" y="685800"/>
            <a:ext cx="6094412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</p:spTree>
    <p:extLst>
      <p:ext uri="{BB962C8B-B14F-4D97-AF65-F5344CB8AC3E}">
        <p14:creationId xmlns:p14="http://schemas.microsoft.com/office/powerpoint/2010/main" val="161517556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Rubrikbil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F5D66EA6-6D79-AF50-CD43-6C7D0C179F5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Underrubrik 2">
            <a:extLst>
              <a:ext uri="{FF2B5EF4-FFF2-40B4-BE49-F238E27FC236}">
                <a16:creationId xmlns:a16="http://schemas.microsoft.com/office/drawing/2014/main" id="{38D61EEE-0092-7DB2-0714-B962DB0D419C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sv-SE"/>
              <a:t>Klicka här för att ändra mall för underrubrikformat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8DDA45D1-DEF3-A5AC-47B7-9111F45040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D81205DB-9ABC-557A-0AB8-E2344FCCCB4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97357E3A-3F21-8A5C-C692-1FC7C4D999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4607582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Rubrik och lodrät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6C3A655C-D0B7-8B25-4C75-3809D3B034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FE133A7E-211D-A6FE-DF04-EF75AA0A2A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037D9DA3-2F9F-9120-1EF6-884F9BB2C92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3B6AB511-DE34-ADE3-089C-190DF5CA92C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E6B88CDE-2B4E-33AC-2133-5A83289589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9948542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Lodrät rubrik och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Lodrät rubrik 1">
            <a:extLst>
              <a:ext uri="{FF2B5EF4-FFF2-40B4-BE49-F238E27FC236}">
                <a16:creationId xmlns:a16="http://schemas.microsoft.com/office/drawing/2014/main" id="{1F5F5CA2-AC16-3AAA-1893-AF1E6936870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lodrät text 2">
            <a:extLst>
              <a:ext uri="{FF2B5EF4-FFF2-40B4-BE49-F238E27FC236}">
                <a16:creationId xmlns:a16="http://schemas.microsoft.com/office/drawing/2014/main" id="{F0B51D9E-9A38-1951-896E-53390213701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201CED90-985E-1F6F-C6E5-9F68186BC6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2088F8CE-D532-0987-191E-66DDBF069D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19F01CE2-7645-C985-293D-0B56B77EC3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78433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 and body">
    <p:spTree>
      <p:nvGrpSpPr>
        <p:cNvPr id="1" name="Shape 5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Google Shape;52;p49"/>
          <p:cNvSpPr txBox="1">
            <a:spLocks noGrp="1"/>
          </p:cNvSpPr>
          <p:nvPr>
            <p:ph type="body" idx="1"/>
          </p:nvPr>
        </p:nvSpPr>
        <p:spPr>
          <a:xfrm>
            <a:off x="725853" y="2022259"/>
            <a:ext cx="10879995" cy="3849919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609593" lvl="0" indent="-304798" algn="l">
              <a:lnSpc>
                <a:spcPct val="103333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2401" b="0" i="0">
                <a:solidFill>
                  <a:srgbClr val="6D6E7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2pPr>
            <a:lvl3pPr marL="1828777" lvl="2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3pPr>
            <a:lvl4pPr marL="2438370" lvl="3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4pPr>
            <a:lvl5pPr marL="3047962" lvl="4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None/>
              <a:defRPr sz="2000" b="0" i="0">
                <a:solidFill>
                  <a:schemeClr val="lt1"/>
                </a:solidFill>
                <a:latin typeface="Montserrat Light"/>
                <a:ea typeface="Montserrat Light"/>
                <a:cs typeface="Montserrat Light"/>
                <a:sym typeface="Montserrat Light"/>
              </a:defRPr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3" name="Google Shape;53;p49"/>
          <p:cNvSpPr txBox="1">
            <a:spLocks noGrp="1"/>
          </p:cNvSpPr>
          <p:nvPr>
            <p:ph type="body" idx="2"/>
          </p:nvPr>
        </p:nvSpPr>
        <p:spPr>
          <a:xfrm>
            <a:off x="725855" y="738158"/>
            <a:ext cx="10849143" cy="803655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609593" lvl="0" indent="-30479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 sz="3600" b="1" i="0">
                <a:solidFill>
                  <a:srgbClr val="69ADAD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1219184" lvl="1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marL="1828777" lvl="2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marL="2438370" lvl="3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marL="3047962" lvl="4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marL="3657554" lvl="5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marL="4267147" lvl="6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marL="4876739" lvl="7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marL="5486331" lvl="8" indent="-423328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54" name="Google Shape;54;p49"/>
          <p:cNvSpPr txBox="1">
            <a:spLocks noGrp="1"/>
          </p:cNvSpPr>
          <p:nvPr>
            <p:ph type="sldNum" idx="12"/>
          </p:nvPr>
        </p:nvSpPr>
        <p:spPr>
          <a:xfrm>
            <a:off x="11284488" y="6173687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ctr" anchorCtr="0">
            <a:noAutofit/>
          </a:bodyPr>
          <a:lstStyle>
            <a:lvl1pPr marL="0" lvl="0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marL="0" lvl="1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marL="0" lvl="2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marL="0" lvl="3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marL="0" lvl="4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marL="0" lvl="5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marL="0" lvl="6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marL="0" lvl="7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marL="0" lvl="8" indent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  <a:defRPr sz="2133" b="0" i="0" u="none" strike="noStrike" cap="none">
                <a:solidFill>
                  <a:srgbClr val="8AC03B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fld id="{00000000-1234-1234-1234-123412341234}" type="slidenum">
              <a:rPr lang="it" smtClean="0"/>
              <a:pPr/>
              <a:t>‹#›</a:t>
            </a:fld>
            <a:endParaRPr lang="it"/>
          </a:p>
        </p:txBody>
      </p:sp>
    </p:spTree>
    <p:extLst>
      <p:ext uri="{BB962C8B-B14F-4D97-AF65-F5344CB8AC3E}">
        <p14:creationId xmlns:p14="http://schemas.microsoft.com/office/powerpoint/2010/main" val="42209672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Rubrik och innehål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20FA8D8D-B7E0-789A-FE33-9B44BCBBA17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5170FE3E-E919-6F8B-15CF-412F964D1994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5BB1F911-8315-F358-501E-F1FB07E9B74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A20E7D58-C138-073E-21C1-12C3420D76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BAC7FFA8-03A6-05DA-EEF7-6F78009350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38760224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vsnitts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5A5CB977-95C0-6B20-5AB3-1B1C58A7346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7FF54875-E86B-0752-1300-E064401C5E2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6FBE0833-D8E5-86F7-834E-A255B83BAD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8C3F6317-731E-9A61-DD75-5C802FE010F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2307A3CD-5A96-CE43-076C-070A82B7FE3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1795802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vå del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1047EB4C-63B7-0B53-8914-E1035102D8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62DAA387-D3C6-59A4-C8F8-C7BA264816C0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8125AD65-5596-467B-5817-4B2D46039FE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31ACE05C-BDF4-2C55-2E3E-8D81AE3F058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1EDCEB99-0B95-5919-5A5D-2A9CB88AD0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EB7D1979-F853-B8CC-5824-1BA5422C0E5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70356211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Jämföre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785A6502-B373-A252-1B31-F746889878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7890617B-30F7-6D52-8C78-DEFFEAC31FC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4" name="Platshållare för innehåll 3">
            <a:extLst>
              <a:ext uri="{FF2B5EF4-FFF2-40B4-BE49-F238E27FC236}">
                <a16:creationId xmlns:a16="http://schemas.microsoft.com/office/drawing/2014/main" id="{DA4E8434-2A29-C3EB-1329-EB2970FAF084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5" name="Platshållare för text 4">
            <a:extLst>
              <a:ext uri="{FF2B5EF4-FFF2-40B4-BE49-F238E27FC236}">
                <a16:creationId xmlns:a16="http://schemas.microsoft.com/office/drawing/2014/main" id="{9FBFA7DC-5463-3A61-6321-E58223508479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6" name="Platshållare för innehåll 5">
            <a:extLst>
              <a:ext uri="{FF2B5EF4-FFF2-40B4-BE49-F238E27FC236}">
                <a16:creationId xmlns:a16="http://schemas.microsoft.com/office/drawing/2014/main" id="{E257FF57-8FFB-1665-B2EC-1AB5EE74E7BB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7" name="Platshållare för datum 6">
            <a:extLst>
              <a:ext uri="{FF2B5EF4-FFF2-40B4-BE49-F238E27FC236}">
                <a16:creationId xmlns:a16="http://schemas.microsoft.com/office/drawing/2014/main" id="{46E9E7D1-304D-0026-D6E7-7AA2F103AF0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8" name="Platshållare för sidfot 7">
            <a:extLst>
              <a:ext uri="{FF2B5EF4-FFF2-40B4-BE49-F238E27FC236}">
                <a16:creationId xmlns:a16="http://schemas.microsoft.com/office/drawing/2014/main" id="{16B6D044-A692-4876-82A1-336F963D4C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9" name="Platshållare för bildnummer 8">
            <a:extLst>
              <a:ext uri="{FF2B5EF4-FFF2-40B4-BE49-F238E27FC236}">
                <a16:creationId xmlns:a16="http://schemas.microsoft.com/office/drawing/2014/main" id="{FA9EB5E3-53BF-6267-1122-6DC28514988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1942348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Endast rubri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506D896C-BB84-D84C-F5F6-0AB68488CA7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datum 2">
            <a:extLst>
              <a:ext uri="{FF2B5EF4-FFF2-40B4-BE49-F238E27FC236}">
                <a16:creationId xmlns:a16="http://schemas.microsoft.com/office/drawing/2014/main" id="{BE3DD73C-7FAC-079D-76EA-14E8550270D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4" name="Platshållare för sidfot 3">
            <a:extLst>
              <a:ext uri="{FF2B5EF4-FFF2-40B4-BE49-F238E27FC236}">
                <a16:creationId xmlns:a16="http://schemas.microsoft.com/office/drawing/2014/main" id="{EAA6B9CA-0A27-F351-C2C0-A92A96EFAA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5" name="Platshållare för bildnummer 4">
            <a:extLst>
              <a:ext uri="{FF2B5EF4-FFF2-40B4-BE49-F238E27FC236}">
                <a16:creationId xmlns:a16="http://schemas.microsoft.com/office/drawing/2014/main" id="{8CFE7F72-3B07-CF34-7702-B5A74F7715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944503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T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datum 1">
            <a:extLst>
              <a:ext uri="{FF2B5EF4-FFF2-40B4-BE49-F238E27FC236}">
                <a16:creationId xmlns:a16="http://schemas.microsoft.com/office/drawing/2014/main" id="{C7FA9A7C-E765-AF14-6ADA-660C96AF91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3" name="Platshållare för sidfot 2">
            <a:extLst>
              <a:ext uri="{FF2B5EF4-FFF2-40B4-BE49-F238E27FC236}">
                <a16:creationId xmlns:a16="http://schemas.microsoft.com/office/drawing/2014/main" id="{6825E28E-93CB-F572-D99D-5F5788A2481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4" name="Platshållare för bildnummer 3">
            <a:extLst>
              <a:ext uri="{FF2B5EF4-FFF2-40B4-BE49-F238E27FC236}">
                <a16:creationId xmlns:a16="http://schemas.microsoft.com/office/drawing/2014/main" id="{CD9A634C-75DD-080B-70FE-0B6B62C7EE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86709347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ext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8B1D67C9-3E2E-F650-1817-DDC4C8F7D6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innehåll 2">
            <a:extLst>
              <a:ext uri="{FF2B5EF4-FFF2-40B4-BE49-F238E27FC236}">
                <a16:creationId xmlns:a16="http://schemas.microsoft.com/office/drawing/2014/main" id="{B11B61CB-F1C2-55B2-7003-168B2285C93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4796863C-6CC1-6F2F-028B-3C293266E5A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B08FDBD1-9707-4F82-55B2-9E409811B8A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27110947-6B9D-5C37-E9AC-193395BF3B8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33FD841F-31B4-EAD3-590D-FBBD728C0B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08897330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ed bild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ubrik 1">
            <a:extLst>
              <a:ext uri="{FF2B5EF4-FFF2-40B4-BE49-F238E27FC236}">
                <a16:creationId xmlns:a16="http://schemas.microsoft.com/office/drawing/2014/main" id="{79AF871F-4F13-FB0F-5372-2429DDBDB1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bild 2">
            <a:extLst>
              <a:ext uri="{FF2B5EF4-FFF2-40B4-BE49-F238E27FC236}">
                <a16:creationId xmlns:a16="http://schemas.microsoft.com/office/drawing/2014/main" id="{89FC6C01-E8B4-C0B2-C188-F3F481359AB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sv-SE"/>
          </a:p>
        </p:txBody>
      </p:sp>
      <p:sp>
        <p:nvSpPr>
          <p:cNvPr id="4" name="Platshållare för text 3">
            <a:extLst>
              <a:ext uri="{FF2B5EF4-FFF2-40B4-BE49-F238E27FC236}">
                <a16:creationId xmlns:a16="http://schemas.microsoft.com/office/drawing/2014/main" id="{69FC904C-394B-120D-F783-E5BACDB4130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sv-SE"/>
              <a:t>Klicka här för att ändra format på bakgrundstexten</a:t>
            </a:r>
          </a:p>
        </p:txBody>
      </p:sp>
      <p:sp>
        <p:nvSpPr>
          <p:cNvPr id="5" name="Platshållare för datum 4">
            <a:extLst>
              <a:ext uri="{FF2B5EF4-FFF2-40B4-BE49-F238E27FC236}">
                <a16:creationId xmlns:a16="http://schemas.microsoft.com/office/drawing/2014/main" id="{9405A90F-F2CC-6BBD-884E-A4EE9A0DEE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6" name="Platshållare för sidfot 5">
            <a:extLst>
              <a:ext uri="{FF2B5EF4-FFF2-40B4-BE49-F238E27FC236}">
                <a16:creationId xmlns:a16="http://schemas.microsoft.com/office/drawing/2014/main" id="{25F69AC2-0568-D65B-66AD-B75698BBA91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sv-SE"/>
          </a:p>
        </p:txBody>
      </p:sp>
      <p:sp>
        <p:nvSpPr>
          <p:cNvPr id="7" name="Platshållare för bildnummer 6">
            <a:extLst>
              <a:ext uri="{FF2B5EF4-FFF2-40B4-BE49-F238E27FC236}">
                <a16:creationId xmlns:a16="http://schemas.microsoft.com/office/drawing/2014/main" id="{387299CD-036B-A859-6A14-BF9FCD24C0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3972871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tshållare för rubrik 1">
            <a:extLst>
              <a:ext uri="{FF2B5EF4-FFF2-40B4-BE49-F238E27FC236}">
                <a16:creationId xmlns:a16="http://schemas.microsoft.com/office/drawing/2014/main" id="{64EB238B-6DB6-1FB5-782E-40D12F2E82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sv-SE"/>
              <a:t>Klicka här för att ändra mall för rubrikformat</a:t>
            </a:r>
          </a:p>
        </p:txBody>
      </p:sp>
      <p:sp>
        <p:nvSpPr>
          <p:cNvPr id="3" name="Platshållare för text 2">
            <a:extLst>
              <a:ext uri="{FF2B5EF4-FFF2-40B4-BE49-F238E27FC236}">
                <a16:creationId xmlns:a16="http://schemas.microsoft.com/office/drawing/2014/main" id="{798F474A-8497-073E-594C-31ECCAE801B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sv-SE"/>
              <a:t>Klicka här för att ändra format på bakgrundstexten</a:t>
            </a:r>
          </a:p>
          <a:p>
            <a:pPr lvl="1"/>
            <a:r>
              <a:rPr lang="sv-SE"/>
              <a:t>Nivå två</a:t>
            </a:r>
          </a:p>
          <a:p>
            <a:pPr lvl="2"/>
            <a:r>
              <a:rPr lang="sv-SE"/>
              <a:t>Nivå tre</a:t>
            </a:r>
          </a:p>
          <a:p>
            <a:pPr lvl="3"/>
            <a:r>
              <a:rPr lang="sv-SE"/>
              <a:t>Nivå fyra</a:t>
            </a:r>
          </a:p>
          <a:p>
            <a:pPr lvl="4"/>
            <a:r>
              <a:rPr lang="sv-SE"/>
              <a:t>Nivå fem</a:t>
            </a:r>
          </a:p>
        </p:txBody>
      </p:sp>
      <p:sp>
        <p:nvSpPr>
          <p:cNvPr id="4" name="Platshållare för datum 3">
            <a:extLst>
              <a:ext uri="{FF2B5EF4-FFF2-40B4-BE49-F238E27FC236}">
                <a16:creationId xmlns:a16="http://schemas.microsoft.com/office/drawing/2014/main" id="{11B6A65F-A050-C61A-9732-DA7BCCC82C8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661217D-E9DF-554D-8F78-F4AE64D34C64}" type="datetimeFigureOut">
              <a:rPr lang="sv-SE" smtClean="0"/>
              <a:t>2025-05-05</a:t>
            </a:fld>
            <a:endParaRPr lang="sv-SE"/>
          </a:p>
        </p:txBody>
      </p:sp>
      <p:sp>
        <p:nvSpPr>
          <p:cNvPr id="5" name="Platshållare för sidfot 4">
            <a:extLst>
              <a:ext uri="{FF2B5EF4-FFF2-40B4-BE49-F238E27FC236}">
                <a16:creationId xmlns:a16="http://schemas.microsoft.com/office/drawing/2014/main" id="{857DF006-9826-0569-B842-9DFE9676A51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sv-SE"/>
          </a:p>
        </p:txBody>
      </p:sp>
      <p:sp>
        <p:nvSpPr>
          <p:cNvPr id="6" name="Platshållare för bildnummer 5">
            <a:extLst>
              <a:ext uri="{FF2B5EF4-FFF2-40B4-BE49-F238E27FC236}">
                <a16:creationId xmlns:a16="http://schemas.microsoft.com/office/drawing/2014/main" id="{91E9C91C-1A6A-8059-3382-90A8632799C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29C8534-FFC8-E84C-81FB-C291D7C74AB5}" type="slidenum">
              <a:rPr lang="sv-SE" smtClean="0"/>
              <a:t>‹#›</a:t>
            </a:fld>
            <a:endParaRPr lang="sv-SE"/>
          </a:p>
        </p:txBody>
      </p:sp>
    </p:spTree>
    <p:extLst>
      <p:ext uri="{BB962C8B-B14F-4D97-AF65-F5344CB8AC3E}">
        <p14:creationId xmlns:p14="http://schemas.microsoft.com/office/powerpoint/2010/main" val="225877080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50">
          <a:extLst>
            <a:ext uri="{FF2B5EF4-FFF2-40B4-BE49-F238E27FC236}">
              <a16:creationId xmlns:a16="http://schemas.microsoft.com/office/drawing/2014/main" id="{80A93D70-ABB3-56EB-2211-9487F28D1D7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1" name="Google Shape;1351;p94">
            <a:extLst>
              <a:ext uri="{FF2B5EF4-FFF2-40B4-BE49-F238E27FC236}">
                <a16:creationId xmlns:a16="http://schemas.microsoft.com/office/drawing/2014/main" id="{BB135433-D0E4-B7BF-2831-24209F65B84F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/>
          </a:p>
        </p:txBody>
      </p:sp>
      <p:sp>
        <p:nvSpPr>
          <p:cNvPr id="1352" name="Google Shape;1352;p94">
            <a:extLst>
              <a:ext uri="{FF2B5EF4-FFF2-40B4-BE49-F238E27FC236}">
                <a16:creationId xmlns:a16="http://schemas.microsoft.com/office/drawing/2014/main" id="{9A69501F-5854-DC69-C679-18B8930A32AC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/>
          </a:p>
        </p:txBody>
      </p:sp>
      <p:sp>
        <p:nvSpPr>
          <p:cNvPr id="1353" name="Google Shape;1353;p94">
            <a:extLst>
              <a:ext uri="{FF2B5EF4-FFF2-40B4-BE49-F238E27FC236}">
                <a16:creationId xmlns:a16="http://schemas.microsoft.com/office/drawing/2014/main" id="{6992864A-A8B5-8F6B-B2EB-5FD2396ED9FC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965200" y="1541278"/>
            <a:ext cx="10058400" cy="433090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Représenter visuellement nos idées et nos liens de manière structurée. En partant d'une idée centrale, vous pouvez la décliner en sous-thèmes, en utilisant des mots-clés, des images et des couleurs pour stimuler la créativité et l'innovation. Cela vous aide à comprendre des informations complexes et à explorer de nouvelles possibilités pour votre projet d'écotourisme.</a:t>
            </a:r>
          </a:p>
          <a:p>
            <a:pPr marL="0" indent="0">
              <a:lnSpc>
                <a:spcPct val="100000"/>
              </a:lnSpc>
            </a:pPr>
            <a:endParaRPr lang="en-GB" sz="1867" dirty="0"/>
          </a:p>
        </p:txBody>
      </p:sp>
      <p:sp>
        <p:nvSpPr>
          <p:cNvPr id="1354" name="Google Shape;1354;p94">
            <a:extLst>
              <a:ext uri="{FF2B5EF4-FFF2-40B4-BE49-F238E27FC236}">
                <a16:creationId xmlns:a16="http://schemas.microsoft.com/office/drawing/2014/main" id="{B54EC3A2-022E-FEB5-A05C-E6BA4A8283D4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877558" y="535602"/>
            <a:ext cx="9638295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en-GB" sz="2667" dirty="0">
                <a:solidFill>
                  <a:srgbClr val="FF9933"/>
                </a:solidFill>
              </a:rPr>
              <a:t>Exercice : </a:t>
            </a:r>
            <a:r>
              <a:rPr lang="en-GB" sz="2133" b="0" dirty="0">
                <a:solidFill>
                  <a:schemeClr val="tx2">
                    <a:lumMod val="50000"/>
                  </a:schemeClr>
                </a:solidFill>
              </a:rPr>
              <a:t>Cartographie de l'esprit</a:t>
            </a:r>
          </a:p>
        </p:txBody>
      </p:sp>
      <p:sp>
        <p:nvSpPr>
          <p:cNvPr id="1355" name="Google Shape;1355;p94">
            <a:extLst>
              <a:ext uri="{FF2B5EF4-FFF2-40B4-BE49-F238E27FC236}">
                <a16:creationId xmlns:a16="http://schemas.microsoft.com/office/drawing/2014/main" id="{B075B359-91C6-D5FB-FAFE-893B493A09E5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69ADAD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>
              <a:solidFill>
                <a:schemeClr val="lt1"/>
              </a:solidFill>
            </a:endParaRPr>
          </a:p>
        </p:txBody>
      </p:sp>
      <p:sp>
        <p:nvSpPr>
          <p:cNvPr id="1356" name="Google Shape;1356;p94">
            <a:extLst>
              <a:ext uri="{FF2B5EF4-FFF2-40B4-BE49-F238E27FC236}">
                <a16:creationId xmlns:a16="http://schemas.microsoft.com/office/drawing/2014/main" id="{DD88CF15-FED5-5D49-8840-93824DF5B097}"/>
              </a:ext>
            </a:extLst>
          </p:cNvPr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862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/>
          </a:p>
        </p:txBody>
      </p:sp>
      <p:sp>
        <p:nvSpPr>
          <p:cNvPr id="1357" name="Google Shape;1357;p94">
            <a:extLst>
              <a:ext uri="{FF2B5EF4-FFF2-40B4-BE49-F238E27FC236}">
                <a16:creationId xmlns:a16="http://schemas.microsoft.com/office/drawing/2014/main" id="{F286ED41-6F46-8E90-041D-40BCC644CC5B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60933" rIns="121901" bIns="60933" rtlCol="0" anchor="ctr" anchorCtr="0">
            <a:noAutofit/>
          </a:bodyPr>
          <a:lstStyle/>
          <a:p>
            <a:fld id="{00000000-1234-1234-1234-123412341234}" type="slidenum">
              <a:rPr lang="en-GB" smtClean="0"/>
              <a:t>1</a:t>
            </a:fld>
            <a:endParaRPr lang="en-GB"/>
          </a:p>
        </p:txBody>
      </p:sp>
      <p:grpSp>
        <p:nvGrpSpPr>
          <p:cNvPr id="1358" name="Google Shape;1358;p94">
            <a:extLst>
              <a:ext uri="{FF2B5EF4-FFF2-40B4-BE49-F238E27FC236}">
                <a16:creationId xmlns:a16="http://schemas.microsoft.com/office/drawing/2014/main" id="{DD24A308-B980-F2F0-E976-E6505AC807FB}"/>
              </a:ext>
            </a:extLst>
          </p:cNvPr>
          <p:cNvGrpSpPr/>
          <p:nvPr/>
        </p:nvGrpSpPr>
        <p:grpSpPr>
          <a:xfrm>
            <a:off x="392627" y="371961"/>
            <a:ext cx="1092307" cy="1079848"/>
            <a:chOff x="3987863" y="749845"/>
            <a:chExt cx="1138917" cy="1002207"/>
          </a:xfrm>
        </p:grpSpPr>
        <p:grpSp>
          <p:nvGrpSpPr>
            <p:cNvPr id="1359" name="Google Shape;1359;p94">
              <a:extLst>
                <a:ext uri="{FF2B5EF4-FFF2-40B4-BE49-F238E27FC236}">
                  <a16:creationId xmlns:a16="http://schemas.microsoft.com/office/drawing/2014/main" id="{E8D97A2D-EF52-3530-305A-4D30D3BFE7D2}"/>
                </a:ext>
              </a:extLst>
            </p:cNvPr>
            <p:cNvGrpSpPr/>
            <p:nvPr/>
          </p:nvGrpSpPr>
          <p:grpSpPr>
            <a:xfrm>
              <a:off x="4384008" y="972375"/>
              <a:ext cx="346627" cy="558795"/>
              <a:chOff x="4384008" y="972375"/>
              <a:chExt cx="346627" cy="558795"/>
            </a:xfrm>
          </p:grpSpPr>
          <p:sp>
            <p:nvSpPr>
              <p:cNvPr id="1360" name="Google Shape;1360;p94">
                <a:extLst>
                  <a:ext uri="{FF2B5EF4-FFF2-40B4-BE49-F238E27FC236}">
                    <a16:creationId xmlns:a16="http://schemas.microsoft.com/office/drawing/2014/main" id="{E953A6A0-9BCA-2A4D-2CC0-805BBA6C30EA}"/>
                  </a:ext>
                </a:extLst>
              </p:cNvPr>
              <p:cNvSpPr/>
              <p:nvPr/>
            </p:nvSpPr>
            <p:spPr>
              <a:xfrm>
                <a:off x="4384008" y="1059738"/>
                <a:ext cx="344976" cy="382420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382420" extrusionOk="0">
                    <a:moveTo>
                      <a:pt x="344976" y="0"/>
                    </a:moveTo>
                    <a:cubicBezTo>
                      <a:pt x="344976" y="191211"/>
                      <a:pt x="0" y="191211"/>
                      <a:pt x="0" y="382421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1" name="Google Shape;1361;p94">
                <a:extLst>
                  <a:ext uri="{FF2B5EF4-FFF2-40B4-BE49-F238E27FC236}">
                    <a16:creationId xmlns:a16="http://schemas.microsoft.com/office/drawing/2014/main" id="{074DFF6D-3F2C-D4FF-42ED-A0892F01234E}"/>
                  </a:ext>
                </a:extLst>
              </p:cNvPr>
              <p:cNvSpPr/>
              <p:nvPr/>
            </p:nvSpPr>
            <p:spPr>
              <a:xfrm>
                <a:off x="4384008" y="1059738"/>
                <a:ext cx="344976" cy="382420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382420" extrusionOk="0">
                    <a:moveTo>
                      <a:pt x="0" y="0"/>
                    </a:moveTo>
                    <a:cubicBezTo>
                      <a:pt x="0" y="191211"/>
                      <a:pt x="344976" y="191211"/>
                      <a:pt x="344976" y="382421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2" name="Google Shape;1362;p94">
                <a:extLst>
                  <a:ext uri="{FF2B5EF4-FFF2-40B4-BE49-F238E27FC236}">
                    <a16:creationId xmlns:a16="http://schemas.microsoft.com/office/drawing/2014/main" id="{BB706110-8200-D6E7-226B-386159CDD010}"/>
                  </a:ext>
                </a:extLst>
              </p:cNvPr>
              <p:cNvSpPr/>
              <p:nvPr/>
            </p:nvSpPr>
            <p:spPr>
              <a:xfrm>
                <a:off x="4384008" y="1442159"/>
                <a:ext cx="344976" cy="89011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89011" extrusionOk="0">
                    <a:moveTo>
                      <a:pt x="0" y="0"/>
                    </a:moveTo>
                    <a:lnTo>
                      <a:pt x="344977" y="0"/>
                    </a:lnTo>
                    <a:lnTo>
                      <a:pt x="344977" y="89012"/>
                    </a:lnTo>
                    <a:lnTo>
                      <a:pt x="0" y="89012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3" name="Google Shape;1363;p94">
                <a:extLst>
                  <a:ext uri="{FF2B5EF4-FFF2-40B4-BE49-F238E27FC236}">
                    <a16:creationId xmlns:a16="http://schemas.microsoft.com/office/drawing/2014/main" id="{972CEA68-D9CE-403D-FE52-DEE464002F73}"/>
                  </a:ext>
                </a:extLst>
              </p:cNvPr>
              <p:cNvSpPr/>
              <p:nvPr/>
            </p:nvSpPr>
            <p:spPr>
              <a:xfrm>
                <a:off x="4384008" y="972375"/>
                <a:ext cx="346627" cy="87363"/>
              </a:xfrm>
              <a:custGeom>
                <a:avLst/>
                <a:gdLst/>
                <a:ahLst/>
                <a:cxnLst/>
                <a:rect l="l" t="t" r="r" b="b"/>
                <a:pathLst>
                  <a:path w="346627" h="87363" extrusionOk="0">
                    <a:moveTo>
                      <a:pt x="344976" y="87363"/>
                    </a:moveTo>
                    <a:lnTo>
                      <a:pt x="0" y="87363"/>
                    </a:lnTo>
                    <a:lnTo>
                      <a:pt x="1651" y="0"/>
                    </a:lnTo>
                    <a:lnTo>
                      <a:pt x="346627" y="0"/>
                    </a:lnTo>
                    <a:lnTo>
                      <a:pt x="344976" y="87363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</p:grpSp>
        <p:grpSp>
          <p:nvGrpSpPr>
            <p:cNvPr id="1364" name="Google Shape;1364;p94">
              <a:extLst>
                <a:ext uri="{FF2B5EF4-FFF2-40B4-BE49-F238E27FC236}">
                  <a16:creationId xmlns:a16="http://schemas.microsoft.com/office/drawing/2014/main" id="{9F506AEF-87A1-F795-4676-2D48767306D6}"/>
                </a:ext>
              </a:extLst>
            </p:cNvPr>
            <p:cNvGrpSpPr/>
            <p:nvPr/>
          </p:nvGrpSpPr>
          <p:grpSpPr>
            <a:xfrm>
              <a:off x="3987863" y="749845"/>
              <a:ext cx="1138917" cy="1002207"/>
              <a:chOff x="3987863" y="749845"/>
              <a:chExt cx="1138917" cy="1002207"/>
            </a:xfrm>
          </p:grpSpPr>
          <p:sp>
            <p:nvSpPr>
              <p:cNvPr id="1365" name="Google Shape;1365;p94">
                <a:extLst>
                  <a:ext uri="{FF2B5EF4-FFF2-40B4-BE49-F238E27FC236}">
                    <a16:creationId xmlns:a16="http://schemas.microsoft.com/office/drawing/2014/main" id="{4E773762-9373-664D-D6D1-5EC59E6735FD}"/>
                  </a:ext>
                </a:extLst>
              </p:cNvPr>
              <p:cNvSpPr/>
              <p:nvPr/>
            </p:nvSpPr>
            <p:spPr>
              <a:xfrm>
                <a:off x="4055537" y="1250949"/>
                <a:ext cx="963953" cy="501103"/>
              </a:xfrm>
              <a:custGeom>
                <a:avLst/>
                <a:gdLst/>
                <a:ahLst/>
                <a:cxnLst/>
                <a:rect l="l" t="t" r="r" b="b"/>
                <a:pathLst>
                  <a:path w="963953" h="501103" extrusionOk="0">
                    <a:moveTo>
                      <a:pt x="963954" y="194507"/>
                    </a:moveTo>
                    <a:cubicBezTo>
                      <a:pt x="939195" y="253848"/>
                      <a:pt x="901231" y="308244"/>
                      <a:pt x="856664" y="354399"/>
                    </a:cubicBezTo>
                    <a:cubicBezTo>
                      <a:pt x="812098" y="398905"/>
                      <a:pt x="757628" y="436817"/>
                      <a:pt x="696556" y="461542"/>
                    </a:cubicBezTo>
                    <a:cubicBezTo>
                      <a:pt x="637134" y="486268"/>
                      <a:pt x="571109" y="501103"/>
                      <a:pt x="501784" y="501103"/>
                    </a:cubicBezTo>
                    <a:cubicBezTo>
                      <a:pt x="432459" y="501103"/>
                      <a:pt x="366434" y="486268"/>
                      <a:pt x="307013" y="461542"/>
                    </a:cubicBezTo>
                    <a:cubicBezTo>
                      <a:pt x="247591" y="436817"/>
                      <a:pt x="193121" y="398905"/>
                      <a:pt x="146904" y="354399"/>
                    </a:cubicBezTo>
                    <a:cubicBezTo>
                      <a:pt x="102338" y="309893"/>
                      <a:pt x="64374" y="255497"/>
                      <a:pt x="39615" y="194507"/>
                    </a:cubicBezTo>
                    <a:cubicBezTo>
                      <a:pt x="14856" y="135166"/>
                      <a:pt x="0" y="6923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6" name="Google Shape;1366;p94">
                <a:extLst>
                  <a:ext uri="{FF2B5EF4-FFF2-40B4-BE49-F238E27FC236}">
                    <a16:creationId xmlns:a16="http://schemas.microsoft.com/office/drawing/2014/main" id="{73F82857-1955-C41F-05A5-F8EEF1288813}"/>
                  </a:ext>
                </a:extLst>
              </p:cNvPr>
              <p:cNvSpPr/>
              <p:nvPr/>
            </p:nvSpPr>
            <p:spPr>
              <a:xfrm>
                <a:off x="4095152" y="749845"/>
                <a:ext cx="963953" cy="501103"/>
              </a:xfrm>
              <a:custGeom>
                <a:avLst/>
                <a:gdLst/>
                <a:ahLst/>
                <a:cxnLst/>
                <a:rect l="l" t="t" r="r" b="b"/>
                <a:pathLst>
                  <a:path w="963953" h="501103" extrusionOk="0">
                    <a:moveTo>
                      <a:pt x="0" y="306596"/>
                    </a:moveTo>
                    <a:cubicBezTo>
                      <a:pt x="24759" y="247255"/>
                      <a:pt x="62723" y="192859"/>
                      <a:pt x="107289" y="146705"/>
                    </a:cubicBezTo>
                    <a:cubicBezTo>
                      <a:pt x="151855" y="100550"/>
                      <a:pt x="206326" y="64286"/>
                      <a:pt x="267398" y="39561"/>
                    </a:cubicBezTo>
                    <a:cubicBezTo>
                      <a:pt x="326820" y="14835"/>
                      <a:pt x="392844" y="0"/>
                      <a:pt x="462170" y="0"/>
                    </a:cubicBezTo>
                    <a:cubicBezTo>
                      <a:pt x="531495" y="0"/>
                      <a:pt x="597519" y="14835"/>
                      <a:pt x="656941" y="39561"/>
                    </a:cubicBezTo>
                    <a:cubicBezTo>
                      <a:pt x="716363" y="64286"/>
                      <a:pt x="770833" y="102199"/>
                      <a:pt x="817050" y="146705"/>
                    </a:cubicBezTo>
                    <a:cubicBezTo>
                      <a:pt x="863267" y="191211"/>
                      <a:pt x="899580" y="245607"/>
                      <a:pt x="924339" y="306596"/>
                    </a:cubicBezTo>
                    <a:cubicBezTo>
                      <a:pt x="949098" y="367586"/>
                      <a:pt x="963954" y="431872"/>
                      <a:pt x="963954" y="501103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7" name="Google Shape;1367;p94">
                <a:extLst>
                  <a:ext uri="{FF2B5EF4-FFF2-40B4-BE49-F238E27FC236}">
                    <a16:creationId xmlns:a16="http://schemas.microsoft.com/office/drawing/2014/main" id="{EC28006C-35A1-F52A-F91A-D8368F163332}"/>
                  </a:ext>
                </a:extLst>
              </p:cNvPr>
              <p:cNvSpPr/>
              <p:nvPr/>
            </p:nvSpPr>
            <p:spPr>
              <a:xfrm>
                <a:off x="3987863" y="1250949"/>
                <a:ext cx="153506" cy="107143"/>
              </a:xfrm>
              <a:custGeom>
                <a:avLst/>
                <a:gdLst/>
                <a:ahLst/>
                <a:cxnLst/>
                <a:rect l="l" t="t" r="r" b="b"/>
                <a:pathLst>
                  <a:path w="153506" h="107143" extrusionOk="0">
                    <a:moveTo>
                      <a:pt x="0" y="107144"/>
                    </a:moveTo>
                    <a:lnTo>
                      <a:pt x="67675" y="0"/>
                    </a:lnTo>
                    <a:lnTo>
                      <a:pt x="153506" y="93957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8" name="Google Shape;1368;p94">
                <a:extLst>
                  <a:ext uri="{FF2B5EF4-FFF2-40B4-BE49-F238E27FC236}">
                    <a16:creationId xmlns:a16="http://schemas.microsoft.com/office/drawing/2014/main" id="{61D1565C-E23C-0FDE-94B2-F06D5EE2A1F2}"/>
                  </a:ext>
                </a:extLst>
              </p:cNvPr>
              <p:cNvSpPr/>
              <p:nvPr/>
            </p:nvSpPr>
            <p:spPr>
              <a:xfrm>
                <a:off x="4973274" y="1143805"/>
                <a:ext cx="153506" cy="107143"/>
              </a:xfrm>
              <a:custGeom>
                <a:avLst/>
                <a:gdLst/>
                <a:ahLst/>
                <a:cxnLst/>
                <a:rect l="l" t="t" r="r" b="b"/>
                <a:pathLst>
                  <a:path w="153506" h="107143" extrusionOk="0">
                    <a:moveTo>
                      <a:pt x="153507" y="0"/>
                    </a:moveTo>
                    <a:lnTo>
                      <a:pt x="85832" y="107144"/>
                    </a:lnTo>
                    <a:lnTo>
                      <a:pt x="0" y="13187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</p:grpSp>
      </p:grpSp>
      <p:sp>
        <p:nvSpPr>
          <p:cNvPr id="2" name="Google Shape;899;p81">
            <a:extLst>
              <a:ext uri="{FF2B5EF4-FFF2-40B4-BE49-F238E27FC236}">
                <a16:creationId xmlns:a16="http://schemas.microsoft.com/office/drawing/2014/main" id="{AC8657A3-8B03-42C0-D5FD-F9F70AA2A48D}"/>
              </a:ext>
            </a:extLst>
          </p:cNvPr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 dirty="0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E.20</a:t>
            </a:r>
            <a:endParaRPr sz="4000" dirty="0">
              <a:solidFill>
                <a:srgbClr val="FF9934"/>
              </a:solidFill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C674FAFC-4D11-6037-A252-36EF3DB87E24}"/>
              </a:ext>
            </a:extLst>
          </p:cNvPr>
          <p:cNvSpPr txBox="1"/>
          <p:nvPr/>
        </p:nvSpPr>
        <p:spPr>
          <a:xfrm>
            <a:off x="6964809" y="6350867"/>
            <a:ext cx="4266739" cy="235898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fr-FR" sz="933" dirty="0"/>
              <a:t>GRASSROOTS YOUNG ENTREPRENEURS IN ECO-HEALTH TOURISM</a:t>
            </a:r>
          </a:p>
        </p:txBody>
      </p:sp>
    </p:spTree>
    <p:extLst>
      <p:ext uri="{BB962C8B-B14F-4D97-AF65-F5344CB8AC3E}">
        <p14:creationId xmlns:p14="http://schemas.microsoft.com/office/powerpoint/2010/main" val="184790613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1350">
          <a:extLst>
            <a:ext uri="{FF2B5EF4-FFF2-40B4-BE49-F238E27FC236}">
              <a16:creationId xmlns:a16="http://schemas.microsoft.com/office/drawing/2014/main" id="{164FACD4-B6BA-26F4-3BF4-34D9FF61121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51" name="Google Shape;1351;p94">
            <a:extLst>
              <a:ext uri="{FF2B5EF4-FFF2-40B4-BE49-F238E27FC236}">
                <a16:creationId xmlns:a16="http://schemas.microsoft.com/office/drawing/2014/main" id="{3BAB3CD5-06AD-4C7A-2219-770D1511F692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/>
          </a:p>
        </p:txBody>
      </p:sp>
      <p:sp>
        <p:nvSpPr>
          <p:cNvPr id="1352" name="Google Shape;1352;p94">
            <a:extLst>
              <a:ext uri="{FF2B5EF4-FFF2-40B4-BE49-F238E27FC236}">
                <a16:creationId xmlns:a16="http://schemas.microsoft.com/office/drawing/2014/main" id="{AEB95DAF-8EC0-8450-962A-2A781DE7BD4C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/>
          </a:p>
        </p:txBody>
      </p:sp>
      <p:sp>
        <p:nvSpPr>
          <p:cNvPr id="1353" name="Google Shape;1353;p94">
            <a:extLst>
              <a:ext uri="{FF2B5EF4-FFF2-40B4-BE49-F238E27FC236}">
                <a16:creationId xmlns:a16="http://schemas.microsoft.com/office/drawing/2014/main" id="{9879A16A-1A06-CA1B-0C8B-6358ED89A4D4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457531" y="1541278"/>
            <a:ext cx="11148315" cy="433090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>
              <a:lnSpc>
                <a:spcPct val="100000"/>
              </a:lnSpc>
            </a:pPr>
            <a:r>
              <a:rPr lang="en-GB" sz="2133" dirty="0"/>
              <a:t>Il s'agit d'un exercice qui doit être réalisé en tant que devoir, en binôme ou en petit groupe.</a:t>
            </a:r>
          </a:p>
          <a:p>
            <a:pPr marL="0" indent="0">
              <a:lnSpc>
                <a:spcPct val="100000"/>
              </a:lnSpc>
            </a:pPr>
            <a:endParaRPr lang="en-GB"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Identifier et impliquer un facilitateur</a:t>
            </a:r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Mener les quatre étapes de l'atelier</a:t>
            </a:r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Réflexion et discussion</a:t>
            </a:r>
          </a:p>
          <a:p>
            <a:pPr marL="380990" indent="-380990">
              <a:lnSpc>
                <a:spcPct val="100000"/>
              </a:lnSpc>
              <a:buFont typeface="Wingdings" pitchFamily="2" charset="2"/>
              <a:buChar char="Ø"/>
            </a:pPr>
            <a:endParaRPr lang="en-GB" sz="1867" dirty="0"/>
          </a:p>
          <a:p>
            <a:pPr marL="0" indent="0">
              <a:lnSpc>
                <a:spcPct val="100000"/>
              </a:lnSpc>
            </a:pPr>
            <a:endParaRPr lang="en-GB" sz="1867" dirty="0"/>
          </a:p>
        </p:txBody>
      </p:sp>
      <p:sp>
        <p:nvSpPr>
          <p:cNvPr id="1354" name="Google Shape;1354;p94">
            <a:extLst>
              <a:ext uri="{FF2B5EF4-FFF2-40B4-BE49-F238E27FC236}">
                <a16:creationId xmlns:a16="http://schemas.microsoft.com/office/drawing/2014/main" id="{3445BEB3-5CEC-5338-BE85-FE1926AB03DC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895526" y="447999"/>
            <a:ext cx="9638295" cy="80365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en-GB" sz="2667" dirty="0">
                <a:solidFill>
                  <a:srgbClr val="FF9933"/>
                </a:solidFill>
              </a:rPr>
              <a:t>Exercice : </a:t>
            </a:r>
            <a:r>
              <a:rPr lang="en-GB" sz="2133" b="0" dirty="0">
                <a:solidFill>
                  <a:schemeClr val="tx2">
                    <a:lumMod val="50000"/>
                  </a:schemeClr>
                </a:solidFill>
              </a:rPr>
              <a:t>L'atelier sur </a:t>
            </a:r>
            <a:r>
              <a:rPr lang="en-GB" sz="2133" b="0" dirty="0" err="1">
                <a:solidFill>
                  <a:schemeClr val="tx2">
                    <a:lumMod val="50000"/>
                  </a:schemeClr>
                </a:solidFill>
              </a:rPr>
              <a:t>l’objectif</a:t>
            </a:r>
            <a:endParaRPr lang="en-GB" sz="2133" b="0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355" name="Google Shape;1355;p94">
            <a:extLst>
              <a:ext uri="{FF2B5EF4-FFF2-40B4-BE49-F238E27FC236}">
                <a16:creationId xmlns:a16="http://schemas.microsoft.com/office/drawing/2014/main" id="{94811D65-BDC8-970D-252F-E4DAE84B8343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709A48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sp>
        <p:nvSpPr>
          <p:cNvPr id="1356" name="Google Shape;1356;p94">
            <a:extLst>
              <a:ext uri="{FF2B5EF4-FFF2-40B4-BE49-F238E27FC236}">
                <a16:creationId xmlns:a16="http://schemas.microsoft.com/office/drawing/2014/main" id="{CC99E774-D98B-3A4F-6C81-79F1171E01A4}"/>
              </a:ext>
            </a:extLst>
          </p:cNvPr>
          <p:cNvSpPr/>
          <p:nvPr/>
        </p:nvSpPr>
        <p:spPr>
          <a:xfrm>
            <a:off x="653142" y="5065486"/>
            <a:ext cx="1280247" cy="1276485"/>
          </a:xfrm>
          <a:custGeom>
            <a:avLst/>
            <a:gdLst/>
            <a:ahLst/>
            <a:cxnLst/>
            <a:rect l="l" t="t" r="r" b="b"/>
            <a:pathLst>
              <a:path w="979169" h="965835" extrusionOk="0">
                <a:moveTo>
                  <a:pt x="427951" y="0"/>
                </a:moveTo>
                <a:lnTo>
                  <a:pt x="215277" y="0"/>
                </a:lnTo>
                <a:lnTo>
                  <a:pt x="0" y="194335"/>
                </a:lnTo>
                <a:lnTo>
                  <a:pt x="0" y="386321"/>
                </a:lnTo>
                <a:lnTo>
                  <a:pt x="427951" y="0"/>
                </a:lnTo>
                <a:close/>
              </a:path>
              <a:path w="979169" h="965835" extrusionOk="0">
                <a:moveTo>
                  <a:pt x="714209" y="12"/>
                </a:moveTo>
                <a:lnTo>
                  <a:pt x="501548" y="12"/>
                </a:lnTo>
                <a:lnTo>
                  <a:pt x="0" y="452755"/>
                </a:lnTo>
                <a:lnTo>
                  <a:pt x="0" y="644728"/>
                </a:lnTo>
                <a:lnTo>
                  <a:pt x="714209" y="12"/>
                </a:lnTo>
                <a:close/>
              </a:path>
              <a:path w="979169" h="965835" extrusionOk="0">
                <a:moveTo>
                  <a:pt x="978636" y="595655"/>
                </a:moveTo>
                <a:lnTo>
                  <a:pt x="568591" y="965796"/>
                </a:lnTo>
                <a:lnTo>
                  <a:pt x="781265" y="965796"/>
                </a:lnTo>
                <a:lnTo>
                  <a:pt x="978636" y="787628"/>
                </a:lnTo>
                <a:lnTo>
                  <a:pt x="978636" y="595655"/>
                </a:lnTo>
                <a:close/>
              </a:path>
              <a:path w="979169" h="965835" extrusionOk="0">
                <a:moveTo>
                  <a:pt x="978636" y="338505"/>
                </a:moveTo>
                <a:lnTo>
                  <a:pt x="283730" y="965796"/>
                </a:lnTo>
                <a:lnTo>
                  <a:pt x="496392" y="965796"/>
                </a:lnTo>
                <a:lnTo>
                  <a:pt x="978636" y="530479"/>
                </a:lnTo>
                <a:lnTo>
                  <a:pt x="978636" y="338505"/>
                </a:lnTo>
                <a:close/>
              </a:path>
              <a:path w="979169" h="965835" extrusionOk="0">
                <a:moveTo>
                  <a:pt x="978636" y="82308"/>
                </a:moveTo>
                <a:lnTo>
                  <a:pt x="4191" y="965796"/>
                </a:lnTo>
                <a:lnTo>
                  <a:pt x="216369" y="965796"/>
                </a:lnTo>
                <a:lnTo>
                  <a:pt x="978636" y="274662"/>
                </a:lnTo>
                <a:lnTo>
                  <a:pt x="978636" y="82308"/>
                </a:lnTo>
                <a:close/>
              </a:path>
              <a:path w="979169" h="965835" extrusionOk="0">
                <a:moveTo>
                  <a:pt x="978636" y="12"/>
                </a:moveTo>
                <a:lnTo>
                  <a:pt x="788733" y="12"/>
                </a:lnTo>
                <a:lnTo>
                  <a:pt x="0" y="711987"/>
                </a:lnTo>
                <a:lnTo>
                  <a:pt x="0" y="908329"/>
                </a:lnTo>
                <a:lnTo>
                  <a:pt x="978636" y="20840"/>
                </a:lnTo>
                <a:lnTo>
                  <a:pt x="978636" y="12"/>
                </a:lnTo>
                <a:close/>
              </a:path>
            </a:pathLst>
          </a:custGeom>
          <a:solidFill>
            <a:schemeClr val="lt1">
              <a:alpha val="56862"/>
            </a:schemeClr>
          </a:solidFill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/>
          </a:p>
        </p:txBody>
      </p:sp>
      <p:sp>
        <p:nvSpPr>
          <p:cNvPr id="1357" name="Google Shape;1357;p94">
            <a:extLst>
              <a:ext uri="{FF2B5EF4-FFF2-40B4-BE49-F238E27FC236}">
                <a16:creationId xmlns:a16="http://schemas.microsoft.com/office/drawing/2014/main" id="{1C6F5D62-C26A-D5F5-C945-9A1D891E3E1C}"/>
              </a:ext>
            </a:extLst>
          </p:cNvPr>
          <p:cNvSpPr txBox="1">
            <a:spLocks noGrp="1"/>
          </p:cNvSpPr>
          <p:nvPr>
            <p:ph type="sldNum" idx="12"/>
          </p:nvPr>
        </p:nvSpPr>
        <p:spPr>
          <a:xfrm>
            <a:off x="11284488" y="6173689"/>
            <a:ext cx="636581" cy="621096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60933" rIns="121901" bIns="60933" rtlCol="0" anchor="ctr" anchorCtr="0">
            <a:noAutofit/>
          </a:bodyPr>
          <a:lstStyle/>
          <a:p>
            <a:fld id="{00000000-1234-1234-1234-123412341234}" type="slidenum">
              <a:rPr lang="en-GB" smtClean="0"/>
              <a:t>2</a:t>
            </a:fld>
            <a:endParaRPr lang="en-GB"/>
          </a:p>
        </p:txBody>
      </p:sp>
      <p:grpSp>
        <p:nvGrpSpPr>
          <p:cNvPr id="1358" name="Google Shape;1358;p94">
            <a:extLst>
              <a:ext uri="{FF2B5EF4-FFF2-40B4-BE49-F238E27FC236}">
                <a16:creationId xmlns:a16="http://schemas.microsoft.com/office/drawing/2014/main" id="{C6233144-CA9B-BF3B-DD05-41F22BAC4507}"/>
              </a:ext>
            </a:extLst>
          </p:cNvPr>
          <p:cNvGrpSpPr/>
          <p:nvPr/>
        </p:nvGrpSpPr>
        <p:grpSpPr>
          <a:xfrm>
            <a:off x="392627" y="371961"/>
            <a:ext cx="1092307" cy="1079848"/>
            <a:chOff x="3987863" y="749845"/>
            <a:chExt cx="1138917" cy="1002207"/>
          </a:xfrm>
        </p:grpSpPr>
        <p:grpSp>
          <p:nvGrpSpPr>
            <p:cNvPr id="1359" name="Google Shape;1359;p94">
              <a:extLst>
                <a:ext uri="{FF2B5EF4-FFF2-40B4-BE49-F238E27FC236}">
                  <a16:creationId xmlns:a16="http://schemas.microsoft.com/office/drawing/2014/main" id="{E222C4C3-9D86-CA44-853E-24ED35A3617B}"/>
                </a:ext>
              </a:extLst>
            </p:cNvPr>
            <p:cNvGrpSpPr/>
            <p:nvPr/>
          </p:nvGrpSpPr>
          <p:grpSpPr>
            <a:xfrm>
              <a:off x="4384008" y="972375"/>
              <a:ext cx="346627" cy="558795"/>
              <a:chOff x="4384008" y="972375"/>
              <a:chExt cx="346627" cy="558795"/>
            </a:xfrm>
          </p:grpSpPr>
          <p:sp>
            <p:nvSpPr>
              <p:cNvPr id="1360" name="Google Shape;1360;p94">
                <a:extLst>
                  <a:ext uri="{FF2B5EF4-FFF2-40B4-BE49-F238E27FC236}">
                    <a16:creationId xmlns:a16="http://schemas.microsoft.com/office/drawing/2014/main" id="{2B5B96C2-5233-D02D-5A0E-989FFB42B061}"/>
                  </a:ext>
                </a:extLst>
              </p:cNvPr>
              <p:cNvSpPr/>
              <p:nvPr/>
            </p:nvSpPr>
            <p:spPr>
              <a:xfrm>
                <a:off x="4384008" y="1059738"/>
                <a:ext cx="344976" cy="382420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382420" extrusionOk="0">
                    <a:moveTo>
                      <a:pt x="344976" y="0"/>
                    </a:moveTo>
                    <a:cubicBezTo>
                      <a:pt x="344976" y="191211"/>
                      <a:pt x="0" y="191211"/>
                      <a:pt x="0" y="382421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1" name="Google Shape;1361;p94">
                <a:extLst>
                  <a:ext uri="{FF2B5EF4-FFF2-40B4-BE49-F238E27FC236}">
                    <a16:creationId xmlns:a16="http://schemas.microsoft.com/office/drawing/2014/main" id="{161B0B68-F477-5398-D113-A0D12A91605F}"/>
                  </a:ext>
                </a:extLst>
              </p:cNvPr>
              <p:cNvSpPr/>
              <p:nvPr/>
            </p:nvSpPr>
            <p:spPr>
              <a:xfrm>
                <a:off x="4384008" y="1059738"/>
                <a:ext cx="344976" cy="382420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382420" extrusionOk="0">
                    <a:moveTo>
                      <a:pt x="0" y="0"/>
                    </a:moveTo>
                    <a:cubicBezTo>
                      <a:pt x="0" y="191211"/>
                      <a:pt x="344976" y="191211"/>
                      <a:pt x="344976" y="382421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2" name="Google Shape;1362;p94">
                <a:extLst>
                  <a:ext uri="{FF2B5EF4-FFF2-40B4-BE49-F238E27FC236}">
                    <a16:creationId xmlns:a16="http://schemas.microsoft.com/office/drawing/2014/main" id="{B07D2CD1-CCE4-1F75-45C7-2C0439630E31}"/>
                  </a:ext>
                </a:extLst>
              </p:cNvPr>
              <p:cNvSpPr/>
              <p:nvPr/>
            </p:nvSpPr>
            <p:spPr>
              <a:xfrm>
                <a:off x="4384008" y="1442159"/>
                <a:ext cx="344976" cy="89011"/>
              </a:xfrm>
              <a:custGeom>
                <a:avLst/>
                <a:gdLst/>
                <a:ahLst/>
                <a:cxnLst/>
                <a:rect l="l" t="t" r="r" b="b"/>
                <a:pathLst>
                  <a:path w="344976" h="89011" extrusionOk="0">
                    <a:moveTo>
                      <a:pt x="0" y="0"/>
                    </a:moveTo>
                    <a:lnTo>
                      <a:pt x="344977" y="0"/>
                    </a:lnTo>
                    <a:lnTo>
                      <a:pt x="344977" y="89012"/>
                    </a:lnTo>
                    <a:lnTo>
                      <a:pt x="0" y="89012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3" name="Google Shape;1363;p94">
                <a:extLst>
                  <a:ext uri="{FF2B5EF4-FFF2-40B4-BE49-F238E27FC236}">
                    <a16:creationId xmlns:a16="http://schemas.microsoft.com/office/drawing/2014/main" id="{537B9611-2E6D-5C2C-44DA-3A97FFAC5BF4}"/>
                  </a:ext>
                </a:extLst>
              </p:cNvPr>
              <p:cNvSpPr/>
              <p:nvPr/>
            </p:nvSpPr>
            <p:spPr>
              <a:xfrm>
                <a:off x="4384008" y="972375"/>
                <a:ext cx="346627" cy="87363"/>
              </a:xfrm>
              <a:custGeom>
                <a:avLst/>
                <a:gdLst/>
                <a:ahLst/>
                <a:cxnLst/>
                <a:rect l="l" t="t" r="r" b="b"/>
                <a:pathLst>
                  <a:path w="346627" h="87363" extrusionOk="0">
                    <a:moveTo>
                      <a:pt x="344976" y="87363"/>
                    </a:moveTo>
                    <a:lnTo>
                      <a:pt x="0" y="87363"/>
                    </a:lnTo>
                    <a:lnTo>
                      <a:pt x="1651" y="0"/>
                    </a:lnTo>
                    <a:lnTo>
                      <a:pt x="346627" y="0"/>
                    </a:lnTo>
                    <a:lnTo>
                      <a:pt x="344976" y="87363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</p:grpSp>
        <p:grpSp>
          <p:nvGrpSpPr>
            <p:cNvPr id="1364" name="Google Shape;1364;p94">
              <a:extLst>
                <a:ext uri="{FF2B5EF4-FFF2-40B4-BE49-F238E27FC236}">
                  <a16:creationId xmlns:a16="http://schemas.microsoft.com/office/drawing/2014/main" id="{46263723-3421-3578-9386-5E9FCB33F6BE}"/>
                </a:ext>
              </a:extLst>
            </p:cNvPr>
            <p:cNvGrpSpPr/>
            <p:nvPr/>
          </p:nvGrpSpPr>
          <p:grpSpPr>
            <a:xfrm>
              <a:off x="3987863" y="749845"/>
              <a:ext cx="1138917" cy="1002207"/>
              <a:chOff x="3987863" y="749845"/>
              <a:chExt cx="1138917" cy="1002207"/>
            </a:xfrm>
          </p:grpSpPr>
          <p:sp>
            <p:nvSpPr>
              <p:cNvPr id="1365" name="Google Shape;1365;p94">
                <a:extLst>
                  <a:ext uri="{FF2B5EF4-FFF2-40B4-BE49-F238E27FC236}">
                    <a16:creationId xmlns:a16="http://schemas.microsoft.com/office/drawing/2014/main" id="{62C87010-D20B-FEF6-B4B3-4925304627D6}"/>
                  </a:ext>
                </a:extLst>
              </p:cNvPr>
              <p:cNvSpPr/>
              <p:nvPr/>
            </p:nvSpPr>
            <p:spPr>
              <a:xfrm>
                <a:off x="4055537" y="1250949"/>
                <a:ext cx="963953" cy="501103"/>
              </a:xfrm>
              <a:custGeom>
                <a:avLst/>
                <a:gdLst/>
                <a:ahLst/>
                <a:cxnLst/>
                <a:rect l="l" t="t" r="r" b="b"/>
                <a:pathLst>
                  <a:path w="963953" h="501103" extrusionOk="0">
                    <a:moveTo>
                      <a:pt x="963954" y="194507"/>
                    </a:moveTo>
                    <a:cubicBezTo>
                      <a:pt x="939195" y="253848"/>
                      <a:pt x="901231" y="308244"/>
                      <a:pt x="856664" y="354399"/>
                    </a:cubicBezTo>
                    <a:cubicBezTo>
                      <a:pt x="812098" y="398905"/>
                      <a:pt x="757628" y="436817"/>
                      <a:pt x="696556" y="461542"/>
                    </a:cubicBezTo>
                    <a:cubicBezTo>
                      <a:pt x="637134" y="486268"/>
                      <a:pt x="571109" y="501103"/>
                      <a:pt x="501784" y="501103"/>
                    </a:cubicBezTo>
                    <a:cubicBezTo>
                      <a:pt x="432459" y="501103"/>
                      <a:pt x="366434" y="486268"/>
                      <a:pt x="307013" y="461542"/>
                    </a:cubicBezTo>
                    <a:cubicBezTo>
                      <a:pt x="247591" y="436817"/>
                      <a:pt x="193121" y="398905"/>
                      <a:pt x="146904" y="354399"/>
                    </a:cubicBezTo>
                    <a:cubicBezTo>
                      <a:pt x="102338" y="309893"/>
                      <a:pt x="64374" y="255497"/>
                      <a:pt x="39615" y="194507"/>
                    </a:cubicBezTo>
                    <a:cubicBezTo>
                      <a:pt x="14856" y="135166"/>
                      <a:pt x="0" y="6923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6" name="Google Shape;1366;p94">
                <a:extLst>
                  <a:ext uri="{FF2B5EF4-FFF2-40B4-BE49-F238E27FC236}">
                    <a16:creationId xmlns:a16="http://schemas.microsoft.com/office/drawing/2014/main" id="{EECF412E-A67D-98C7-5E2C-9458DB37BDD2}"/>
                  </a:ext>
                </a:extLst>
              </p:cNvPr>
              <p:cNvSpPr/>
              <p:nvPr/>
            </p:nvSpPr>
            <p:spPr>
              <a:xfrm>
                <a:off x="4095152" y="749845"/>
                <a:ext cx="963953" cy="501103"/>
              </a:xfrm>
              <a:custGeom>
                <a:avLst/>
                <a:gdLst/>
                <a:ahLst/>
                <a:cxnLst/>
                <a:rect l="l" t="t" r="r" b="b"/>
                <a:pathLst>
                  <a:path w="963953" h="501103" extrusionOk="0">
                    <a:moveTo>
                      <a:pt x="0" y="306596"/>
                    </a:moveTo>
                    <a:cubicBezTo>
                      <a:pt x="24759" y="247255"/>
                      <a:pt x="62723" y="192859"/>
                      <a:pt x="107289" y="146705"/>
                    </a:cubicBezTo>
                    <a:cubicBezTo>
                      <a:pt x="151855" y="100550"/>
                      <a:pt x="206326" y="64286"/>
                      <a:pt x="267398" y="39561"/>
                    </a:cubicBezTo>
                    <a:cubicBezTo>
                      <a:pt x="326820" y="14835"/>
                      <a:pt x="392844" y="0"/>
                      <a:pt x="462170" y="0"/>
                    </a:cubicBezTo>
                    <a:cubicBezTo>
                      <a:pt x="531495" y="0"/>
                      <a:pt x="597519" y="14835"/>
                      <a:pt x="656941" y="39561"/>
                    </a:cubicBezTo>
                    <a:cubicBezTo>
                      <a:pt x="716363" y="64286"/>
                      <a:pt x="770833" y="102199"/>
                      <a:pt x="817050" y="146705"/>
                    </a:cubicBezTo>
                    <a:cubicBezTo>
                      <a:pt x="863267" y="191211"/>
                      <a:pt x="899580" y="245607"/>
                      <a:pt x="924339" y="306596"/>
                    </a:cubicBezTo>
                    <a:cubicBezTo>
                      <a:pt x="949098" y="367586"/>
                      <a:pt x="963954" y="431872"/>
                      <a:pt x="963954" y="501103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7" name="Google Shape;1367;p94">
                <a:extLst>
                  <a:ext uri="{FF2B5EF4-FFF2-40B4-BE49-F238E27FC236}">
                    <a16:creationId xmlns:a16="http://schemas.microsoft.com/office/drawing/2014/main" id="{6D74EB90-5086-D54E-C84B-F1B15160D0C2}"/>
                  </a:ext>
                </a:extLst>
              </p:cNvPr>
              <p:cNvSpPr/>
              <p:nvPr/>
            </p:nvSpPr>
            <p:spPr>
              <a:xfrm>
                <a:off x="3987863" y="1250949"/>
                <a:ext cx="153506" cy="107143"/>
              </a:xfrm>
              <a:custGeom>
                <a:avLst/>
                <a:gdLst/>
                <a:ahLst/>
                <a:cxnLst/>
                <a:rect l="l" t="t" r="r" b="b"/>
                <a:pathLst>
                  <a:path w="153506" h="107143" extrusionOk="0">
                    <a:moveTo>
                      <a:pt x="0" y="107144"/>
                    </a:moveTo>
                    <a:lnTo>
                      <a:pt x="67675" y="0"/>
                    </a:lnTo>
                    <a:lnTo>
                      <a:pt x="153506" y="93957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  <p:sp>
            <p:nvSpPr>
              <p:cNvPr id="1368" name="Google Shape;1368;p94">
                <a:extLst>
                  <a:ext uri="{FF2B5EF4-FFF2-40B4-BE49-F238E27FC236}">
                    <a16:creationId xmlns:a16="http://schemas.microsoft.com/office/drawing/2014/main" id="{6340ACA3-A88E-0A7F-52F8-CB0122108B4F}"/>
                  </a:ext>
                </a:extLst>
              </p:cNvPr>
              <p:cNvSpPr/>
              <p:nvPr/>
            </p:nvSpPr>
            <p:spPr>
              <a:xfrm>
                <a:off x="4973274" y="1143805"/>
                <a:ext cx="153506" cy="107143"/>
              </a:xfrm>
              <a:custGeom>
                <a:avLst/>
                <a:gdLst/>
                <a:ahLst/>
                <a:cxnLst/>
                <a:rect l="l" t="t" r="r" b="b"/>
                <a:pathLst>
                  <a:path w="153506" h="107143" extrusionOk="0">
                    <a:moveTo>
                      <a:pt x="153507" y="0"/>
                    </a:moveTo>
                    <a:lnTo>
                      <a:pt x="85832" y="107144"/>
                    </a:lnTo>
                    <a:lnTo>
                      <a:pt x="0" y="13187"/>
                    </a:ln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/>
              </a:p>
            </p:txBody>
          </p:sp>
        </p:grpSp>
      </p:grpSp>
      <p:sp>
        <p:nvSpPr>
          <p:cNvPr id="2" name="Google Shape;899;p81">
            <a:extLst>
              <a:ext uri="{FF2B5EF4-FFF2-40B4-BE49-F238E27FC236}">
                <a16:creationId xmlns:a16="http://schemas.microsoft.com/office/drawing/2014/main" id="{64F3ED81-C402-A2AE-98AB-A62567773FAA}"/>
              </a:ext>
            </a:extLst>
          </p:cNvPr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 dirty="0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E.21</a:t>
            </a:r>
            <a:endParaRPr sz="4000" dirty="0">
              <a:solidFill>
                <a:srgbClr val="FF9934"/>
              </a:solidFill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6A5BD9ED-ED02-93F8-459A-131774675E3E}"/>
              </a:ext>
            </a:extLst>
          </p:cNvPr>
          <p:cNvSpPr txBox="1"/>
          <p:nvPr/>
        </p:nvSpPr>
        <p:spPr>
          <a:xfrm>
            <a:off x="6964809" y="6350867"/>
            <a:ext cx="4266739" cy="235898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fr-FR" sz="933" dirty="0"/>
              <a:t>GRASSROOTS YOUNG ENTREPRENEURS IN ECO-HEALTH TOURISM</a:t>
            </a:r>
          </a:p>
        </p:txBody>
      </p:sp>
    </p:spTree>
    <p:extLst>
      <p:ext uri="{BB962C8B-B14F-4D97-AF65-F5344CB8AC3E}">
        <p14:creationId xmlns:p14="http://schemas.microsoft.com/office/powerpoint/2010/main" val="91403992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FA5C3F33-354C-722E-A18E-A119FFF018BA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2" name="Google Shape;672;p17">
            <a:extLst>
              <a:ext uri="{FF2B5EF4-FFF2-40B4-BE49-F238E27FC236}">
                <a16:creationId xmlns:a16="http://schemas.microsoft.com/office/drawing/2014/main" id="{647003C6-8161-A25D-C6D1-A18B9FC9682B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 dirty="0"/>
          </a:p>
        </p:txBody>
      </p:sp>
      <p:sp>
        <p:nvSpPr>
          <p:cNvPr id="673" name="Google Shape;673;p17">
            <a:extLst>
              <a:ext uri="{FF2B5EF4-FFF2-40B4-BE49-F238E27FC236}">
                <a16:creationId xmlns:a16="http://schemas.microsoft.com/office/drawing/2014/main" id="{46D94D7B-545B-66EE-69BA-FD0F5EB0B9CF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 dirty="0"/>
          </a:p>
        </p:txBody>
      </p:sp>
      <p:sp>
        <p:nvSpPr>
          <p:cNvPr id="674" name="Google Shape;674;p17">
            <a:extLst>
              <a:ext uri="{FF2B5EF4-FFF2-40B4-BE49-F238E27FC236}">
                <a16:creationId xmlns:a16="http://schemas.microsoft.com/office/drawing/2014/main" id="{9200757C-2E31-1CF7-13A6-7B4A6EBEC63D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52090" y="1726495"/>
            <a:ext cx="10953756" cy="435561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Lire les études de cas 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Comparez et discutez avec votre voisin/collègue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Recherchez un exemple similaire dans votre région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Partagez vos réflexions avec le groupe</a:t>
            </a:r>
          </a:p>
        </p:txBody>
      </p:sp>
      <p:sp>
        <p:nvSpPr>
          <p:cNvPr id="675" name="Google Shape;675;p17">
            <a:extLst>
              <a:ext uri="{FF2B5EF4-FFF2-40B4-BE49-F238E27FC236}">
                <a16:creationId xmlns:a16="http://schemas.microsoft.com/office/drawing/2014/main" id="{9A457439-C70E-857E-3E6D-303EF4F1E8A5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53485" y="471674"/>
            <a:ext cx="9780337" cy="104489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en-GB" sz="2667" dirty="0">
                <a:solidFill>
                  <a:srgbClr val="FF9933"/>
                </a:solidFill>
              </a:rPr>
              <a:t>Exercice : </a:t>
            </a:r>
            <a:r>
              <a:rPr lang="en-GB" sz="2133" b="0" dirty="0">
                <a:solidFill>
                  <a:schemeClr val="tx2">
                    <a:lumMod val="50000"/>
                  </a:schemeClr>
                </a:solidFill>
              </a:rPr>
              <a:t>Réflexion et discussion </a:t>
            </a:r>
          </a:p>
        </p:txBody>
      </p:sp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85CA4596-EF4E-871C-8EAC-D55C80000331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171BE264-63C7-FA19-74D5-1F0ABAB39C7D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9E11ACDF-79B7-3AF0-35B7-880DBC56CC38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229B4A32-D058-90ED-09DA-E9A35B7930E7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551231B5-BAE0-6EFD-3FB7-9E60E736D570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FE8049D3-3241-69DE-9DF3-28C2F533EECD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30131D0D-2991-43DF-E164-2B176C2878E5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FC558872-BF3E-3F1B-E4B8-0338D4F030F0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37828C13-6EC9-F458-D9BD-37A257B79417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A9541116-11E4-9939-608B-D325CBB10F22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76F2C4AE-7A5F-16DE-B4CD-C62F21954B12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55D0C226-3908-82AF-2AC5-F77B3842E654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95331CDD-F2B4-BB65-01B5-F1075D2123E3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657762CF-EF51-0F07-C312-1F43C2126E2A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50A76A45-30A9-CF3D-B438-7803040E9CF0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6140FC39-61BD-AF2E-4AA0-A0ECD77FEF4E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C551B8CB-6026-5B30-1A20-C7202E1D7DAF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2" name="Google Shape;899;p81">
            <a:extLst>
              <a:ext uri="{FF2B5EF4-FFF2-40B4-BE49-F238E27FC236}">
                <a16:creationId xmlns:a16="http://schemas.microsoft.com/office/drawing/2014/main" id="{56D9EC0C-59AB-2DBE-77BB-A8968D3D0CA3}"/>
              </a:ext>
            </a:extLst>
          </p:cNvPr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 dirty="0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E.22</a:t>
            </a:r>
            <a:endParaRPr sz="4000" dirty="0">
              <a:solidFill>
                <a:srgbClr val="FF9934"/>
              </a:solidFill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65589C9E-AB4E-6AD6-030A-D6F792BBFFB8}"/>
              </a:ext>
            </a:extLst>
          </p:cNvPr>
          <p:cNvSpPr txBox="1"/>
          <p:nvPr/>
        </p:nvSpPr>
        <p:spPr>
          <a:xfrm>
            <a:off x="6964809" y="6350867"/>
            <a:ext cx="4266739" cy="235898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fr-FR" sz="933" dirty="0"/>
              <a:t>GRASSROOTS YOUNG ENTREPRENEURS IN ECO-HEALTH TOURISM</a:t>
            </a:r>
          </a:p>
        </p:txBody>
      </p:sp>
    </p:spTree>
    <p:extLst>
      <p:ext uri="{BB962C8B-B14F-4D97-AF65-F5344CB8AC3E}">
        <p14:creationId xmlns:p14="http://schemas.microsoft.com/office/powerpoint/2010/main" val="234317845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435AC893-C037-CF1B-ACA8-0B579F1845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2" name="Google Shape;672;p17">
            <a:extLst>
              <a:ext uri="{FF2B5EF4-FFF2-40B4-BE49-F238E27FC236}">
                <a16:creationId xmlns:a16="http://schemas.microsoft.com/office/drawing/2014/main" id="{B808AD51-D6F7-943F-DD34-533FBD4E65A2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 dirty="0"/>
          </a:p>
        </p:txBody>
      </p:sp>
      <p:sp>
        <p:nvSpPr>
          <p:cNvPr id="673" name="Google Shape;673;p17">
            <a:extLst>
              <a:ext uri="{FF2B5EF4-FFF2-40B4-BE49-F238E27FC236}">
                <a16:creationId xmlns:a16="http://schemas.microsoft.com/office/drawing/2014/main" id="{43F1121C-9F50-3347-B31A-A23E89E4D015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 dirty="0"/>
          </a:p>
        </p:txBody>
      </p:sp>
      <p:sp>
        <p:nvSpPr>
          <p:cNvPr id="674" name="Google Shape;674;p17">
            <a:extLst>
              <a:ext uri="{FF2B5EF4-FFF2-40B4-BE49-F238E27FC236}">
                <a16:creationId xmlns:a16="http://schemas.microsoft.com/office/drawing/2014/main" id="{6E289941-2EC5-A903-D876-88864A71A885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52090" y="1726495"/>
            <a:ext cx="10953756" cy="435561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Lire l'étude de cas 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Identifier la tendance émergente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Recherchez un exemple de projet numérique et patrimonial dans votre région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Partagez vos conclusions avec le groupe</a:t>
            </a:r>
          </a:p>
        </p:txBody>
      </p:sp>
      <p:sp>
        <p:nvSpPr>
          <p:cNvPr id="675" name="Google Shape;675;p17">
            <a:extLst>
              <a:ext uri="{FF2B5EF4-FFF2-40B4-BE49-F238E27FC236}">
                <a16:creationId xmlns:a16="http://schemas.microsoft.com/office/drawing/2014/main" id="{DA8F5BF7-36F6-05D4-02AD-D8ECF381074C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53485" y="471674"/>
            <a:ext cx="9780337" cy="104489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en-GB" sz="2667" dirty="0">
                <a:solidFill>
                  <a:srgbClr val="FF9933"/>
                </a:solidFill>
              </a:rPr>
              <a:t>Exercice : </a:t>
            </a:r>
            <a:r>
              <a:rPr lang="en-GB" sz="2133" b="0" dirty="0">
                <a:solidFill>
                  <a:schemeClr val="tx2">
                    <a:lumMod val="50000"/>
                  </a:schemeClr>
                </a:solidFill>
              </a:rPr>
              <a:t>Réflexion et discussion </a:t>
            </a:r>
          </a:p>
        </p:txBody>
      </p:sp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D18F3E1E-BE59-74D5-7C07-08885295AC5A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D2B39C7A-E176-AC3E-F403-69360FB628DA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FF59A0BC-3877-106E-2CCE-A23F9E0942E9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7E4D0070-7247-5818-DDC1-4CAB3A571893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EFFC7A00-47F8-2A79-5AB3-8002E3F7B9F4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4065407B-B934-5AE8-E3FD-0AFD7BE62981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56E9772E-409D-3D63-B888-3EFB7624E1D5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3FFD3DBB-D04D-090E-87B9-81FD995C459C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6651DA62-331A-3B32-CEF7-41EDC764F456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CF9A8CC5-72BD-72E4-2DE3-F9B851E7E767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378BCAEA-03B2-4B1A-E046-FC60E95EFA60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70F5E9A1-CA9D-239E-A9CD-5F398A7B0ED7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DDAA5749-C633-E843-3EC2-DC1AFA28AEB8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DA4B95C5-7ECD-6B19-D0C6-DFDCD6E84FE4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3409970B-2933-95ED-0024-DA491CEA82DD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DAFC1DAA-0601-57C0-9F0F-0CDB9BA81F24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1E651225-1701-6E73-8FC9-128B51B490CB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2" name="Google Shape;899;p81">
            <a:extLst>
              <a:ext uri="{FF2B5EF4-FFF2-40B4-BE49-F238E27FC236}">
                <a16:creationId xmlns:a16="http://schemas.microsoft.com/office/drawing/2014/main" id="{4054F29F-CA10-4D71-FD24-E25A64EF58F6}"/>
              </a:ext>
            </a:extLst>
          </p:cNvPr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 dirty="0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E.23</a:t>
            </a:r>
            <a:endParaRPr sz="4000" dirty="0">
              <a:solidFill>
                <a:srgbClr val="FF9934"/>
              </a:solidFill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8C5B6966-4A22-E7E9-A8F6-0960CA000A3D}"/>
              </a:ext>
            </a:extLst>
          </p:cNvPr>
          <p:cNvSpPr txBox="1"/>
          <p:nvPr/>
        </p:nvSpPr>
        <p:spPr>
          <a:xfrm>
            <a:off x="6964809" y="6350867"/>
            <a:ext cx="4266739" cy="235898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fr-FR" sz="933" dirty="0"/>
              <a:t>GRASSROOTS YOUNG ENTREPRENEURS IN ECO-HEALTH TOURISM</a:t>
            </a:r>
          </a:p>
        </p:txBody>
      </p:sp>
    </p:spTree>
    <p:extLst>
      <p:ext uri="{BB962C8B-B14F-4D97-AF65-F5344CB8AC3E}">
        <p14:creationId xmlns:p14="http://schemas.microsoft.com/office/powerpoint/2010/main" val="2530089487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0F3455CB-1F3D-A142-FE77-E57C68A5AA27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2" name="Google Shape;672;p17">
            <a:extLst>
              <a:ext uri="{FF2B5EF4-FFF2-40B4-BE49-F238E27FC236}">
                <a16:creationId xmlns:a16="http://schemas.microsoft.com/office/drawing/2014/main" id="{F32B9C0C-EE64-7F92-B6F5-E82C539ABC0A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 dirty="0"/>
          </a:p>
        </p:txBody>
      </p:sp>
      <p:sp>
        <p:nvSpPr>
          <p:cNvPr id="673" name="Google Shape;673;p17">
            <a:extLst>
              <a:ext uri="{FF2B5EF4-FFF2-40B4-BE49-F238E27FC236}">
                <a16:creationId xmlns:a16="http://schemas.microsoft.com/office/drawing/2014/main" id="{21E1BD13-E009-EB4F-EDF8-B5F321B22D00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 dirty="0"/>
          </a:p>
        </p:txBody>
      </p:sp>
      <p:sp>
        <p:nvSpPr>
          <p:cNvPr id="674" name="Google Shape;674;p17">
            <a:extLst>
              <a:ext uri="{FF2B5EF4-FFF2-40B4-BE49-F238E27FC236}">
                <a16:creationId xmlns:a16="http://schemas.microsoft.com/office/drawing/2014/main" id="{01DD32F7-4307-6F31-97B5-12D6B4BF698C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52090" y="1726495"/>
            <a:ext cx="10953756" cy="435561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Lire les études de cas 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Comparez et discutez avec votre voisin/collègue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Identifier leurs caractéristiques communes</a:t>
            </a:r>
          </a:p>
          <a:p>
            <a:pPr marL="0" indent="0">
              <a:lnSpc>
                <a:spcPct val="100000"/>
              </a:lnSpc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Recherchez un exemple similaire dans votre région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Partagez vos réflexions avec le groupe</a:t>
            </a:r>
          </a:p>
        </p:txBody>
      </p:sp>
      <p:sp>
        <p:nvSpPr>
          <p:cNvPr id="675" name="Google Shape;675;p17">
            <a:extLst>
              <a:ext uri="{FF2B5EF4-FFF2-40B4-BE49-F238E27FC236}">
                <a16:creationId xmlns:a16="http://schemas.microsoft.com/office/drawing/2014/main" id="{1678D22A-3EC5-7720-A5D5-40A1338AE4F3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53485" y="471674"/>
            <a:ext cx="9780337" cy="104489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en-GB" sz="2667" dirty="0">
                <a:solidFill>
                  <a:srgbClr val="FF9933"/>
                </a:solidFill>
              </a:rPr>
              <a:t>Exercice : </a:t>
            </a:r>
            <a:r>
              <a:rPr lang="en-GB" sz="2133" b="0" dirty="0">
                <a:solidFill>
                  <a:schemeClr val="tx2">
                    <a:lumMod val="50000"/>
                  </a:schemeClr>
                </a:solidFill>
              </a:rPr>
              <a:t>Réflexion et discussion </a:t>
            </a:r>
          </a:p>
        </p:txBody>
      </p:sp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53818429-2696-95B6-D818-A294B4133186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A0304F9C-4739-24AA-383B-A9DD8548459C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BB2A1B1D-097D-237D-FBC3-7080EA653B52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5BD2B1BA-E885-C3AD-4F3E-463ED02FEAB8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47753DEF-4C70-7609-0271-CD6DFC18DEEA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62EF0353-84C1-B4B7-CFFB-3807A53E49D7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40B6AD4A-9127-8FC8-DDE6-501F5A004F93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3E1DEF8B-EC19-3D09-B38E-EBCCEF1AB21E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BB64E64B-43F2-02D6-95EC-18F43CE48B67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684E5D25-A88F-5068-6DA5-E3CED49BFF72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7DBA1D87-4B06-88A5-6864-FBD6D2800F22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195C4AFA-0AE4-263B-06E4-5D510E0E0E5E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7F96EF94-AF96-1C58-BDAC-02F75879D769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189DC62F-19C3-1AB9-2B24-736AADB92CB8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291B98BE-F741-2AAC-80E2-26E6AC5FCDC7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402238CC-0374-B9BE-18DF-E651A498D48C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B8037EFC-4073-F0BE-54BE-85A096D58136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2" name="Google Shape;899;p81">
            <a:extLst>
              <a:ext uri="{FF2B5EF4-FFF2-40B4-BE49-F238E27FC236}">
                <a16:creationId xmlns:a16="http://schemas.microsoft.com/office/drawing/2014/main" id="{96569848-9CAF-1AA4-86C1-D844B53BC6FB}"/>
              </a:ext>
            </a:extLst>
          </p:cNvPr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 dirty="0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E.24</a:t>
            </a:r>
            <a:endParaRPr sz="4000" dirty="0">
              <a:solidFill>
                <a:srgbClr val="FF9934"/>
              </a:solidFill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951A72B8-5189-BCE7-0524-89449CFD5C06}"/>
              </a:ext>
            </a:extLst>
          </p:cNvPr>
          <p:cNvSpPr txBox="1"/>
          <p:nvPr/>
        </p:nvSpPr>
        <p:spPr>
          <a:xfrm>
            <a:off x="6964809" y="6350867"/>
            <a:ext cx="4266739" cy="235898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fr-FR" sz="933" dirty="0"/>
              <a:t>GRASSROOTS YOUNG ENTREPRENEURS IN ECO-HEALTH TOURISM</a:t>
            </a:r>
          </a:p>
        </p:txBody>
      </p:sp>
    </p:spTree>
    <p:extLst>
      <p:ext uri="{BB962C8B-B14F-4D97-AF65-F5344CB8AC3E}">
        <p14:creationId xmlns:p14="http://schemas.microsoft.com/office/powerpoint/2010/main" val="159633777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671">
          <a:extLst>
            <a:ext uri="{FF2B5EF4-FFF2-40B4-BE49-F238E27FC236}">
              <a16:creationId xmlns:a16="http://schemas.microsoft.com/office/drawing/2014/main" id="{6987B500-1E6A-5924-7DC1-541F2FF900B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2" name="Google Shape;672;p17">
            <a:extLst>
              <a:ext uri="{FF2B5EF4-FFF2-40B4-BE49-F238E27FC236}">
                <a16:creationId xmlns:a16="http://schemas.microsoft.com/office/drawing/2014/main" id="{0555FA06-E0B1-33A7-7A4B-F8B998753907}"/>
              </a:ext>
            </a:extLst>
          </p:cNvPr>
          <p:cNvSpPr/>
          <p:nvPr/>
        </p:nvSpPr>
        <p:spPr>
          <a:xfrm>
            <a:off x="1837821" y="641644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 dirty="0"/>
          </a:p>
        </p:txBody>
      </p:sp>
      <p:sp>
        <p:nvSpPr>
          <p:cNvPr id="673" name="Google Shape;673;p17">
            <a:extLst>
              <a:ext uri="{FF2B5EF4-FFF2-40B4-BE49-F238E27FC236}">
                <a16:creationId xmlns:a16="http://schemas.microsoft.com/office/drawing/2014/main" id="{C8AB7FD2-566E-C287-9406-AD56899EB8B6}"/>
              </a:ext>
            </a:extLst>
          </p:cNvPr>
          <p:cNvSpPr/>
          <p:nvPr/>
        </p:nvSpPr>
        <p:spPr>
          <a:xfrm>
            <a:off x="1837821" y="1137233"/>
            <a:ext cx="9696000" cy="0"/>
          </a:xfrm>
          <a:custGeom>
            <a:avLst/>
            <a:gdLst/>
            <a:ahLst/>
            <a:cxnLst/>
            <a:rect l="l" t="t" r="r" b="b"/>
            <a:pathLst>
              <a:path w="7668259" h="120000" extrusionOk="0">
                <a:moveTo>
                  <a:pt x="0" y="0"/>
                </a:moveTo>
                <a:lnTo>
                  <a:pt x="7668006" y="0"/>
                </a:lnTo>
              </a:path>
            </a:pathLst>
          </a:custGeom>
          <a:noFill/>
          <a:ln w="19050" cap="flat" cmpd="sng">
            <a:solidFill>
              <a:srgbClr val="97C67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0" tIns="0" rIns="0" bIns="0" anchor="t" anchorCtr="0">
            <a:noAutofit/>
          </a:bodyPr>
          <a:lstStyle/>
          <a:p>
            <a:endParaRPr lang="en-GB" sz="1401" dirty="0"/>
          </a:p>
        </p:txBody>
      </p:sp>
      <p:sp>
        <p:nvSpPr>
          <p:cNvPr id="674" name="Google Shape;674;p17">
            <a:extLst>
              <a:ext uri="{FF2B5EF4-FFF2-40B4-BE49-F238E27FC236}">
                <a16:creationId xmlns:a16="http://schemas.microsoft.com/office/drawing/2014/main" id="{BCDA199E-A182-36E1-481C-6EB99E0A93BB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652090" y="1726495"/>
            <a:ext cx="10953756" cy="4355611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Lire les études de cas 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Comparez et discutez avec votre voisin/collègue</a:t>
            </a:r>
          </a:p>
          <a:p>
            <a:pPr marL="0" indent="0">
              <a:lnSpc>
                <a:spcPct val="100000"/>
              </a:lnSpc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Identifier leurs facteurs de réussite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Recherchez un exemple similaire dans votre région</a:t>
            </a:r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endParaRPr lang="en-GB" sz="2133" dirty="0"/>
          </a:p>
          <a:p>
            <a:pPr marL="380994" indent="-380994">
              <a:lnSpc>
                <a:spcPct val="100000"/>
              </a:lnSpc>
              <a:buFont typeface="Wingdings" pitchFamily="2" charset="2"/>
              <a:buChar char="Ø"/>
            </a:pPr>
            <a:r>
              <a:rPr lang="en-GB" sz="2133" dirty="0"/>
              <a:t>Partagez vos réflexions avec le groupe</a:t>
            </a:r>
          </a:p>
        </p:txBody>
      </p:sp>
      <p:sp>
        <p:nvSpPr>
          <p:cNvPr id="675" name="Google Shape;675;p17">
            <a:extLst>
              <a:ext uri="{FF2B5EF4-FFF2-40B4-BE49-F238E27FC236}">
                <a16:creationId xmlns:a16="http://schemas.microsoft.com/office/drawing/2014/main" id="{43199753-5385-1AC1-FDB1-49301C2140F7}"/>
              </a:ext>
            </a:extLst>
          </p:cNvPr>
          <p:cNvSpPr txBox="1">
            <a:spLocks noGrp="1"/>
          </p:cNvSpPr>
          <p:nvPr>
            <p:ph type="body" idx="2"/>
          </p:nvPr>
        </p:nvSpPr>
        <p:spPr>
          <a:xfrm>
            <a:off x="1753485" y="471674"/>
            <a:ext cx="9780337" cy="1044895"/>
          </a:xfrm>
          <a:prstGeom prst="rect">
            <a:avLst/>
          </a:prstGeom>
          <a:noFill/>
          <a:ln>
            <a:noFill/>
          </a:ln>
        </p:spPr>
        <p:txBody>
          <a:bodyPr spcFirstLastPara="1" vert="horz" wrap="square" lIns="121901" tIns="121901" rIns="121901" bIns="121901" rtlCol="0" anchor="t" anchorCtr="0">
            <a:noAutofit/>
          </a:bodyPr>
          <a:lstStyle/>
          <a:p>
            <a:pPr marL="0" indent="0"/>
            <a:r>
              <a:rPr lang="en-GB" sz="2667" dirty="0">
                <a:solidFill>
                  <a:srgbClr val="FF9933"/>
                </a:solidFill>
              </a:rPr>
              <a:t>Exercice : </a:t>
            </a:r>
            <a:r>
              <a:rPr lang="en-GB" sz="2133" b="0" dirty="0">
                <a:solidFill>
                  <a:schemeClr val="tx2">
                    <a:lumMod val="50000"/>
                  </a:schemeClr>
                </a:solidFill>
              </a:rPr>
              <a:t>Réflexion et discussion </a:t>
            </a:r>
          </a:p>
        </p:txBody>
      </p:sp>
      <p:sp>
        <p:nvSpPr>
          <p:cNvPr id="677" name="Google Shape;677;p17">
            <a:extLst>
              <a:ext uri="{FF2B5EF4-FFF2-40B4-BE49-F238E27FC236}">
                <a16:creationId xmlns:a16="http://schemas.microsoft.com/office/drawing/2014/main" id="{1E1352CD-FAE4-904B-36F9-6F7C016C36E8}"/>
              </a:ext>
            </a:extLst>
          </p:cNvPr>
          <p:cNvSpPr/>
          <p:nvPr/>
        </p:nvSpPr>
        <p:spPr>
          <a:xfrm rot="-5400000">
            <a:off x="260080" y="22418"/>
            <a:ext cx="1234069" cy="1754225"/>
          </a:xfrm>
          <a:custGeom>
            <a:avLst/>
            <a:gdLst/>
            <a:ahLst/>
            <a:cxnLst/>
            <a:rect l="l" t="t" r="r" b="b"/>
            <a:pathLst>
              <a:path w="3792333" h="5390794" extrusionOk="0">
                <a:moveTo>
                  <a:pt x="3792333" y="1295775"/>
                </a:moveTo>
                <a:lnTo>
                  <a:pt x="3792333" y="3387688"/>
                </a:lnTo>
                <a:lnTo>
                  <a:pt x="3788376" y="3387688"/>
                </a:lnTo>
                <a:cubicBezTo>
                  <a:pt x="3792333" y="3423316"/>
                  <a:pt x="3792333" y="3458946"/>
                  <a:pt x="3792333" y="3494574"/>
                </a:cubicBezTo>
                <a:cubicBezTo>
                  <a:pt x="3792333" y="4543632"/>
                  <a:pt x="2945195" y="5390794"/>
                  <a:pt x="1896166" y="5390794"/>
                </a:cubicBezTo>
                <a:cubicBezTo>
                  <a:pt x="847140" y="5390794"/>
                  <a:pt x="0" y="4539671"/>
                  <a:pt x="0" y="3494573"/>
                </a:cubicBezTo>
                <a:cubicBezTo>
                  <a:pt x="0" y="3458946"/>
                  <a:pt x="0" y="3419357"/>
                  <a:pt x="3957" y="3387688"/>
                </a:cubicBezTo>
                <a:lnTo>
                  <a:pt x="0" y="3387688"/>
                </a:lnTo>
                <a:lnTo>
                  <a:pt x="0" y="2792040"/>
                </a:lnTo>
                <a:lnTo>
                  <a:pt x="0" y="1295775"/>
                </a:lnTo>
                <a:lnTo>
                  <a:pt x="0" y="0"/>
                </a:lnTo>
                <a:lnTo>
                  <a:pt x="3792332" y="0"/>
                </a:lnTo>
                <a:lnTo>
                  <a:pt x="3792332" y="1295775"/>
                </a:lnTo>
                <a:close/>
              </a:path>
            </a:pathLst>
          </a:custGeom>
          <a:solidFill>
            <a:srgbClr val="8ABF3B"/>
          </a:solidFill>
          <a:ln>
            <a:noFill/>
          </a:ln>
        </p:spPr>
        <p:txBody>
          <a:bodyPr spcFirstLastPara="1" wrap="square" lIns="121901" tIns="60933" rIns="121901" bIns="60933" anchor="ctr" anchorCtr="0">
            <a:noAutofit/>
          </a:bodyPr>
          <a:lstStyle/>
          <a:p>
            <a:pPr algn="ctr"/>
            <a:endParaRPr lang="en-GB" sz="1401" dirty="0">
              <a:solidFill>
                <a:schemeClr val="lt1"/>
              </a:solidFill>
            </a:endParaRPr>
          </a:p>
        </p:txBody>
      </p:sp>
      <p:grpSp>
        <p:nvGrpSpPr>
          <p:cNvPr id="678" name="Google Shape;678;p17">
            <a:extLst>
              <a:ext uri="{FF2B5EF4-FFF2-40B4-BE49-F238E27FC236}">
                <a16:creationId xmlns:a16="http://schemas.microsoft.com/office/drawing/2014/main" id="{CE60DC37-6DBC-54B5-B6A3-8EF6BE5AE218}"/>
              </a:ext>
            </a:extLst>
          </p:cNvPr>
          <p:cNvGrpSpPr/>
          <p:nvPr/>
        </p:nvGrpSpPr>
        <p:grpSpPr>
          <a:xfrm>
            <a:off x="424026" y="337850"/>
            <a:ext cx="923745" cy="1077893"/>
            <a:chOff x="2307546" y="2307551"/>
            <a:chExt cx="929291" cy="1082976"/>
          </a:xfrm>
        </p:grpSpPr>
        <p:grpSp>
          <p:nvGrpSpPr>
            <p:cNvPr id="679" name="Google Shape;679;p17">
              <a:extLst>
                <a:ext uri="{FF2B5EF4-FFF2-40B4-BE49-F238E27FC236}">
                  <a16:creationId xmlns:a16="http://schemas.microsoft.com/office/drawing/2014/main" id="{EA1ACE0F-D0FC-4FF5-048A-B8BAE1C38998}"/>
                </a:ext>
              </a:extLst>
            </p:cNvPr>
            <p:cNvGrpSpPr/>
            <p:nvPr/>
          </p:nvGrpSpPr>
          <p:grpSpPr>
            <a:xfrm>
              <a:off x="2536980" y="2723928"/>
              <a:ext cx="470423" cy="276595"/>
              <a:chOff x="2536980" y="2723928"/>
              <a:chExt cx="470423" cy="276595"/>
            </a:xfrm>
          </p:grpSpPr>
          <p:sp>
            <p:nvSpPr>
              <p:cNvPr id="680" name="Google Shape;680;p17">
                <a:extLst>
                  <a:ext uri="{FF2B5EF4-FFF2-40B4-BE49-F238E27FC236}">
                    <a16:creationId xmlns:a16="http://schemas.microsoft.com/office/drawing/2014/main" id="{0F9835D4-8D66-EED5-9D4D-4193381E770D}"/>
                  </a:ext>
                </a:extLst>
              </p:cNvPr>
              <p:cNvSpPr/>
              <p:nvPr/>
            </p:nvSpPr>
            <p:spPr>
              <a:xfrm>
                <a:off x="2536980" y="2924040"/>
                <a:ext cx="145253" cy="72528"/>
              </a:xfrm>
              <a:custGeom>
                <a:avLst/>
                <a:gdLst/>
                <a:ahLst/>
                <a:cxnLst/>
                <a:rect l="l" t="t" r="r" b="b"/>
                <a:pathLst>
                  <a:path w="145253" h="72528" extrusionOk="0">
                    <a:moveTo>
                      <a:pt x="145253" y="72528"/>
                    </a:moveTo>
                    <a:cubicBezTo>
                      <a:pt x="92434" y="64286"/>
                      <a:pt x="41265" y="39561"/>
                      <a:pt x="0" y="0"/>
                    </a:cubicBezTo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sp>
            <p:nvSpPr>
              <p:cNvPr id="681" name="Google Shape;681;p17">
                <a:extLst>
                  <a:ext uri="{FF2B5EF4-FFF2-40B4-BE49-F238E27FC236}">
                    <a16:creationId xmlns:a16="http://schemas.microsoft.com/office/drawing/2014/main" id="{EB7E0C88-11B3-C107-2437-EF268E73633A}"/>
                  </a:ext>
                </a:extLst>
              </p:cNvPr>
              <p:cNvSpPr/>
              <p:nvPr/>
            </p:nvSpPr>
            <p:spPr>
              <a:xfrm>
                <a:off x="2682234" y="2723928"/>
                <a:ext cx="325169" cy="276595"/>
              </a:xfrm>
              <a:custGeom>
                <a:avLst/>
                <a:gdLst/>
                <a:ahLst/>
                <a:cxnLst/>
                <a:rect l="l" t="t" r="r" b="b"/>
                <a:pathLst>
                  <a:path w="325169" h="276595" extrusionOk="0">
                    <a:moveTo>
                      <a:pt x="100687" y="63297"/>
                    </a:moveTo>
                    <a:cubicBezTo>
                      <a:pt x="36313" y="117693"/>
                      <a:pt x="1651" y="195166"/>
                      <a:pt x="0" y="272640"/>
                    </a:cubicBezTo>
                    <a:cubicBezTo>
                      <a:pt x="77578" y="285827"/>
                      <a:pt x="160109" y="266046"/>
                      <a:pt x="224482" y="213299"/>
                    </a:cubicBezTo>
                    <a:cubicBezTo>
                      <a:pt x="288856" y="158903"/>
                      <a:pt x="323519" y="81429"/>
                      <a:pt x="325169" y="3956"/>
                    </a:cubicBezTo>
                    <a:cubicBezTo>
                      <a:pt x="247591" y="-9231"/>
                      <a:pt x="165061" y="10550"/>
                      <a:pt x="100687" y="63297"/>
                    </a:cubicBez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</p:grpSp>
        <p:sp>
          <p:nvSpPr>
            <p:cNvPr id="682" name="Google Shape;682;p17">
              <a:extLst>
                <a:ext uri="{FF2B5EF4-FFF2-40B4-BE49-F238E27FC236}">
                  <a16:creationId xmlns:a16="http://schemas.microsoft.com/office/drawing/2014/main" id="{6C31BB44-FD9D-B615-C1FA-2D409A8099F0}"/>
                </a:ext>
              </a:extLst>
            </p:cNvPr>
            <p:cNvSpPr/>
            <p:nvPr/>
          </p:nvSpPr>
          <p:spPr>
            <a:xfrm>
              <a:off x="2682234" y="2727885"/>
              <a:ext cx="323518" cy="268683"/>
            </a:xfrm>
            <a:custGeom>
              <a:avLst/>
              <a:gdLst/>
              <a:ahLst/>
              <a:cxnLst/>
              <a:rect l="l" t="t" r="r" b="b"/>
              <a:pathLst>
                <a:path w="323518" h="268683" extrusionOk="0">
                  <a:moveTo>
                    <a:pt x="0" y="268684"/>
                  </a:moveTo>
                  <a:lnTo>
                    <a:pt x="323519" y="0"/>
                  </a:lnTo>
                </a:path>
              </a:pathLst>
            </a:custGeom>
            <a:noFill/>
            <a:ln w="16500" cap="rnd" cmpd="sng">
              <a:solidFill>
                <a:schemeClr val="lt1"/>
              </a:solidFill>
              <a:prstDash val="solid"/>
              <a:round/>
              <a:headEnd type="none" w="sm" len="sm"/>
              <a:tailEnd type="none" w="sm" len="sm"/>
            </a:ln>
          </p:spPr>
          <p:txBody>
            <a:bodyPr spcFirstLastPara="1" wrap="square" lIns="121901" tIns="60933" rIns="121901" bIns="60933" anchor="ctr" anchorCtr="0">
              <a:noAutofit/>
            </a:bodyPr>
            <a:lstStyle/>
            <a:p>
              <a:endParaRPr lang="en-GB" sz="1868" dirty="0"/>
            </a:p>
          </p:txBody>
        </p:sp>
        <p:grpSp>
          <p:nvGrpSpPr>
            <p:cNvPr id="683" name="Google Shape;683;p17">
              <a:extLst>
                <a:ext uri="{FF2B5EF4-FFF2-40B4-BE49-F238E27FC236}">
                  <a16:creationId xmlns:a16="http://schemas.microsoft.com/office/drawing/2014/main" id="{17421D82-99EB-D2A5-C120-CF444996ED65}"/>
                </a:ext>
              </a:extLst>
            </p:cNvPr>
            <p:cNvGrpSpPr/>
            <p:nvPr/>
          </p:nvGrpSpPr>
          <p:grpSpPr>
            <a:xfrm>
              <a:off x="2307546" y="2307551"/>
              <a:ext cx="929291" cy="1082976"/>
              <a:chOff x="2307546" y="2307551"/>
              <a:chExt cx="929291" cy="1082976"/>
            </a:xfrm>
          </p:grpSpPr>
          <p:sp>
            <p:nvSpPr>
              <p:cNvPr id="684" name="Google Shape;684;p17">
                <a:extLst>
                  <a:ext uri="{FF2B5EF4-FFF2-40B4-BE49-F238E27FC236}">
                    <a16:creationId xmlns:a16="http://schemas.microsoft.com/office/drawing/2014/main" id="{79EB1D1B-5258-7D49-0941-E8B680255D8D}"/>
                  </a:ext>
                </a:extLst>
              </p:cNvPr>
              <p:cNvSpPr/>
              <p:nvPr/>
            </p:nvSpPr>
            <p:spPr>
              <a:xfrm>
                <a:off x="2307546" y="2307551"/>
                <a:ext cx="929291" cy="384069"/>
              </a:xfrm>
              <a:custGeom>
                <a:avLst/>
                <a:gdLst/>
                <a:ahLst/>
                <a:cxnLst/>
                <a:rect l="l" t="t" r="r" b="b"/>
                <a:pathLst>
                  <a:path w="929291" h="384069" extrusionOk="0">
                    <a:moveTo>
                      <a:pt x="0" y="384069"/>
                    </a:moveTo>
                    <a:lnTo>
                      <a:pt x="463820" y="0"/>
                    </a:lnTo>
                    <a:lnTo>
                      <a:pt x="929291" y="384069"/>
                    </a:lnTo>
                    <a:lnTo>
                      <a:pt x="784038" y="384069"/>
                    </a:lnTo>
                    <a:lnTo>
                      <a:pt x="462170" y="121979"/>
                    </a:lnTo>
                    <a:lnTo>
                      <a:pt x="145253" y="384069"/>
                    </a:lnTo>
                    <a:lnTo>
                      <a:pt x="0" y="384069"/>
                    </a:lnTo>
                    <a:close/>
                  </a:path>
                </a:pathLst>
              </a:custGeom>
              <a:noFill/>
              <a:ln w="16500" cap="rnd" cmpd="sng">
                <a:solidFill>
                  <a:schemeClr val="lt1"/>
                </a:solidFill>
                <a:prstDash val="solid"/>
                <a:round/>
                <a:headEnd type="none" w="sm" len="sm"/>
                <a:tailEnd type="none" w="sm" len="sm"/>
              </a:ln>
            </p:spPr>
            <p:txBody>
              <a:bodyPr spcFirstLastPara="1" wrap="square" lIns="121901" tIns="60933" rIns="121901" bIns="60933" anchor="ctr" anchorCtr="0">
                <a:noAutofit/>
              </a:bodyPr>
              <a:lstStyle/>
              <a:p>
                <a:endParaRPr lang="en-GB" sz="1868" dirty="0"/>
              </a:p>
            </p:txBody>
          </p:sp>
          <p:grpSp>
            <p:nvGrpSpPr>
              <p:cNvPr id="685" name="Google Shape;685;p17">
                <a:extLst>
                  <a:ext uri="{FF2B5EF4-FFF2-40B4-BE49-F238E27FC236}">
                    <a16:creationId xmlns:a16="http://schemas.microsoft.com/office/drawing/2014/main" id="{2496755B-EE8C-68AF-51CF-7F0E50041F94}"/>
                  </a:ext>
                </a:extLst>
              </p:cNvPr>
              <p:cNvGrpSpPr/>
              <p:nvPr/>
            </p:nvGrpSpPr>
            <p:grpSpPr>
              <a:xfrm>
                <a:off x="2362016" y="2746017"/>
                <a:ext cx="820351" cy="644510"/>
                <a:chOff x="2362016" y="2746017"/>
                <a:chExt cx="820351" cy="644510"/>
              </a:xfrm>
            </p:grpSpPr>
            <p:grpSp>
              <p:nvGrpSpPr>
                <p:cNvPr id="686" name="Google Shape;686;p17">
                  <a:extLst>
                    <a:ext uri="{FF2B5EF4-FFF2-40B4-BE49-F238E27FC236}">
                      <a16:creationId xmlns:a16="http://schemas.microsoft.com/office/drawing/2014/main" id="{B1B49B26-A93A-32E5-D072-1AE7ED26E041}"/>
                    </a:ext>
                  </a:extLst>
                </p:cNvPr>
                <p:cNvGrpSpPr/>
                <p:nvPr/>
              </p:nvGrpSpPr>
              <p:grpSpPr>
                <a:xfrm>
                  <a:off x="2810981" y="2747665"/>
                  <a:ext cx="371386" cy="642862"/>
                  <a:chOff x="2810981" y="2747665"/>
                  <a:chExt cx="371386" cy="642862"/>
                </a:xfrm>
              </p:grpSpPr>
              <p:sp>
                <p:nvSpPr>
                  <p:cNvPr id="687" name="Google Shape;687;p17">
                    <a:extLst>
                      <a:ext uri="{FF2B5EF4-FFF2-40B4-BE49-F238E27FC236}">
                        <a16:creationId xmlns:a16="http://schemas.microsoft.com/office/drawing/2014/main" id="{B3E05EAD-E4C8-CAC0-B3ED-BE528EB4CB8C}"/>
                      </a:ext>
                    </a:extLst>
                  </p:cNvPr>
                  <p:cNvSpPr/>
                  <p:nvPr/>
                </p:nvSpPr>
                <p:spPr>
                  <a:xfrm>
                    <a:off x="2826079" y="2747665"/>
                    <a:ext cx="356288" cy="54396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3960" extrusionOk="0">
                        <a:moveTo>
                          <a:pt x="174722" y="542312"/>
                        </a:moveTo>
                        <a:lnTo>
                          <a:pt x="343083" y="374179"/>
                        </a:lnTo>
                        <a:cubicBezTo>
                          <a:pt x="351336" y="365937"/>
                          <a:pt x="356288" y="354399"/>
                          <a:pt x="356288" y="342860"/>
                        </a:cubicBezTo>
                        <a:lnTo>
                          <a:pt x="356288" y="24725"/>
                        </a:lnTo>
                        <a:cubicBezTo>
                          <a:pt x="356288" y="11539"/>
                          <a:pt x="344734" y="0"/>
                          <a:pt x="331529" y="0"/>
                        </a:cubicBezTo>
                        <a:cubicBezTo>
                          <a:pt x="303469" y="1648"/>
                          <a:pt x="277059" y="31319"/>
                          <a:pt x="267155" y="90660"/>
                        </a:cubicBezTo>
                        <a:lnTo>
                          <a:pt x="244047" y="267035"/>
                        </a:lnTo>
                        <a:cubicBezTo>
                          <a:pt x="224240" y="265387"/>
                          <a:pt x="202782" y="270332"/>
                          <a:pt x="191228" y="281871"/>
                        </a:cubicBezTo>
                        <a:lnTo>
                          <a:pt x="131806" y="341212"/>
                        </a:lnTo>
                        <a:cubicBezTo>
                          <a:pt x="77336" y="352750"/>
                          <a:pt x="57528" y="359344"/>
                          <a:pt x="29468" y="389014"/>
                        </a:cubicBezTo>
                        <a:cubicBezTo>
                          <a:pt x="-5195" y="423630"/>
                          <a:pt x="-1893" y="473081"/>
                          <a:pt x="3058" y="543961"/>
                        </a:cubicBez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8" name="Google Shape;688;p17">
                    <a:extLst>
                      <a:ext uri="{FF2B5EF4-FFF2-40B4-BE49-F238E27FC236}">
                        <a16:creationId xmlns:a16="http://schemas.microsoft.com/office/drawing/2014/main" id="{99184F8F-F634-C4A2-E98A-95E56CEA7E72}"/>
                      </a:ext>
                    </a:extLst>
                  </p:cNvPr>
                  <p:cNvSpPr/>
                  <p:nvPr/>
                </p:nvSpPr>
                <p:spPr>
                  <a:xfrm>
                    <a:off x="2810981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89" name="Google Shape;689;p17">
                    <a:extLst>
                      <a:ext uri="{FF2B5EF4-FFF2-40B4-BE49-F238E27FC236}">
                        <a16:creationId xmlns:a16="http://schemas.microsoft.com/office/drawing/2014/main" id="{496B375E-D8DA-6DBB-B96C-C55BD97B33D1}"/>
                      </a:ext>
                    </a:extLst>
                  </p:cNvPr>
                  <p:cNvSpPr/>
                  <p:nvPr/>
                </p:nvSpPr>
                <p:spPr>
                  <a:xfrm>
                    <a:off x="3000801" y="3014700"/>
                    <a:ext cx="108049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49" h="140111" extrusionOk="0">
                        <a:moveTo>
                          <a:pt x="70976" y="0"/>
                        </a:moveTo>
                        <a:cubicBezTo>
                          <a:pt x="79229" y="0"/>
                          <a:pt x="85831" y="3296"/>
                          <a:pt x="92434" y="6593"/>
                        </a:cubicBezTo>
                        <a:cubicBezTo>
                          <a:pt x="103988" y="11538"/>
                          <a:pt x="113892" y="24725"/>
                          <a:pt x="103988" y="36264"/>
                        </a:cubicBezTo>
                        <a:lnTo>
                          <a:pt x="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  <p:grpSp>
              <p:nvGrpSpPr>
                <p:cNvPr id="690" name="Google Shape;690;p17">
                  <a:extLst>
                    <a:ext uri="{FF2B5EF4-FFF2-40B4-BE49-F238E27FC236}">
                      <a16:creationId xmlns:a16="http://schemas.microsoft.com/office/drawing/2014/main" id="{12D6AD67-FB39-4AA4-5051-226B9793A62C}"/>
                    </a:ext>
                  </a:extLst>
                </p:cNvPr>
                <p:cNvGrpSpPr/>
                <p:nvPr/>
              </p:nvGrpSpPr>
              <p:grpSpPr>
                <a:xfrm>
                  <a:off x="2362016" y="2746017"/>
                  <a:ext cx="369735" cy="644510"/>
                  <a:chOff x="2362016" y="2746017"/>
                  <a:chExt cx="369735" cy="644510"/>
                </a:xfrm>
              </p:grpSpPr>
              <p:sp>
                <p:nvSpPr>
                  <p:cNvPr id="691" name="Google Shape;691;p17">
                    <a:extLst>
                      <a:ext uri="{FF2B5EF4-FFF2-40B4-BE49-F238E27FC236}">
                        <a16:creationId xmlns:a16="http://schemas.microsoft.com/office/drawing/2014/main" id="{A95BB19A-72FD-4EAE-E458-F554E9BAB447}"/>
                      </a:ext>
                    </a:extLst>
                  </p:cNvPr>
                  <p:cNvSpPr/>
                  <p:nvPr/>
                </p:nvSpPr>
                <p:spPr>
                  <a:xfrm>
                    <a:off x="2362016" y="2746017"/>
                    <a:ext cx="356288" cy="542312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356288" h="542312" extrusionOk="0">
                        <a:moveTo>
                          <a:pt x="353230" y="540664"/>
                        </a:moveTo>
                        <a:cubicBezTo>
                          <a:pt x="358181" y="471433"/>
                          <a:pt x="361483" y="423630"/>
                          <a:pt x="326820" y="389014"/>
                        </a:cubicBezTo>
                        <a:cubicBezTo>
                          <a:pt x="297109" y="359344"/>
                          <a:pt x="277302" y="352750"/>
                          <a:pt x="224482" y="341212"/>
                        </a:cubicBezTo>
                        <a:lnTo>
                          <a:pt x="165061" y="281870"/>
                        </a:lnTo>
                        <a:cubicBezTo>
                          <a:pt x="153506" y="270332"/>
                          <a:pt x="132048" y="265387"/>
                          <a:pt x="112241" y="267035"/>
                        </a:cubicBezTo>
                        <a:lnTo>
                          <a:pt x="89133" y="90660"/>
                        </a:lnTo>
                        <a:cubicBezTo>
                          <a:pt x="79229" y="32967"/>
                          <a:pt x="52819" y="1648"/>
                          <a:pt x="24759" y="0"/>
                        </a:cubicBezTo>
                        <a:cubicBezTo>
                          <a:pt x="11554" y="0"/>
                          <a:pt x="0" y="9890"/>
                          <a:pt x="0" y="24725"/>
                        </a:cubicBezTo>
                        <a:lnTo>
                          <a:pt x="0" y="342860"/>
                        </a:lnTo>
                        <a:cubicBezTo>
                          <a:pt x="0" y="354398"/>
                          <a:pt x="4952" y="365937"/>
                          <a:pt x="13205" y="374179"/>
                        </a:cubicBezTo>
                        <a:lnTo>
                          <a:pt x="181567" y="542313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2" name="Google Shape;692;p17">
                    <a:extLst>
                      <a:ext uri="{FF2B5EF4-FFF2-40B4-BE49-F238E27FC236}">
                        <a16:creationId xmlns:a16="http://schemas.microsoft.com/office/drawing/2014/main" id="{FD31DCBC-7E1F-E6F4-EF1F-E93AD4E32B91}"/>
                      </a:ext>
                    </a:extLst>
                  </p:cNvPr>
                  <p:cNvSpPr/>
                  <p:nvPr/>
                </p:nvSpPr>
                <p:spPr>
                  <a:xfrm>
                    <a:off x="2497366" y="3289977"/>
                    <a:ext cx="234385" cy="100550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234385" h="100550" extrusionOk="0">
                        <a:moveTo>
                          <a:pt x="0" y="0"/>
                        </a:moveTo>
                        <a:lnTo>
                          <a:pt x="234386" y="0"/>
                        </a:lnTo>
                        <a:lnTo>
                          <a:pt x="234386" y="100550"/>
                        </a:lnTo>
                        <a:lnTo>
                          <a:pt x="0" y="100550"/>
                        </a:lnTo>
                        <a:close/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  <p:sp>
                <p:nvSpPr>
                  <p:cNvPr id="693" name="Google Shape;693;p17">
                    <a:extLst>
                      <a:ext uri="{FF2B5EF4-FFF2-40B4-BE49-F238E27FC236}">
                        <a16:creationId xmlns:a16="http://schemas.microsoft.com/office/drawing/2014/main" id="{9F92CA96-C171-C933-712C-E8B31124CEF3}"/>
                      </a:ext>
                    </a:extLst>
                  </p:cNvPr>
                  <p:cNvSpPr/>
                  <p:nvPr/>
                </p:nvSpPr>
                <p:spPr>
                  <a:xfrm>
                    <a:off x="2435533" y="3014700"/>
                    <a:ext cx="108050" cy="140111"/>
                  </a:xfrm>
                  <a:custGeom>
                    <a:avLst/>
                    <a:gdLst/>
                    <a:ahLst/>
                    <a:cxnLst/>
                    <a:rect l="l" t="t" r="r" b="b"/>
                    <a:pathLst>
                      <a:path w="108050" h="140111" extrusionOk="0">
                        <a:moveTo>
                          <a:pt x="37074" y="0"/>
                        </a:moveTo>
                        <a:cubicBezTo>
                          <a:pt x="28821" y="0"/>
                          <a:pt x="22218" y="3296"/>
                          <a:pt x="15616" y="6593"/>
                        </a:cubicBezTo>
                        <a:cubicBezTo>
                          <a:pt x="4062" y="11538"/>
                          <a:pt x="-5842" y="24725"/>
                          <a:pt x="4062" y="36264"/>
                        </a:cubicBezTo>
                        <a:lnTo>
                          <a:pt x="108050" y="140111"/>
                        </a:lnTo>
                      </a:path>
                    </a:pathLst>
                  </a:custGeom>
                  <a:noFill/>
                  <a:ln w="16500" cap="rnd" cmpd="sng">
                    <a:solidFill>
                      <a:schemeClr val="lt1"/>
                    </a:solidFill>
                    <a:prstDash val="solid"/>
                    <a:round/>
                    <a:headEnd type="none" w="sm" len="sm"/>
                    <a:tailEnd type="none" w="sm" len="sm"/>
                  </a:ln>
                </p:spPr>
                <p:txBody>
                  <a:bodyPr spcFirstLastPara="1" wrap="square" lIns="121901" tIns="60933" rIns="121901" bIns="60933" anchor="ctr" anchorCtr="0">
                    <a:noAutofit/>
                  </a:bodyPr>
                  <a:lstStyle/>
                  <a:p>
                    <a:endParaRPr lang="en-GB" sz="1868" dirty="0"/>
                  </a:p>
                </p:txBody>
              </p:sp>
            </p:grpSp>
          </p:grpSp>
        </p:grpSp>
      </p:grpSp>
      <p:sp>
        <p:nvSpPr>
          <p:cNvPr id="2" name="Google Shape;899;p81">
            <a:extLst>
              <a:ext uri="{FF2B5EF4-FFF2-40B4-BE49-F238E27FC236}">
                <a16:creationId xmlns:a16="http://schemas.microsoft.com/office/drawing/2014/main" id="{B0BDABCF-6898-3BEA-D5A0-A8750E105A4F}"/>
              </a:ext>
            </a:extLst>
          </p:cNvPr>
          <p:cNvSpPr txBox="1"/>
          <p:nvPr/>
        </p:nvSpPr>
        <p:spPr>
          <a:xfrm>
            <a:off x="70929" y="6216953"/>
            <a:ext cx="1754227" cy="1290892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121901" tIns="60933" rIns="121901" bIns="60933" anchor="t" anchorCtr="0">
            <a:normAutofit/>
          </a:bodyPr>
          <a:lstStyle/>
          <a:p>
            <a:pPr>
              <a:lnSpc>
                <a:spcPct val="72399"/>
              </a:lnSpc>
            </a:pPr>
            <a:r>
              <a:rPr lang="it" sz="4000" b="1" dirty="0">
                <a:solidFill>
                  <a:srgbClr val="FF9934"/>
                </a:solidFill>
                <a:latin typeface="Calibri"/>
                <a:ea typeface="Calibri"/>
                <a:cs typeface="Calibri"/>
                <a:sym typeface="Calibri"/>
              </a:rPr>
              <a:t>E.25</a:t>
            </a:r>
            <a:endParaRPr sz="4000" dirty="0">
              <a:solidFill>
                <a:srgbClr val="FF9934"/>
              </a:solidFill>
            </a:endParaRPr>
          </a:p>
        </p:txBody>
      </p:sp>
      <p:sp>
        <p:nvSpPr>
          <p:cNvPr id="3" name="ZoneTexte 2">
            <a:extLst>
              <a:ext uri="{FF2B5EF4-FFF2-40B4-BE49-F238E27FC236}">
                <a16:creationId xmlns:a16="http://schemas.microsoft.com/office/drawing/2014/main" id="{CAAF9FD2-BD48-D5B6-FE21-AA58FE64D6EB}"/>
              </a:ext>
            </a:extLst>
          </p:cNvPr>
          <p:cNvSpPr txBox="1"/>
          <p:nvPr/>
        </p:nvSpPr>
        <p:spPr>
          <a:xfrm>
            <a:off x="6964809" y="6350867"/>
            <a:ext cx="4266739" cy="235898"/>
          </a:xfrm>
          <a:prstGeom prst="rect">
            <a:avLst/>
          </a:prstGeom>
          <a:solidFill>
            <a:schemeClr val="bg1"/>
          </a:solidFill>
        </p:spPr>
        <p:txBody>
          <a:bodyPr wrap="square" rtlCol="0">
            <a:spAutoFit/>
          </a:bodyPr>
          <a:lstStyle/>
          <a:p>
            <a:r>
              <a:rPr lang="fr-FR" sz="933" dirty="0"/>
              <a:t>GRASSROOTS YOUNG ENTREPRENEURS IN ECO-HEALTH TOURISM</a:t>
            </a:r>
          </a:p>
        </p:txBody>
      </p:sp>
    </p:spTree>
    <p:extLst>
      <p:ext uri="{BB962C8B-B14F-4D97-AF65-F5344CB8AC3E}">
        <p14:creationId xmlns:p14="http://schemas.microsoft.com/office/powerpoint/2010/main" val="191790039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-tema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292</Words>
  <Application>Microsoft Macintosh PowerPoint</Application>
  <PresentationFormat>Bredbild</PresentationFormat>
  <Paragraphs>61</Paragraphs>
  <Slides>6</Slides>
  <Notes>6</Notes>
  <HiddenSlides>0</HiddenSlides>
  <MMClips>0</MMClips>
  <ScaleCrop>false</ScaleCrop>
  <HeadingPairs>
    <vt:vector size="6" baseType="variant">
      <vt:variant>
        <vt:lpstr>Använt teckensnitt</vt:lpstr>
      </vt:variant>
      <vt:variant>
        <vt:i4>6</vt:i4>
      </vt:variant>
      <vt:variant>
        <vt:lpstr>Tema</vt:lpstr>
      </vt:variant>
      <vt:variant>
        <vt:i4>1</vt:i4>
      </vt:variant>
      <vt:variant>
        <vt:lpstr>Bildrubriker</vt:lpstr>
      </vt:variant>
      <vt:variant>
        <vt:i4>6</vt:i4>
      </vt:variant>
    </vt:vector>
  </HeadingPairs>
  <TitlesOfParts>
    <vt:vector size="13" baseType="lpstr">
      <vt:lpstr>Aptos</vt:lpstr>
      <vt:lpstr>Aptos Display</vt:lpstr>
      <vt:lpstr>Arial</vt:lpstr>
      <vt:lpstr>Calibri</vt:lpstr>
      <vt:lpstr>Montserrat Light</vt:lpstr>
      <vt:lpstr>Wingdings</vt:lpstr>
      <vt:lpstr>Office-tema</vt:lpstr>
      <vt:lpstr>PowerPoint-presentation</vt:lpstr>
      <vt:lpstr>PowerPoint-presentation</vt:lpstr>
      <vt:lpstr>PowerPoint-presentation</vt:lpstr>
      <vt:lpstr>PowerPoint-presentation</vt:lpstr>
      <vt:lpstr>PowerPoint-presentation</vt:lpstr>
      <vt:lpstr>PowerPoint-presentation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Moa Nilsson</dc:creator>
  <cp:lastModifiedBy>Moa Nilsson</cp:lastModifiedBy>
  <cp:revision>5</cp:revision>
  <dcterms:created xsi:type="dcterms:W3CDTF">2025-02-03T22:38:38Z</dcterms:created>
  <dcterms:modified xsi:type="dcterms:W3CDTF">2025-05-05T14:34:57Z</dcterms:modified>
</cp:coreProperties>
</file>

<file path=docProps/thumbnail.jpeg>
</file>