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44"/>
  </p:notesMasterIdLst>
  <p:handoutMasterIdLst>
    <p:handoutMasterId r:id="rId45"/>
  </p:handoutMasterIdLst>
  <p:sldIdLst>
    <p:sldId id="256" r:id="rId5"/>
    <p:sldId id="269" r:id="rId6"/>
    <p:sldId id="272" r:id="rId7"/>
    <p:sldId id="287" r:id="rId8"/>
    <p:sldId id="271" r:id="rId9"/>
    <p:sldId id="280" r:id="rId10"/>
    <p:sldId id="298" r:id="rId11"/>
    <p:sldId id="306" r:id="rId12"/>
    <p:sldId id="307" r:id="rId13"/>
    <p:sldId id="308" r:id="rId14"/>
    <p:sldId id="309" r:id="rId15"/>
    <p:sldId id="311" r:id="rId16"/>
    <p:sldId id="314" r:id="rId17"/>
    <p:sldId id="315" r:id="rId18"/>
    <p:sldId id="316" r:id="rId19"/>
    <p:sldId id="317" r:id="rId20"/>
    <p:sldId id="318" r:id="rId21"/>
    <p:sldId id="327" r:id="rId22"/>
    <p:sldId id="326" r:id="rId23"/>
    <p:sldId id="328" r:id="rId24"/>
    <p:sldId id="329" r:id="rId25"/>
    <p:sldId id="350" r:id="rId26"/>
    <p:sldId id="331" r:id="rId27"/>
    <p:sldId id="336" r:id="rId28"/>
    <p:sldId id="337" r:id="rId29"/>
    <p:sldId id="338" r:id="rId30"/>
    <p:sldId id="339" r:id="rId31"/>
    <p:sldId id="340" r:id="rId32"/>
    <p:sldId id="341" r:id="rId33"/>
    <p:sldId id="342" r:id="rId34"/>
    <p:sldId id="344" r:id="rId35"/>
    <p:sldId id="345" r:id="rId36"/>
    <p:sldId id="343" r:id="rId37"/>
    <p:sldId id="348" r:id="rId38"/>
    <p:sldId id="351" r:id="rId39"/>
    <p:sldId id="349" r:id="rId40"/>
    <p:sldId id="346" r:id="rId41"/>
    <p:sldId id="276" r:id="rId42"/>
    <p:sldId id="279" r:id="rId43"/>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1" pos="453" userDrawn="1">
          <p15:clr>
            <a:srgbClr val="A4A3A4"/>
          </p15:clr>
        </p15:guide>
        <p15:guide id="2" orient="horz" pos="334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6E71"/>
    <a:srgbClr val="82ADAD"/>
    <a:srgbClr val="69ADAD"/>
    <a:srgbClr val="97C879"/>
    <a:srgbClr val="8AC03B"/>
    <a:srgbClr val="44BAA9"/>
    <a:srgbClr val="ECECEC"/>
    <a:srgbClr val="F16924"/>
    <a:srgbClr val="B41F7A"/>
    <a:srgbClr val="4B4B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75" autoAdjust="0"/>
    <p:restoredTop sz="94638"/>
  </p:normalViewPr>
  <p:slideViewPr>
    <p:cSldViewPr snapToGrid="0" snapToObjects="1">
      <p:cViewPr varScale="1">
        <p:scale>
          <a:sx n="76" d="100"/>
          <a:sy n="76" d="100"/>
        </p:scale>
        <p:origin x="3464" y="216"/>
      </p:cViewPr>
      <p:guideLst>
        <p:guide pos="453"/>
        <p:guide orient="horz" pos="3345"/>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75" d="100"/>
          <a:sy n="75" d="100"/>
        </p:scale>
        <p:origin x="2936"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4/30/25</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‹N°›</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4/30/25</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Modifier les styles du texte maître</a:t>
            </a:r>
          </a:p>
          <a:p>
            <a:pPr lvl="1"/>
            <a:r>
              <a:rPr lang="en-US"/>
              <a:t>Deuxième niveau</a:t>
            </a:r>
          </a:p>
          <a:p>
            <a:pPr lvl="2"/>
            <a:r>
              <a:rPr lang="en-US"/>
              <a:t>Troisième niveau</a:t>
            </a:r>
          </a:p>
          <a:p>
            <a:pPr lvl="3"/>
            <a:r>
              <a:rPr lang="en-US"/>
              <a:t>Quatrième niveau</a:t>
            </a:r>
          </a:p>
          <a:p>
            <a:pPr lvl="4"/>
            <a:r>
              <a:rPr lang="en-US"/>
              <a:t>Cinquième niveau</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‹N°›</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struc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D4166B6-C662-4A42-8C2C-77E7E833BD32}"/>
              </a:ext>
            </a:extLst>
          </p:cNvPr>
          <p:cNvSpPr/>
          <p:nvPr userDrawn="1"/>
        </p:nvSpPr>
        <p:spPr>
          <a:xfrm>
            <a:off x="0" y="0"/>
            <a:ext cx="7559675" cy="1069181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 name="Rectangle 3">
            <a:extLst>
              <a:ext uri="{FF2B5EF4-FFF2-40B4-BE49-F238E27FC236}">
                <a16:creationId xmlns:a16="http://schemas.microsoft.com/office/drawing/2014/main" id="{AC4A7F4B-529F-CB4E-8A64-1E6B07F4C3C0}"/>
              </a:ext>
            </a:extLst>
          </p:cNvPr>
          <p:cNvSpPr/>
          <p:nvPr userDrawn="1"/>
        </p:nvSpPr>
        <p:spPr>
          <a:xfrm>
            <a:off x="-15240" y="9662696"/>
            <a:ext cx="7559675" cy="646331"/>
          </a:xfrm>
          <a:prstGeom prst="rect">
            <a:avLst/>
          </a:prstGeom>
        </p:spPr>
        <p:txBody>
          <a:bodyPr wrap="square">
            <a:spAutoFit/>
          </a:bodyPr>
          <a:lstStyle/>
          <a:p>
            <a:pPr algn="ct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r>
              <a:rPr lang="en-I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PLEASE DELETE THIS INSTRUCTION SLIDE BEFORE PRESENTING FINAL PRESENTATION </a:t>
            </a: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endParaRPr lang="en-US"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C0FBEC42-033F-0740-A931-95187501D99D}"/>
              </a:ext>
            </a:extLst>
          </p:cNvPr>
          <p:cNvSpPr/>
          <p:nvPr userDrawn="1"/>
        </p:nvSpPr>
        <p:spPr>
          <a:xfrm>
            <a:off x="586900" y="491138"/>
            <a:ext cx="6408259" cy="923330"/>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18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18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1800" i="1" baseline="0" dirty="0">
              <a:solidFill>
                <a:schemeClr val="bg1"/>
              </a:solidFill>
              <a:latin typeface="Calibri" panose="020F0502020204030204" pitchFamily="34" charset="0"/>
              <a:ea typeface="Quattrocento Sans"/>
              <a:cs typeface="Calibri" panose="020F0502020204030204" pitchFamily="34" charset="0"/>
              <a:sym typeface="Quattrocento Sans"/>
            </a:endParaRPr>
          </a:p>
        </p:txBody>
      </p:sp>
      <p:cxnSp>
        <p:nvCxnSpPr>
          <p:cNvPr id="8" name="Straight Connector 7">
            <a:extLst>
              <a:ext uri="{FF2B5EF4-FFF2-40B4-BE49-F238E27FC236}">
                <a16:creationId xmlns:a16="http://schemas.microsoft.com/office/drawing/2014/main" id="{5997CD4E-175B-2B4D-9C23-EBEBBCF22DEF}"/>
              </a:ext>
            </a:extLst>
          </p:cNvPr>
          <p:cNvCxnSpPr/>
          <p:nvPr userDrawn="1"/>
        </p:nvCxnSpPr>
        <p:spPr>
          <a:xfrm>
            <a:off x="0" y="158496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F6FCBD-F024-5749-AB7D-AEA4F5BFCA76}"/>
              </a:ext>
            </a:extLst>
          </p:cNvPr>
          <p:cNvCxnSpPr/>
          <p:nvPr userDrawn="1"/>
        </p:nvCxnSpPr>
        <p:spPr>
          <a:xfrm>
            <a:off x="-15240" y="911352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769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stimonial/Quote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9A2529-9230-E0BE-DF95-AA0CDE4C1C8D}"/>
              </a:ext>
            </a:extLst>
          </p:cNvPr>
          <p:cNvSpPr/>
          <p:nvPr userDrawn="1"/>
        </p:nvSpPr>
        <p:spPr>
          <a:xfrm>
            <a:off x="0" y="2690806"/>
            <a:ext cx="7559675" cy="2752450"/>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 name="Text Placeholder 32">
            <a:extLst>
              <a:ext uri="{FF2B5EF4-FFF2-40B4-BE49-F238E27FC236}">
                <a16:creationId xmlns:a16="http://schemas.microsoft.com/office/drawing/2014/main" id="{33CEACF8-F97D-7607-C7A5-555CD8ED9265}"/>
              </a:ext>
            </a:extLst>
          </p:cNvPr>
          <p:cNvSpPr>
            <a:spLocks noGrp="1"/>
          </p:cNvSpPr>
          <p:nvPr>
            <p:ph type="body" sz="quarter" idx="53" hasCustomPrompt="1"/>
          </p:nvPr>
        </p:nvSpPr>
        <p:spPr>
          <a:xfrm>
            <a:off x="769518" y="807607"/>
            <a:ext cx="5956470"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WHO WE WORK WITH</a:t>
            </a:r>
            <a:endParaRPr lang="en-US" dirty="0"/>
          </a:p>
        </p:txBody>
      </p:sp>
      <p:cxnSp>
        <p:nvCxnSpPr>
          <p:cNvPr id="4" name="Straight Connector 3">
            <a:extLst>
              <a:ext uri="{FF2B5EF4-FFF2-40B4-BE49-F238E27FC236}">
                <a16:creationId xmlns:a16="http://schemas.microsoft.com/office/drawing/2014/main" id="{052CCF78-618E-040E-1F69-6A0F867F7DD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1AC12795-9EB0-339C-0697-5B7C9CD905B7}"/>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7" name="Text Box 5">
            <a:extLst>
              <a:ext uri="{FF2B5EF4-FFF2-40B4-BE49-F238E27FC236}">
                <a16:creationId xmlns:a16="http://schemas.microsoft.com/office/drawing/2014/main" id="{1BA7EADC-9669-54D8-8E65-E7FE9248174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9" name="Text Placeholder 23">
            <a:extLst>
              <a:ext uri="{FF2B5EF4-FFF2-40B4-BE49-F238E27FC236}">
                <a16:creationId xmlns:a16="http://schemas.microsoft.com/office/drawing/2014/main" id="{BBA367EB-F5E7-1A41-2B0E-6267EEE1A6F1}"/>
              </a:ext>
            </a:extLst>
          </p:cNvPr>
          <p:cNvSpPr>
            <a:spLocks noGrp="1"/>
          </p:cNvSpPr>
          <p:nvPr>
            <p:ph type="body" sz="quarter" idx="54" hasCustomPrompt="1"/>
          </p:nvPr>
        </p:nvSpPr>
        <p:spPr>
          <a:xfrm>
            <a:off x="3128102" y="4078366"/>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0" name="Text Placeholder 23">
            <a:extLst>
              <a:ext uri="{FF2B5EF4-FFF2-40B4-BE49-F238E27FC236}">
                <a16:creationId xmlns:a16="http://schemas.microsoft.com/office/drawing/2014/main" id="{7D399B02-4ED0-141C-4F3C-4CA0F341A266}"/>
              </a:ext>
            </a:extLst>
          </p:cNvPr>
          <p:cNvSpPr>
            <a:spLocks noGrp="1"/>
          </p:cNvSpPr>
          <p:nvPr>
            <p:ph type="body" sz="quarter" idx="55" hasCustomPrompt="1"/>
          </p:nvPr>
        </p:nvSpPr>
        <p:spPr>
          <a:xfrm>
            <a:off x="615910" y="2948645"/>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1" name="Text Placeholder 23">
            <a:extLst>
              <a:ext uri="{FF2B5EF4-FFF2-40B4-BE49-F238E27FC236}">
                <a16:creationId xmlns:a16="http://schemas.microsoft.com/office/drawing/2014/main" id="{6A303F6D-53BA-D1CD-1F32-D2312EEB55C4}"/>
              </a:ext>
            </a:extLst>
          </p:cNvPr>
          <p:cNvSpPr>
            <a:spLocks noGrp="1"/>
          </p:cNvSpPr>
          <p:nvPr>
            <p:ph type="body" sz="quarter" idx="42" hasCustomPrompt="1"/>
          </p:nvPr>
        </p:nvSpPr>
        <p:spPr>
          <a:xfrm>
            <a:off x="615910" y="2956923"/>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grpSp>
        <p:nvGrpSpPr>
          <p:cNvPr id="12" name="Graphic 18">
            <a:extLst>
              <a:ext uri="{FF2B5EF4-FFF2-40B4-BE49-F238E27FC236}">
                <a16:creationId xmlns:a16="http://schemas.microsoft.com/office/drawing/2014/main" id="{88F83BCA-BC64-9D46-0B25-AC55C1C57841}"/>
              </a:ext>
            </a:extLst>
          </p:cNvPr>
          <p:cNvGrpSpPr/>
          <p:nvPr userDrawn="1"/>
        </p:nvGrpSpPr>
        <p:grpSpPr>
          <a:xfrm>
            <a:off x="5203685" y="1933342"/>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B882E7BA-F9D6-E28E-CA6C-B220D00A90E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C8111CD3-9C06-CFB5-AD7F-008A60181BFF}"/>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38" name="Text Placeholder 32">
            <a:extLst>
              <a:ext uri="{FF2B5EF4-FFF2-40B4-BE49-F238E27FC236}">
                <a16:creationId xmlns:a16="http://schemas.microsoft.com/office/drawing/2014/main" id="{2284C67D-272D-114D-A934-C13CCF08FF71}"/>
              </a:ext>
            </a:extLst>
          </p:cNvPr>
          <p:cNvSpPr>
            <a:spLocks noGrp="1"/>
          </p:cNvSpPr>
          <p:nvPr>
            <p:ph type="body" sz="quarter" idx="52" hasCustomPrompt="1"/>
          </p:nvPr>
        </p:nvSpPr>
        <p:spPr>
          <a:xfrm>
            <a:off x="615910" y="5006693"/>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6" name="Rectangle 15">
            <a:extLst>
              <a:ext uri="{FF2B5EF4-FFF2-40B4-BE49-F238E27FC236}">
                <a16:creationId xmlns:a16="http://schemas.microsoft.com/office/drawing/2014/main" id="{E8CC0821-3F16-AB61-984C-B8833CA63EFC}"/>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32">
            <a:extLst>
              <a:ext uri="{FF2B5EF4-FFF2-40B4-BE49-F238E27FC236}">
                <a16:creationId xmlns:a16="http://schemas.microsoft.com/office/drawing/2014/main" id="{3B3F7589-155E-C7CC-6350-BA6D2DDD7E26}"/>
              </a:ext>
            </a:extLst>
          </p:cNvPr>
          <p:cNvSpPr>
            <a:spLocks noGrp="1"/>
          </p:cNvSpPr>
          <p:nvPr>
            <p:ph type="body" sz="quarter" idx="56" hasCustomPrompt="1"/>
          </p:nvPr>
        </p:nvSpPr>
        <p:spPr>
          <a:xfrm>
            <a:off x="3913430" y="5729275"/>
            <a:ext cx="3290511" cy="44768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what they say about us</a:t>
            </a:r>
          </a:p>
          <a:p>
            <a:pPr lvl="0"/>
            <a:endParaRPr lang="en-US" dirty="0"/>
          </a:p>
        </p:txBody>
      </p:sp>
      <p:sp>
        <p:nvSpPr>
          <p:cNvPr id="19" name="Text Placeholder 32">
            <a:extLst>
              <a:ext uri="{FF2B5EF4-FFF2-40B4-BE49-F238E27FC236}">
                <a16:creationId xmlns:a16="http://schemas.microsoft.com/office/drawing/2014/main" id="{E02EEF26-B0BB-D38A-9BB1-D3115C5A4A0C}"/>
              </a:ext>
            </a:extLst>
          </p:cNvPr>
          <p:cNvSpPr>
            <a:spLocks noGrp="1"/>
          </p:cNvSpPr>
          <p:nvPr>
            <p:ph type="body" sz="quarter" idx="58" hasCustomPrompt="1"/>
          </p:nvPr>
        </p:nvSpPr>
        <p:spPr>
          <a:xfrm>
            <a:off x="3913430" y="6307299"/>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cxnSp>
        <p:nvCxnSpPr>
          <p:cNvPr id="31" name="Straight Connector 30">
            <a:extLst>
              <a:ext uri="{FF2B5EF4-FFF2-40B4-BE49-F238E27FC236}">
                <a16:creationId xmlns:a16="http://schemas.microsoft.com/office/drawing/2014/main" id="{20170CC9-DFAE-5FBE-134E-BAC8BA40B1A8}"/>
              </a:ext>
            </a:extLst>
          </p:cNvPr>
          <p:cNvCxnSpPr>
            <a:cxnSpLocks/>
          </p:cNvCxnSpPr>
          <p:nvPr userDrawn="1"/>
        </p:nvCxnSpPr>
        <p:spPr>
          <a:xfrm>
            <a:off x="3951983" y="7966228"/>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9" name="Text Placeholder 32">
            <a:extLst>
              <a:ext uri="{FF2B5EF4-FFF2-40B4-BE49-F238E27FC236}">
                <a16:creationId xmlns:a16="http://schemas.microsoft.com/office/drawing/2014/main" id="{66F1D1F6-0CC5-A5F8-0A36-109239586859}"/>
              </a:ext>
            </a:extLst>
          </p:cNvPr>
          <p:cNvSpPr>
            <a:spLocks noGrp="1"/>
          </p:cNvSpPr>
          <p:nvPr>
            <p:ph type="body" sz="quarter" idx="59" hasCustomPrompt="1"/>
          </p:nvPr>
        </p:nvSpPr>
        <p:spPr>
          <a:xfrm>
            <a:off x="3898756" y="7420110"/>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40" name="Text Placeholder 32">
            <a:extLst>
              <a:ext uri="{FF2B5EF4-FFF2-40B4-BE49-F238E27FC236}">
                <a16:creationId xmlns:a16="http://schemas.microsoft.com/office/drawing/2014/main" id="{A185E3A2-F2B4-E080-B355-4DFE183DF196}"/>
              </a:ext>
            </a:extLst>
          </p:cNvPr>
          <p:cNvSpPr>
            <a:spLocks noGrp="1"/>
          </p:cNvSpPr>
          <p:nvPr>
            <p:ph type="body" sz="quarter" idx="60" hasCustomPrompt="1"/>
          </p:nvPr>
        </p:nvSpPr>
        <p:spPr>
          <a:xfrm>
            <a:off x="3898440" y="8241026"/>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sp>
        <p:nvSpPr>
          <p:cNvPr id="41" name="Text Placeholder 32">
            <a:extLst>
              <a:ext uri="{FF2B5EF4-FFF2-40B4-BE49-F238E27FC236}">
                <a16:creationId xmlns:a16="http://schemas.microsoft.com/office/drawing/2014/main" id="{7AFEE9C0-F570-9AF7-24FF-948F3A9E4D93}"/>
              </a:ext>
            </a:extLst>
          </p:cNvPr>
          <p:cNvSpPr>
            <a:spLocks noGrp="1"/>
          </p:cNvSpPr>
          <p:nvPr>
            <p:ph type="body" sz="quarter" idx="61" hasCustomPrompt="1"/>
          </p:nvPr>
        </p:nvSpPr>
        <p:spPr>
          <a:xfrm>
            <a:off x="3883766" y="9353837"/>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pic>
        <p:nvPicPr>
          <p:cNvPr id="33" name="Picture 32">
            <a:extLst>
              <a:ext uri="{FF2B5EF4-FFF2-40B4-BE49-F238E27FC236}">
                <a16:creationId xmlns:a16="http://schemas.microsoft.com/office/drawing/2014/main" id="{4E79B13F-05B8-88F8-B3FC-15E869E0A18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014157" y="6010436"/>
            <a:ext cx="6156989" cy="6335401"/>
          </a:xfrm>
          <a:custGeom>
            <a:avLst/>
            <a:gdLst>
              <a:gd name="connsiteX0" fmla="*/ 129446 w 6156989"/>
              <a:gd name="connsiteY0" fmla="*/ 319158 h 6335401"/>
              <a:gd name="connsiteX1" fmla="*/ 129446 w 6156989"/>
              <a:gd name="connsiteY1" fmla="*/ 5617282 h 6335401"/>
              <a:gd name="connsiteX2" fmla="*/ 1000542 w 6156989"/>
              <a:gd name="connsiteY2" fmla="*/ 5617282 h 6335401"/>
              <a:gd name="connsiteX3" fmla="*/ 1000542 w 6156989"/>
              <a:gd name="connsiteY3" fmla="*/ 5911395 h 6335401"/>
              <a:gd name="connsiteX4" fmla="*/ 1229734 w 6156989"/>
              <a:gd name="connsiteY4" fmla="*/ 5911395 h 6335401"/>
              <a:gd name="connsiteX5" fmla="*/ 1229734 w 6156989"/>
              <a:gd name="connsiteY5" fmla="*/ 5936446 h 6335401"/>
              <a:gd name="connsiteX6" fmla="*/ 5048379 w 6156989"/>
              <a:gd name="connsiteY6" fmla="*/ 5936446 h 6335401"/>
              <a:gd name="connsiteX7" fmla="*/ 5048379 w 6156989"/>
              <a:gd name="connsiteY7" fmla="*/ 5911395 h 6335401"/>
              <a:gd name="connsiteX8" fmla="*/ 5855347 w 6156989"/>
              <a:gd name="connsiteY8" fmla="*/ 5911395 h 6335401"/>
              <a:gd name="connsiteX9" fmla="*/ 5855347 w 6156989"/>
              <a:gd name="connsiteY9" fmla="*/ 4685910 h 6335401"/>
              <a:gd name="connsiteX10" fmla="*/ 2014157 w 6156989"/>
              <a:gd name="connsiteY10" fmla="*/ 4685910 h 6335401"/>
              <a:gd name="connsiteX11" fmla="*/ 2014157 w 6156989"/>
              <a:gd name="connsiteY11" fmla="*/ 560046 h 6335401"/>
              <a:gd name="connsiteX12" fmla="*/ 1997859 w 6156989"/>
              <a:gd name="connsiteY12" fmla="*/ 560046 h 6335401"/>
              <a:gd name="connsiteX13" fmla="*/ 1997859 w 6156989"/>
              <a:gd name="connsiteY13" fmla="*/ 509095 h 6335401"/>
              <a:gd name="connsiteX14" fmla="*/ 1866175 w 6156989"/>
              <a:gd name="connsiteY14" fmla="*/ 509095 h 6335401"/>
              <a:gd name="connsiteX15" fmla="*/ 1866175 w 6156989"/>
              <a:gd name="connsiteY15" fmla="*/ 319158 h 6335401"/>
              <a:gd name="connsiteX16" fmla="*/ 0 w 6156989"/>
              <a:gd name="connsiteY16" fmla="*/ 0 h 6335401"/>
              <a:gd name="connsiteX17" fmla="*/ 6156989 w 6156989"/>
              <a:gd name="connsiteY17" fmla="*/ 0 h 6335401"/>
              <a:gd name="connsiteX18" fmla="*/ 6156989 w 6156989"/>
              <a:gd name="connsiteY18" fmla="*/ 6335401 h 6335401"/>
              <a:gd name="connsiteX19" fmla="*/ 0 w 6156989"/>
              <a:gd name="connsiteY19" fmla="*/ 6335401 h 63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56989" h="6335401">
                <a:moveTo>
                  <a:pt x="129446" y="319158"/>
                </a:moveTo>
                <a:lnTo>
                  <a:pt x="129446" y="5617282"/>
                </a:lnTo>
                <a:lnTo>
                  <a:pt x="1000542" y="5617282"/>
                </a:lnTo>
                <a:lnTo>
                  <a:pt x="1000542" y="5911395"/>
                </a:lnTo>
                <a:lnTo>
                  <a:pt x="1229734" y="5911395"/>
                </a:lnTo>
                <a:lnTo>
                  <a:pt x="1229734" y="5936446"/>
                </a:lnTo>
                <a:lnTo>
                  <a:pt x="5048379" y="5936446"/>
                </a:lnTo>
                <a:lnTo>
                  <a:pt x="5048379" y="5911395"/>
                </a:lnTo>
                <a:lnTo>
                  <a:pt x="5855347" y="5911395"/>
                </a:lnTo>
                <a:lnTo>
                  <a:pt x="5855347" y="4685910"/>
                </a:lnTo>
                <a:lnTo>
                  <a:pt x="2014157" y="4685910"/>
                </a:lnTo>
                <a:lnTo>
                  <a:pt x="2014157" y="560046"/>
                </a:lnTo>
                <a:lnTo>
                  <a:pt x="1997859" y="560046"/>
                </a:lnTo>
                <a:lnTo>
                  <a:pt x="1997859" y="509095"/>
                </a:lnTo>
                <a:lnTo>
                  <a:pt x="1866175" y="509095"/>
                </a:lnTo>
                <a:lnTo>
                  <a:pt x="1866175" y="319158"/>
                </a:lnTo>
                <a:close/>
                <a:moveTo>
                  <a:pt x="0" y="0"/>
                </a:moveTo>
                <a:lnTo>
                  <a:pt x="6156989" y="0"/>
                </a:lnTo>
                <a:lnTo>
                  <a:pt x="6156989" y="6335401"/>
                </a:lnTo>
                <a:lnTo>
                  <a:pt x="0" y="6335401"/>
                </a:lnTo>
                <a:close/>
              </a:path>
            </a:pathLst>
          </a:custGeom>
        </p:spPr>
      </p:pic>
      <p:sp>
        <p:nvSpPr>
          <p:cNvPr id="35" name="Picture Placeholder 34">
            <a:extLst>
              <a:ext uri="{FF2B5EF4-FFF2-40B4-BE49-F238E27FC236}">
                <a16:creationId xmlns:a16="http://schemas.microsoft.com/office/drawing/2014/main" id="{5E3A02CF-7A26-FD4E-FB01-818C49E561E4}"/>
              </a:ext>
            </a:extLst>
          </p:cNvPr>
          <p:cNvSpPr>
            <a:spLocks noGrp="1"/>
          </p:cNvSpPr>
          <p:nvPr>
            <p:ph type="pic" sz="quarter" idx="44"/>
          </p:nvPr>
        </p:nvSpPr>
        <p:spPr>
          <a:xfrm>
            <a:off x="1" y="7328454"/>
            <a:ext cx="2938763" cy="3367892"/>
          </a:xfrm>
          <a:custGeom>
            <a:avLst/>
            <a:gdLst>
              <a:gd name="connsiteX0" fmla="*/ 1083846 w 2938763"/>
              <a:gd name="connsiteY0" fmla="*/ 0 h 3367892"/>
              <a:gd name="connsiteX1" fmla="*/ 2938763 w 2938763"/>
              <a:gd name="connsiteY1" fmla="*/ 1854917 h 3367892"/>
              <a:gd name="connsiteX2" fmla="*/ 2263745 w 2938763"/>
              <a:gd name="connsiteY2" fmla="*/ 3286261 h 3367892"/>
              <a:gd name="connsiteX3" fmla="*/ 2154581 w 2938763"/>
              <a:gd name="connsiteY3" fmla="*/ 3367892 h 3367892"/>
              <a:gd name="connsiteX4" fmla="*/ 13111 w 2938763"/>
              <a:gd name="connsiteY4" fmla="*/ 3367892 h 3367892"/>
              <a:gd name="connsiteX5" fmla="*/ 0 w 2938763"/>
              <a:gd name="connsiteY5" fmla="*/ 3358088 h 3367892"/>
              <a:gd name="connsiteX6" fmla="*/ 0 w 2938763"/>
              <a:gd name="connsiteY6" fmla="*/ 351747 h 3367892"/>
              <a:gd name="connsiteX7" fmla="*/ 46745 w 2938763"/>
              <a:gd name="connsiteY7" fmla="*/ 316791 h 3367892"/>
              <a:gd name="connsiteX8" fmla="*/ 1083846 w 2938763"/>
              <a:gd name="connsiteY8" fmla="*/ 0 h 336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38763" h="3367892">
                <a:moveTo>
                  <a:pt x="1083846" y="0"/>
                </a:moveTo>
                <a:cubicBezTo>
                  <a:pt x="2108287" y="0"/>
                  <a:pt x="2938763" y="830476"/>
                  <a:pt x="2938763" y="1854917"/>
                </a:cubicBezTo>
                <a:cubicBezTo>
                  <a:pt x="2938763" y="2431165"/>
                  <a:pt x="2675995" y="2946041"/>
                  <a:pt x="2263745" y="3286261"/>
                </a:cubicBezTo>
                <a:lnTo>
                  <a:pt x="2154581" y="3367892"/>
                </a:lnTo>
                <a:lnTo>
                  <a:pt x="13111" y="3367892"/>
                </a:lnTo>
                <a:lnTo>
                  <a:pt x="0" y="3358088"/>
                </a:lnTo>
                <a:lnTo>
                  <a:pt x="0" y="351747"/>
                </a:lnTo>
                <a:lnTo>
                  <a:pt x="46745" y="316791"/>
                </a:lnTo>
                <a:cubicBezTo>
                  <a:pt x="342792" y="116786"/>
                  <a:pt x="699681" y="0"/>
                  <a:pt x="1083846" y="0"/>
                </a:cubicBezTo>
                <a:close/>
              </a:path>
            </a:pathLst>
          </a:custGeom>
        </p:spPr>
        <p:txBody>
          <a:bodyPr wrap="square">
            <a:noAutofit/>
          </a:bodyPr>
          <a:lstStyle>
            <a:lvl1pPr>
              <a:defRPr sz="1600"/>
            </a:lvl1pPr>
          </a:lstStyle>
          <a:p>
            <a:endParaRPr lang="en-GB"/>
          </a:p>
        </p:txBody>
      </p:sp>
      <p:sp>
        <p:nvSpPr>
          <p:cNvPr id="47" name="Text Placeholder 32">
            <a:extLst>
              <a:ext uri="{FF2B5EF4-FFF2-40B4-BE49-F238E27FC236}">
                <a16:creationId xmlns:a16="http://schemas.microsoft.com/office/drawing/2014/main" id="{0E410008-6CB0-990D-E9B7-E431DF7EF739}"/>
              </a:ext>
            </a:extLst>
          </p:cNvPr>
          <p:cNvSpPr>
            <a:spLocks noGrp="1"/>
          </p:cNvSpPr>
          <p:nvPr>
            <p:ph type="body" sz="quarter" idx="62" hasCustomPrompt="1"/>
          </p:nvPr>
        </p:nvSpPr>
        <p:spPr>
          <a:xfrm>
            <a:off x="753476"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50391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Text Placeholder 32">
            <a:extLst>
              <a:ext uri="{FF2B5EF4-FFF2-40B4-BE49-F238E27FC236}">
                <a16:creationId xmlns:a16="http://schemas.microsoft.com/office/drawing/2014/main" id="{5A7E59F1-E15D-B14A-380A-E237D49B9225}"/>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091702AB-3602-A697-AEFB-B24F32211AE8}"/>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8" name="Google Shape;621;g2fda190aa30_1_611">
            <a:extLst>
              <a:ext uri="{FF2B5EF4-FFF2-40B4-BE49-F238E27FC236}">
                <a16:creationId xmlns:a16="http://schemas.microsoft.com/office/drawing/2014/main" id="{5B1E5EF1-B67B-9AA7-255E-CDE85FAB89EF}"/>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9" name="Google Shape;622;g2fda190aa30_1_611">
            <a:extLst>
              <a:ext uri="{FF2B5EF4-FFF2-40B4-BE49-F238E27FC236}">
                <a16:creationId xmlns:a16="http://schemas.microsoft.com/office/drawing/2014/main" id="{6F5BD48B-C3AA-2FB0-474D-E729E89DB9D8}"/>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10" name="Google Shape;623;g2fda190aa30_1_611">
            <a:extLst>
              <a:ext uri="{FF2B5EF4-FFF2-40B4-BE49-F238E27FC236}">
                <a16:creationId xmlns:a16="http://schemas.microsoft.com/office/drawing/2014/main" id="{9C5DBEA8-0DE5-8A14-0D7A-5C6C2E4A4DFC}"/>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7073F039-D935-1CE1-49A6-C8664FDB7233}"/>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74317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3E1153A-3441-E429-0075-58E3A133451A}"/>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071"/>
            <a:ext cx="2302933" cy="2283742"/>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12" name="Text Placeholder 32">
            <a:extLst>
              <a:ext uri="{FF2B5EF4-FFF2-40B4-BE49-F238E27FC236}">
                <a16:creationId xmlns:a16="http://schemas.microsoft.com/office/drawing/2014/main" id="{8837455A-C0A2-34E3-6D08-5F923C255B7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3" name="Text Placeholder 32">
            <a:extLst>
              <a:ext uri="{FF2B5EF4-FFF2-40B4-BE49-F238E27FC236}">
                <a16:creationId xmlns:a16="http://schemas.microsoft.com/office/drawing/2014/main" id="{88B94812-4D39-9E82-2A43-A88C6BCC2750}"/>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921563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EE070A-D558-8ACC-600B-9DDBBF08A48B}"/>
              </a:ext>
            </a:extLst>
          </p:cNvPr>
          <p:cNvSpPr/>
          <p:nvPr userDrawn="1"/>
        </p:nvSpPr>
        <p:spPr>
          <a:xfrm>
            <a:off x="0" y="0"/>
            <a:ext cx="7559675" cy="287089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9" name="Graphic 18">
            <a:extLst>
              <a:ext uri="{FF2B5EF4-FFF2-40B4-BE49-F238E27FC236}">
                <a16:creationId xmlns:a16="http://schemas.microsoft.com/office/drawing/2014/main" id="{F9AD3290-43E0-3001-4B5B-EF7D6376F908}"/>
              </a:ext>
            </a:extLst>
          </p:cNvPr>
          <p:cNvGrpSpPr/>
          <p:nvPr userDrawn="1"/>
        </p:nvGrpSpPr>
        <p:grpSpPr>
          <a:xfrm>
            <a:off x="5203685" y="-757463"/>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EBF9B75A-D3B5-1AA3-DD79-BAF8EB5DCAD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B39C9922-B336-922B-ECEE-0CB2648B80C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6" name="Rectangle 15">
            <a:extLst>
              <a:ext uri="{FF2B5EF4-FFF2-40B4-BE49-F238E27FC236}">
                <a16:creationId xmlns:a16="http://schemas.microsoft.com/office/drawing/2014/main" id="{3CE93E2A-FF3A-20A9-A4C4-4BD6B0829675}"/>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5">
            <a:extLst>
              <a:ext uri="{FF2B5EF4-FFF2-40B4-BE49-F238E27FC236}">
                <a16:creationId xmlns:a16="http://schemas.microsoft.com/office/drawing/2014/main" id="{9A834D9F-91C0-727C-0229-DA4223B7A6A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2CBA59E-B269-B6EA-1224-3F07F0EBF058}"/>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6ECDD2DC-40E7-1BB9-D7F5-7A4E751D89A2}"/>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316CBC50-1D33-B54F-D892-C1E7E0A140C5}"/>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31B17BF-4ACD-6BE6-5AE4-B2F3452F4FB3}"/>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2">
            <a:extLst>
              <a:ext uri="{FF2B5EF4-FFF2-40B4-BE49-F238E27FC236}">
                <a16:creationId xmlns:a16="http://schemas.microsoft.com/office/drawing/2014/main" id="{17F5E2C8-C8FF-4DEF-958C-4CFAC5FE8A01}"/>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1" name="Text Placeholder 32">
            <a:extLst>
              <a:ext uri="{FF2B5EF4-FFF2-40B4-BE49-F238E27FC236}">
                <a16:creationId xmlns:a16="http://schemas.microsoft.com/office/drawing/2014/main" id="{4A337438-77AD-9E37-54AB-6104D924B83F}"/>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1051340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4">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0F5A85B-4742-8EBB-5A28-4EBCF9F6066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654D717B-4A56-FED8-45F8-33D33214DDB2}"/>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B844640A-27D2-6680-B1F7-753925788645}"/>
              </a:ext>
            </a:extLst>
          </p:cNvPr>
          <p:cNvSpPr/>
          <p:nvPr userDrawn="1"/>
        </p:nvSpPr>
        <p:spPr>
          <a:xfrm>
            <a:off x="0" y="0"/>
            <a:ext cx="7559675" cy="100245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4FFF991C-F53E-6808-898B-17123F94534D}"/>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8" name="Straight Connector 7">
            <a:extLst>
              <a:ext uri="{FF2B5EF4-FFF2-40B4-BE49-F238E27FC236}">
                <a16:creationId xmlns:a16="http://schemas.microsoft.com/office/drawing/2014/main" id="{151A55E3-3A84-08A1-4BCE-7359971CD3CF}"/>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Graphic 18">
            <a:extLst>
              <a:ext uri="{FF2B5EF4-FFF2-40B4-BE49-F238E27FC236}">
                <a16:creationId xmlns:a16="http://schemas.microsoft.com/office/drawing/2014/main" id="{A3D9F611-5A3C-E64A-D93B-870FC4686661}"/>
              </a:ext>
            </a:extLst>
          </p:cNvPr>
          <p:cNvGrpSpPr/>
          <p:nvPr userDrawn="1"/>
        </p:nvGrpSpPr>
        <p:grpSpPr>
          <a:xfrm>
            <a:off x="-855518" y="7571773"/>
            <a:ext cx="3314240" cy="3315216"/>
            <a:chOff x="110688" y="1674538"/>
            <a:chExt cx="7339635" cy="7341798"/>
          </a:xfrm>
          <a:solidFill>
            <a:srgbClr val="FFFFFF"/>
          </a:solidFill>
        </p:grpSpPr>
        <p:sp>
          <p:nvSpPr>
            <p:cNvPr id="10" name="Freeform 9">
              <a:extLst>
                <a:ext uri="{FF2B5EF4-FFF2-40B4-BE49-F238E27FC236}">
                  <a16:creationId xmlns:a16="http://schemas.microsoft.com/office/drawing/2014/main" id="{2A5BF101-D73E-71E6-F736-A3ACE120474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1" name="Freeform 10">
              <a:extLst>
                <a:ext uri="{FF2B5EF4-FFF2-40B4-BE49-F238E27FC236}">
                  <a16:creationId xmlns:a16="http://schemas.microsoft.com/office/drawing/2014/main" id="{82A0BBC9-45A0-878F-A7F3-B9BE956EDDD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2" name="Rectangle 11">
            <a:extLst>
              <a:ext uri="{FF2B5EF4-FFF2-40B4-BE49-F238E27FC236}">
                <a16:creationId xmlns:a16="http://schemas.microsoft.com/office/drawing/2014/main" id="{BDB15A43-A9DD-2821-997D-9E21D2251B62}"/>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5A36546-5B88-0C0E-11B6-A4F878732867}"/>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4253FD4B-0C0D-A8E1-4188-4FF9FE610B0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21" name="Text Placeholder 32">
            <a:extLst>
              <a:ext uri="{FF2B5EF4-FFF2-40B4-BE49-F238E27FC236}">
                <a16:creationId xmlns:a16="http://schemas.microsoft.com/office/drawing/2014/main" id="{E2BF4DB2-148E-5BB4-B2F3-A94192C62DAB}"/>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4156750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EC4E8F98-3B29-28E8-20E8-DDDB914CA082}"/>
              </a:ext>
            </a:extLst>
          </p:cNvPr>
          <p:cNvSpPr/>
          <p:nvPr userDrawn="1"/>
        </p:nvSpPr>
        <p:spPr>
          <a:xfrm>
            <a:off x="0" y="2431361"/>
            <a:ext cx="6758072" cy="7720613"/>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4" name="Text Placeholder 32">
            <a:extLst>
              <a:ext uri="{FF2B5EF4-FFF2-40B4-BE49-F238E27FC236}">
                <a16:creationId xmlns:a16="http://schemas.microsoft.com/office/drawing/2014/main" id="{1EAFEFD1-CF62-344B-93C0-AEC2A5972FA1}"/>
              </a:ext>
            </a:extLst>
          </p:cNvPr>
          <p:cNvSpPr>
            <a:spLocks noGrp="1"/>
          </p:cNvSpPr>
          <p:nvPr>
            <p:ph type="body" sz="quarter" idx="47" hasCustomPrompt="1"/>
          </p:nvPr>
        </p:nvSpPr>
        <p:spPr>
          <a:xfrm>
            <a:off x="801602" y="3461943"/>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team</a:t>
            </a:r>
            <a:endParaRPr lang="en-US" dirty="0"/>
          </a:p>
        </p:txBody>
      </p:sp>
      <p:sp>
        <p:nvSpPr>
          <p:cNvPr id="2" name="Rectangle 1">
            <a:extLst>
              <a:ext uri="{FF2B5EF4-FFF2-40B4-BE49-F238E27FC236}">
                <a16:creationId xmlns:a16="http://schemas.microsoft.com/office/drawing/2014/main" id="{372802DE-6CE3-DB4B-B192-B1347B3C270C}"/>
              </a:ext>
            </a:extLst>
          </p:cNvPr>
          <p:cNvSpPr/>
          <p:nvPr userDrawn="1"/>
        </p:nvSpPr>
        <p:spPr>
          <a:xfrm>
            <a:off x="794294" y="41639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32">
            <a:extLst>
              <a:ext uri="{FF2B5EF4-FFF2-40B4-BE49-F238E27FC236}">
                <a16:creationId xmlns:a16="http://schemas.microsoft.com/office/drawing/2014/main" id="{0940C7BE-C5DF-5447-BF81-E2947DFCDD34}"/>
              </a:ext>
            </a:extLst>
          </p:cNvPr>
          <p:cNvSpPr>
            <a:spLocks noGrp="1"/>
          </p:cNvSpPr>
          <p:nvPr>
            <p:ph type="body" sz="quarter" idx="43" hasCustomPrompt="1"/>
          </p:nvPr>
        </p:nvSpPr>
        <p:spPr>
          <a:xfrm>
            <a:off x="794294" y="53265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2" name="Rectangle 31">
            <a:extLst>
              <a:ext uri="{FF2B5EF4-FFF2-40B4-BE49-F238E27FC236}">
                <a16:creationId xmlns:a16="http://schemas.microsoft.com/office/drawing/2014/main" id="{621B8B89-AA8F-5B45-ABF0-09063D311C82}"/>
              </a:ext>
            </a:extLst>
          </p:cNvPr>
          <p:cNvSpPr/>
          <p:nvPr userDrawn="1"/>
        </p:nvSpPr>
        <p:spPr>
          <a:xfrm>
            <a:off x="794294" y="5656461"/>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2">
            <a:extLst>
              <a:ext uri="{FF2B5EF4-FFF2-40B4-BE49-F238E27FC236}">
                <a16:creationId xmlns:a16="http://schemas.microsoft.com/office/drawing/2014/main" id="{E6FFB4C6-58E5-BC43-8407-D8275054E21A}"/>
              </a:ext>
            </a:extLst>
          </p:cNvPr>
          <p:cNvSpPr>
            <a:spLocks noGrp="1"/>
          </p:cNvSpPr>
          <p:nvPr>
            <p:ph type="body" sz="quarter" idx="50" hasCustomPrompt="1"/>
          </p:nvPr>
        </p:nvSpPr>
        <p:spPr>
          <a:xfrm>
            <a:off x="794294" y="6819008"/>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 name="Slide Number Placeholder 5">
            <a:extLst>
              <a:ext uri="{FF2B5EF4-FFF2-40B4-BE49-F238E27FC236}">
                <a16:creationId xmlns:a16="http://schemas.microsoft.com/office/drawing/2014/main" id="{53018D25-19FE-B6BE-B379-CD2B5262E04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 name="Text Box 5">
            <a:extLst>
              <a:ext uri="{FF2B5EF4-FFF2-40B4-BE49-F238E27FC236}">
                <a16:creationId xmlns:a16="http://schemas.microsoft.com/office/drawing/2014/main" id="{46BC455E-3BD0-E3BA-BE29-54645FC8C55A}"/>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7C71D022-6AC0-7B34-AB7A-4B2C78D8C107}"/>
              </a:ext>
            </a:extLst>
          </p:cNvPr>
          <p:cNvSpPr>
            <a:spLocks noGrp="1"/>
          </p:cNvSpPr>
          <p:nvPr>
            <p:ph type="body" sz="quarter" idx="54" hasCustomPrompt="1"/>
          </p:nvPr>
        </p:nvSpPr>
        <p:spPr>
          <a:xfrm>
            <a:off x="801602" y="88781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PARTNERS</a:t>
            </a:r>
            <a:endParaRPr lang="en-US" dirty="0"/>
          </a:p>
        </p:txBody>
      </p:sp>
      <p:cxnSp>
        <p:nvCxnSpPr>
          <p:cNvPr id="7" name="Straight Connector 6">
            <a:extLst>
              <a:ext uri="{FF2B5EF4-FFF2-40B4-BE49-F238E27FC236}">
                <a16:creationId xmlns:a16="http://schemas.microsoft.com/office/drawing/2014/main" id="{2BA91B44-BE92-EB95-46DC-AACA528867EE}"/>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E6E6B5E-2436-E6AE-AF71-0A8E12761855}"/>
              </a:ext>
            </a:extLst>
          </p:cNvPr>
          <p:cNvSpPr/>
          <p:nvPr userDrawn="1"/>
        </p:nvSpPr>
        <p:spPr>
          <a:xfrm>
            <a:off x="794294" y="7125497"/>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2">
            <a:extLst>
              <a:ext uri="{FF2B5EF4-FFF2-40B4-BE49-F238E27FC236}">
                <a16:creationId xmlns:a16="http://schemas.microsoft.com/office/drawing/2014/main" id="{D265A52B-A030-4C9B-95D8-A0D4FC198830}"/>
              </a:ext>
            </a:extLst>
          </p:cNvPr>
          <p:cNvSpPr>
            <a:spLocks noGrp="1"/>
          </p:cNvSpPr>
          <p:nvPr>
            <p:ph type="body" sz="quarter" idx="55" hasCustomPrompt="1"/>
          </p:nvPr>
        </p:nvSpPr>
        <p:spPr>
          <a:xfrm>
            <a:off x="794294" y="8288044"/>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1" name="Rectangle 10">
            <a:extLst>
              <a:ext uri="{FF2B5EF4-FFF2-40B4-BE49-F238E27FC236}">
                <a16:creationId xmlns:a16="http://schemas.microsoft.com/office/drawing/2014/main" id="{506918C1-B623-DAF1-DB35-B02C9D6D7B17}"/>
              </a:ext>
            </a:extLst>
          </p:cNvPr>
          <p:cNvSpPr/>
          <p:nvPr userDrawn="1"/>
        </p:nvSpPr>
        <p:spPr>
          <a:xfrm>
            <a:off x="3132759" y="4148979"/>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32">
            <a:extLst>
              <a:ext uri="{FF2B5EF4-FFF2-40B4-BE49-F238E27FC236}">
                <a16:creationId xmlns:a16="http://schemas.microsoft.com/office/drawing/2014/main" id="{70BB55DA-4FC4-3F95-499B-8E93D0171B55}"/>
              </a:ext>
            </a:extLst>
          </p:cNvPr>
          <p:cNvSpPr>
            <a:spLocks noGrp="1"/>
          </p:cNvSpPr>
          <p:nvPr>
            <p:ph type="body" sz="quarter" idx="56" hasCustomPrompt="1"/>
          </p:nvPr>
        </p:nvSpPr>
        <p:spPr>
          <a:xfrm>
            <a:off x="3132759" y="5311526"/>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4" name="Rectangle 13">
            <a:extLst>
              <a:ext uri="{FF2B5EF4-FFF2-40B4-BE49-F238E27FC236}">
                <a16:creationId xmlns:a16="http://schemas.microsoft.com/office/drawing/2014/main" id="{8BB286B9-7177-FF46-D4E5-A7497F13DD71}"/>
              </a:ext>
            </a:extLst>
          </p:cNvPr>
          <p:cNvSpPr/>
          <p:nvPr userDrawn="1"/>
        </p:nvSpPr>
        <p:spPr>
          <a:xfrm>
            <a:off x="3132759" y="56414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32">
            <a:extLst>
              <a:ext uri="{FF2B5EF4-FFF2-40B4-BE49-F238E27FC236}">
                <a16:creationId xmlns:a16="http://schemas.microsoft.com/office/drawing/2014/main" id="{FF221CCE-C568-D66F-21ED-7DAA13394AC6}"/>
              </a:ext>
            </a:extLst>
          </p:cNvPr>
          <p:cNvSpPr>
            <a:spLocks noGrp="1"/>
          </p:cNvSpPr>
          <p:nvPr>
            <p:ph type="body" sz="quarter" idx="57" hasCustomPrompt="1"/>
          </p:nvPr>
        </p:nvSpPr>
        <p:spPr>
          <a:xfrm>
            <a:off x="3132759" y="68040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6" name="Rectangle 15">
            <a:extLst>
              <a:ext uri="{FF2B5EF4-FFF2-40B4-BE49-F238E27FC236}">
                <a16:creationId xmlns:a16="http://schemas.microsoft.com/office/drawing/2014/main" id="{1E066C9B-8A42-76CF-F7CD-17B0FA1EDF1A}"/>
              </a:ext>
            </a:extLst>
          </p:cNvPr>
          <p:cNvSpPr/>
          <p:nvPr userDrawn="1"/>
        </p:nvSpPr>
        <p:spPr>
          <a:xfrm>
            <a:off x="3132759" y="7110506"/>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32">
            <a:extLst>
              <a:ext uri="{FF2B5EF4-FFF2-40B4-BE49-F238E27FC236}">
                <a16:creationId xmlns:a16="http://schemas.microsoft.com/office/drawing/2014/main" id="{6026DF7B-30C4-B5B0-2886-07C6F7FFA113}"/>
              </a:ext>
            </a:extLst>
          </p:cNvPr>
          <p:cNvSpPr>
            <a:spLocks noGrp="1"/>
          </p:cNvSpPr>
          <p:nvPr>
            <p:ph type="body" sz="quarter" idx="58" hasCustomPrompt="1"/>
          </p:nvPr>
        </p:nvSpPr>
        <p:spPr>
          <a:xfrm>
            <a:off x="3132759" y="8273053"/>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8" name="Rectangle 17">
            <a:extLst>
              <a:ext uri="{FF2B5EF4-FFF2-40B4-BE49-F238E27FC236}">
                <a16:creationId xmlns:a16="http://schemas.microsoft.com/office/drawing/2014/main" id="{AE865C90-64AC-557D-768A-0BBF3BDB9A43}"/>
              </a:ext>
            </a:extLst>
          </p:cNvPr>
          <p:cNvSpPr/>
          <p:nvPr userDrawn="1"/>
        </p:nvSpPr>
        <p:spPr>
          <a:xfrm>
            <a:off x="3268133" y="9004089"/>
            <a:ext cx="4291542"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9" name="Text Placeholder 32">
            <a:extLst>
              <a:ext uri="{FF2B5EF4-FFF2-40B4-BE49-F238E27FC236}">
                <a16:creationId xmlns:a16="http://schemas.microsoft.com/office/drawing/2014/main" id="{C6564FA2-17FE-7593-D68B-3BBF2CEC559F}"/>
              </a:ext>
            </a:extLst>
          </p:cNvPr>
          <p:cNvSpPr>
            <a:spLocks noGrp="1"/>
          </p:cNvSpPr>
          <p:nvPr>
            <p:ph type="body" sz="quarter" idx="17" hasCustomPrompt="1"/>
          </p:nvPr>
        </p:nvSpPr>
        <p:spPr>
          <a:xfrm>
            <a:off x="3268133" y="9000978"/>
            <a:ext cx="4291542"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1" name="Text Placeholder 32">
            <a:extLst>
              <a:ext uri="{FF2B5EF4-FFF2-40B4-BE49-F238E27FC236}">
                <a16:creationId xmlns:a16="http://schemas.microsoft.com/office/drawing/2014/main" id="{EF542702-5799-508E-7491-83EE73BF6D63}"/>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128579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with Photo ">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89053C1-6C7D-7135-F1D6-B7DE9031BEE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10800000">
            <a:off x="980346" y="2378135"/>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8" name="Freeform 7">
            <a:extLst>
              <a:ext uri="{FF2B5EF4-FFF2-40B4-BE49-F238E27FC236}">
                <a16:creationId xmlns:a16="http://schemas.microsoft.com/office/drawing/2014/main" id="{21A600BD-1295-6525-DCE2-18E0A9E817ED}"/>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ext Placeholder 23">
            <a:extLst>
              <a:ext uri="{FF2B5EF4-FFF2-40B4-BE49-F238E27FC236}">
                <a16:creationId xmlns:a16="http://schemas.microsoft.com/office/drawing/2014/main" id="{C4B8B27F-5EDA-9BE3-2AC9-B1C51605A88D}"/>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3" name="Text Placeholder 23">
            <a:extLst>
              <a:ext uri="{FF2B5EF4-FFF2-40B4-BE49-F238E27FC236}">
                <a16:creationId xmlns:a16="http://schemas.microsoft.com/office/drawing/2014/main" id="{3B74E19A-D0D7-3381-0D0F-77C00A6D3559}"/>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DF48CEB9-D798-BB9F-E144-0F1B091C2CB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Slide Number Placeholder 5">
            <a:extLst>
              <a:ext uri="{FF2B5EF4-FFF2-40B4-BE49-F238E27FC236}">
                <a16:creationId xmlns:a16="http://schemas.microsoft.com/office/drawing/2014/main" id="{FB03B26E-E7DE-741C-038A-DADFE8A3E9E9}"/>
              </a:ext>
            </a:extLst>
          </p:cNvPr>
          <p:cNvSpPr>
            <a:spLocks noGrp="1"/>
          </p:cNvSpPr>
          <p:nvPr>
            <p:ph type="sldNum" sz="quarter" idx="4"/>
          </p:nvPr>
        </p:nvSpPr>
        <p:spPr>
          <a:xfrm>
            <a:off x="329367"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1" name="Text Box 5">
            <a:extLst>
              <a:ext uri="{FF2B5EF4-FFF2-40B4-BE49-F238E27FC236}">
                <a16:creationId xmlns:a16="http://schemas.microsoft.com/office/drawing/2014/main" id="{423DFA45-2581-DA81-E874-F7659F4ABCD0}"/>
              </a:ext>
            </a:extLst>
          </p:cNvPr>
          <p:cNvSpPr txBox="1"/>
          <p:nvPr userDrawn="1"/>
        </p:nvSpPr>
        <p:spPr>
          <a:xfrm rot="16200000">
            <a:off x="-1431531"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Picture Placeholder 16">
            <a:extLst>
              <a:ext uri="{FF2B5EF4-FFF2-40B4-BE49-F238E27FC236}">
                <a16:creationId xmlns:a16="http://schemas.microsoft.com/office/drawing/2014/main" id="{8C11F625-858B-E1F9-F1EE-29495BC5AEB3}"/>
              </a:ext>
            </a:extLst>
          </p:cNvPr>
          <p:cNvSpPr>
            <a:spLocks noGrp="1"/>
          </p:cNvSpPr>
          <p:nvPr>
            <p:ph type="pic" sz="quarter" idx="44"/>
          </p:nvPr>
        </p:nvSpPr>
        <p:spPr>
          <a:xfrm>
            <a:off x="2777346" y="4368139"/>
            <a:ext cx="4782329" cy="5519907"/>
          </a:xfrm>
          <a:custGeom>
            <a:avLst/>
            <a:gdLst>
              <a:gd name="connsiteX0" fmla="*/ 2759954 w 4782329"/>
              <a:gd name="connsiteY0" fmla="*/ 0 h 5519907"/>
              <a:gd name="connsiteX1" fmla="*/ 4711535 w 4782329"/>
              <a:gd name="connsiteY1" fmla="*/ 808373 h 5519907"/>
              <a:gd name="connsiteX2" fmla="*/ 4782329 w 4782329"/>
              <a:gd name="connsiteY2" fmla="*/ 886266 h 5519907"/>
              <a:gd name="connsiteX3" fmla="*/ 4782329 w 4782329"/>
              <a:gd name="connsiteY3" fmla="*/ 4633641 h 5519907"/>
              <a:gd name="connsiteX4" fmla="*/ 4711535 w 4782329"/>
              <a:gd name="connsiteY4" fmla="*/ 4711535 h 5519907"/>
              <a:gd name="connsiteX5" fmla="*/ 2759954 w 4782329"/>
              <a:gd name="connsiteY5" fmla="*/ 5519907 h 5519907"/>
              <a:gd name="connsiteX6" fmla="*/ 0 w 4782329"/>
              <a:gd name="connsiteY6" fmla="*/ 2759954 h 5519907"/>
              <a:gd name="connsiteX7" fmla="*/ 2759954 w 4782329"/>
              <a:gd name="connsiteY7" fmla="*/ 0 h 55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2329" h="5519907">
                <a:moveTo>
                  <a:pt x="2759954" y="0"/>
                </a:moveTo>
                <a:cubicBezTo>
                  <a:pt x="3522093" y="0"/>
                  <a:pt x="4212081" y="308919"/>
                  <a:pt x="4711535" y="808373"/>
                </a:cubicBezTo>
                <a:lnTo>
                  <a:pt x="4782329" y="886266"/>
                </a:lnTo>
                <a:lnTo>
                  <a:pt x="4782329" y="4633641"/>
                </a:lnTo>
                <a:lnTo>
                  <a:pt x="4711535" y="4711535"/>
                </a:lnTo>
                <a:cubicBezTo>
                  <a:pt x="4212081" y="5210988"/>
                  <a:pt x="3522093" y="5519907"/>
                  <a:pt x="2759954" y="5519907"/>
                </a:cubicBezTo>
                <a:cubicBezTo>
                  <a:pt x="1235675" y="5519907"/>
                  <a:pt x="0" y="4284232"/>
                  <a:pt x="0" y="2759954"/>
                </a:cubicBezTo>
                <a:cubicBezTo>
                  <a:pt x="0" y="1235675"/>
                  <a:pt x="1235675" y="0"/>
                  <a:pt x="2759954"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588308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C2017E-6991-C57B-41FB-602A5141B9C1}"/>
              </a:ext>
            </a:extLst>
          </p:cNvPr>
          <p:cNvSpPr/>
          <p:nvPr userDrawn="1"/>
        </p:nvSpPr>
        <p:spPr>
          <a:xfrm>
            <a:off x="0" y="0"/>
            <a:ext cx="7559675"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7" name="Graphic 18">
            <a:extLst>
              <a:ext uri="{FF2B5EF4-FFF2-40B4-BE49-F238E27FC236}">
                <a16:creationId xmlns:a16="http://schemas.microsoft.com/office/drawing/2014/main" id="{953A8010-95A9-35F7-C8BB-F1EE0C83B130}"/>
              </a:ext>
            </a:extLst>
          </p:cNvPr>
          <p:cNvGrpSpPr/>
          <p:nvPr userDrawn="1"/>
        </p:nvGrpSpPr>
        <p:grpSpPr>
          <a:xfrm>
            <a:off x="5757333" y="-757463"/>
            <a:ext cx="2760592" cy="2761405"/>
            <a:chOff x="110688" y="1674538"/>
            <a:chExt cx="7339635" cy="7341798"/>
          </a:xfrm>
          <a:solidFill>
            <a:srgbClr val="FFFFFF"/>
          </a:solidFill>
        </p:grpSpPr>
        <p:sp>
          <p:nvSpPr>
            <p:cNvPr id="8" name="Freeform 7">
              <a:extLst>
                <a:ext uri="{FF2B5EF4-FFF2-40B4-BE49-F238E27FC236}">
                  <a16:creationId xmlns:a16="http://schemas.microsoft.com/office/drawing/2014/main" id="{0DAD9610-A862-9255-3B01-F28F9C3CA9F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5F24E315-275F-5EB8-5741-243CA792145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0" name="Rectangle 9">
            <a:extLst>
              <a:ext uri="{FF2B5EF4-FFF2-40B4-BE49-F238E27FC236}">
                <a16:creationId xmlns:a16="http://schemas.microsoft.com/office/drawing/2014/main" id="{090CEE63-9448-0699-1C2D-2905EE412C45}"/>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103526D-ACDE-BAB8-9E6B-FA1B128B5901}"/>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32">
            <a:extLst>
              <a:ext uri="{FF2B5EF4-FFF2-40B4-BE49-F238E27FC236}">
                <a16:creationId xmlns:a16="http://schemas.microsoft.com/office/drawing/2014/main" id="{2F40AB55-7B20-B069-7148-7ABF79B5BA46}"/>
              </a:ext>
            </a:extLst>
          </p:cNvPr>
          <p:cNvSpPr>
            <a:spLocks noGrp="1"/>
          </p:cNvSpPr>
          <p:nvPr>
            <p:ph type="body" sz="quarter" idx="48" hasCustomPrompt="1"/>
          </p:nvPr>
        </p:nvSpPr>
        <p:spPr>
          <a:xfrm>
            <a:off x="801602" y="155552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63134F1C-AB9B-03EC-6DC0-9DBFC0201161}"/>
              </a:ext>
            </a:extLst>
          </p:cNvPr>
          <p:cNvSpPr>
            <a:spLocks noGrp="1"/>
          </p:cNvSpPr>
          <p:nvPr>
            <p:ph type="body" sz="quarter" idx="49" hasCustomPrompt="1"/>
          </p:nvPr>
        </p:nvSpPr>
        <p:spPr>
          <a:xfrm>
            <a:off x="801602" y="88781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7" name="Text Placeholder 32">
            <a:extLst>
              <a:ext uri="{FF2B5EF4-FFF2-40B4-BE49-F238E27FC236}">
                <a16:creationId xmlns:a16="http://schemas.microsoft.com/office/drawing/2014/main" id="{A0A0F16A-9973-B848-51F6-6E24160B82EC}"/>
              </a:ext>
            </a:extLst>
          </p:cNvPr>
          <p:cNvSpPr>
            <a:spLocks noGrp="1"/>
          </p:cNvSpPr>
          <p:nvPr>
            <p:ph type="body" sz="quarter" idx="32" hasCustomPrompt="1"/>
          </p:nvPr>
        </p:nvSpPr>
        <p:spPr>
          <a:xfrm>
            <a:off x="801602" y="2403364"/>
            <a:ext cx="5956470" cy="2621956"/>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18" name="Straight Connector 17">
            <a:extLst>
              <a:ext uri="{FF2B5EF4-FFF2-40B4-BE49-F238E27FC236}">
                <a16:creationId xmlns:a16="http://schemas.microsoft.com/office/drawing/2014/main" id="{448834C0-1235-3B77-A81F-4F471B8F00F2}"/>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lide Number Placeholder 5">
            <a:extLst>
              <a:ext uri="{FF2B5EF4-FFF2-40B4-BE49-F238E27FC236}">
                <a16:creationId xmlns:a16="http://schemas.microsoft.com/office/drawing/2014/main" id="{6B261984-3E6A-3EDF-E7EE-9770AC6F8514}"/>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20" name="Text Box 5">
            <a:extLst>
              <a:ext uri="{FF2B5EF4-FFF2-40B4-BE49-F238E27FC236}">
                <a16:creationId xmlns:a16="http://schemas.microsoft.com/office/drawing/2014/main" id="{D63CDCA0-CEFE-5093-1F7C-A9E76C23ED04}"/>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55C824A8-D1D8-0116-BD1F-9B58A0E182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3" name="Picture Placeholder 2">
            <a:extLst>
              <a:ext uri="{FF2B5EF4-FFF2-40B4-BE49-F238E27FC236}">
                <a16:creationId xmlns:a16="http://schemas.microsoft.com/office/drawing/2014/main" id="{740F8494-E608-A148-9E16-327D3B9E1218}"/>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322217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hone Preview">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EF6FF3AE-A748-680C-F7B6-F55577FC9471}"/>
              </a:ext>
            </a:extLst>
          </p:cNvPr>
          <p:cNvSpPr/>
          <p:nvPr userDrawn="1"/>
        </p:nvSpPr>
        <p:spPr>
          <a:xfrm>
            <a:off x="2728780" y="570537"/>
            <a:ext cx="4830895" cy="6323323"/>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pic>
        <p:nvPicPr>
          <p:cNvPr id="30" name="Picture 29">
            <a:extLst>
              <a:ext uri="{FF2B5EF4-FFF2-40B4-BE49-F238E27FC236}">
                <a16:creationId xmlns:a16="http://schemas.microsoft.com/office/drawing/2014/main" id="{8CFA054D-2D4B-9447-A9F7-FD9A9214B7B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178235" y="5196167"/>
            <a:ext cx="4812798" cy="5495646"/>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31" name="Picture Placeholder 9">
            <a:extLst>
              <a:ext uri="{FF2B5EF4-FFF2-40B4-BE49-F238E27FC236}">
                <a16:creationId xmlns:a16="http://schemas.microsoft.com/office/drawing/2014/main" id="{34B00FC3-5246-874F-9991-48FF5517AC20}"/>
              </a:ext>
            </a:extLst>
          </p:cNvPr>
          <p:cNvSpPr>
            <a:spLocks noGrp="1"/>
          </p:cNvSpPr>
          <p:nvPr>
            <p:ph type="pic" sz="quarter" idx="13"/>
          </p:nvPr>
        </p:nvSpPr>
        <p:spPr>
          <a:xfrm>
            <a:off x="686565" y="6737513"/>
            <a:ext cx="3796138" cy="3954301"/>
          </a:xfrm>
          <a:solidFill>
            <a:schemeClr val="bg1">
              <a:lumMod val="75000"/>
            </a:schemeClr>
          </a:solidFill>
        </p:spPr>
        <p:txBody>
          <a:bodyPr>
            <a:normAutofit/>
          </a:bodyPr>
          <a:lstStyle>
            <a:lvl1pPr marL="0" indent="0">
              <a:buNone/>
              <a:defRPr sz="1000"/>
            </a:lvl1pPr>
          </a:lstStyle>
          <a:p>
            <a:endParaRPr lang="fr-CA" dirty="0"/>
          </a:p>
        </p:txBody>
      </p:sp>
      <p:sp>
        <p:nvSpPr>
          <p:cNvPr id="2" name="Slide Number Placeholder 5">
            <a:extLst>
              <a:ext uri="{FF2B5EF4-FFF2-40B4-BE49-F238E27FC236}">
                <a16:creationId xmlns:a16="http://schemas.microsoft.com/office/drawing/2014/main" id="{E2F037B9-6FCA-376B-7D6D-A1923EB8FA3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CC5BC444-AA81-56FB-53B9-6DC270FEE223}"/>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C27AA43D-E4BB-4689-88C0-F26A5C8154B4}"/>
              </a:ext>
            </a:extLst>
          </p:cNvPr>
          <p:cNvSpPr>
            <a:spLocks noGrp="1"/>
          </p:cNvSpPr>
          <p:nvPr>
            <p:ph type="body" sz="quarter" idx="48" hasCustomPrompt="1"/>
          </p:nvPr>
        </p:nvSpPr>
        <p:spPr>
          <a:xfrm>
            <a:off x="3798030" y="2354654"/>
            <a:ext cx="3639422" cy="2074689"/>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6" name="Text Placeholder 32">
            <a:extLst>
              <a:ext uri="{FF2B5EF4-FFF2-40B4-BE49-F238E27FC236}">
                <a16:creationId xmlns:a16="http://schemas.microsoft.com/office/drawing/2014/main" id="{16ABFD30-FF33-6C79-DD93-07130E67D33E}"/>
              </a:ext>
            </a:extLst>
          </p:cNvPr>
          <p:cNvSpPr>
            <a:spLocks noGrp="1"/>
          </p:cNvSpPr>
          <p:nvPr>
            <p:ph type="body" sz="quarter" idx="49" hasCustomPrompt="1"/>
          </p:nvPr>
        </p:nvSpPr>
        <p:spPr>
          <a:xfrm>
            <a:off x="3796036" y="1666323"/>
            <a:ext cx="3657458" cy="665144"/>
          </a:xfrm>
        </p:spPr>
        <p:txBody>
          <a:bodyPr>
            <a:noAutofit/>
          </a:bodyPr>
          <a:lstStyle>
            <a:lvl1pPr marL="0" indent="0" algn="l">
              <a:lnSpc>
                <a:spcPct val="100000"/>
              </a:lnSpc>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cxnSp>
        <p:nvCxnSpPr>
          <p:cNvPr id="7" name="Straight Connector 6">
            <a:extLst>
              <a:ext uri="{FF2B5EF4-FFF2-40B4-BE49-F238E27FC236}">
                <a16:creationId xmlns:a16="http://schemas.microsoft.com/office/drawing/2014/main" id="{B3438125-C993-061D-4810-728DB76E8898}"/>
              </a:ext>
            </a:extLst>
          </p:cNvPr>
          <p:cNvCxnSpPr>
            <a:cxnSpLocks/>
          </p:cNvCxnSpPr>
          <p:nvPr userDrawn="1"/>
        </p:nvCxnSpPr>
        <p:spPr>
          <a:xfrm>
            <a:off x="3780532" y="2343000"/>
            <a:ext cx="3779838" cy="1165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7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creen Preview">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DB2CB8-E902-A534-DAF6-C372D2F0E353}"/>
              </a:ext>
            </a:extLst>
          </p:cNvPr>
          <p:cNvSpPr/>
          <p:nvPr userDrawn="1"/>
        </p:nvSpPr>
        <p:spPr>
          <a:xfrm>
            <a:off x="0" y="2057399"/>
            <a:ext cx="7559675" cy="79671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32">
            <a:extLst>
              <a:ext uri="{FF2B5EF4-FFF2-40B4-BE49-F238E27FC236}">
                <a16:creationId xmlns:a16="http://schemas.microsoft.com/office/drawing/2014/main" id="{CB5B1130-9FB5-A873-9346-C364F626E011}"/>
              </a:ext>
            </a:extLst>
          </p:cNvPr>
          <p:cNvSpPr>
            <a:spLocks noGrp="1"/>
          </p:cNvSpPr>
          <p:nvPr>
            <p:ph type="body" sz="quarter" idx="32" hasCustomPrompt="1"/>
          </p:nvPr>
        </p:nvSpPr>
        <p:spPr>
          <a:xfrm>
            <a:off x="801602" y="7495821"/>
            <a:ext cx="5956470" cy="2327712"/>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3" name="Straight Connector 2">
            <a:extLst>
              <a:ext uri="{FF2B5EF4-FFF2-40B4-BE49-F238E27FC236}">
                <a16:creationId xmlns:a16="http://schemas.microsoft.com/office/drawing/2014/main" id="{C77537B0-CF21-E4F8-5C0B-AECD9A1EF89E}"/>
              </a:ext>
            </a:extLst>
          </p:cNvPr>
          <p:cNvCxnSpPr>
            <a:cxnSpLocks/>
          </p:cNvCxnSpPr>
          <p:nvPr userDrawn="1"/>
        </p:nvCxnSpPr>
        <p:spPr>
          <a:xfrm>
            <a:off x="0" y="6403398"/>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 Placeholder 32">
            <a:extLst>
              <a:ext uri="{FF2B5EF4-FFF2-40B4-BE49-F238E27FC236}">
                <a16:creationId xmlns:a16="http://schemas.microsoft.com/office/drawing/2014/main" id="{34368D01-6D24-38F2-2747-69B9F628D05F}"/>
              </a:ext>
            </a:extLst>
          </p:cNvPr>
          <p:cNvSpPr>
            <a:spLocks noGrp="1"/>
          </p:cNvSpPr>
          <p:nvPr>
            <p:ph type="body" sz="quarter" idx="46" hasCustomPrompt="1"/>
          </p:nvPr>
        </p:nvSpPr>
        <p:spPr>
          <a:xfrm>
            <a:off x="801602" y="6416277"/>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35A8C4BC-1642-9EBE-E1A7-1983945658E6}"/>
              </a:ext>
            </a:extLst>
          </p:cNvPr>
          <p:cNvSpPr>
            <a:spLocks noGrp="1"/>
          </p:cNvSpPr>
          <p:nvPr>
            <p:ph type="body" sz="quarter" idx="47" hasCustomPrompt="1"/>
          </p:nvPr>
        </p:nvSpPr>
        <p:spPr>
          <a:xfrm>
            <a:off x="801602" y="5748573"/>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0" name="Slide Number Placeholder 5">
            <a:extLst>
              <a:ext uri="{FF2B5EF4-FFF2-40B4-BE49-F238E27FC236}">
                <a16:creationId xmlns:a16="http://schemas.microsoft.com/office/drawing/2014/main" id="{DB82441A-E88B-7356-4134-F782C195907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1" name="Text Box 5">
            <a:extLst>
              <a:ext uri="{FF2B5EF4-FFF2-40B4-BE49-F238E27FC236}">
                <a16:creationId xmlns:a16="http://schemas.microsoft.com/office/drawing/2014/main" id="{E2DB4FB6-1F66-2096-EB50-F1AE49EAD16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1" name="Picture 20">
            <a:extLst>
              <a:ext uri="{FF2B5EF4-FFF2-40B4-BE49-F238E27FC236}">
                <a16:creationId xmlns:a16="http://schemas.microsoft.com/office/drawing/2014/main" id="{376C6727-4149-A10C-3E93-AAAFC2B378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411" y="562944"/>
            <a:ext cx="5831542" cy="4239955"/>
          </a:xfrm>
          <a:prstGeom prst="rect">
            <a:avLst/>
          </a:prstGeom>
        </p:spPr>
      </p:pic>
      <p:sp>
        <p:nvSpPr>
          <p:cNvPr id="23" name="Picture Placeholder 9">
            <a:extLst>
              <a:ext uri="{FF2B5EF4-FFF2-40B4-BE49-F238E27FC236}">
                <a16:creationId xmlns:a16="http://schemas.microsoft.com/office/drawing/2014/main" id="{BB68F1D6-171F-5F26-75F8-05843D1A0B96}"/>
              </a:ext>
            </a:extLst>
          </p:cNvPr>
          <p:cNvSpPr>
            <a:spLocks noGrp="1"/>
          </p:cNvSpPr>
          <p:nvPr>
            <p:ph type="pic" sz="quarter" idx="13"/>
          </p:nvPr>
        </p:nvSpPr>
        <p:spPr>
          <a:xfrm>
            <a:off x="1716516" y="1017241"/>
            <a:ext cx="4126644" cy="2610075"/>
          </a:xfrm>
          <a:solidFill>
            <a:schemeClr val="bg1">
              <a:lumMod val="75000"/>
            </a:schemeClr>
          </a:solidFill>
        </p:spPr>
        <p:txBody>
          <a:bodyPr>
            <a:normAutofit/>
          </a:bodyPr>
          <a:lstStyle>
            <a:lvl1pPr marL="0" indent="0" algn="ctr">
              <a:buNone/>
              <a:defRPr sz="1000"/>
            </a:lvl1pPr>
          </a:lstStyle>
          <a:p>
            <a:endParaRPr lang="fr-CA" dirty="0"/>
          </a:p>
        </p:txBody>
      </p:sp>
    </p:spTree>
    <p:extLst>
      <p:ext uri="{BB962C8B-B14F-4D97-AF65-F5344CB8AC3E}">
        <p14:creationId xmlns:p14="http://schemas.microsoft.com/office/powerpoint/2010/main" val="1578933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8FC3F3A1-D9B6-F3C6-6909-A5CDF2CECC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2520299" y="1636164"/>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13" name="Picture Placeholder 12">
            <a:extLst>
              <a:ext uri="{FF2B5EF4-FFF2-40B4-BE49-F238E27FC236}">
                <a16:creationId xmlns:a16="http://schemas.microsoft.com/office/drawing/2014/main" id="{DFD01C8E-0752-7A6C-E4BE-7DA0D26E23A1}"/>
              </a:ext>
            </a:extLst>
          </p:cNvPr>
          <p:cNvSpPr>
            <a:spLocks noGrp="1"/>
          </p:cNvSpPr>
          <p:nvPr>
            <p:ph type="pic" sz="quarter" idx="20"/>
          </p:nvPr>
        </p:nvSpPr>
        <p:spPr>
          <a:xfrm>
            <a:off x="0" y="3629826"/>
            <a:ext cx="4786172" cy="5479825"/>
          </a:xfrm>
          <a:custGeom>
            <a:avLst/>
            <a:gdLst>
              <a:gd name="connsiteX0" fmla="*/ 2046260 w 4786172"/>
              <a:gd name="connsiteY0" fmla="*/ 0 h 5479825"/>
              <a:gd name="connsiteX1" fmla="*/ 4786172 w 4786172"/>
              <a:gd name="connsiteY1" fmla="*/ 2739913 h 5479825"/>
              <a:gd name="connsiteX2" fmla="*/ 4730507 w 4786172"/>
              <a:gd name="connsiteY2" fmla="*/ 3292101 h 5479825"/>
              <a:gd name="connsiteX3" fmla="*/ 4715836 w 4786172"/>
              <a:gd name="connsiteY3" fmla="*/ 3349158 h 5479825"/>
              <a:gd name="connsiteX4" fmla="*/ 3137338 w 4786172"/>
              <a:gd name="connsiteY4" fmla="*/ 3349158 h 5479825"/>
              <a:gd name="connsiteX5" fmla="*/ 3137338 w 4786172"/>
              <a:gd name="connsiteY5" fmla="*/ 3795646 h 5479825"/>
              <a:gd name="connsiteX6" fmla="*/ 4574796 w 4786172"/>
              <a:gd name="connsiteY6" fmla="*/ 3795646 h 5479825"/>
              <a:gd name="connsiteX7" fmla="*/ 4570856 w 4786172"/>
              <a:gd name="connsiteY7" fmla="*/ 3806410 h 5479825"/>
              <a:gd name="connsiteX8" fmla="*/ 2046260 w 4786172"/>
              <a:gd name="connsiteY8" fmla="*/ 5479825 h 5479825"/>
              <a:gd name="connsiteX9" fmla="*/ 108849 w 4786172"/>
              <a:gd name="connsiteY9" fmla="*/ 4677323 h 5479825"/>
              <a:gd name="connsiteX10" fmla="*/ 0 w 4786172"/>
              <a:gd name="connsiteY10" fmla="*/ 4557559 h 5479825"/>
              <a:gd name="connsiteX11" fmla="*/ 0 w 4786172"/>
              <a:gd name="connsiteY11" fmla="*/ 922266 h 5479825"/>
              <a:gd name="connsiteX12" fmla="*/ 108849 w 4786172"/>
              <a:gd name="connsiteY12" fmla="*/ 802502 h 5479825"/>
              <a:gd name="connsiteX13" fmla="*/ 2046260 w 4786172"/>
              <a:gd name="connsiteY13" fmla="*/ 0 h 547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86172" h="5479825">
                <a:moveTo>
                  <a:pt x="2046260" y="0"/>
                </a:moveTo>
                <a:cubicBezTo>
                  <a:pt x="3559471" y="0"/>
                  <a:pt x="4786172" y="1226701"/>
                  <a:pt x="4786172" y="2739913"/>
                </a:cubicBezTo>
                <a:cubicBezTo>
                  <a:pt x="4786172" y="2929064"/>
                  <a:pt x="4767005" y="3113739"/>
                  <a:pt x="4730507" y="3292101"/>
                </a:cubicBezTo>
                <a:lnTo>
                  <a:pt x="4715836" y="3349158"/>
                </a:lnTo>
                <a:lnTo>
                  <a:pt x="3137338" y="3349158"/>
                </a:lnTo>
                <a:lnTo>
                  <a:pt x="3137338" y="3795646"/>
                </a:lnTo>
                <a:lnTo>
                  <a:pt x="4574796" y="3795646"/>
                </a:lnTo>
                <a:lnTo>
                  <a:pt x="4570856" y="3806410"/>
                </a:lnTo>
                <a:cubicBezTo>
                  <a:pt x="4154915" y="4789806"/>
                  <a:pt x="3181168" y="5479825"/>
                  <a:pt x="2046260" y="5479825"/>
                </a:cubicBezTo>
                <a:cubicBezTo>
                  <a:pt x="1289654" y="5479825"/>
                  <a:pt x="604676" y="5173150"/>
                  <a:pt x="108849" y="4677323"/>
                </a:cubicBezTo>
                <a:lnTo>
                  <a:pt x="0" y="4557559"/>
                </a:lnTo>
                <a:lnTo>
                  <a:pt x="0" y="922266"/>
                </a:lnTo>
                <a:lnTo>
                  <a:pt x="108849" y="802502"/>
                </a:lnTo>
                <a:cubicBezTo>
                  <a:pt x="604676" y="306675"/>
                  <a:pt x="1289654" y="0"/>
                  <a:pt x="2046260" y="0"/>
                </a:cubicBezTo>
                <a:close/>
              </a:path>
            </a:pathLst>
          </a:custGeom>
        </p:spPr>
        <p:txBody>
          <a:bodyPr wrap="square">
            <a:noAutofit/>
          </a:bodyPr>
          <a:lstStyle/>
          <a:p>
            <a:endParaRPr lang="en-GB"/>
          </a:p>
        </p:txBody>
      </p:sp>
      <p:sp>
        <p:nvSpPr>
          <p:cNvPr id="14" name="Rectangle 13">
            <a:extLst>
              <a:ext uri="{FF2B5EF4-FFF2-40B4-BE49-F238E27FC236}">
                <a16:creationId xmlns:a16="http://schemas.microsoft.com/office/drawing/2014/main" id="{F3EE173B-5EFE-C69A-428A-59EDE5A4EF85}"/>
              </a:ext>
            </a:extLst>
          </p:cNvPr>
          <p:cNvSpPr/>
          <p:nvPr userDrawn="1"/>
        </p:nvSpPr>
        <p:spPr>
          <a:xfrm>
            <a:off x="3137338" y="6985206"/>
            <a:ext cx="4438381"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99" name="Text Placeholder 32">
            <a:extLst>
              <a:ext uri="{FF2B5EF4-FFF2-40B4-BE49-F238E27FC236}">
                <a16:creationId xmlns:a16="http://schemas.microsoft.com/office/drawing/2014/main" id="{BC3B08D3-B3AE-424E-854C-C73ED81F88F3}"/>
              </a:ext>
            </a:extLst>
          </p:cNvPr>
          <p:cNvSpPr>
            <a:spLocks noGrp="1"/>
          </p:cNvSpPr>
          <p:nvPr>
            <p:ph type="body" sz="quarter" idx="11" hasCustomPrompt="1"/>
          </p:nvPr>
        </p:nvSpPr>
        <p:spPr>
          <a:xfrm>
            <a:off x="4072852" y="2087466"/>
            <a:ext cx="2951698" cy="574616"/>
          </a:xfrm>
        </p:spPr>
        <p:txBody>
          <a:bodyPr>
            <a:noAutofit/>
          </a:bodyPr>
          <a:lstStyle>
            <a:lvl1pPr marL="0" indent="0" algn="l">
              <a:lnSpc>
                <a:spcPct val="100000"/>
              </a:lnSpc>
              <a:spcBef>
                <a:spcPts val="0"/>
              </a:spcBef>
              <a:buNone/>
              <a:defRPr sz="2800" b="1" i="0">
                <a:solidFill>
                  <a:srgbClr val="8AC03B"/>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PROJECT</a:t>
            </a:r>
            <a:endParaRPr lang="en-US" dirty="0"/>
          </a:p>
        </p:txBody>
      </p:sp>
      <p:sp>
        <p:nvSpPr>
          <p:cNvPr id="400" name="Text Placeholder 32">
            <a:extLst>
              <a:ext uri="{FF2B5EF4-FFF2-40B4-BE49-F238E27FC236}">
                <a16:creationId xmlns:a16="http://schemas.microsoft.com/office/drawing/2014/main" id="{462DF9E3-5F02-D84E-8D16-2D884CF1F8CC}"/>
              </a:ext>
            </a:extLst>
          </p:cNvPr>
          <p:cNvSpPr>
            <a:spLocks noGrp="1"/>
          </p:cNvSpPr>
          <p:nvPr>
            <p:ph type="body" sz="quarter" idx="16" hasCustomPrompt="1"/>
          </p:nvPr>
        </p:nvSpPr>
        <p:spPr>
          <a:xfrm>
            <a:off x="4072851" y="2785829"/>
            <a:ext cx="2980605" cy="751695"/>
          </a:xfrm>
        </p:spPr>
        <p:txBody>
          <a:bodyPr anchor="t">
            <a:noAutofit/>
          </a:bodyPr>
          <a:lstStyle>
            <a:lvl1pPr marL="0" indent="0" algn="l">
              <a:lnSpc>
                <a:spcPct val="100000"/>
              </a:lnSpc>
              <a:spcBef>
                <a:spcPts val="0"/>
              </a:spcBef>
              <a:buNone/>
              <a:defRPr sz="1800" b="0" i="0">
                <a:solidFill>
                  <a:srgbClr val="6D6E7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sub-heading</a:t>
            </a:r>
            <a:endParaRPr lang="en-US" dirty="0"/>
          </a:p>
        </p:txBody>
      </p:sp>
      <p:cxnSp>
        <p:nvCxnSpPr>
          <p:cNvPr id="996" name="Straight Connector 995">
            <a:extLst>
              <a:ext uri="{FF2B5EF4-FFF2-40B4-BE49-F238E27FC236}">
                <a16:creationId xmlns:a16="http://schemas.microsoft.com/office/drawing/2014/main" id="{474887F3-1044-8444-BCBD-15DCE715606C}"/>
              </a:ext>
            </a:extLst>
          </p:cNvPr>
          <p:cNvCxnSpPr>
            <a:cxnSpLocks/>
          </p:cNvCxnSpPr>
          <p:nvPr userDrawn="1"/>
        </p:nvCxnSpPr>
        <p:spPr>
          <a:xfrm>
            <a:off x="4072851" y="2665192"/>
            <a:ext cx="3486824"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A994AF67-042C-801E-7A10-152EED23EBE7}"/>
              </a:ext>
            </a:extLst>
          </p:cNvPr>
          <p:cNvPicPr>
            <a:picLocks noChangeAspect="1"/>
          </p:cNvPicPr>
          <p:nvPr userDrawn="1"/>
        </p:nvPicPr>
        <p:blipFill>
          <a:blip r:embed="rId3"/>
          <a:stretch>
            <a:fillRect/>
          </a:stretch>
        </p:blipFill>
        <p:spPr>
          <a:xfrm>
            <a:off x="232111" y="436666"/>
            <a:ext cx="5045742" cy="1459123"/>
          </a:xfrm>
          <a:prstGeom prst="rect">
            <a:avLst/>
          </a:prstGeom>
        </p:spPr>
      </p:pic>
      <p:sp>
        <p:nvSpPr>
          <p:cNvPr id="9" name="Text Placeholder 32">
            <a:extLst>
              <a:ext uri="{FF2B5EF4-FFF2-40B4-BE49-F238E27FC236}">
                <a16:creationId xmlns:a16="http://schemas.microsoft.com/office/drawing/2014/main" id="{0E39F0D8-DD76-86F9-69C1-C7A193A1971F}"/>
              </a:ext>
            </a:extLst>
          </p:cNvPr>
          <p:cNvSpPr>
            <a:spLocks noGrp="1"/>
          </p:cNvSpPr>
          <p:nvPr>
            <p:ph type="body" sz="quarter" idx="17" hasCustomPrompt="1"/>
          </p:nvPr>
        </p:nvSpPr>
        <p:spPr>
          <a:xfrm>
            <a:off x="3137338" y="6982095"/>
            <a:ext cx="4422335"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5" name="Google Shape;621;g2fda190aa30_1_611">
            <a:extLst>
              <a:ext uri="{FF2B5EF4-FFF2-40B4-BE49-F238E27FC236}">
                <a16:creationId xmlns:a16="http://schemas.microsoft.com/office/drawing/2014/main" id="{D579A942-BE07-EF7B-15A3-5DDEBA1DCB5C}"/>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6" name="Google Shape;622;g2fda190aa30_1_611">
            <a:extLst>
              <a:ext uri="{FF2B5EF4-FFF2-40B4-BE49-F238E27FC236}">
                <a16:creationId xmlns:a16="http://schemas.microsoft.com/office/drawing/2014/main" id="{22047A56-6675-2BC8-74C3-628DE42D7A28}"/>
              </a:ext>
            </a:extLst>
          </p:cNvPr>
          <p:cNvSpPr/>
          <p:nvPr userDrawn="1"/>
        </p:nvSpPr>
        <p:spPr>
          <a:xfrm>
            <a:off x="596235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dirty="0">
                <a:solidFill>
                  <a:schemeClr val="dk1"/>
                </a:solidFill>
                <a:latin typeface="Calibri"/>
                <a:ea typeface="Calibri"/>
                <a:cs typeface="Calibri"/>
                <a:sym typeface="Calibri"/>
              </a:rPr>
              <a:t>This resource is licensed under CC BY 4.0</a:t>
            </a:r>
            <a:endParaRPr dirty="0"/>
          </a:p>
          <a:p>
            <a:pPr marL="0" marR="0" lvl="0" indent="0" algn="l" rtl="0">
              <a:lnSpc>
                <a:spcPct val="100000"/>
              </a:lnSpc>
              <a:spcBef>
                <a:spcPts val="0"/>
              </a:spcBef>
              <a:spcAft>
                <a:spcPts val="0"/>
              </a:spcAft>
              <a:buClr>
                <a:schemeClr val="dk1"/>
              </a:buClr>
              <a:buSzPts val="800"/>
              <a:buFont typeface="Century Schoolbook"/>
              <a:buNone/>
            </a:pPr>
            <a:endParaRPr sz="800" b="1" i="0" dirty="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32131BFF-1F6A-6C3B-F263-4834A08B1C86}"/>
              </a:ext>
            </a:extLst>
          </p:cNvPr>
          <p:cNvPicPr preferRelativeResize="0"/>
          <p:nvPr userDrawn="1"/>
        </p:nvPicPr>
        <p:blipFill rotWithShape="1">
          <a:blip r:embed="rId4">
            <a:alphaModFix/>
          </a:blip>
          <a:srcRect/>
          <a:stretch/>
        </p:blipFill>
        <p:spPr>
          <a:xfrm>
            <a:off x="4726480" y="9616036"/>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1F474F64-B428-D562-69E4-D8326E5F5548}"/>
              </a:ext>
            </a:extLst>
          </p:cNvPr>
          <p:cNvPicPr preferRelativeResize="0"/>
          <p:nvPr userDrawn="1"/>
        </p:nvPicPr>
        <p:blipFill rotWithShape="1">
          <a:blip r:embed="rId5">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4843023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t Preview">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8A2EF54-9819-E9C6-5F33-22E88DE28FA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4" name="Rectangle 3">
            <a:extLst>
              <a:ext uri="{FF2B5EF4-FFF2-40B4-BE49-F238E27FC236}">
                <a16:creationId xmlns:a16="http://schemas.microsoft.com/office/drawing/2014/main" id="{542857A4-4255-2A67-3FE7-55F3F927E777}"/>
              </a:ext>
            </a:extLst>
          </p:cNvPr>
          <p:cNvSpPr/>
          <p:nvPr userDrawn="1"/>
        </p:nvSpPr>
        <p:spPr>
          <a:xfrm>
            <a:off x="0" y="657727"/>
            <a:ext cx="7559675" cy="560474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32DC480C-9F31-3C43-A8A1-D13EE23B006B}"/>
              </a:ext>
            </a:extLst>
          </p:cNvPr>
          <p:cNvPicPr>
            <a:picLocks noChangeAspect="1"/>
          </p:cNvPicPr>
          <p:nvPr userDrawn="1"/>
        </p:nvPicPr>
        <p:blipFill>
          <a:blip r:embed="rId3" cstate="screen">
            <a:extLst>
              <a:ext uri="{28A0092B-C50C-407E-A947-70E740481C1C}">
                <a14:useLocalDpi xmlns:a14="http://schemas.microsoft.com/office/drawing/2010/main"/>
              </a:ext>
            </a:extLst>
          </a:blip>
          <a:srcRect b="15814"/>
          <a:stretch>
            <a:fillRect/>
          </a:stretch>
        </p:blipFill>
        <p:spPr>
          <a:xfrm>
            <a:off x="1476145" y="5479784"/>
            <a:ext cx="4607383" cy="5212029"/>
          </a:xfrm>
          <a:custGeom>
            <a:avLst/>
            <a:gdLst>
              <a:gd name="connsiteX0" fmla="*/ 0 w 4607383"/>
              <a:gd name="connsiteY0" fmla="*/ 0 h 5212029"/>
              <a:gd name="connsiteX1" fmla="*/ 4607383 w 4607383"/>
              <a:gd name="connsiteY1" fmla="*/ 0 h 5212029"/>
              <a:gd name="connsiteX2" fmla="*/ 4607383 w 4607383"/>
              <a:gd name="connsiteY2" fmla="*/ 5212029 h 5212029"/>
              <a:gd name="connsiteX3" fmla="*/ 0 w 4607383"/>
              <a:gd name="connsiteY3" fmla="*/ 5212029 h 5212029"/>
            </a:gdLst>
            <a:ahLst/>
            <a:cxnLst>
              <a:cxn ang="0">
                <a:pos x="connsiteX0" y="connsiteY0"/>
              </a:cxn>
              <a:cxn ang="0">
                <a:pos x="connsiteX1" y="connsiteY1"/>
              </a:cxn>
              <a:cxn ang="0">
                <a:pos x="connsiteX2" y="connsiteY2"/>
              </a:cxn>
              <a:cxn ang="0">
                <a:pos x="connsiteX3" y="connsiteY3"/>
              </a:cxn>
            </a:cxnLst>
            <a:rect l="l" t="t" r="r" b="b"/>
            <a:pathLst>
              <a:path w="4607383" h="5212029">
                <a:moveTo>
                  <a:pt x="0" y="0"/>
                </a:moveTo>
                <a:lnTo>
                  <a:pt x="4607383" y="0"/>
                </a:lnTo>
                <a:lnTo>
                  <a:pt x="4607383" y="5212029"/>
                </a:lnTo>
                <a:lnTo>
                  <a:pt x="0" y="5212029"/>
                </a:lnTo>
                <a:close/>
              </a:path>
            </a:pathLst>
          </a:custGeom>
        </p:spPr>
      </p:pic>
      <p:sp>
        <p:nvSpPr>
          <p:cNvPr id="48" name="Picture Placeholder 47">
            <a:extLst>
              <a:ext uri="{FF2B5EF4-FFF2-40B4-BE49-F238E27FC236}">
                <a16:creationId xmlns:a16="http://schemas.microsoft.com/office/drawing/2014/main" id="{9FC2D4DE-32FC-634B-AB46-8DB0DF3D5579}"/>
              </a:ext>
            </a:extLst>
          </p:cNvPr>
          <p:cNvSpPr>
            <a:spLocks noGrp="1"/>
          </p:cNvSpPr>
          <p:nvPr>
            <p:ph type="pic" sz="quarter" idx="13"/>
          </p:nvPr>
        </p:nvSpPr>
        <p:spPr>
          <a:xfrm>
            <a:off x="1793144" y="5952556"/>
            <a:ext cx="3973385" cy="4739257"/>
          </a:xfrm>
          <a:custGeom>
            <a:avLst/>
            <a:gdLst>
              <a:gd name="connsiteX0" fmla="*/ 738033 w 3973385"/>
              <a:gd name="connsiteY0" fmla="*/ 3910953 h 4739257"/>
              <a:gd name="connsiteX1" fmla="*/ 738033 w 3973385"/>
              <a:gd name="connsiteY1" fmla="*/ 4438888 h 4739257"/>
              <a:gd name="connsiteX2" fmla="*/ 3211934 w 3973385"/>
              <a:gd name="connsiteY2" fmla="*/ 4438888 h 4739257"/>
              <a:gd name="connsiteX3" fmla="*/ 3211934 w 3973385"/>
              <a:gd name="connsiteY3" fmla="*/ 3910953 h 4739257"/>
              <a:gd name="connsiteX4" fmla="*/ 0 w 3973385"/>
              <a:gd name="connsiteY4" fmla="*/ 0 h 4739257"/>
              <a:gd name="connsiteX5" fmla="*/ 3973385 w 3973385"/>
              <a:gd name="connsiteY5" fmla="*/ 0 h 4739257"/>
              <a:gd name="connsiteX6" fmla="*/ 3973385 w 3973385"/>
              <a:gd name="connsiteY6" fmla="*/ 4739257 h 4739257"/>
              <a:gd name="connsiteX7" fmla="*/ 0 w 3973385"/>
              <a:gd name="connsiteY7" fmla="*/ 4739257 h 473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3385" h="4739257">
                <a:moveTo>
                  <a:pt x="738033" y="3910953"/>
                </a:moveTo>
                <a:lnTo>
                  <a:pt x="738033" y="4438888"/>
                </a:lnTo>
                <a:lnTo>
                  <a:pt x="3211934" y="4438888"/>
                </a:lnTo>
                <a:lnTo>
                  <a:pt x="3211934" y="3910953"/>
                </a:lnTo>
                <a:close/>
                <a:moveTo>
                  <a:pt x="0" y="0"/>
                </a:moveTo>
                <a:lnTo>
                  <a:pt x="3973385" y="0"/>
                </a:lnTo>
                <a:lnTo>
                  <a:pt x="3973385" y="4739257"/>
                </a:lnTo>
                <a:lnTo>
                  <a:pt x="0" y="4739257"/>
                </a:lnTo>
                <a:close/>
              </a:path>
            </a:pathLst>
          </a:custGeom>
          <a:solidFill>
            <a:schemeClr val="bg1">
              <a:lumMod val="75000"/>
            </a:schemeClr>
          </a:solidFill>
        </p:spPr>
        <p:txBody>
          <a:bodyPr wrap="square">
            <a:noAutofit/>
          </a:bodyPr>
          <a:lstStyle>
            <a:lvl1pPr marL="0" indent="0" algn="ctr">
              <a:buNone/>
              <a:defRPr lang="fr-CA" sz="1000"/>
            </a:lvl1pPr>
          </a:lstStyle>
          <a:p>
            <a:endParaRPr lang="fr-CA" dirty="0"/>
          </a:p>
        </p:txBody>
      </p:sp>
      <p:sp>
        <p:nvSpPr>
          <p:cNvPr id="37" name="Rectangle 36">
            <a:extLst>
              <a:ext uri="{FF2B5EF4-FFF2-40B4-BE49-F238E27FC236}">
                <a16:creationId xmlns:a16="http://schemas.microsoft.com/office/drawing/2014/main" id="{3B009728-2DA3-8E4D-9F2A-C1239AFF1B1A}"/>
              </a:ext>
            </a:extLst>
          </p:cNvPr>
          <p:cNvSpPr/>
          <p:nvPr userDrawn="1"/>
        </p:nvSpPr>
        <p:spPr bwMode="auto">
          <a:xfrm>
            <a:off x="2542885" y="9876090"/>
            <a:ext cx="2473903" cy="527935"/>
          </a:xfrm>
          <a:prstGeom prst="rect">
            <a:avLst/>
          </a:prstGeom>
          <a:solidFill>
            <a:srgbClr val="69ADAD"/>
          </a:solidFill>
          <a:ln w="12700" cap="flat">
            <a:noFill/>
            <a:prstDash val="solid"/>
            <a:miter lim="800000"/>
            <a:headEnd/>
            <a:tailEnd/>
          </a:ln>
        </p:spPr>
        <p:txBody>
          <a:bodyPr vert="horz" wrap="square" lIns="141398" tIns="70698" rIns="141398" bIns="70698" numCol="1" rtlCol="0" anchor="t" anchorCtr="0" compatLnSpc="1">
            <a:prstTxWarp prst="textNoShape">
              <a:avLst/>
            </a:prstTxWarp>
          </a:bodyPr>
          <a:lstStyle/>
          <a:p>
            <a:pPr algn="ctr"/>
            <a:endParaRPr lang="fr-CA" sz="4175" dirty="0"/>
          </a:p>
        </p:txBody>
      </p:sp>
      <p:sp>
        <p:nvSpPr>
          <p:cNvPr id="40" name="Text Placeholder 32">
            <a:extLst>
              <a:ext uri="{FF2B5EF4-FFF2-40B4-BE49-F238E27FC236}">
                <a16:creationId xmlns:a16="http://schemas.microsoft.com/office/drawing/2014/main" id="{5F052AE7-3A08-4247-874C-FB077814E0FD}"/>
              </a:ext>
            </a:extLst>
          </p:cNvPr>
          <p:cNvSpPr>
            <a:spLocks noGrp="1"/>
          </p:cNvSpPr>
          <p:nvPr>
            <p:ph type="body" sz="quarter" idx="19" hasCustomPrompt="1"/>
          </p:nvPr>
        </p:nvSpPr>
        <p:spPr>
          <a:xfrm>
            <a:off x="1793144" y="9969560"/>
            <a:ext cx="3973385" cy="434465"/>
          </a:xfrm>
        </p:spPr>
        <p:txBody>
          <a:bodyPr anchor="t">
            <a:noAutofit/>
          </a:bodyPr>
          <a:lstStyle>
            <a:lvl1pPr marL="0" indent="0" algn="ctr">
              <a:lnSpc>
                <a:spcPct val="100000"/>
              </a:lnSpc>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67460" indent="0">
              <a:buNone/>
              <a:defRPr sz="3111">
                <a:solidFill>
                  <a:srgbClr val="011E3B"/>
                </a:solidFill>
                <a:latin typeface="Montserrat" pitchFamily="2" charset="77"/>
              </a:defRPr>
            </a:lvl2pPr>
            <a:lvl3pPr marL="734919" indent="0">
              <a:buNone/>
              <a:defRPr sz="3111">
                <a:solidFill>
                  <a:srgbClr val="011E3B"/>
                </a:solidFill>
                <a:latin typeface="Montserrat" pitchFamily="2" charset="77"/>
              </a:defRPr>
            </a:lvl3pPr>
            <a:lvl4pPr marL="1102379" indent="0">
              <a:buNone/>
              <a:defRPr sz="3111">
                <a:solidFill>
                  <a:srgbClr val="011E3B"/>
                </a:solidFill>
                <a:latin typeface="Montserrat" pitchFamily="2" charset="77"/>
              </a:defRPr>
            </a:lvl4pPr>
            <a:lvl5pPr marL="1469839" indent="0">
              <a:buNone/>
              <a:defRPr sz="3111">
                <a:solidFill>
                  <a:srgbClr val="011E3B"/>
                </a:solidFill>
                <a:latin typeface="Montserrat" pitchFamily="2" charset="77"/>
              </a:defRPr>
            </a:lvl5pPr>
          </a:lstStyle>
          <a:p>
            <a:pPr lvl="0"/>
            <a:r>
              <a:rPr lang="en-GB" dirty="0"/>
              <a:t>LEARN MORE</a:t>
            </a:r>
            <a:endParaRPr lang="en-US" dirty="0"/>
          </a:p>
        </p:txBody>
      </p:sp>
      <p:sp>
        <p:nvSpPr>
          <p:cNvPr id="2" name="Slide Number Placeholder 5">
            <a:extLst>
              <a:ext uri="{FF2B5EF4-FFF2-40B4-BE49-F238E27FC236}">
                <a16:creationId xmlns:a16="http://schemas.microsoft.com/office/drawing/2014/main" id="{ACC1BA24-7E25-F5C8-253F-523B2EC7C34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F04820CE-A23E-6B86-E655-4C884769B6B2}"/>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83792B55-125B-0453-0517-5C41B003C546}"/>
              </a:ext>
            </a:extLst>
          </p:cNvPr>
          <p:cNvSpPr>
            <a:spLocks noGrp="1"/>
          </p:cNvSpPr>
          <p:nvPr>
            <p:ph type="body" sz="quarter" idx="32" hasCustomPrompt="1"/>
          </p:nvPr>
        </p:nvSpPr>
        <p:spPr>
          <a:xfrm>
            <a:off x="801602" y="2619024"/>
            <a:ext cx="5956470" cy="2593004"/>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6" name="Straight Connector 5">
            <a:extLst>
              <a:ext uri="{FF2B5EF4-FFF2-40B4-BE49-F238E27FC236}">
                <a16:creationId xmlns:a16="http://schemas.microsoft.com/office/drawing/2014/main" id="{1D1738C7-048A-DE32-2F6A-0420D19B2C8D}"/>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AF267CF6-CAEC-C72E-AF56-A075C9BCF66F}"/>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8" name="Text Placeholder 32">
            <a:extLst>
              <a:ext uri="{FF2B5EF4-FFF2-40B4-BE49-F238E27FC236}">
                <a16:creationId xmlns:a16="http://schemas.microsoft.com/office/drawing/2014/main" id="{4119E4E2-BD4E-00FA-D0C2-8C09B0DBDF03}"/>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491419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F0D7B8DF-C511-9C06-2F3D-9E687673B09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5137" y="0"/>
            <a:ext cx="3301373" cy="4021666"/>
          </a:xfrm>
          <a:custGeom>
            <a:avLst/>
            <a:gdLst>
              <a:gd name="connsiteX0" fmla="*/ 0 w 3301373"/>
              <a:gd name="connsiteY0" fmla="*/ 0 h 4021666"/>
              <a:gd name="connsiteX1" fmla="*/ 3301373 w 3301373"/>
              <a:gd name="connsiteY1" fmla="*/ 0 h 4021666"/>
              <a:gd name="connsiteX2" fmla="*/ 3301373 w 3301373"/>
              <a:gd name="connsiteY2" fmla="*/ 4021666 h 4021666"/>
              <a:gd name="connsiteX3" fmla="*/ 0 w 3301373"/>
              <a:gd name="connsiteY3" fmla="*/ 4021666 h 4021666"/>
            </a:gdLst>
            <a:ahLst/>
            <a:cxnLst>
              <a:cxn ang="0">
                <a:pos x="connsiteX0" y="connsiteY0"/>
              </a:cxn>
              <a:cxn ang="0">
                <a:pos x="connsiteX1" y="connsiteY1"/>
              </a:cxn>
              <a:cxn ang="0">
                <a:pos x="connsiteX2" y="connsiteY2"/>
              </a:cxn>
              <a:cxn ang="0">
                <a:pos x="connsiteX3" y="connsiteY3"/>
              </a:cxn>
            </a:cxnLst>
            <a:rect l="l" t="t" r="r" b="b"/>
            <a:pathLst>
              <a:path w="3301373" h="4021666">
                <a:moveTo>
                  <a:pt x="0" y="0"/>
                </a:moveTo>
                <a:lnTo>
                  <a:pt x="3301373" y="0"/>
                </a:lnTo>
                <a:lnTo>
                  <a:pt x="3301373" y="4021666"/>
                </a:lnTo>
                <a:lnTo>
                  <a:pt x="0" y="4021666"/>
                </a:lnTo>
                <a:close/>
              </a:path>
            </a:pathLst>
          </a:custGeom>
        </p:spPr>
      </p:pic>
      <p:sp>
        <p:nvSpPr>
          <p:cNvPr id="24" name="Picture Placeholder 23">
            <a:extLst>
              <a:ext uri="{FF2B5EF4-FFF2-40B4-BE49-F238E27FC236}">
                <a16:creationId xmlns:a16="http://schemas.microsoft.com/office/drawing/2014/main" id="{22C8CDA2-11AA-89A0-D5B7-CF5C59B960A6}"/>
              </a:ext>
            </a:extLst>
          </p:cNvPr>
          <p:cNvSpPr>
            <a:spLocks noGrp="1"/>
          </p:cNvSpPr>
          <p:nvPr>
            <p:ph type="pic" sz="quarter" idx="44"/>
          </p:nvPr>
        </p:nvSpPr>
        <p:spPr>
          <a:xfrm>
            <a:off x="5136" y="1"/>
            <a:ext cx="2850694" cy="3459591"/>
          </a:xfrm>
          <a:custGeom>
            <a:avLst/>
            <a:gdLst>
              <a:gd name="connsiteX0" fmla="*/ 38767 w 2850694"/>
              <a:gd name="connsiteY0" fmla="*/ 0 h 3459591"/>
              <a:gd name="connsiteX1" fmla="*/ 1939899 w 2850694"/>
              <a:gd name="connsiteY1" fmla="*/ 0 h 3459591"/>
              <a:gd name="connsiteX2" fmla="*/ 2030037 w 2850694"/>
              <a:gd name="connsiteY2" fmla="*/ 54761 h 3459591"/>
              <a:gd name="connsiteX3" fmla="*/ 2850694 w 2850694"/>
              <a:gd name="connsiteY3" fmla="*/ 1598230 h 3459591"/>
              <a:gd name="connsiteX4" fmla="*/ 989333 w 2850694"/>
              <a:gd name="connsiteY4" fmla="*/ 3459591 h 3459591"/>
              <a:gd name="connsiteX5" fmla="*/ 102098 w 2850694"/>
              <a:gd name="connsiteY5" fmla="*/ 3234935 h 3459591"/>
              <a:gd name="connsiteX6" fmla="*/ 0 w 2850694"/>
              <a:gd name="connsiteY6" fmla="*/ 3172908 h 3459591"/>
              <a:gd name="connsiteX7" fmla="*/ 0 w 2850694"/>
              <a:gd name="connsiteY7" fmla="*/ 23552 h 345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694" h="3459591">
                <a:moveTo>
                  <a:pt x="38767" y="0"/>
                </a:moveTo>
                <a:lnTo>
                  <a:pt x="1939899" y="0"/>
                </a:lnTo>
                <a:lnTo>
                  <a:pt x="2030037" y="54761"/>
                </a:lnTo>
                <a:cubicBezTo>
                  <a:pt x="2525162" y="389261"/>
                  <a:pt x="2850694" y="955730"/>
                  <a:pt x="2850694" y="1598230"/>
                </a:cubicBezTo>
                <a:cubicBezTo>
                  <a:pt x="2850694" y="2626230"/>
                  <a:pt x="2017333" y="3459591"/>
                  <a:pt x="989333" y="3459591"/>
                </a:cubicBezTo>
                <a:cubicBezTo>
                  <a:pt x="668083" y="3459591"/>
                  <a:pt x="365841" y="3378208"/>
                  <a:pt x="102098" y="3234935"/>
                </a:cubicBezTo>
                <a:lnTo>
                  <a:pt x="0" y="3172908"/>
                </a:lnTo>
                <a:lnTo>
                  <a:pt x="0" y="23552"/>
                </a:lnTo>
                <a:close/>
              </a:path>
            </a:pathLst>
          </a:custGeom>
        </p:spPr>
        <p:txBody>
          <a:bodyPr wrap="square">
            <a:noAutofit/>
          </a:bodyPr>
          <a:lstStyle>
            <a:lvl1pPr>
              <a:defRPr sz="1600"/>
            </a:lvl1pPr>
          </a:lstStyle>
          <a:p>
            <a:endParaRPr lang="en-GB"/>
          </a:p>
        </p:txBody>
      </p:sp>
      <p:sp>
        <p:nvSpPr>
          <p:cNvPr id="28" name="Freeform 27">
            <a:extLst>
              <a:ext uri="{FF2B5EF4-FFF2-40B4-BE49-F238E27FC236}">
                <a16:creationId xmlns:a16="http://schemas.microsoft.com/office/drawing/2014/main" id="{46DBF39B-024B-0109-34B6-36578E9F03CE}"/>
              </a:ext>
            </a:extLst>
          </p:cNvPr>
          <p:cNvSpPr/>
          <p:nvPr userDrawn="1"/>
        </p:nvSpPr>
        <p:spPr>
          <a:xfrm>
            <a:off x="3779839" y="1"/>
            <a:ext cx="3779837" cy="4738961"/>
          </a:xfrm>
          <a:custGeom>
            <a:avLst/>
            <a:gdLst>
              <a:gd name="connsiteX0" fmla="*/ 1298119 w 3779837"/>
              <a:gd name="connsiteY0" fmla="*/ 0 h 4738961"/>
              <a:gd name="connsiteX1" fmla="*/ 3761976 w 3779837"/>
              <a:gd name="connsiteY1" fmla="*/ 0 h 4738961"/>
              <a:gd name="connsiteX2" fmla="*/ 3779837 w 3779837"/>
              <a:gd name="connsiteY2" fmla="*/ 10851 h 4738961"/>
              <a:gd name="connsiteX3" fmla="*/ 3779837 w 3779837"/>
              <a:gd name="connsiteY3" fmla="*/ 4406977 h 4738961"/>
              <a:gd name="connsiteX4" fmla="*/ 3736018 w 3779837"/>
              <a:gd name="connsiteY4" fmla="*/ 4433598 h 4738961"/>
              <a:gd name="connsiteX5" fmla="*/ 2530047 w 3779837"/>
              <a:gd name="connsiteY5" fmla="*/ 4738961 h 4738961"/>
              <a:gd name="connsiteX6" fmla="*/ 0 w 3779837"/>
              <a:gd name="connsiteY6" fmla="*/ 2208914 h 4738961"/>
              <a:gd name="connsiteX7" fmla="*/ 1115474 w 3779837"/>
              <a:gd name="connsiteY7" fmla="*/ 110960 h 4738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738961">
                <a:moveTo>
                  <a:pt x="1298119" y="0"/>
                </a:moveTo>
                <a:lnTo>
                  <a:pt x="3761976" y="0"/>
                </a:lnTo>
                <a:lnTo>
                  <a:pt x="3779837" y="10851"/>
                </a:lnTo>
                <a:lnTo>
                  <a:pt x="3779837" y="4406977"/>
                </a:lnTo>
                <a:lnTo>
                  <a:pt x="3736018" y="4433598"/>
                </a:lnTo>
                <a:cubicBezTo>
                  <a:pt x="3377527" y="4628342"/>
                  <a:pt x="2966705" y="4738961"/>
                  <a:pt x="2530047" y="4738961"/>
                </a:cubicBezTo>
                <a:cubicBezTo>
                  <a:pt x="1132741" y="4738961"/>
                  <a:pt x="0" y="3606220"/>
                  <a:pt x="0" y="2208914"/>
                </a:cubicBezTo>
                <a:cubicBezTo>
                  <a:pt x="0" y="1335598"/>
                  <a:pt x="442477" y="565627"/>
                  <a:pt x="1115474" y="11096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Slide Number Placeholder 5">
            <a:extLst>
              <a:ext uri="{FF2B5EF4-FFF2-40B4-BE49-F238E27FC236}">
                <a16:creationId xmlns:a16="http://schemas.microsoft.com/office/drawing/2014/main" id="{1BC60C5D-D897-82C2-1F2A-DE6F27704133}"/>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 name="Text Box 5">
            <a:extLst>
              <a:ext uri="{FF2B5EF4-FFF2-40B4-BE49-F238E27FC236}">
                <a16:creationId xmlns:a16="http://schemas.microsoft.com/office/drawing/2014/main" id="{E3ECE128-55CB-369D-EFDF-2FBB05DB528F}"/>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4" name="Text Placeholder 32">
            <a:extLst>
              <a:ext uri="{FF2B5EF4-FFF2-40B4-BE49-F238E27FC236}">
                <a16:creationId xmlns:a16="http://schemas.microsoft.com/office/drawing/2014/main" id="{6BADB925-F09B-3036-87C1-03CD63B23350}"/>
              </a:ext>
            </a:extLst>
          </p:cNvPr>
          <p:cNvSpPr>
            <a:spLocks noGrp="1"/>
          </p:cNvSpPr>
          <p:nvPr>
            <p:ph type="body" sz="quarter" idx="47" hasCustomPrompt="1"/>
          </p:nvPr>
        </p:nvSpPr>
        <p:spPr>
          <a:xfrm>
            <a:off x="4459209" y="1736495"/>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36" name="Text Placeholder 32">
            <a:extLst>
              <a:ext uri="{FF2B5EF4-FFF2-40B4-BE49-F238E27FC236}">
                <a16:creationId xmlns:a16="http://schemas.microsoft.com/office/drawing/2014/main" id="{3DF08E77-5DED-B32E-E211-36AAE24BCFD7}"/>
              </a:ext>
            </a:extLst>
          </p:cNvPr>
          <p:cNvSpPr>
            <a:spLocks noGrp="1"/>
          </p:cNvSpPr>
          <p:nvPr>
            <p:ph type="body" sz="quarter" idx="113" hasCustomPrompt="1"/>
          </p:nvPr>
        </p:nvSpPr>
        <p:spPr>
          <a:xfrm>
            <a:off x="4459209" y="887817"/>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sp>
        <p:nvSpPr>
          <p:cNvPr id="40" name="Text Placeholder 32">
            <a:extLst>
              <a:ext uri="{FF2B5EF4-FFF2-40B4-BE49-F238E27FC236}">
                <a16:creationId xmlns:a16="http://schemas.microsoft.com/office/drawing/2014/main" id="{3FD4B3B5-E7CB-618E-71AE-B2FDB5C049F0}"/>
              </a:ext>
            </a:extLst>
          </p:cNvPr>
          <p:cNvSpPr>
            <a:spLocks noGrp="1"/>
          </p:cNvSpPr>
          <p:nvPr>
            <p:ph type="body" sz="quarter" idx="114" hasCustomPrompt="1"/>
          </p:nvPr>
        </p:nvSpPr>
        <p:spPr>
          <a:xfrm>
            <a:off x="766012" y="7547751"/>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Location</a:t>
            </a:r>
            <a:endParaRPr lang="en-US" dirty="0"/>
          </a:p>
        </p:txBody>
      </p:sp>
      <p:sp>
        <p:nvSpPr>
          <p:cNvPr id="41" name="Text Placeholder 32">
            <a:extLst>
              <a:ext uri="{FF2B5EF4-FFF2-40B4-BE49-F238E27FC236}">
                <a16:creationId xmlns:a16="http://schemas.microsoft.com/office/drawing/2014/main" id="{3860C14F-8A8D-9718-E08A-2D229CD609F2}"/>
              </a:ext>
            </a:extLst>
          </p:cNvPr>
          <p:cNvSpPr>
            <a:spLocks noGrp="1"/>
          </p:cNvSpPr>
          <p:nvPr>
            <p:ph type="body" sz="quarter" idx="115" hasCustomPrompt="1"/>
          </p:nvPr>
        </p:nvSpPr>
        <p:spPr>
          <a:xfrm>
            <a:off x="750772" y="5639757"/>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42" name="Text Placeholder 32">
            <a:extLst>
              <a:ext uri="{FF2B5EF4-FFF2-40B4-BE49-F238E27FC236}">
                <a16:creationId xmlns:a16="http://schemas.microsoft.com/office/drawing/2014/main" id="{5C775629-0492-0CF7-6732-B7A0340AE915}"/>
              </a:ext>
            </a:extLst>
          </p:cNvPr>
          <p:cNvSpPr>
            <a:spLocks noGrp="1"/>
          </p:cNvSpPr>
          <p:nvPr>
            <p:ph type="body" sz="quarter" idx="116" hasCustomPrompt="1"/>
          </p:nvPr>
        </p:nvSpPr>
        <p:spPr>
          <a:xfrm>
            <a:off x="750772" y="5195174"/>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study</a:t>
            </a:r>
            <a:endParaRPr lang="en-US" dirty="0"/>
          </a:p>
        </p:txBody>
      </p:sp>
      <p:cxnSp>
        <p:nvCxnSpPr>
          <p:cNvPr id="43" name="Straight Connector 42">
            <a:extLst>
              <a:ext uri="{FF2B5EF4-FFF2-40B4-BE49-F238E27FC236}">
                <a16:creationId xmlns:a16="http://schemas.microsoft.com/office/drawing/2014/main" id="{9B2B36CE-031C-6BEA-E221-442FE8485181}"/>
              </a:ext>
            </a:extLst>
          </p:cNvPr>
          <p:cNvCxnSpPr>
            <a:cxnSpLocks/>
          </p:cNvCxnSpPr>
          <p:nvPr userDrawn="1"/>
        </p:nvCxnSpPr>
        <p:spPr>
          <a:xfrm>
            <a:off x="0" y="7452884"/>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6" name="Text Placeholder 32">
            <a:extLst>
              <a:ext uri="{FF2B5EF4-FFF2-40B4-BE49-F238E27FC236}">
                <a16:creationId xmlns:a16="http://schemas.microsoft.com/office/drawing/2014/main" id="{995AC8E0-FC2C-8D66-6424-D1DF6E9D99DB}"/>
              </a:ext>
            </a:extLst>
          </p:cNvPr>
          <p:cNvSpPr>
            <a:spLocks noGrp="1"/>
          </p:cNvSpPr>
          <p:nvPr>
            <p:ph type="body" sz="quarter" idx="45" hasCustomPrompt="1"/>
          </p:nvPr>
        </p:nvSpPr>
        <p:spPr>
          <a:xfrm>
            <a:off x="4459209" y="24607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Module</a:t>
            </a:r>
            <a:endParaRPr lang="en-US" dirty="0"/>
          </a:p>
        </p:txBody>
      </p:sp>
      <p:sp>
        <p:nvSpPr>
          <p:cNvPr id="27" name="Text Placeholder 32">
            <a:extLst>
              <a:ext uri="{FF2B5EF4-FFF2-40B4-BE49-F238E27FC236}">
                <a16:creationId xmlns:a16="http://schemas.microsoft.com/office/drawing/2014/main" id="{E2862F7B-3091-E4BB-3622-182D7BA04C9D}"/>
              </a:ext>
            </a:extLst>
          </p:cNvPr>
          <p:cNvSpPr>
            <a:spLocks noGrp="1"/>
          </p:cNvSpPr>
          <p:nvPr>
            <p:ph type="body" sz="quarter" idx="119" hasCustomPrompt="1"/>
          </p:nvPr>
        </p:nvSpPr>
        <p:spPr>
          <a:xfrm>
            <a:off x="4459209" y="29179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Type of Business</a:t>
            </a:r>
            <a:endParaRPr lang="en-US" dirty="0"/>
          </a:p>
        </p:txBody>
      </p:sp>
      <p:sp>
        <p:nvSpPr>
          <p:cNvPr id="29" name="Text Placeholder 32">
            <a:extLst>
              <a:ext uri="{FF2B5EF4-FFF2-40B4-BE49-F238E27FC236}">
                <a16:creationId xmlns:a16="http://schemas.microsoft.com/office/drawing/2014/main" id="{C8ECAA0B-ACC6-2AE5-ACC5-32D06B99F9CE}"/>
              </a:ext>
            </a:extLst>
          </p:cNvPr>
          <p:cNvSpPr>
            <a:spLocks noGrp="1"/>
          </p:cNvSpPr>
          <p:nvPr>
            <p:ph type="body" sz="quarter" idx="120" hasCustomPrompt="1"/>
          </p:nvPr>
        </p:nvSpPr>
        <p:spPr>
          <a:xfrm>
            <a:off x="4459209" y="33751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Website</a:t>
            </a:r>
            <a:endParaRPr lang="en-US" dirty="0"/>
          </a:p>
        </p:txBody>
      </p:sp>
      <p:cxnSp>
        <p:nvCxnSpPr>
          <p:cNvPr id="49" name="Straight Connector 48">
            <a:extLst>
              <a:ext uri="{FF2B5EF4-FFF2-40B4-BE49-F238E27FC236}">
                <a16:creationId xmlns:a16="http://schemas.microsoft.com/office/drawing/2014/main" id="{0F4692A4-3331-521E-7360-67F4A1A33445}"/>
              </a:ext>
            </a:extLst>
          </p:cNvPr>
          <p:cNvCxnSpPr>
            <a:cxnSpLocks/>
          </p:cNvCxnSpPr>
          <p:nvPr userDrawn="1"/>
        </p:nvCxnSpPr>
        <p:spPr>
          <a:xfrm flipH="1">
            <a:off x="4451408" y="3267600"/>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7B35E69-D833-56FB-AFFF-5B35AB4F530E}"/>
              </a:ext>
            </a:extLst>
          </p:cNvPr>
          <p:cNvCxnSpPr>
            <a:cxnSpLocks/>
          </p:cNvCxnSpPr>
          <p:nvPr userDrawn="1"/>
        </p:nvCxnSpPr>
        <p:spPr>
          <a:xfrm flipH="1">
            <a:off x="4451408" y="28184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8846A0A-9FA2-E918-CBF3-4E879769DBCB}"/>
              </a:ext>
            </a:extLst>
          </p:cNvPr>
          <p:cNvCxnSpPr>
            <a:cxnSpLocks/>
          </p:cNvCxnSpPr>
          <p:nvPr userDrawn="1"/>
        </p:nvCxnSpPr>
        <p:spPr>
          <a:xfrm flipH="1">
            <a:off x="4451408" y="15992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 Placeholder 32">
            <a:extLst>
              <a:ext uri="{FF2B5EF4-FFF2-40B4-BE49-F238E27FC236}">
                <a16:creationId xmlns:a16="http://schemas.microsoft.com/office/drawing/2014/main" id="{791C1818-B93E-22E5-8CED-2BA414C8A8FD}"/>
              </a:ext>
            </a:extLst>
          </p:cNvPr>
          <p:cNvSpPr>
            <a:spLocks noGrp="1"/>
          </p:cNvSpPr>
          <p:nvPr>
            <p:ph type="body" sz="quarter" idx="121" hasCustomPrompt="1"/>
          </p:nvPr>
        </p:nvSpPr>
        <p:spPr>
          <a:xfrm>
            <a:off x="734729" y="8046073"/>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1841413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1" name="Text Placeholder 32">
            <a:extLst>
              <a:ext uri="{FF2B5EF4-FFF2-40B4-BE49-F238E27FC236}">
                <a16:creationId xmlns:a16="http://schemas.microsoft.com/office/drawing/2014/main" id="{683DB77A-99D2-19ED-DF6F-B44AEE5F4BCE}"/>
              </a:ext>
            </a:extLst>
          </p:cNvPr>
          <p:cNvSpPr>
            <a:spLocks noGrp="1"/>
          </p:cNvSpPr>
          <p:nvPr>
            <p:ph type="body" sz="quarter" idx="61" hasCustomPrompt="1"/>
          </p:nvPr>
        </p:nvSpPr>
        <p:spPr>
          <a:xfrm>
            <a:off x="766012" y="6149784"/>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2" name="Text Placeholder 32">
            <a:extLst>
              <a:ext uri="{FF2B5EF4-FFF2-40B4-BE49-F238E27FC236}">
                <a16:creationId xmlns:a16="http://schemas.microsoft.com/office/drawing/2014/main" id="{E26FED5F-31EF-E3B2-4CB6-AB4FE6871140}"/>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4" name="Slide Number Placeholder 5">
            <a:extLst>
              <a:ext uri="{FF2B5EF4-FFF2-40B4-BE49-F238E27FC236}">
                <a16:creationId xmlns:a16="http://schemas.microsoft.com/office/drawing/2014/main" id="{8A6CCB53-7593-4217-805B-FA1B039869BE}"/>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5" name="Text Box 5">
            <a:extLst>
              <a:ext uri="{FF2B5EF4-FFF2-40B4-BE49-F238E27FC236}">
                <a16:creationId xmlns:a16="http://schemas.microsoft.com/office/drawing/2014/main" id="{89061FE9-BA0D-CD9B-CBEE-584CA3F63DE5}"/>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Text Placeholder 32">
            <a:extLst>
              <a:ext uri="{FF2B5EF4-FFF2-40B4-BE49-F238E27FC236}">
                <a16:creationId xmlns:a16="http://schemas.microsoft.com/office/drawing/2014/main" id="{89348D06-8DA3-B9ED-E577-9281356644CD}"/>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8" name="Text Placeholder 32">
            <a:extLst>
              <a:ext uri="{FF2B5EF4-FFF2-40B4-BE49-F238E27FC236}">
                <a16:creationId xmlns:a16="http://schemas.microsoft.com/office/drawing/2014/main" id="{5B108035-4825-C93D-5395-A4B2017188E0}"/>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E23164AF-3A1D-79FF-D5F0-C6E6BD0654DA}"/>
              </a:ext>
            </a:extLst>
          </p:cNvPr>
          <p:cNvCxnSpPr>
            <a:cxnSpLocks/>
          </p:cNvCxnSpPr>
          <p:nvPr userDrawn="1"/>
        </p:nvCxnSpPr>
        <p:spPr>
          <a:xfrm>
            <a:off x="0" y="5348532"/>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5AFDEA55-A5AA-821E-76D7-7640B254B82C}"/>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cxnSp>
        <p:nvCxnSpPr>
          <p:cNvPr id="4" name="Straight Connector 3">
            <a:extLst>
              <a:ext uri="{FF2B5EF4-FFF2-40B4-BE49-F238E27FC236}">
                <a16:creationId xmlns:a16="http://schemas.microsoft.com/office/drawing/2014/main" id="{24EE2D68-290E-90FD-0405-7941A6866B61}"/>
              </a:ext>
            </a:extLst>
          </p:cNvPr>
          <p:cNvCxnSpPr>
            <a:cxnSpLocks/>
          </p:cNvCxnSpPr>
          <p:nvPr userDrawn="1"/>
        </p:nvCxnSpPr>
        <p:spPr>
          <a:xfrm>
            <a:off x="3801978" y="122571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90807A-202A-9519-1AE1-CD81A29AE616}"/>
              </a:ext>
            </a:extLst>
          </p:cNvPr>
          <p:cNvCxnSpPr>
            <a:cxnSpLocks/>
          </p:cNvCxnSpPr>
          <p:nvPr userDrawn="1"/>
        </p:nvCxnSpPr>
        <p:spPr>
          <a:xfrm>
            <a:off x="3801978" y="6054385"/>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5B9980DA-B80C-7E14-FEF2-789ED7C4BCD2}"/>
              </a:ext>
            </a:extLst>
          </p:cNvPr>
          <p:cNvGrpSpPr/>
          <p:nvPr userDrawn="1"/>
        </p:nvGrpSpPr>
        <p:grpSpPr>
          <a:xfrm>
            <a:off x="6770986" y="850643"/>
            <a:ext cx="750136" cy="750136"/>
            <a:chOff x="7559675" y="1928896"/>
            <a:chExt cx="750136" cy="750136"/>
          </a:xfrm>
        </p:grpSpPr>
        <p:sp>
          <p:nvSpPr>
            <p:cNvPr id="33" name="Oval 32">
              <a:extLst>
                <a:ext uri="{FF2B5EF4-FFF2-40B4-BE49-F238E27FC236}">
                  <a16:creationId xmlns:a16="http://schemas.microsoft.com/office/drawing/2014/main" id="{252B73B7-DFCE-2FCF-C6B2-2597C0AA21C9}"/>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37CCCADD-D618-EE39-EE71-3F78EB829B1E}"/>
                </a:ext>
              </a:extLst>
            </p:cNvPr>
            <p:cNvGrpSpPr/>
            <p:nvPr userDrawn="1"/>
          </p:nvGrpSpPr>
          <p:grpSpPr>
            <a:xfrm>
              <a:off x="7683372" y="2028561"/>
              <a:ext cx="526805" cy="526741"/>
              <a:chOff x="1042830" y="5367345"/>
              <a:chExt cx="907476" cy="907364"/>
            </a:xfrm>
            <a:solidFill>
              <a:schemeClr val="bg1"/>
            </a:solidFill>
          </p:grpSpPr>
          <p:grpSp>
            <p:nvGrpSpPr>
              <p:cNvPr id="8" name="Graphic 2">
                <a:extLst>
                  <a:ext uri="{FF2B5EF4-FFF2-40B4-BE49-F238E27FC236}">
                    <a16:creationId xmlns:a16="http://schemas.microsoft.com/office/drawing/2014/main" id="{FB03E29C-D84C-3185-3F22-04692D90FCD8}"/>
                  </a:ext>
                </a:extLst>
              </p:cNvPr>
              <p:cNvGrpSpPr/>
              <p:nvPr userDrawn="1"/>
            </p:nvGrpSpPr>
            <p:grpSpPr>
              <a:xfrm>
                <a:off x="1042830" y="5367345"/>
                <a:ext cx="907476" cy="907364"/>
                <a:chOff x="5318121" y="3727141"/>
                <a:chExt cx="907476" cy="907364"/>
              </a:xfrm>
              <a:grpFill/>
            </p:grpSpPr>
            <p:sp>
              <p:nvSpPr>
                <p:cNvPr id="24" name="Freeform 23">
                  <a:extLst>
                    <a:ext uri="{FF2B5EF4-FFF2-40B4-BE49-F238E27FC236}">
                      <a16:creationId xmlns:a16="http://schemas.microsoft.com/office/drawing/2014/main" id="{E41F8654-CAA8-FC2B-60B4-3BFB2DDDE41A}"/>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393C3229-7110-F300-EA6E-2E0DAE7946D8}"/>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3042E2B3-14FC-4E19-A386-B7349606324B}"/>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3F2218-3891-7B1D-6684-0DC0A5C13FD2}"/>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F266B9A-A2E4-655A-42CB-9BB212953CB1}"/>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0FDC28B9-DDBE-111F-C2B1-FCF87455E2F0}"/>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E5EDE79B-ADB2-43F5-08C5-E967F4437DDA}"/>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12BED00E-1C36-B2A1-35D3-F168F7EEFC52}"/>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7DF0C5A6-81DE-4E66-3672-5C0ECE4F5BE5}"/>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9" name="Graphic 2">
                <a:extLst>
                  <a:ext uri="{FF2B5EF4-FFF2-40B4-BE49-F238E27FC236}">
                    <a16:creationId xmlns:a16="http://schemas.microsoft.com/office/drawing/2014/main" id="{2CDAA170-A128-19B6-2433-3C4871A90553}"/>
                  </a:ext>
                </a:extLst>
              </p:cNvPr>
              <p:cNvGrpSpPr/>
              <p:nvPr userDrawn="1"/>
            </p:nvGrpSpPr>
            <p:grpSpPr>
              <a:xfrm>
                <a:off x="1304333" y="5488666"/>
                <a:ext cx="566267" cy="691349"/>
                <a:chOff x="5574516" y="3858678"/>
                <a:chExt cx="566267" cy="691349"/>
              </a:xfrm>
              <a:grpFill/>
            </p:grpSpPr>
            <p:sp>
              <p:nvSpPr>
                <p:cNvPr id="10" name="Freeform 9">
                  <a:extLst>
                    <a:ext uri="{FF2B5EF4-FFF2-40B4-BE49-F238E27FC236}">
                      <a16:creationId xmlns:a16="http://schemas.microsoft.com/office/drawing/2014/main" id="{983E9446-8270-15CF-0B8A-3BCEE228EC54}"/>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F12A8510-9425-241E-4FDC-E11E72AB78F8}"/>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6EFFA6EE-E80C-B79B-3656-D610E9133619}"/>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E6DE053B-340E-AD0D-05DD-7D9FF1930CF8}"/>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59B0FB4A-07E2-C7F2-FC24-032DCAA98BCA}"/>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3C53E012-FCCD-33C7-E3BE-2B7B81E5BDAF}"/>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grpSp>
        <p:nvGrpSpPr>
          <p:cNvPr id="74" name="Group 73">
            <a:extLst>
              <a:ext uri="{FF2B5EF4-FFF2-40B4-BE49-F238E27FC236}">
                <a16:creationId xmlns:a16="http://schemas.microsoft.com/office/drawing/2014/main" id="{41B38884-3165-C2C1-F4C9-CB30F1C1FF1E}"/>
              </a:ext>
            </a:extLst>
          </p:cNvPr>
          <p:cNvGrpSpPr/>
          <p:nvPr userDrawn="1"/>
        </p:nvGrpSpPr>
        <p:grpSpPr>
          <a:xfrm>
            <a:off x="6770986" y="5699369"/>
            <a:ext cx="750136" cy="750136"/>
            <a:chOff x="6770986" y="5699369"/>
            <a:chExt cx="750136" cy="750136"/>
          </a:xfrm>
        </p:grpSpPr>
        <p:sp>
          <p:nvSpPr>
            <p:cNvPr id="36" name="Oval 35">
              <a:extLst>
                <a:ext uri="{FF2B5EF4-FFF2-40B4-BE49-F238E27FC236}">
                  <a16:creationId xmlns:a16="http://schemas.microsoft.com/office/drawing/2014/main" id="{52662F31-2498-615B-884C-7BC191F560B3}"/>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5" name="Group 54">
              <a:extLst>
                <a:ext uri="{FF2B5EF4-FFF2-40B4-BE49-F238E27FC236}">
                  <a16:creationId xmlns:a16="http://schemas.microsoft.com/office/drawing/2014/main" id="{55828198-D3F9-6AC2-E5A1-AA9F970EA6E8}"/>
                </a:ext>
              </a:extLst>
            </p:cNvPr>
            <p:cNvGrpSpPr/>
            <p:nvPr userDrawn="1"/>
          </p:nvGrpSpPr>
          <p:grpSpPr>
            <a:xfrm>
              <a:off x="6927017" y="5844011"/>
              <a:ext cx="460180" cy="460851"/>
              <a:chOff x="5846399" y="5075944"/>
              <a:chExt cx="910779" cy="912108"/>
            </a:xfrm>
            <a:solidFill>
              <a:schemeClr val="bg1"/>
            </a:solidFill>
          </p:grpSpPr>
          <p:grpSp>
            <p:nvGrpSpPr>
              <p:cNvPr id="56" name="Graphic 2">
                <a:extLst>
                  <a:ext uri="{FF2B5EF4-FFF2-40B4-BE49-F238E27FC236}">
                    <a16:creationId xmlns:a16="http://schemas.microsoft.com/office/drawing/2014/main" id="{A6B2680D-7D00-85A3-43B4-4E96D1F1B78B}"/>
                  </a:ext>
                </a:extLst>
              </p:cNvPr>
              <p:cNvGrpSpPr/>
              <p:nvPr userDrawn="1"/>
            </p:nvGrpSpPr>
            <p:grpSpPr>
              <a:xfrm>
                <a:off x="6118625" y="5123402"/>
                <a:ext cx="376897" cy="533617"/>
                <a:chOff x="2711364" y="4936062"/>
                <a:chExt cx="376897" cy="533617"/>
              </a:xfrm>
              <a:grpFill/>
            </p:grpSpPr>
            <p:sp>
              <p:nvSpPr>
                <p:cNvPr id="68" name="Freeform 67">
                  <a:extLst>
                    <a:ext uri="{FF2B5EF4-FFF2-40B4-BE49-F238E27FC236}">
                      <a16:creationId xmlns:a16="http://schemas.microsoft.com/office/drawing/2014/main" id="{AAB89080-2F7D-C555-8A32-8E8F474BBE6D}"/>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2191A19F-991B-B620-71DD-491288156767}"/>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0E7F3045-B0B5-5282-02BC-211E5026848B}"/>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8F37487-22DD-D069-A682-804FC13FB660}"/>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83F13562-5277-F567-D5EF-245F6ED58758}"/>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F2AFF3FE-031E-4742-49C7-745F5231144B}"/>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DDD2BDC0-0EEC-33C7-4B11-D3726438E37A}"/>
                  </a:ext>
                </a:extLst>
              </p:cNvPr>
              <p:cNvGrpSpPr/>
              <p:nvPr userDrawn="1"/>
            </p:nvGrpSpPr>
            <p:grpSpPr>
              <a:xfrm>
                <a:off x="5846399" y="5075944"/>
                <a:ext cx="910779" cy="912108"/>
                <a:chOff x="2444246" y="4903928"/>
                <a:chExt cx="910779" cy="912108"/>
              </a:xfrm>
              <a:grpFill/>
            </p:grpSpPr>
            <p:sp>
              <p:nvSpPr>
                <p:cNvPr id="58" name="Freeform 57">
                  <a:extLst>
                    <a:ext uri="{FF2B5EF4-FFF2-40B4-BE49-F238E27FC236}">
                      <a16:creationId xmlns:a16="http://schemas.microsoft.com/office/drawing/2014/main" id="{FC8E0CF1-EBEF-2DB0-AEAB-D8CFF83A982E}"/>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6F25046D-773B-A398-2673-1D495A258198}"/>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199C4008-275F-5FBE-0513-E07968086A6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CBB67DFD-B059-F1DC-8906-E45C93D05CDA}"/>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C091A3A-3D03-B51D-ADF3-9DF31B6B58F9}"/>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FE9CD1BC-EFD7-6561-FAA0-E99119CC3FA2}"/>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6BA1089D-BA8E-85CB-C826-59046E958D0B}"/>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E6B4D28A-2291-3951-00F6-CDE0236F3A4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FE186408-3ABA-84A1-3862-1D6532ABE1D1}"/>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44F040D-679B-A237-FE33-21F57482AAE8}"/>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79562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ase Study 2">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8A5AA431-18C7-0540-79DF-4D706B9DDA11}"/>
              </a:ext>
            </a:extLst>
          </p:cNvPr>
          <p:cNvSpPr/>
          <p:nvPr userDrawn="1"/>
        </p:nvSpPr>
        <p:spPr>
          <a:xfrm>
            <a:off x="0" y="1"/>
            <a:ext cx="5954589" cy="3385086"/>
          </a:xfrm>
          <a:custGeom>
            <a:avLst/>
            <a:gdLst>
              <a:gd name="connsiteX0" fmla="*/ 0 w 5954589"/>
              <a:gd name="connsiteY0" fmla="*/ 0 h 3385086"/>
              <a:gd name="connsiteX1" fmla="*/ 5036093 w 5954589"/>
              <a:gd name="connsiteY1" fmla="*/ 0 h 3385086"/>
              <a:gd name="connsiteX2" fmla="*/ 4943736 w 5954589"/>
              <a:gd name="connsiteY2" fmla="*/ 123507 h 3385086"/>
              <a:gd name="connsiteX3" fmla="*/ 4569471 w 5954589"/>
              <a:gd name="connsiteY3" fmla="*/ 1348767 h 3385086"/>
              <a:gd name="connsiteX4" fmla="*/ 5907909 w 5954589"/>
              <a:gd name="connsiteY4" fmla="*/ 3368001 h 3385086"/>
              <a:gd name="connsiteX5" fmla="*/ 5954589 w 5954589"/>
              <a:gd name="connsiteY5" fmla="*/ 3385086 h 3385086"/>
              <a:gd name="connsiteX6" fmla="*/ 0 w 5954589"/>
              <a:gd name="connsiteY6" fmla="*/ 3385086 h 33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54589" h="3385086">
                <a:moveTo>
                  <a:pt x="0" y="0"/>
                </a:moveTo>
                <a:lnTo>
                  <a:pt x="5036093" y="0"/>
                </a:lnTo>
                <a:lnTo>
                  <a:pt x="4943736" y="123507"/>
                </a:lnTo>
                <a:cubicBezTo>
                  <a:pt x="4707445" y="473265"/>
                  <a:pt x="4569471" y="894903"/>
                  <a:pt x="4569471" y="1348767"/>
                </a:cubicBezTo>
                <a:cubicBezTo>
                  <a:pt x="4569471" y="2256495"/>
                  <a:pt x="5121365" y="3035321"/>
                  <a:pt x="5907909" y="3368001"/>
                </a:cubicBezTo>
                <a:lnTo>
                  <a:pt x="5954589" y="3385086"/>
                </a:lnTo>
                <a:lnTo>
                  <a:pt x="0" y="3385086"/>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283"/>
          </a:p>
        </p:txBody>
      </p:sp>
      <p:sp>
        <p:nvSpPr>
          <p:cNvPr id="6" name="Text Placeholder 23">
            <a:extLst>
              <a:ext uri="{FF2B5EF4-FFF2-40B4-BE49-F238E27FC236}">
                <a16:creationId xmlns:a16="http://schemas.microsoft.com/office/drawing/2014/main" id="{13DCDA6C-A304-0B93-9751-ED15D90DFD00}"/>
              </a:ext>
            </a:extLst>
          </p:cNvPr>
          <p:cNvSpPr>
            <a:spLocks noGrp="1"/>
          </p:cNvSpPr>
          <p:nvPr>
            <p:ph type="body" sz="quarter" idx="55" hasCustomPrompt="1"/>
          </p:nvPr>
        </p:nvSpPr>
        <p:spPr>
          <a:xfrm>
            <a:off x="615910" y="510251"/>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7" name="Text Placeholder 23">
            <a:extLst>
              <a:ext uri="{FF2B5EF4-FFF2-40B4-BE49-F238E27FC236}">
                <a16:creationId xmlns:a16="http://schemas.microsoft.com/office/drawing/2014/main" id="{9F9FB516-C4E9-656B-F124-9805ABA2D222}"/>
              </a:ext>
            </a:extLst>
          </p:cNvPr>
          <p:cNvSpPr>
            <a:spLocks noGrp="1"/>
          </p:cNvSpPr>
          <p:nvPr>
            <p:ph type="body" sz="quarter" idx="42" hasCustomPrompt="1"/>
          </p:nvPr>
        </p:nvSpPr>
        <p:spPr>
          <a:xfrm>
            <a:off x="615910" y="518529"/>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Text Placeholder 32">
            <a:extLst>
              <a:ext uri="{FF2B5EF4-FFF2-40B4-BE49-F238E27FC236}">
                <a16:creationId xmlns:a16="http://schemas.microsoft.com/office/drawing/2014/main" id="{6C2BC772-F219-61B6-EDE6-82E02402618F}"/>
              </a:ext>
            </a:extLst>
          </p:cNvPr>
          <p:cNvSpPr>
            <a:spLocks noGrp="1"/>
          </p:cNvSpPr>
          <p:nvPr>
            <p:ph type="body" sz="quarter" idx="52" hasCustomPrompt="1"/>
          </p:nvPr>
        </p:nvSpPr>
        <p:spPr>
          <a:xfrm>
            <a:off x="615910" y="2568299"/>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1" name="Text Placeholder 23">
            <a:extLst>
              <a:ext uri="{FF2B5EF4-FFF2-40B4-BE49-F238E27FC236}">
                <a16:creationId xmlns:a16="http://schemas.microsoft.com/office/drawing/2014/main" id="{B923F593-2D9B-6443-8F94-BD2E6A7036C0}"/>
              </a:ext>
            </a:extLst>
          </p:cNvPr>
          <p:cNvSpPr>
            <a:spLocks noGrp="1"/>
          </p:cNvSpPr>
          <p:nvPr>
            <p:ph type="body" sz="quarter" idx="54" hasCustomPrompt="1"/>
          </p:nvPr>
        </p:nvSpPr>
        <p:spPr>
          <a:xfrm>
            <a:off x="3128102" y="192684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2" name="Text Placeholder 32">
            <a:extLst>
              <a:ext uri="{FF2B5EF4-FFF2-40B4-BE49-F238E27FC236}">
                <a16:creationId xmlns:a16="http://schemas.microsoft.com/office/drawing/2014/main" id="{8E13B011-2BED-E344-BF1E-093D5911E35C}"/>
              </a:ext>
            </a:extLst>
          </p:cNvPr>
          <p:cNvSpPr>
            <a:spLocks noGrp="1"/>
          </p:cNvSpPr>
          <p:nvPr>
            <p:ph type="body" sz="quarter" idx="65" hasCustomPrompt="1"/>
          </p:nvPr>
        </p:nvSpPr>
        <p:spPr>
          <a:xfrm>
            <a:off x="766012" y="4733361"/>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3" name="Text Placeholder 32">
            <a:extLst>
              <a:ext uri="{FF2B5EF4-FFF2-40B4-BE49-F238E27FC236}">
                <a16:creationId xmlns:a16="http://schemas.microsoft.com/office/drawing/2014/main" id="{A378379D-932F-B94E-582E-7D2808690B84}"/>
              </a:ext>
            </a:extLst>
          </p:cNvPr>
          <p:cNvSpPr>
            <a:spLocks noGrp="1"/>
          </p:cNvSpPr>
          <p:nvPr>
            <p:ph type="body" sz="quarter" idx="114" hasCustomPrompt="1"/>
          </p:nvPr>
        </p:nvSpPr>
        <p:spPr>
          <a:xfrm>
            <a:off x="766012" y="4098701"/>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1751A68F-B65D-76DE-545D-FAD107966D28}"/>
              </a:ext>
            </a:extLst>
          </p:cNvPr>
          <p:cNvCxnSpPr>
            <a:cxnSpLocks/>
          </p:cNvCxnSpPr>
          <p:nvPr userDrawn="1"/>
        </p:nvCxnSpPr>
        <p:spPr>
          <a:xfrm>
            <a:off x="0" y="6980109"/>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0" name="Text Placeholder 32">
            <a:extLst>
              <a:ext uri="{FF2B5EF4-FFF2-40B4-BE49-F238E27FC236}">
                <a16:creationId xmlns:a16="http://schemas.microsoft.com/office/drawing/2014/main" id="{A18AD7F3-4964-2355-486A-7DA407477D3D}"/>
              </a:ext>
            </a:extLst>
          </p:cNvPr>
          <p:cNvSpPr>
            <a:spLocks noGrp="1"/>
          </p:cNvSpPr>
          <p:nvPr>
            <p:ph type="body" sz="quarter" idx="115" hasCustomPrompt="1"/>
          </p:nvPr>
        </p:nvSpPr>
        <p:spPr>
          <a:xfrm>
            <a:off x="730153" y="7799289"/>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21" name="Text Placeholder 32">
            <a:extLst>
              <a:ext uri="{FF2B5EF4-FFF2-40B4-BE49-F238E27FC236}">
                <a16:creationId xmlns:a16="http://schemas.microsoft.com/office/drawing/2014/main" id="{36212791-295B-05E5-2BA0-2CA7EBCB07C6}"/>
              </a:ext>
            </a:extLst>
          </p:cNvPr>
          <p:cNvSpPr>
            <a:spLocks noGrp="1"/>
          </p:cNvSpPr>
          <p:nvPr>
            <p:ph type="body" sz="quarter" idx="116" hasCustomPrompt="1"/>
          </p:nvPr>
        </p:nvSpPr>
        <p:spPr>
          <a:xfrm>
            <a:off x="730153" y="7164629"/>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22" name="Slide Number Placeholder 5">
            <a:extLst>
              <a:ext uri="{FF2B5EF4-FFF2-40B4-BE49-F238E27FC236}">
                <a16:creationId xmlns:a16="http://schemas.microsoft.com/office/drawing/2014/main" id="{E3491C23-B259-A7ED-C493-19EA361E29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23" name="Text Box 5">
            <a:extLst>
              <a:ext uri="{FF2B5EF4-FFF2-40B4-BE49-F238E27FC236}">
                <a16:creationId xmlns:a16="http://schemas.microsoft.com/office/drawing/2014/main" id="{0FFC472A-7D44-B629-671F-4A7DA6EDB5FC}"/>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4" name="Picture 23">
            <a:extLst>
              <a:ext uri="{FF2B5EF4-FFF2-40B4-BE49-F238E27FC236}">
                <a16:creationId xmlns:a16="http://schemas.microsoft.com/office/drawing/2014/main" id="{98EB354F-1461-F882-9EBC-52167392BD7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7" name="Picture Placeholder 26">
            <a:extLst>
              <a:ext uri="{FF2B5EF4-FFF2-40B4-BE49-F238E27FC236}">
                <a16:creationId xmlns:a16="http://schemas.microsoft.com/office/drawing/2014/main" id="{54EE477C-E353-1093-85B8-AC2173B9A332}"/>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50" name="Straight Connector 49">
            <a:extLst>
              <a:ext uri="{FF2B5EF4-FFF2-40B4-BE49-F238E27FC236}">
                <a16:creationId xmlns:a16="http://schemas.microsoft.com/office/drawing/2014/main" id="{8F4B9124-5C2A-FA1D-3EBD-FD9CB404BFAA}"/>
              </a:ext>
            </a:extLst>
          </p:cNvPr>
          <p:cNvCxnSpPr>
            <a:cxnSpLocks/>
          </p:cNvCxnSpPr>
          <p:nvPr userDrawn="1"/>
        </p:nvCxnSpPr>
        <p:spPr>
          <a:xfrm>
            <a:off x="3801978" y="4640714"/>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602D0789-6C5F-60B5-4C6B-8232DD1FA03F}"/>
              </a:ext>
            </a:extLst>
          </p:cNvPr>
          <p:cNvGrpSpPr/>
          <p:nvPr userDrawn="1"/>
        </p:nvGrpSpPr>
        <p:grpSpPr>
          <a:xfrm>
            <a:off x="6770986" y="4265646"/>
            <a:ext cx="750136" cy="750136"/>
            <a:chOff x="7559675" y="1928896"/>
            <a:chExt cx="750136" cy="750136"/>
          </a:xfrm>
        </p:grpSpPr>
        <p:sp>
          <p:nvSpPr>
            <p:cNvPr id="52" name="Oval 51">
              <a:extLst>
                <a:ext uri="{FF2B5EF4-FFF2-40B4-BE49-F238E27FC236}">
                  <a16:creationId xmlns:a16="http://schemas.microsoft.com/office/drawing/2014/main" id="{1CC796E5-03B7-696F-5EDF-1FE4FC12F168}"/>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3" name="Group 52">
              <a:extLst>
                <a:ext uri="{FF2B5EF4-FFF2-40B4-BE49-F238E27FC236}">
                  <a16:creationId xmlns:a16="http://schemas.microsoft.com/office/drawing/2014/main" id="{4B6D35A6-9ED9-716D-A73C-3213EB860C83}"/>
                </a:ext>
              </a:extLst>
            </p:cNvPr>
            <p:cNvGrpSpPr/>
            <p:nvPr userDrawn="1"/>
          </p:nvGrpSpPr>
          <p:grpSpPr>
            <a:xfrm>
              <a:off x="7683372" y="2028561"/>
              <a:ext cx="526805" cy="526741"/>
              <a:chOff x="1042830" y="5367345"/>
              <a:chExt cx="907476" cy="907364"/>
            </a:xfrm>
            <a:solidFill>
              <a:schemeClr val="bg1"/>
            </a:solidFill>
          </p:grpSpPr>
          <p:grpSp>
            <p:nvGrpSpPr>
              <p:cNvPr id="54" name="Graphic 2">
                <a:extLst>
                  <a:ext uri="{FF2B5EF4-FFF2-40B4-BE49-F238E27FC236}">
                    <a16:creationId xmlns:a16="http://schemas.microsoft.com/office/drawing/2014/main" id="{0E9085EE-6C05-7F63-EFAA-C39F8BBCC0DA}"/>
                  </a:ext>
                </a:extLst>
              </p:cNvPr>
              <p:cNvGrpSpPr/>
              <p:nvPr userDrawn="1"/>
            </p:nvGrpSpPr>
            <p:grpSpPr>
              <a:xfrm>
                <a:off x="1042830" y="5367345"/>
                <a:ext cx="907476" cy="907364"/>
                <a:chOff x="5318121" y="3727141"/>
                <a:chExt cx="907476" cy="907364"/>
              </a:xfrm>
              <a:grpFill/>
            </p:grpSpPr>
            <p:sp>
              <p:nvSpPr>
                <p:cNvPr id="62" name="Freeform 61">
                  <a:extLst>
                    <a:ext uri="{FF2B5EF4-FFF2-40B4-BE49-F238E27FC236}">
                      <a16:creationId xmlns:a16="http://schemas.microsoft.com/office/drawing/2014/main" id="{E3D9A37F-EC3D-F7C5-E52B-B3FD94CC9307}"/>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048D1FD8-E5AB-0980-A485-814B44585E05}"/>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A860F6A9-A1C8-ADF4-3508-91AAEA40F693}"/>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9276904C-C760-9807-C8EC-390F6071FE08}"/>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36C24053-BA68-9449-4A39-68A0C1D59572}"/>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BB6EA96-13C2-F3FA-5271-B275FAB2CC68}"/>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96C0D658-D250-D3EF-1FD2-91BBF95CE1E7}"/>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1511B4B1-8791-D34E-1D91-675B7B972BC3}"/>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EF48212F-388D-4526-A438-0C73EB2CEEEF}"/>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55" name="Graphic 2">
                <a:extLst>
                  <a:ext uri="{FF2B5EF4-FFF2-40B4-BE49-F238E27FC236}">
                    <a16:creationId xmlns:a16="http://schemas.microsoft.com/office/drawing/2014/main" id="{5EC91D81-585F-93E5-2C5A-2F6C5E1FDA05}"/>
                  </a:ext>
                </a:extLst>
              </p:cNvPr>
              <p:cNvGrpSpPr/>
              <p:nvPr userDrawn="1"/>
            </p:nvGrpSpPr>
            <p:grpSpPr>
              <a:xfrm>
                <a:off x="1304333" y="5488666"/>
                <a:ext cx="566267" cy="691349"/>
                <a:chOff x="5574516" y="3858678"/>
                <a:chExt cx="566267" cy="691349"/>
              </a:xfrm>
              <a:grpFill/>
            </p:grpSpPr>
            <p:sp>
              <p:nvSpPr>
                <p:cNvPr id="56" name="Freeform 55">
                  <a:extLst>
                    <a:ext uri="{FF2B5EF4-FFF2-40B4-BE49-F238E27FC236}">
                      <a16:creationId xmlns:a16="http://schemas.microsoft.com/office/drawing/2014/main" id="{C018F4AA-57EA-DB57-06FB-15D04199206C}"/>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D371FB6-CB34-788C-9E58-F6524E0515AC}"/>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A5C87209-E6A8-A94F-DB1E-B3C6539004C0}"/>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BDE38A43-A797-BAE9-1492-C81CFDD9C359}"/>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E8042EAF-9F1C-FE74-8568-67B02A7DE583}"/>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63658DA0-B867-1EE0-8441-6F1CFD64DFF0}"/>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cxnSp>
        <p:nvCxnSpPr>
          <p:cNvPr id="71" name="Straight Connector 70">
            <a:extLst>
              <a:ext uri="{FF2B5EF4-FFF2-40B4-BE49-F238E27FC236}">
                <a16:creationId xmlns:a16="http://schemas.microsoft.com/office/drawing/2014/main" id="{A32F60B8-7EF2-CA6A-8AB8-271BBE41DEBF}"/>
              </a:ext>
            </a:extLst>
          </p:cNvPr>
          <p:cNvCxnSpPr>
            <a:cxnSpLocks/>
          </p:cNvCxnSpPr>
          <p:nvPr userDrawn="1"/>
        </p:nvCxnSpPr>
        <p:spPr>
          <a:xfrm>
            <a:off x="3801978" y="769657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F9459355-6819-4F9E-B3D3-9C6D64E4CB9A}"/>
              </a:ext>
            </a:extLst>
          </p:cNvPr>
          <p:cNvGrpSpPr/>
          <p:nvPr userDrawn="1"/>
        </p:nvGrpSpPr>
        <p:grpSpPr>
          <a:xfrm>
            <a:off x="6770986" y="7341555"/>
            <a:ext cx="750136" cy="750136"/>
            <a:chOff x="6770986" y="5699369"/>
            <a:chExt cx="750136" cy="750136"/>
          </a:xfrm>
        </p:grpSpPr>
        <p:sp>
          <p:nvSpPr>
            <p:cNvPr id="73" name="Oval 72">
              <a:extLst>
                <a:ext uri="{FF2B5EF4-FFF2-40B4-BE49-F238E27FC236}">
                  <a16:creationId xmlns:a16="http://schemas.microsoft.com/office/drawing/2014/main" id="{F06BDCF1-B435-6A8E-E40D-3874718FEFD7}"/>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85D4450D-8272-80DA-E30E-A90604BD577D}"/>
                </a:ext>
              </a:extLst>
            </p:cNvPr>
            <p:cNvGrpSpPr/>
            <p:nvPr userDrawn="1"/>
          </p:nvGrpSpPr>
          <p:grpSpPr>
            <a:xfrm>
              <a:off x="6927017" y="5844011"/>
              <a:ext cx="460180" cy="460851"/>
              <a:chOff x="5846399" y="5075944"/>
              <a:chExt cx="910779" cy="912108"/>
            </a:xfrm>
            <a:solidFill>
              <a:schemeClr val="bg1"/>
            </a:solidFill>
          </p:grpSpPr>
          <p:grpSp>
            <p:nvGrpSpPr>
              <p:cNvPr id="75" name="Graphic 2">
                <a:extLst>
                  <a:ext uri="{FF2B5EF4-FFF2-40B4-BE49-F238E27FC236}">
                    <a16:creationId xmlns:a16="http://schemas.microsoft.com/office/drawing/2014/main" id="{57FD16DF-9356-8BBC-D048-03A33254535F}"/>
                  </a:ext>
                </a:extLst>
              </p:cNvPr>
              <p:cNvGrpSpPr/>
              <p:nvPr userDrawn="1"/>
            </p:nvGrpSpPr>
            <p:grpSpPr>
              <a:xfrm>
                <a:off x="6118625" y="5123402"/>
                <a:ext cx="376897" cy="533617"/>
                <a:chOff x="2711364" y="4936062"/>
                <a:chExt cx="376897" cy="533617"/>
              </a:xfrm>
              <a:grpFill/>
            </p:grpSpPr>
            <p:sp>
              <p:nvSpPr>
                <p:cNvPr id="87" name="Freeform 86">
                  <a:extLst>
                    <a:ext uri="{FF2B5EF4-FFF2-40B4-BE49-F238E27FC236}">
                      <a16:creationId xmlns:a16="http://schemas.microsoft.com/office/drawing/2014/main" id="{34232FC9-D2D4-7FEC-7747-0B1B50666B6F}"/>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C7553D1F-219D-7779-DACA-2EF5E4A4915E}"/>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CA36297F-3EF8-B59B-D8A1-0A366C528C10}"/>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32794E8D-00C2-BE16-A0F6-B9B0F716CE83}"/>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1EC31F78-115E-1375-3D2B-A519E4E78D65}"/>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92" name="Freeform 91">
                  <a:extLst>
                    <a:ext uri="{FF2B5EF4-FFF2-40B4-BE49-F238E27FC236}">
                      <a16:creationId xmlns:a16="http://schemas.microsoft.com/office/drawing/2014/main" id="{ABB08EE1-95F8-77B4-3DA0-1D0D21F7155D}"/>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76" name="Graphic 2">
                <a:extLst>
                  <a:ext uri="{FF2B5EF4-FFF2-40B4-BE49-F238E27FC236}">
                    <a16:creationId xmlns:a16="http://schemas.microsoft.com/office/drawing/2014/main" id="{E9788965-6630-224D-8983-BF540EB8BC03}"/>
                  </a:ext>
                </a:extLst>
              </p:cNvPr>
              <p:cNvGrpSpPr/>
              <p:nvPr userDrawn="1"/>
            </p:nvGrpSpPr>
            <p:grpSpPr>
              <a:xfrm>
                <a:off x="5846399" y="5075944"/>
                <a:ext cx="910779" cy="912108"/>
                <a:chOff x="2444246" y="4903928"/>
                <a:chExt cx="910779" cy="912108"/>
              </a:xfrm>
              <a:grpFill/>
            </p:grpSpPr>
            <p:sp>
              <p:nvSpPr>
                <p:cNvPr id="77" name="Freeform 76">
                  <a:extLst>
                    <a:ext uri="{FF2B5EF4-FFF2-40B4-BE49-F238E27FC236}">
                      <a16:creationId xmlns:a16="http://schemas.microsoft.com/office/drawing/2014/main" id="{7834D4A5-3359-CF82-8C9A-646290F2C3A0}"/>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67F8ED35-7C1E-FF34-4013-A34EDA265807}"/>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7B546A84-5FB1-F3D3-47E6-6BAB9B391CF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28DACE21-3A92-4903-923B-A51F400C51A6}"/>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AA4C83D8-EE3A-EEAE-1352-F507D260A543}"/>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FC026DB2-3A9F-7A80-EA60-C8B53DA9182B}"/>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A8FFEF30-A162-F71C-47D3-2074E94E7E9D}"/>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54DFD6D0-45BB-809A-51CF-AD18143CE36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A53CE095-2115-63B9-2767-D3CA8E830E22}"/>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438DA55E-AA46-5BD0-D556-8CF1A24A3A56}"/>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633541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07B32658-0898-D4D5-B293-296A5A28CA95}"/>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Text Placeholder 23">
            <a:extLst>
              <a:ext uri="{FF2B5EF4-FFF2-40B4-BE49-F238E27FC236}">
                <a16:creationId xmlns:a16="http://schemas.microsoft.com/office/drawing/2014/main" id="{573748C1-9197-F464-7422-EE575C077A66}"/>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8C8DEB03-84C1-659B-1B76-C34CE6FA3F74}"/>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5" name="Text Placeholder 23">
            <a:extLst>
              <a:ext uri="{FF2B5EF4-FFF2-40B4-BE49-F238E27FC236}">
                <a16:creationId xmlns:a16="http://schemas.microsoft.com/office/drawing/2014/main" id="{4BEDDB14-C0E3-2CD5-B110-F5C93B4AF01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6" name="Text Placeholder 32">
            <a:extLst>
              <a:ext uri="{FF2B5EF4-FFF2-40B4-BE49-F238E27FC236}">
                <a16:creationId xmlns:a16="http://schemas.microsoft.com/office/drawing/2014/main" id="{F2F2D272-1649-6531-6282-09DD4DEF6B0A}"/>
              </a:ext>
            </a:extLst>
          </p:cNvPr>
          <p:cNvSpPr>
            <a:spLocks noGrp="1"/>
          </p:cNvSpPr>
          <p:nvPr>
            <p:ph type="body" sz="quarter" idx="52" hasCustomPrompt="1"/>
          </p:nvPr>
        </p:nvSpPr>
        <p:spPr>
          <a:xfrm>
            <a:off x="615910" y="3393051"/>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7" name="Text Placeholder 32">
            <a:extLst>
              <a:ext uri="{FF2B5EF4-FFF2-40B4-BE49-F238E27FC236}">
                <a16:creationId xmlns:a16="http://schemas.microsoft.com/office/drawing/2014/main" id="{20CF4E5D-719A-A4C4-4487-E7F89875BCBB}"/>
              </a:ext>
            </a:extLst>
          </p:cNvPr>
          <p:cNvSpPr>
            <a:spLocks noGrp="1"/>
          </p:cNvSpPr>
          <p:nvPr>
            <p:ph type="body" sz="quarter" idx="65" hasCustomPrompt="1"/>
          </p:nvPr>
        </p:nvSpPr>
        <p:spPr>
          <a:xfrm>
            <a:off x="766012" y="52891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 name="Text Placeholder 32">
            <a:extLst>
              <a:ext uri="{FF2B5EF4-FFF2-40B4-BE49-F238E27FC236}">
                <a16:creationId xmlns:a16="http://schemas.microsoft.com/office/drawing/2014/main" id="{1A0F5AF6-279C-75ED-8E17-116A0B73CE5B}"/>
              </a:ext>
            </a:extLst>
          </p:cNvPr>
          <p:cNvSpPr>
            <a:spLocks noGrp="1"/>
          </p:cNvSpPr>
          <p:nvPr>
            <p:ph type="body" sz="quarter" idx="114" hasCustomPrompt="1"/>
          </p:nvPr>
        </p:nvSpPr>
        <p:spPr>
          <a:xfrm>
            <a:off x="766012" y="4654512"/>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9" name="Straight Connector 8">
            <a:extLst>
              <a:ext uri="{FF2B5EF4-FFF2-40B4-BE49-F238E27FC236}">
                <a16:creationId xmlns:a16="http://schemas.microsoft.com/office/drawing/2014/main" id="{6B3A06F1-5919-3AC7-5A56-EF6FED06163D}"/>
              </a:ext>
            </a:extLst>
          </p:cNvPr>
          <p:cNvCxnSpPr>
            <a:cxnSpLocks/>
          </p:cNvCxnSpPr>
          <p:nvPr userDrawn="1"/>
        </p:nvCxnSpPr>
        <p:spPr>
          <a:xfrm>
            <a:off x="0" y="7249051"/>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11" name="Text Placeholder 32">
            <a:extLst>
              <a:ext uri="{FF2B5EF4-FFF2-40B4-BE49-F238E27FC236}">
                <a16:creationId xmlns:a16="http://schemas.microsoft.com/office/drawing/2014/main" id="{254CB4B8-6DC7-856C-B1B7-0206B5620293}"/>
              </a:ext>
            </a:extLst>
          </p:cNvPr>
          <p:cNvSpPr>
            <a:spLocks noGrp="1"/>
          </p:cNvSpPr>
          <p:nvPr>
            <p:ph type="body" sz="quarter" idx="116" hasCustomPrompt="1"/>
          </p:nvPr>
        </p:nvSpPr>
        <p:spPr>
          <a:xfrm>
            <a:off x="730153" y="7433571"/>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3" name="Text Placeholder 32">
            <a:extLst>
              <a:ext uri="{FF2B5EF4-FFF2-40B4-BE49-F238E27FC236}">
                <a16:creationId xmlns:a16="http://schemas.microsoft.com/office/drawing/2014/main" id="{26EEC635-7D2B-5D47-9492-72300F146E72}"/>
              </a:ext>
            </a:extLst>
          </p:cNvPr>
          <p:cNvSpPr>
            <a:spLocks noGrp="1"/>
          </p:cNvSpPr>
          <p:nvPr>
            <p:ph type="body" sz="quarter" idx="117" hasCustomPrompt="1"/>
          </p:nvPr>
        </p:nvSpPr>
        <p:spPr>
          <a:xfrm>
            <a:off x="730153" y="80323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Slide Number Placeholder 5">
            <a:extLst>
              <a:ext uri="{FF2B5EF4-FFF2-40B4-BE49-F238E27FC236}">
                <a16:creationId xmlns:a16="http://schemas.microsoft.com/office/drawing/2014/main" id="{46F9BCAC-655C-91E7-1D3D-1530238EA52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5" name="Text Box 5">
            <a:extLst>
              <a:ext uri="{FF2B5EF4-FFF2-40B4-BE49-F238E27FC236}">
                <a16:creationId xmlns:a16="http://schemas.microsoft.com/office/drawing/2014/main" id="{3023D106-9523-019B-BE67-E9007283AEF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595420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se Study 4">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F093AF6-BED5-6A8C-3698-2EFA187AEC2F}"/>
              </a:ext>
            </a:extLst>
          </p:cNvPr>
          <p:cNvSpPr/>
          <p:nvPr userDrawn="1"/>
        </p:nvSpPr>
        <p:spPr>
          <a:xfrm>
            <a:off x="0" y="0"/>
            <a:ext cx="7559675" cy="9430871"/>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32">
            <a:extLst>
              <a:ext uri="{FF2B5EF4-FFF2-40B4-BE49-F238E27FC236}">
                <a16:creationId xmlns:a16="http://schemas.microsoft.com/office/drawing/2014/main" id="{88AA48D3-B044-B676-448D-EEDAF60F1F0C}"/>
              </a:ext>
            </a:extLst>
          </p:cNvPr>
          <p:cNvSpPr>
            <a:spLocks noGrp="1"/>
          </p:cNvSpPr>
          <p:nvPr>
            <p:ph type="body" sz="quarter" idx="61" hasCustomPrompt="1"/>
          </p:nvPr>
        </p:nvSpPr>
        <p:spPr>
          <a:xfrm>
            <a:off x="766012" y="6149784"/>
            <a:ext cx="5992060" cy="2854731"/>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7" name="Text Placeholder 32">
            <a:extLst>
              <a:ext uri="{FF2B5EF4-FFF2-40B4-BE49-F238E27FC236}">
                <a16:creationId xmlns:a16="http://schemas.microsoft.com/office/drawing/2014/main" id="{D5CAC415-5004-0EED-4424-8D0837E5362C}"/>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8" name="Text Placeholder 32">
            <a:extLst>
              <a:ext uri="{FF2B5EF4-FFF2-40B4-BE49-F238E27FC236}">
                <a16:creationId xmlns:a16="http://schemas.microsoft.com/office/drawing/2014/main" id="{E5CDE0EF-C2D1-F5E3-2E97-9D08D806FBE1}"/>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9" name="Text Placeholder 32">
            <a:extLst>
              <a:ext uri="{FF2B5EF4-FFF2-40B4-BE49-F238E27FC236}">
                <a16:creationId xmlns:a16="http://schemas.microsoft.com/office/drawing/2014/main" id="{F1D2C256-1949-DB65-3BB2-9E7389568177}"/>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20" name="Straight Connector 19">
            <a:extLst>
              <a:ext uri="{FF2B5EF4-FFF2-40B4-BE49-F238E27FC236}">
                <a16:creationId xmlns:a16="http://schemas.microsoft.com/office/drawing/2014/main" id="{D7FAEAA5-94F2-692E-3799-3C491680D2F2}"/>
              </a:ext>
            </a:extLst>
          </p:cNvPr>
          <p:cNvCxnSpPr>
            <a:cxnSpLocks/>
          </p:cNvCxnSpPr>
          <p:nvPr userDrawn="1"/>
        </p:nvCxnSpPr>
        <p:spPr>
          <a:xfrm>
            <a:off x="0" y="5348532"/>
            <a:ext cx="36076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aphic 18">
            <a:extLst>
              <a:ext uri="{FF2B5EF4-FFF2-40B4-BE49-F238E27FC236}">
                <a16:creationId xmlns:a16="http://schemas.microsoft.com/office/drawing/2014/main" id="{503E10D0-E8EC-AB3A-F6A3-BE4E0E4E6C1D}"/>
              </a:ext>
            </a:extLst>
          </p:cNvPr>
          <p:cNvGrpSpPr/>
          <p:nvPr userDrawn="1"/>
        </p:nvGrpSpPr>
        <p:grpSpPr>
          <a:xfrm>
            <a:off x="5757333" y="-757463"/>
            <a:ext cx="2760592" cy="2761405"/>
            <a:chOff x="110688" y="1674538"/>
            <a:chExt cx="7339635" cy="7341798"/>
          </a:xfrm>
          <a:solidFill>
            <a:srgbClr val="FFFFFF"/>
          </a:solidFill>
        </p:grpSpPr>
        <p:sp>
          <p:nvSpPr>
            <p:cNvPr id="22" name="Freeform 21">
              <a:extLst>
                <a:ext uri="{FF2B5EF4-FFF2-40B4-BE49-F238E27FC236}">
                  <a16:creationId xmlns:a16="http://schemas.microsoft.com/office/drawing/2014/main" id="{7142734D-66CA-0A6E-0728-1782475E3909}"/>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14B2E4EF-B1F6-BEA1-1B99-0737E527024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4" name="Rectangle 23">
            <a:extLst>
              <a:ext uri="{FF2B5EF4-FFF2-40B4-BE49-F238E27FC236}">
                <a16:creationId xmlns:a16="http://schemas.microsoft.com/office/drawing/2014/main" id="{0B29F08F-4800-66CB-883B-27C06D22D5F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F4DA1E5-24A8-43BF-E5FE-15A833CE4330}"/>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Google Shape;621;g2fda190aa30_1_611">
            <a:extLst>
              <a:ext uri="{FF2B5EF4-FFF2-40B4-BE49-F238E27FC236}">
                <a16:creationId xmlns:a16="http://schemas.microsoft.com/office/drawing/2014/main" id="{F6E985B4-4D18-4541-A6C7-00157B24155E}"/>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5" name="Google Shape;622;g2fda190aa30_1_611">
            <a:extLst>
              <a:ext uri="{FF2B5EF4-FFF2-40B4-BE49-F238E27FC236}">
                <a16:creationId xmlns:a16="http://schemas.microsoft.com/office/drawing/2014/main" id="{3E29B7AE-161E-1FEB-379F-F046F2F6E23E}"/>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D9950BED-7703-8511-ACED-6453D2ABADA9}"/>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E8DF8F93-2AE3-9A10-8A45-5B6CCA8E9014}"/>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3174330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se Study 5">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2151E59-7629-27A5-DE2D-E15E7D1F74C1}"/>
              </a:ext>
            </a:extLst>
          </p:cNvPr>
          <p:cNvSpPr>
            <a:spLocks noGrp="1"/>
          </p:cNvSpPr>
          <p:nvPr>
            <p:ph type="pic" sz="quarter" idx="10"/>
          </p:nvPr>
        </p:nvSpPr>
        <p:spPr>
          <a:xfrm>
            <a:off x="659220" y="0"/>
            <a:ext cx="6900456" cy="5345113"/>
          </a:xfrm>
          <a:custGeom>
            <a:avLst/>
            <a:gdLst>
              <a:gd name="connsiteX0" fmla="*/ 0 w 6900456"/>
              <a:gd name="connsiteY0" fmla="*/ 5342050 h 5345113"/>
              <a:gd name="connsiteX1" fmla="*/ 121140 w 6900456"/>
              <a:gd name="connsiteY1" fmla="*/ 5345113 h 5345113"/>
              <a:gd name="connsiteX2" fmla="*/ 0 w 6900456"/>
              <a:gd name="connsiteY2" fmla="*/ 5345113 h 5345113"/>
              <a:gd name="connsiteX3" fmla="*/ 1751643 w 6900456"/>
              <a:gd name="connsiteY3" fmla="*/ 0 h 5345113"/>
              <a:gd name="connsiteX4" fmla="*/ 6900456 w 6900456"/>
              <a:gd name="connsiteY4" fmla="*/ 0 h 5345113"/>
              <a:gd name="connsiteX5" fmla="*/ 6900456 w 6900456"/>
              <a:gd name="connsiteY5" fmla="*/ 5345113 h 5345113"/>
              <a:gd name="connsiteX6" fmla="*/ 121140 w 6900456"/>
              <a:gd name="connsiteY6" fmla="*/ 5345113 h 5345113"/>
              <a:gd name="connsiteX7" fmla="*/ 3042306 w 6900456"/>
              <a:gd name="connsiteY7" fmla="*/ 2423947 h 5345113"/>
              <a:gd name="connsiteX8" fmla="*/ 1754392 w 6900456"/>
              <a:gd name="connsiteY8" fmla="*/ 1671 h 534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0456" h="5345113">
                <a:moveTo>
                  <a:pt x="0" y="5342050"/>
                </a:moveTo>
                <a:lnTo>
                  <a:pt x="121140" y="5345113"/>
                </a:lnTo>
                <a:lnTo>
                  <a:pt x="0" y="5345113"/>
                </a:lnTo>
                <a:close/>
                <a:moveTo>
                  <a:pt x="1751643" y="0"/>
                </a:moveTo>
                <a:lnTo>
                  <a:pt x="6900456" y="0"/>
                </a:lnTo>
                <a:lnTo>
                  <a:pt x="6900456" y="5345113"/>
                </a:lnTo>
                <a:lnTo>
                  <a:pt x="121140" y="5345113"/>
                </a:lnTo>
                <a:cubicBezTo>
                  <a:pt x="1734456" y="5345113"/>
                  <a:pt x="3042306" y="4037263"/>
                  <a:pt x="3042306" y="2423947"/>
                </a:cubicBezTo>
                <a:cubicBezTo>
                  <a:pt x="3042306" y="1415625"/>
                  <a:pt x="2531427" y="526625"/>
                  <a:pt x="1754392" y="1671"/>
                </a:cubicBezTo>
                <a:close/>
              </a:path>
            </a:pathLst>
          </a:custGeom>
        </p:spPr>
        <p:txBody>
          <a:bodyPr wrap="square">
            <a:noAutofit/>
          </a:bodyPr>
          <a:lstStyle>
            <a:lvl1pPr>
              <a:defRPr sz="1600"/>
            </a:lvl1pPr>
          </a:lstStyle>
          <a:p>
            <a:endParaRPr lang="en-GB"/>
          </a:p>
        </p:txBody>
      </p:sp>
      <p:sp>
        <p:nvSpPr>
          <p:cNvPr id="15" name="Freeform 14">
            <a:extLst>
              <a:ext uri="{FF2B5EF4-FFF2-40B4-BE49-F238E27FC236}">
                <a16:creationId xmlns:a16="http://schemas.microsoft.com/office/drawing/2014/main" id="{D63B3485-FBB4-B095-E2CE-FF6F62600CCE}"/>
              </a:ext>
            </a:extLst>
          </p:cNvPr>
          <p:cNvSpPr/>
          <p:nvPr userDrawn="1"/>
        </p:nvSpPr>
        <p:spPr>
          <a:xfrm>
            <a:off x="0" y="0"/>
            <a:ext cx="3701526" cy="5345113"/>
          </a:xfrm>
          <a:custGeom>
            <a:avLst/>
            <a:gdLst>
              <a:gd name="connsiteX0" fmla="*/ 0 w 4376058"/>
              <a:gd name="connsiteY0" fmla="*/ 0 h 6319158"/>
              <a:gd name="connsiteX1" fmla="*/ 2850196 w 4376058"/>
              <a:gd name="connsiteY1" fmla="*/ 0 h 6319158"/>
              <a:gd name="connsiteX2" fmla="*/ 2853446 w 4376058"/>
              <a:gd name="connsiteY2" fmla="*/ 1975 h 6319158"/>
              <a:gd name="connsiteX3" fmla="*/ 4376058 w 4376058"/>
              <a:gd name="connsiteY3" fmla="*/ 2865665 h 6319158"/>
              <a:gd name="connsiteX4" fmla="*/ 922565 w 4376058"/>
              <a:gd name="connsiteY4" fmla="*/ 6319158 h 6319158"/>
              <a:gd name="connsiteX5" fmla="*/ 226566 w 4376058"/>
              <a:gd name="connsiteY5" fmla="*/ 6248996 h 6319158"/>
              <a:gd name="connsiteX6" fmla="*/ 0 w 4376058"/>
              <a:gd name="connsiteY6" fmla="*/ 6190740 h 631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6058" h="6319158">
                <a:moveTo>
                  <a:pt x="0" y="0"/>
                </a:moveTo>
                <a:lnTo>
                  <a:pt x="2850196" y="0"/>
                </a:lnTo>
                <a:lnTo>
                  <a:pt x="2853446" y="1975"/>
                </a:lnTo>
                <a:cubicBezTo>
                  <a:pt x="3772081" y="622592"/>
                  <a:pt x="4376058" y="1673595"/>
                  <a:pt x="4376058" y="2865665"/>
                </a:cubicBezTo>
                <a:cubicBezTo>
                  <a:pt x="4376058" y="4772977"/>
                  <a:pt x="2829877" y="6319158"/>
                  <a:pt x="922565" y="6319158"/>
                </a:cubicBezTo>
                <a:cubicBezTo>
                  <a:pt x="684151" y="6319158"/>
                  <a:pt x="451380" y="6294999"/>
                  <a:pt x="226566" y="6248996"/>
                </a:cubicBezTo>
                <a:lnTo>
                  <a:pt x="0" y="6190740"/>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6" name="Rectangle 15">
            <a:extLst>
              <a:ext uri="{FF2B5EF4-FFF2-40B4-BE49-F238E27FC236}">
                <a16:creationId xmlns:a16="http://schemas.microsoft.com/office/drawing/2014/main" id="{F4A5D7E8-9390-3602-7BD6-147DE368D963}"/>
              </a:ext>
            </a:extLst>
          </p:cNvPr>
          <p:cNvSpPr/>
          <p:nvPr userDrawn="1"/>
        </p:nvSpPr>
        <p:spPr>
          <a:xfrm>
            <a:off x="-1" y="5638037"/>
            <a:ext cx="1948757" cy="216953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574FF32-A76D-F0D0-854F-1CA861CE50AC}"/>
              </a:ext>
            </a:extLst>
          </p:cNvPr>
          <p:cNvSpPr/>
          <p:nvPr userDrawn="1"/>
        </p:nvSpPr>
        <p:spPr>
          <a:xfrm>
            <a:off x="1870305" y="5638037"/>
            <a:ext cx="1948757" cy="2169532"/>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DC57991-8E93-7F8E-9574-BCBF1DCF8287}"/>
              </a:ext>
            </a:extLst>
          </p:cNvPr>
          <p:cNvSpPr/>
          <p:nvPr userDrawn="1"/>
        </p:nvSpPr>
        <p:spPr>
          <a:xfrm>
            <a:off x="3740612" y="5638037"/>
            <a:ext cx="1905014" cy="216953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1D11132-214D-E6DD-79BF-96B81C35C04A}"/>
              </a:ext>
            </a:extLst>
          </p:cNvPr>
          <p:cNvSpPr/>
          <p:nvPr userDrawn="1"/>
        </p:nvSpPr>
        <p:spPr>
          <a:xfrm>
            <a:off x="5645625" y="5638037"/>
            <a:ext cx="1914049" cy="2169532"/>
          </a:xfrm>
          <a:prstGeom prst="rect">
            <a:avLst/>
          </a:prstGeom>
          <a:solidFill>
            <a:srgbClr val="82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7A2CD743-35A9-32D1-1673-05682F3DF98E}"/>
              </a:ext>
            </a:extLst>
          </p:cNvPr>
          <p:cNvSpPr>
            <a:spLocks noGrp="1"/>
          </p:cNvSpPr>
          <p:nvPr>
            <p:ph type="body" sz="quarter" idx="116" hasCustomPrompt="1"/>
          </p:nvPr>
        </p:nvSpPr>
        <p:spPr>
          <a:xfrm>
            <a:off x="0"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1</a:t>
            </a:r>
          </a:p>
        </p:txBody>
      </p:sp>
      <p:sp>
        <p:nvSpPr>
          <p:cNvPr id="21" name="Text Placeholder 32">
            <a:extLst>
              <a:ext uri="{FF2B5EF4-FFF2-40B4-BE49-F238E27FC236}">
                <a16:creationId xmlns:a16="http://schemas.microsoft.com/office/drawing/2014/main" id="{49A168BC-94B6-2A10-8CE6-9BE59D6A5AC2}"/>
              </a:ext>
            </a:extLst>
          </p:cNvPr>
          <p:cNvSpPr>
            <a:spLocks noGrp="1"/>
          </p:cNvSpPr>
          <p:nvPr>
            <p:ph type="body" sz="quarter" idx="117" hasCustomPrompt="1"/>
          </p:nvPr>
        </p:nvSpPr>
        <p:spPr>
          <a:xfrm>
            <a:off x="1865745"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2</a:t>
            </a:r>
          </a:p>
        </p:txBody>
      </p:sp>
      <p:sp>
        <p:nvSpPr>
          <p:cNvPr id="22" name="Text Placeholder 32">
            <a:extLst>
              <a:ext uri="{FF2B5EF4-FFF2-40B4-BE49-F238E27FC236}">
                <a16:creationId xmlns:a16="http://schemas.microsoft.com/office/drawing/2014/main" id="{765183D9-7298-FC4E-565A-D91D3618C27F}"/>
              </a:ext>
            </a:extLst>
          </p:cNvPr>
          <p:cNvSpPr>
            <a:spLocks noGrp="1"/>
          </p:cNvSpPr>
          <p:nvPr>
            <p:ph type="body" sz="quarter" idx="118" hasCustomPrompt="1"/>
          </p:nvPr>
        </p:nvSpPr>
        <p:spPr>
          <a:xfrm>
            <a:off x="3740727" y="6421070"/>
            <a:ext cx="1904898"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3</a:t>
            </a:r>
          </a:p>
        </p:txBody>
      </p:sp>
      <p:sp>
        <p:nvSpPr>
          <p:cNvPr id="23" name="Text Placeholder 32">
            <a:extLst>
              <a:ext uri="{FF2B5EF4-FFF2-40B4-BE49-F238E27FC236}">
                <a16:creationId xmlns:a16="http://schemas.microsoft.com/office/drawing/2014/main" id="{44770437-99BB-D7C6-D8B1-406CA06F0795}"/>
              </a:ext>
            </a:extLst>
          </p:cNvPr>
          <p:cNvSpPr>
            <a:spLocks noGrp="1"/>
          </p:cNvSpPr>
          <p:nvPr>
            <p:ph type="body" sz="quarter" idx="119" hasCustomPrompt="1"/>
          </p:nvPr>
        </p:nvSpPr>
        <p:spPr>
          <a:xfrm>
            <a:off x="5664126" y="6421070"/>
            <a:ext cx="1905014"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4</a:t>
            </a:r>
          </a:p>
        </p:txBody>
      </p:sp>
      <p:sp>
        <p:nvSpPr>
          <p:cNvPr id="24" name="Text Placeholder 32">
            <a:extLst>
              <a:ext uri="{FF2B5EF4-FFF2-40B4-BE49-F238E27FC236}">
                <a16:creationId xmlns:a16="http://schemas.microsoft.com/office/drawing/2014/main" id="{E305D1BA-0716-4B1B-9B84-B43F20B0601D}"/>
              </a:ext>
            </a:extLst>
          </p:cNvPr>
          <p:cNvSpPr>
            <a:spLocks noGrp="1"/>
          </p:cNvSpPr>
          <p:nvPr>
            <p:ph type="body" sz="quarter" idx="61" hasCustomPrompt="1"/>
          </p:nvPr>
        </p:nvSpPr>
        <p:spPr>
          <a:xfrm>
            <a:off x="0"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5" name="Text Placeholder 32">
            <a:extLst>
              <a:ext uri="{FF2B5EF4-FFF2-40B4-BE49-F238E27FC236}">
                <a16:creationId xmlns:a16="http://schemas.microsoft.com/office/drawing/2014/main" id="{BA1DB830-7D76-0CAD-5B68-1862782E4CBD}"/>
              </a:ext>
            </a:extLst>
          </p:cNvPr>
          <p:cNvSpPr>
            <a:spLocks noGrp="1"/>
          </p:cNvSpPr>
          <p:nvPr>
            <p:ph type="body" sz="quarter" idx="120" hasCustomPrompt="1"/>
          </p:nvPr>
        </p:nvSpPr>
        <p:spPr>
          <a:xfrm>
            <a:off x="1875693"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6" name="Text Placeholder 32">
            <a:extLst>
              <a:ext uri="{FF2B5EF4-FFF2-40B4-BE49-F238E27FC236}">
                <a16:creationId xmlns:a16="http://schemas.microsoft.com/office/drawing/2014/main" id="{EE5352CB-C0B9-16F4-07B1-6ECCDDDC226B}"/>
              </a:ext>
            </a:extLst>
          </p:cNvPr>
          <p:cNvSpPr>
            <a:spLocks noGrp="1"/>
          </p:cNvSpPr>
          <p:nvPr>
            <p:ph type="body" sz="quarter" idx="121" hasCustomPrompt="1"/>
          </p:nvPr>
        </p:nvSpPr>
        <p:spPr>
          <a:xfrm>
            <a:off x="3763108"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Placeholder 32">
            <a:extLst>
              <a:ext uri="{FF2B5EF4-FFF2-40B4-BE49-F238E27FC236}">
                <a16:creationId xmlns:a16="http://schemas.microsoft.com/office/drawing/2014/main" id="{D7FC1001-28A5-99CC-3A51-F86B4A4D8EF1}"/>
              </a:ext>
            </a:extLst>
          </p:cNvPr>
          <p:cNvSpPr>
            <a:spLocks noGrp="1"/>
          </p:cNvSpPr>
          <p:nvPr>
            <p:ph type="body" sz="quarter" idx="122" hasCustomPrompt="1"/>
          </p:nvPr>
        </p:nvSpPr>
        <p:spPr>
          <a:xfrm>
            <a:off x="5627077" y="6893168"/>
            <a:ext cx="1948756"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8" name="Text Placeholder 32">
            <a:extLst>
              <a:ext uri="{FF2B5EF4-FFF2-40B4-BE49-F238E27FC236}">
                <a16:creationId xmlns:a16="http://schemas.microsoft.com/office/drawing/2014/main" id="{0D86F44F-F330-17CD-F56A-135FD18311CC}"/>
              </a:ext>
            </a:extLst>
          </p:cNvPr>
          <p:cNvSpPr>
            <a:spLocks noGrp="1"/>
          </p:cNvSpPr>
          <p:nvPr>
            <p:ph type="body" sz="quarter" idx="32" hasCustomPrompt="1"/>
          </p:nvPr>
        </p:nvSpPr>
        <p:spPr>
          <a:xfrm>
            <a:off x="801602" y="8836496"/>
            <a:ext cx="5956470" cy="1074947"/>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9" name="Text Placeholder 32">
            <a:extLst>
              <a:ext uri="{FF2B5EF4-FFF2-40B4-BE49-F238E27FC236}">
                <a16:creationId xmlns:a16="http://schemas.microsoft.com/office/drawing/2014/main" id="{5EF14073-FBF9-9386-E5FA-F250F6286EDE}"/>
              </a:ext>
            </a:extLst>
          </p:cNvPr>
          <p:cNvSpPr>
            <a:spLocks noGrp="1"/>
          </p:cNvSpPr>
          <p:nvPr>
            <p:ph type="body" sz="quarter" idx="46" hasCustomPrompt="1"/>
          </p:nvPr>
        </p:nvSpPr>
        <p:spPr>
          <a:xfrm>
            <a:off x="801602" y="7946774"/>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Slide Number Placeholder 5">
            <a:extLst>
              <a:ext uri="{FF2B5EF4-FFF2-40B4-BE49-F238E27FC236}">
                <a16:creationId xmlns:a16="http://schemas.microsoft.com/office/drawing/2014/main" id="{4F7094DA-E73E-1718-AC6A-859D47FDE3F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1" name="Text Box 5">
            <a:extLst>
              <a:ext uri="{FF2B5EF4-FFF2-40B4-BE49-F238E27FC236}">
                <a16:creationId xmlns:a16="http://schemas.microsoft.com/office/drawing/2014/main" id="{6A9883BE-79FF-5489-E8C4-E6B2A49F5B39}"/>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2" name="Text Placeholder 32">
            <a:extLst>
              <a:ext uri="{FF2B5EF4-FFF2-40B4-BE49-F238E27FC236}">
                <a16:creationId xmlns:a16="http://schemas.microsoft.com/office/drawing/2014/main" id="{C393825B-F88B-FB87-FB44-1251B1C235CB}"/>
              </a:ext>
            </a:extLst>
          </p:cNvPr>
          <p:cNvSpPr>
            <a:spLocks noGrp="1"/>
          </p:cNvSpPr>
          <p:nvPr>
            <p:ph type="body" sz="quarter" idx="123" hasCustomPrompt="1"/>
          </p:nvPr>
        </p:nvSpPr>
        <p:spPr>
          <a:xfrm>
            <a:off x="348033" y="834938"/>
            <a:ext cx="3407954" cy="2255493"/>
          </a:xfrm>
        </p:spPr>
        <p:txBody>
          <a:bodyPr>
            <a:noAutofit/>
          </a:bodyPr>
          <a:lstStyle>
            <a:lvl1pPr marL="0" indent="0" algn="l">
              <a:spcBef>
                <a:spcPts val="0"/>
              </a:spcBef>
              <a:buNone/>
              <a:defRPr sz="6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a:t>
            </a:r>
          </a:p>
          <a:p>
            <a:pPr lvl="0"/>
            <a:r>
              <a:rPr lang="en-GB" dirty="0"/>
              <a:t>study</a:t>
            </a:r>
            <a:endParaRPr lang="en-US" dirty="0"/>
          </a:p>
        </p:txBody>
      </p:sp>
      <p:sp>
        <p:nvSpPr>
          <p:cNvPr id="33" name="Text Placeholder 32">
            <a:extLst>
              <a:ext uri="{FF2B5EF4-FFF2-40B4-BE49-F238E27FC236}">
                <a16:creationId xmlns:a16="http://schemas.microsoft.com/office/drawing/2014/main" id="{9EF7A62F-98A4-E986-FBF6-DE9FB252DAEB}"/>
              </a:ext>
            </a:extLst>
          </p:cNvPr>
          <p:cNvSpPr>
            <a:spLocks noGrp="1"/>
          </p:cNvSpPr>
          <p:nvPr>
            <p:ph type="body" sz="quarter" idx="113" hasCustomPrompt="1"/>
          </p:nvPr>
        </p:nvSpPr>
        <p:spPr>
          <a:xfrm>
            <a:off x="348033" y="3090431"/>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cxnSp>
        <p:nvCxnSpPr>
          <p:cNvPr id="34" name="Straight Connector 33">
            <a:extLst>
              <a:ext uri="{FF2B5EF4-FFF2-40B4-BE49-F238E27FC236}">
                <a16:creationId xmlns:a16="http://schemas.microsoft.com/office/drawing/2014/main" id="{D844CB44-03C7-D94E-6F75-87D85C2D718F}"/>
              </a:ext>
            </a:extLst>
          </p:cNvPr>
          <p:cNvCxnSpPr>
            <a:cxnSpLocks/>
          </p:cNvCxnSpPr>
          <p:nvPr userDrawn="1"/>
        </p:nvCxnSpPr>
        <p:spPr>
          <a:xfrm flipH="1">
            <a:off x="18498" y="3801836"/>
            <a:ext cx="277550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915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ase Study 6">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992D4512-2E56-E8E6-CF33-155B70AE386F}"/>
              </a:ext>
            </a:extLst>
          </p:cNvPr>
          <p:cNvCxnSpPr>
            <a:cxnSpLocks/>
          </p:cNvCxnSpPr>
          <p:nvPr userDrawn="1"/>
        </p:nvCxnSpPr>
        <p:spPr>
          <a:xfrm flipH="1">
            <a:off x="4207447" y="6438814"/>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E150A500-A1F6-8245-17E7-29CBFD46BF47}"/>
              </a:ext>
            </a:extLst>
          </p:cNvPr>
          <p:cNvSpPr/>
          <p:nvPr userDrawn="1"/>
        </p:nvSpPr>
        <p:spPr>
          <a:xfrm>
            <a:off x="3934731" y="5688740"/>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5">
            <a:extLst>
              <a:ext uri="{FF2B5EF4-FFF2-40B4-BE49-F238E27FC236}">
                <a16:creationId xmlns:a16="http://schemas.microsoft.com/office/drawing/2014/main" id="{A0A5EF86-9221-FCA1-BCD7-28DC1F3891C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5" name="Text Box 5">
            <a:extLst>
              <a:ext uri="{FF2B5EF4-FFF2-40B4-BE49-F238E27FC236}">
                <a16:creationId xmlns:a16="http://schemas.microsoft.com/office/drawing/2014/main" id="{E621F136-F0C9-5C2C-910F-76C16B6A6E2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7F12DE1B-6223-6008-F33A-B7FCD32FB171}"/>
              </a:ext>
            </a:extLst>
          </p:cNvPr>
          <p:cNvSpPr/>
          <p:nvPr userDrawn="1"/>
        </p:nvSpPr>
        <p:spPr>
          <a:xfrm>
            <a:off x="0" y="0"/>
            <a:ext cx="3779837"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115CF9C5-67E5-2F61-D7D5-777C83D28EDB}"/>
              </a:ext>
            </a:extLst>
          </p:cNvPr>
          <p:cNvSpPr>
            <a:spLocks noGrp="1"/>
          </p:cNvSpPr>
          <p:nvPr>
            <p:ph type="body" sz="quarter" idx="32" hasCustomPrompt="1"/>
          </p:nvPr>
        </p:nvSpPr>
        <p:spPr>
          <a:xfrm>
            <a:off x="801602" y="2619024"/>
            <a:ext cx="2823342" cy="2593004"/>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8" name="Straight Connector 7">
            <a:extLst>
              <a:ext uri="{FF2B5EF4-FFF2-40B4-BE49-F238E27FC236}">
                <a16:creationId xmlns:a16="http://schemas.microsoft.com/office/drawing/2014/main" id="{2A33D0C3-EAE6-A6EB-1DFF-6DE073C2E7CE}"/>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Placeholder 32">
            <a:extLst>
              <a:ext uri="{FF2B5EF4-FFF2-40B4-BE49-F238E27FC236}">
                <a16:creationId xmlns:a16="http://schemas.microsoft.com/office/drawing/2014/main" id="{56224FD4-EBE3-DC80-002D-CF428F30FB1A}"/>
              </a:ext>
            </a:extLst>
          </p:cNvPr>
          <p:cNvSpPr>
            <a:spLocks noGrp="1"/>
          </p:cNvSpPr>
          <p:nvPr>
            <p:ph type="body" sz="quarter" idx="46" hasCustomPrompt="1"/>
          </p:nvPr>
        </p:nvSpPr>
        <p:spPr>
          <a:xfrm>
            <a:off x="801602" y="1475311"/>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0" name="Text Placeholder 32">
            <a:extLst>
              <a:ext uri="{FF2B5EF4-FFF2-40B4-BE49-F238E27FC236}">
                <a16:creationId xmlns:a16="http://schemas.microsoft.com/office/drawing/2014/main" id="{83301247-6B84-B0B2-4305-4CAA2FFAEC25}"/>
              </a:ext>
            </a:extLst>
          </p:cNvPr>
          <p:cNvSpPr>
            <a:spLocks noGrp="1"/>
          </p:cNvSpPr>
          <p:nvPr>
            <p:ph type="body" sz="quarter" idx="47" hasCustomPrompt="1"/>
          </p:nvPr>
        </p:nvSpPr>
        <p:spPr>
          <a:xfrm>
            <a:off x="801603" y="470725"/>
            <a:ext cx="2823342"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pic>
        <p:nvPicPr>
          <p:cNvPr id="11" name="Picture 10">
            <a:extLst>
              <a:ext uri="{FF2B5EF4-FFF2-40B4-BE49-F238E27FC236}">
                <a16:creationId xmlns:a16="http://schemas.microsoft.com/office/drawing/2014/main" id="{C4FE164D-7BDE-B6E8-4B51-A330D8061B9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12" name="Picture Placeholder 26">
            <a:extLst>
              <a:ext uri="{FF2B5EF4-FFF2-40B4-BE49-F238E27FC236}">
                <a16:creationId xmlns:a16="http://schemas.microsoft.com/office/drawing/2014/main" id="{7E57E89E-91F3-807F-D43F-55B7067F6A0C}"/>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sp>
        <p:nvSpPr>
          <p:cNvPr id="13" name="Text Placeholder 32">
            <a:extLst>
              <a:ext uri="{FF2B5EF4-FFF2-40B4-BE49-F238E27FC236}">
                <a16:creationId xmlns:a16="http://schemas.microsoft.com/office/drawing/2014/main" id="{2B837B14-BD50-6AE6-D178-055CA2652A41}"/>
              </a:ext>
            </a:extLst>
          </p:cNvPr>
          <p:cNvSpPr>
            <a:spLocks noGrp="1"/>
          </p:cNvSpPr>
          <p:nvPr>
            <p:ph type="body" sz="quarter" idx="48" hasCustomPrompt="1"/>
          </p:nvPr>
        </p:nvSpPr>
        <p:spPr>
          <a:xfrm>
            <a:off x="737433" y="6918308"/>
            <a:ext cx="2823342" cy="283180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Text Placeholder 32">
            <a:extLst>
              <a:ext uri="{FF2B5EF4-FFF2-40B4-BE49-F238E27FC236}">
                <a16:creationId xmlns:a16="http://schemas.microsoft.com/office/drawing/2014/main" id="{A2D23378-15E3-5908-495F-EB5B7DA1A78B}"/>
              </a:ext>
            </a:extLst>
          </p:cNvPr>
          <p:cNvSpPr>
            <a:spLocks noGrp="1"/>
          </p:cNvSpPr>
          <p:nvPr>
            <p:ph type="body" sz="quarter" idx="49" hasCustomPrompt="1"/>
          </p:nvPr>
        </p:nvSpPr>
        <p:spPr>
          <a:xfrm>
            <a:off x="737433" y="5774596"/>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46CBD0B8-DB34-CB20-5F2C-BBD9707C24CA}"/>
              </a:ext>
            </a:extLst>
          </p:cNvPr>
          <p:cNvSpPr>
            <a:spLocks noGrp="1"/>
          </p:cNvSpPr>
          <p:nvPr>
            <p:ph type="body" sz="quarter" idx="11" hasCustomPrompt="1"/>
          </p:nvPr>
        </p:nvSpPr>
        <p:spPr>
          <a:xfrm>
            <a:off x="3934732" y="5688740"/>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17" name="Text Placeholder 32">
            <a:extLst>
              <a:ext uri="{FF2B5EF4-FFF2-40B4-BE49-F238E27FC236}">
                <a16:creationId xmlns:a16="http://schemas.microsoft.com/office/drawing/2014/main" id="{748AB655-3DE5-CBA2-C0C4-5B3E2E2F25AA}"/>
              </a:ext>
            </a:extLst>
          </p:cNvPr>
          <p:cNvSpPr>
            <a:spLocks noGrp="1"/>
          </p:cNvSpPr>
          <p:nvPr>
            <p:ph type="body" sz="quarter" idx="12" hasCustomPrompt="1"/>
          </p:nvPr>
        </p:nvSpPr>
        <p:spPr>
          <a:xfrm>
            <a:off x="5011838" y="5735164"/>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0" name="Straight Connector 39">
            <a:extLst>
              <a:ext uri="{FF2B5EF4-FFF2-40B4-BE49-F238E27FC236}">
                <a16:creationId xmlns:a16="http://schemas.microsoft.com/office/drawing/2014/main" id="{4926C247-BF48-5004-C28D-3CF46B071DBD}"/>
              </a:ext>
            </a:extLst>
          </p:cNvPr>
          <p:cNvCxnSpPr>
            <a:cxnSpLocks/>
          </p:cNvCxnSpPr>
          <p:nvPr userDrawn="1"/>
        </p:nvCxnSpPr>
        <p:spPr>
          <a:xfrm flipH="1">
            <a:off x="4207447" y="7434237"/>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F0C7AB97-EA73-0212-0D4A-A1961D56F57D}"/>
              </a:ext>
            </a:extLst>
          </p:cNvPr>
          <p:cNvSpPr/>
          <p:nvPr userDrawn="1"/>
        </p:nvSpPr>
        <p:spPr>
          <a:xfrm>
            <a:off x="3934731" y="6684163"/>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 Placeholder 32">
            <a:extLst>
              <a:ext uri="{FF2B5EF4-FFF2-40B4-BE49-F238E27FC236}">
                <a16:creationId xmlns:a16="http://schemas.microsoft.com/office/drawing/2014/main" id="{AFE3374F-4204-61F6-2F2E-EADBFEA98BCC}"/>
              </a:ext>
            </a:extLst>
          </p:cNvPr>
          <p:cNvSpPr>
            <a:spLocks noGrp="1"/>
          </p:cNvSpPr>
          <p:nvPr>
            <p:ph type="body" sz="quarter" idx="50" hasCustomPrompt="1"/>
          </p:nvPr>
        </p:nvSpPr>
        <p:spPr>
          <a:xfrm>
            <a:off x="3934732" y="6684163"/>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43" name="Text Placeholder 32">
            <a:extLst>
              <a:ext uri="{FF2B5EF4-FFF2-40B4-BE49-F238E27FC236}">
                <a16:creationId xmlns:a16="http://schemas.microsoft.com/office/drawing/2014/main" id="{D88F79B5-BB1B-BCDB-8D76-9A6ED2CC1697}"/>
              </a:ext>
            </a:extLst>
          </p:cNvPr>
          <p:cNvSpPr>
            <a:spLocks noGrp="1"/>
          </p:cNvSpPr>
          <p:nvPr>
            <p:ph type="body" sz="quarter" idx="51" hasCustomPrompt="1"/>
          </p:nvPr>
        </p:nvSpPr>
        <p:spPr>
          <a:xfrm>
            <a:off x="5011838" y="6730587"/>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4" name="Straight Connector 43">
            <a:extLst>
              <a:ext uri="{FF2B5EF4-FFF2-40B4-BE49-F238E27FC236}">
                <a16:creationId xmlns:a16="http://schemas.microsoft.com/office/drawing/2014/main" id="{0EDB879C-C64A-278D-1046-A99D050A363E}"/>
              </a:ext>
            </a:extLst>
          </p:cNvPr>
          <p:cNvCxnSpPr>
            <a:cxnSpLocks/>
          </p:cNvCxnSpPr>
          <p:nvPr userDrawn="1"/>
        </p:nvCxnSpPr>
        <p:spPr>
          <a:xfrm flipH="1">
            <a:off x="4219022" y="8418085"/>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FA1CEC7A-0316-D012-2BD4-83A03206FE46}"/>
              </a:ext>
            </a:extLst>
          </p:cNvPr>
          <p:cNvSpPr/>
          <p:nvPr userDrawn="1"/>
        </p:nvSpPr>
        <p:spPr>
          <a:xfrm>
            <a:off x="3946306" y="7668011"/>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 Placeholder 32">
            <a:extLst>
              <a:ext uri="{FF2B5EF4-FFF2-40B4-BE49-F238E27FC236}">
                <a16:creationId xmlns:a16="http://schemas.microsoft.com/office/drawing/2014/main" id="{BC58B3BA-A092-07A4-F39C-7D38A7491C29}"/>
              </a:ext>
            </a:extLst>
          </p:cNvPr>
          <p:cNvSpPr>
            <a:spLocks noGrp="1"/>
          </p:cNvSpPr>
          <p:nvPr>
            <p:ph type="body" sz="quarter" idx="52" hasCustomPrompt="1"/>
          </p:nvPr>
        </p:nvSpPr>
        <p:spPr>
          <a:xfrm>
            <a:off x="3946307" y="7668011"/>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47" name="Text Placeholder 32">
            <a:extLst>
              <a:ext uri="{FF2B5EF4-FFF2-40B4-BE49-F238E27FC236}">
                <a16:creationId xmlns:a16="http://schemas.microsoft.com/office/drawing/2014/main" id="{0275C130-A1A4-8143-BBC8-2C0026BDC129}"/>
              </a:ext>
            </a:extLst>
          </p:cNvPr>
          <p:cNvSpPr>
            <a:spLocks noGrp="1"/>
          </p:cNvSpPr>
          <p:nvPr>
            <p:ph type="body" sz="quarter" idx="53" hasCustomPrompt="1"/>
          </p:nvPr>
        </p:nvSpPr>
        <p:spPr>
          <a:xfrm>
            <a:off x="5023413" y="7714435"/>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8" name="Straight Connector 47">
            <a:extLst>
              <a:ext uri="{FF2B5EF4-FFF2-40B4-BE49-F238E27FC236}">
                <a16:creationId xmlns:a16="http://schemas.microsoft.com/office/drawing/2014/main" id="{9DB4E8AA-FAD1-C454-2A6C-9DCE5A2D4549}"/>
              </a:ext>
            </a:extLst>
          </p:cNvPr>
          <p:cNvCxnSpPr>
            <a:cxnSpLocks/>
          </p:cNvCxnSpPr>
          <p:nvPr userDrawn="1"/>
        </p:nvCxnSpPr>
        <p:spPr>
          <a:xfrm flipH="1">
            <a:off x="4207447" y="9390358"/>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CA393979-BD7C-3703-45E6-3F4233F9BA5A}"/>
              </a:ext>
            </a:extLst>
          </p:cNvPr>
          <p:cNvSpPr/>
          <p:nvPr userDrawn="1"/>
        </p:nvSpPr>
        <p:spPr>
          <a:xfrm>
            <a:off x="3934731" y="8640284"/>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 Placeholder 32">
            <a:extLst>
              <a:ext uri="{FF2B5EF4-FFF2-40B4-BE49-F238E27FC236}">
                <a16:creationId xmlns:a16="http://schemas.microsoft.com/office/drawing/2014/main" id="{94F85A0E-2854-6440-52C5-FAE6C992FFE4}"/>
              </a:ext>
            </a:extLst>
          </p:cNvPr>
          <p:cNvSpPr>
            <a:spLocks noGrp="1"/>
          </p:cNvSpPr>
          <p:nvPr>
            <p:ph type="body" sz="quarter" idx="54" hasCustomPrompt="1"/>
          </p:nvPr>
        </p:nvSpPr>
        <p:spPr>
          <a:xfrm>
            <a:off x="3934732" y="8640284"/>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51" name="Text Placeholder 32">
            <a:extLst>
              <a:ext uri="{FF2B5EF4-FFF2-40B4-BE49-F238E27FC236}">
                <a16:creationId xmlns:a16="http://schemas.microsoft.com/office/drawing/2014/main" id="{7CADD854-42C3-92B3-E4D4-50C326AA0EB2}"/>
              </a:ext>
            </a:extLst>
          </p:cNvPr>
          <p:cNvSpPr>
            <a:spLocks noGrp="1"/>
          </p:cNvSpPr>
          <p:nvPr>
            <p:ph type="body" sz="quarter" idx="55" hasCustomPrompt="1"/>
          </p:nvPr>
        </p:nvSpPr>
        <p:spPr>
          <a:xfrm>
            <a:off x="5011838" y="8686708"/>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38773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30606F5-658C-1F7B-48EC-2E15722A732E}"/>
              </a:ext>
            </a:extLst>
          </p:cNvPr>
          <p:cNvPicPr>
            <a:picLocks noChangeAspect="1"/>
          </p:cNvPicPr>
          <p:nvPr userDrawn="1"/>
        </p:nvPicPr>
        <p:blipFill>
          <a:blip r:embed="rId2" cstate="screen">
            <a:alphaModFix/>
            <a:extLst>
              <a:ext uri="{28A0092B-C50C-407E-A947-70E740481C1C}">
                <a14:useLocalDpi xmlns:a14="http://schemas.microsoft.com/office/drawing/2010/main"/>
              </a:ext>
            </a:extLst>
          </a:blip>
          <a:srcRect/>
          <a:stretch>
            <a:fillRect/>
          </a:stretch>
        </p:blipFill>
        <p:spPr>
          <a:xfrm>
            <a:off x="2089928" y="-1753300"/>
            <a:ext cx="6835648" cy="7131799"/>
          </a:xfrm>
          <a:custGeom>
            <a:avLst/>
            <a:gdLst>
              <a:gd name="connsiteX0" fmla="*/ 6691001 w 6835648"/>
              <a:gd name="connsiteY0" fmla="*/ 0 h 7131799"/>
              <a:gd name="connsiteX1" fmla="*/ 6835648 w 6835648"/>
              <a:gd name="connsiteY1" fmla="*/ 0 h 7131799"/>
              <a:gd name="connsiteX2" fmla="*/ 6835648 w 6835648"/>
              <a:gd name="connsiteY2" fmla="*/ 1378753 h 7131799"/>
              <a:gd name="connsiteX3" fmla="*/ 6691001 w 6835648"/>
              <a:gd name="connsiteY3" fmla="*/ 1378753 h 7131799"/>
              <a:gd name="connsiteX4" fmla="*/ 0 w 6835648"/>
              <a:gd name="connsiteY4" fmla="*/ 0 h 7131799"/>
              <a:gd name="connsiteX5" fmla="*/ 170016 w 6835648"/>
              <a:gd name="connsiteY5" fmla="*/ 0 h 7131799"/>
              <a:gd name="connsiteX6" fmla="*/ 170016 w 6835648"/>
              <a:gd name="connsiteY6" fmla="*/ 1753300 h 7131799"/>
              <a:gd name="connsiteX7" fmla="*/ 5469748 w 6835648"/>
              <a:gd name="connsiteY7" fmla="*/ 1753300 h 7131799"/>
              <a:gd name="connsiteX8" fmla="*/ 5469748 w 6835648"/>
              <a:gd name="connsiteY8" fmla="*/ 7131799 h 7131799"/>
              <a:gd name="connsiteX9" fmla="*/ 0 w 6835648"/>
              <a:gd name="connsiteY9" fmla="*/ 7131799 h 7131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48" h="7131799">
                <a:moveTo>
                  <a:pt x="6691001" y="0"/>
                </a:moveTo>
                <a:lnTo>
                  <a:pt x="6835648" y="0"/>
                </a:lnTo>
                <a:lnTo>
                  <a:pt x="6835648" y="1378753"/>
                </a:lnTo>
                <a:lnTo>
                  <a:pt x="6691001" y="1378753"/>
                </a:lnTo>
                <a:close/>
                <a:moveTo>
                  <a:pt x="0" y="0"/>
                </a:moveTo>
                <a:lnTo>
                  <a:pt x="170016" y="0"/>
                </a:lnTo>
                <a:lnTo>
                  <a:pt x="170016" y="1753300"/>
                </a:lnTo>
                <a:lnTo>
                  <a:pt x="5469748" y="1753300"/>
                </a:lnTo>
                <a:lnTo>
                  <a:pt x="5469748" y="7131799"/>
                </a:lnTo>
                <a:lnTo>
                  <a:pt x="0" y="7131799"/>
                </a:lnTo>
                <a:close/>
              </a:path>
            </a:pathLst>
          </a:custGeom>
        </p:spPr>
      </p:pic>
      <p:sp>
        <p:nvSpPr>
          <p:cNvPr id="15" name="Rectangle 14">
            <a:extLst>
              <a:ext uri="{FF2B5EF4-FFF2-40B4-BE49-F238E27FC236}">
                <a16:creationId xmlns:a16="http://schemas.microsoft.com/office/drawing/2014/main" id="{FD04AD2D-BC29-776D-FD48-BD1499116838}"/>
              </a:ext>
            </a:extLst>
          </p:cNvPr>
          <p:cNvSpPr/>
          <p:nvPr userDrawn="1"/>
        </p:nvSpPr>
        <p:spPr>
          <a:xfrm>
            <a:off x="-25603" y="1530175"/>
            <a:ext cx="4326669"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4" name="Picture Placeholder 13">
            <a:extLst>
              <a:ext uri="{FF2B5EF4-FFF2-40B4-BE49-F238E27FC236}">
                <a16:creationId xmlns:a16="http://schemas.microsoft.com/office/drawing/2014/main" id="{91383543-1815-98EC-843F-A530F1E1CC3F}"/>
              </a:ext>
            </a:extLst>
          </p:cNvPr>
          <p:cNvSpPr>
            <a:spLocks noGrp="1"/>
          </p:cNvSpPr>
          <p:nvPr>
            <p:ph type="pic" sz="quarter" idx="51"/>
          </p:nvPr>
        </p:nvSpPr>
        <p:spPr>
          <a:xfrm>
            <a:off x="2783121" y="0"/>
            <a:ext cx="4789072" cy="4566547"/>
          </a:xfrm>
          <a:custGeom>
            <a:avLst/>
            <a:gdLst>
              <a:gd name="connsiteX0" fmla="*/ 624662 w 4789072"/>
              <a:gd name="connsiteY0" fmla="*/ 0 h 4566547"/>
              <a:gd name="connsiteX1" fmla="*/ 4789072 w 4789072"/>
              <a:gd name="connsiteY1" fmla="*/ 0 h 4566547"/>
              <a:gd name="connsiteX2" fmla="*/ 4789072 w 4789072"/>
              <a:gd name="connsiteY2" fmla="*/ 3714815 h 4566547"/>
              <a:gd name="connsiteX3" fmla="*/ 4758608 w 4789072"/>
              <a:gd name="connsiteY3" fmla="*/ 3748335 h 4566547"/>
              <a:gd name="connsiteX4" fmla="*/ 2783268 w 4789072"/>
              <a:gd name="connsiteY4" fmla="*/ 4566547 h 4566547"/>
              <a:gd name="connsiteX5" fmla="*/ 4138 w 4789072"/>
              <a:gd name="connsiteY5" fmla="*/ 2058620 h 4566547"/>
              <a:gd name="connsiteX6" fmla="*/ 0 w 4789072"/>
              <a:gd name="connsiteY6" fmla="*/ 1976663 h 4566547"/>
              <a:gd name="connsiteX7" fmla="*/ 1517945 w 4789072"/>
              <a:gd name="connsiteY7" fmla="*/ 1976663 h 4566547"/>
              <a:gd name="connsiteX8" fmla="*/ 1517945 w 4789072"/>
              <a:gd name="connsiteY8" fmla="*/ 1530175 h 4566547"/>
              <a:gd name="connsiteX9" fmla="*/ 1046 w 4789072"/>
              <a:gd name="connsiteY9" fmla="*/ 1530175 h 4566547"/>
              <a:gd name="connsiteX10" fmla="*/ 21903 w 4789072"/>
              <a:gd name="connsiteY10" fmla="*/ 1347564 h 4566547"/>
              <a:gd name="connsiteX11" fmla="*/ 466810 w 4789072"/>
              <a:gd name="connsiteY11" fmla="*/ 211093 h 456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9072" h="4566547">
                <a:moveTo>
                  <a:pt x="624662" y="0"/>
                </a:moveTo>
                <a:lnTo>
                  <a:pt x="4789072" y="0"/>
                </a:lnTo>
                <a:lnTo>
                  <a:pt x="4789072" y="3714815"/>
                </a:lnTo>
                <a:lnTo>
                  <a:pt x="4758608" y="3748335"/>
                </a:lnTo>
                <a:cubicBezTo>
                  <a:pt x="4253074" y="4253868"/>
                  <a:pt x="3554686" y="4566547"/>
                  <a:pt x="2783268" y="4566547"/>
                </a:cubicBezTo>
                <a:cubicBezTo>
                  <a:pt x="1336858" y="4566547"/>
                  <a:pt x="147196" y="3467285"/>
                  <a:pt x="4138" y="2058620"/>
                </a:cubicBezTo>
                <a:lnTo>
                  <a:pt x="0" y="1976663"/>
                </a:lnTo>
                <a:lnTo>
                  <a:pt x="1517945" y="1976663"/>
                </a:lnTo>
                <a:lnTo>
                  <a:pt x="1517945" y="1530175"/>
                </a:lnTo>
                <a:lnTo>
                  <a:pt x="1046" y="1530175"/>
                </a:lnTo>
                <a:lnTo>
                  <a:pt x="21903" y="1347564"/>
                </a:lnTo>
                <a:cubicBezTo>
                  <a:pt x="85489" y="931416"/>
                  <a:pt x="240900" y="545484"/>
                  <a:pt x="466810" y="211093"/>
                </a:cubicBezTo>
                <a:close/>
              </a:path>
            </a:pathLst>
          </a:custGeom>
        </p:spPr>
        <p:txBody>
          <a:bodyPr wrap="square">
            <a:noAutofit/>
          </a:bodyPr>
          <a:lstStyle/>
          <a:p>
            <a:endParaRPr lang="en-GB"/>
          </a:p>
        </p:txBody>
      </p:sp>
      <p:sp>
        <p:nvSpPr>
          <p:cNvPr id="10" name="Text Placeholder 32">
            <a:extLst>
              <a:ext uri="{FF2B5EF4-FFF2-40B4-BE49-F238E27FC236}">
                <a16:creationId xmlns:a16="http://schemas.microsoft.com/office/drawing/2014/main" id="{8F305710-49CE-2CD1-A190-0899D236C5C3}"/>
              </a:ext>
            </a:extLst>
          </p:cNvPr>
          <p:cNvSpPr>
            <a:spLocks noGrp="1"/>
          </p:cNvSpPr>
          <p:nvPr>
            <p:ph type="body" sz="quarter" idx="17" hasCustomPrompt="1"/>
          </p:nvPr>
        </p:nvSpPr>
        <p:spPr>
          <a:xfrm>
            <a:off x="0" y="1538257"/>
            <a:ext cx="4301066"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9" name="Text Placeholder 32">
            <a:extLst>
              <a:ext uri="{FF2B5EF4-FFF2-40B4-BE49-F238E27FC236}">
                <a16:creationId xmlns:a16="http://schemas.microsoft.com/office/drawing/2014/main" id="{959F6218-D33D-7104-2D83-FB7D29B59E78}"/>
              </a:ext>
            </a:extLst>
          </p:cNvPr>
          <p:cNvSpPr>
            <a:spLocks noGrp="1"/>
          </p:cNvSpPr>
          <p:nvPr>
            <p:ph type="body" sz="quarter" idx="48" hasCustomPrompt="1"/>
          </p:nvPr>
        </p:nvSpPr>
        <p:spPr>
          <a:xfrm>
            <a:off x="2277980" y="6148998"/>
            <a:ext cx="492596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Text Placeholder 32">
            <a:extLst>
              <a:ext uri="{FF2B5EF4-FFF2-40B4-BE49-F238E27FC236}">
                <a16:creationId xmlns:a16="http://schemas.microsoft.com/office/drawing/2014/main" id="{59372EE0-CF07-7283-DE74-9CA95690F266}"/>
              </a:ext>
            </a:extLst>
          </p:cNvPr>
          <p:cNvSpPr>
            <a:spLocks noGrp="1"/>
          </p:cNvSpPr>
          <p:nvPr>
            <p:ph type="body" sz="quarter" idx="49" hasCustomPrompt="1"/>
          </p:nvPr>
        </p:nvSpPr>
        <p:spPr>
          <a:xfrm>
            <a:off x="2259944" y="5481294"/>
            <a:ext cx="4925962"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31" name="Text Placeholder 32">
            <a:extLst>
              <a:ext uri="{FF2B5EF4-FFF2-40B4-BE49-F238E27FC236}">
                <a16:creationId xmlns:a16="http://schemas.microsoft.com/office/drawing/2014/main" id="{79513FAF-DD48-EB4B-4C3D-EBF815669A32}"/>
              </a:ext>
            </a:extLst>
          </p:cNvPr>
          <p:cNvSpPr>
            <a:spLocks noGrp="1"/>
          </p:cNvSpPr>
          <p:nvPr>
            <p:ph type="body" sz="quarter" idx="50" hasCustomPrompt="1"/>
          </p:nvPr>
        </p:nvSpPr>
        <p:spPr>
          <a:xfrm>
            <a:off x="2277980" y="6996841"/>
            <a:ext cx="4925962" cy="234943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32" name="Straight Connector 31">
            <a:extLst>
              <a:ext uri="{FF2B5EF4-FFF2-40B4-BE49-F238E27FC236}">
                <a16:creationId xmlns:a16="http://schemas.microsoft.com/office/drawing/2014/main" id="{E0FAE6EC-3AD2-E0D5-6902-27FC5B263F8B}"/>
              </a:ext>
            </a:extLst>
          </p:cNvPr>
          <p:cNvCxnSpPr>
            <a:cxnSpLocks/>
          </p:cNvCxnSpPr>
          <p:nvPr userDrawn="1"/>
        </p:nvCxnSpPr>
        <p:spPr>
          <a:xfrm flipV="1">
            <a:off x="2277980" y="6057133"/>
            <a:ext cx="5294213" cy="26376"/>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Google Shape;620;g2fda190aa30_1_611">
            <a:extLst>
              <a:ext uri="{FF2B5EF4-FFF2-40B4-BE49-F238E27FC236}">
                <a16:creationId xmlns:a16="http://schemas.microsoft.com/office/drawing/2014/main" id="{B0DD5FA3-0226-133C-F766-90884C9F6D23}"/>
              </a:ext>
            </a:extLst>
          </p:cNvPr>
          <p:cNvSpPr txBox="1"/>
          <p:nvPr userDrawn="1"/>
        </p:nvSpPr>
        <p:spPr>
          <a:xfrm>
            <a:off x="6713756" y="10028654"/>
            <a:ext cx="374400" cy="4659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GB" sz="700" b="0" i="0">
                <a:solidFill>
                  <a:srgbClr val="8AC03B"/>
                </a:solidFill>
                <a:latin typeface="Calibri"/>
                <a:ea typeface="Calibri"/>
                <a:cs typeface="Calibri"/>
                <a:sym typeface="Calibri"/>
              </a:rPr>
              <a:t>‹N°›</a:t>
            </a:fld>
            <a:endParaRPr sz="700" b="0" i="0">
              <a:solidFill>
                <a:srgbClr val="8AC03B"/>
              </a:solidFill>
              <a:latin typeface="Calibri"/>
              <a:ea typeface="Calibri"/>
              <a:cs typeface="Calibri"/>
              <a:sym typeface="Calibri"/>
            </a:endParaRPr>
          </a:p>
        </p:txBody>
      </p:sp>
      <p:sp>
        <p:nvSpPr>
          <p:cNvPr id="7" name="Google Shape;621;g2fda190aa30_1_611">
            <a:extLst>
              <a:ext uri="{FF2B5EF4-FFF2-40B4-BE49-F238E27FC236}">
                <a16:creationId xmlns:a16="http://schemas.microsoft.com/office/drawing/2014/main" id="{C23C7C74-EEAF-A013-A659-6D23844BEAB7}"/>
              </a:ext>
            </a:extLst>
          </p:cNvPr>
          <p:cNvSpPr txBox="1"/>
          <p:nvPr userDrawn="1"/>
        </p:nvSpPr>
        <p:spPr>
          <a:xfrm>
            <a:off x="1948383" y="9779577"/>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8" name="Google Shape;622;g2fda190aa30_1_611">
            <a:extLst>
              <a:ext uri="{FF2B5EF4-FFF2-40B4-BE49-F238E27FC236}">
                <a16:creationId xmlns:a16="http://schemas.microsoft.com/office/drawing/2014/main" id="{793878C4-CFFD-FC20-8B77-F6D935CDFC53}"/>
              </a:ext>
            </a:extLst>
          </p:cNvPr>
          <p:cNvSpPr/>
          <p:nvPr userDrawn="1"/>
        </p:nvSpPr>
        <p:spPr>
          <a:xfrm>
            <a:off x="1589709" y="942761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9" name="Google Shape;623;g2fda190aa30_1_611">
            <a:extLst>
              <a:ext uri="{FF2B5EF4-FFF2-40B4-BE49-F238E27FC236}">
                <a16:creationId xmlns:a16="http://schemas.microsoft.com/office/drawing/2014/main" id="{4064D5E9-C1E2-7627-2ACA-CCE0ADDF9935}"/>
              </a:ext>
            </a:extLst>
          </p:cNvPr>
          <p:cNvPicPr preferRelativeResize="0"/>
          <p:nvPr userDrawn="1"/>
        </p:nvPicPr>
        <p:blipFill rotWithShape="1">
          <a:blip r:embed="rId3">
            <a:alphaModFix/>
          </a:blip>
          <a:srcRect/>
          <a:stretch/>
        </p:blipFill>
        <p:spPr>
          <a:xfrm>
            <a:off x="324486" y="934540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8F9B7E7F-8CF0-64A3-86CD-CC3C03B82A14}"/>
              </a:ext>
            </a:extLst>
          </p:cNvPr>
          <p:cNvPicPr preferRelativeResize="0"/>
          <p:nvPr userDrawn="1"/>
        </p:nvPicPr>
        <p:blipFill rotWithShape="1">
          <a:blip r:embed="rId4">
            <a:alphaModFix/>
          </a:blip>
          <a:srcRect/>
          <a:stretch/>
        </p:blipFill>
        <p:spPr>
          <a:xfrm>
            <a:off x="314578" y="9857496"/>
            <a:ext cx="1724688" cy="433251"/>
          </a:xfrm>
          <a:prstGeom prst="rect">
            <a:avLst/>
          </a:prstGeom>
          <a:noFill/>
          <a:ln>
            <a:noFill/>
          </a:ln>
        </p:spPr>
      </p:pic>
    </p:spTree>
    <p:extLst>
      <p:ext uri="{BB962C8B-B14F-4D97-AF65-F5344CB8AC3E}">
        <p14:creationId xmlns:p14="http://schemas.microsoft.com/office/powerpoint/2010/main" val="358799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gazine/Newsletter Cover">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DA5D47D1-2E4D-53CD-5BC3-8F1CDDFDBF9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96" name="Text Placeholder 32">
            <a:extLst>
              <a:ext uri="{FF2B5EF4-FFF2-40B4-BE49-F238E27FC236}">
                <a16:creationId xmlns:a16="http://schemas.microsoft.com/office/drawing/2014/main" id="{ECA6C077-5204-6C4D-9FFA-06AB7E6C2557}"/>
              </a:ext>
            </a:extLst>
          </p:cNvPr>
          <p:cNvSpPr>
            <a:spLocks noGrp="1"/>
          </p:cNvSpPr>
          <p:nvPr>
            <p:ph type="body" sz="quarter" idx="34" hasCustomPrompt="1"/>
          </p:nvPr>
        </p:nvSpPr>
        <p:spPr>
          <a:xfrm>
            <a:off x="6507413" y="3867270"/>
            <a:ext cx="1081492" cy="411620"/>
          </a:xfrm>
        </p:spPr>
        <p:txBody>
          <a:bodyPr anchor="ctr">
            <a:noAutofit/>
          </a:bodyPr>
          <a:lstStyle>
            <a:lvl1pPr marL="0" indent="0" algn="l">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03.01.2023</a:t>
            </a:r>
            <a:endParaRPr lang="en-US" dirty="0"/>
          </a:p>
        </p:txBody>
      </p:sp>
      <p:sp>
        <p:nvSpPr>
          <p:cNvPr id="951" name="Text Placeholder 32">
            <a:extLst>
              <a:ext uri="{FF2B5EF4-FFF2-40B4-BE49-F238E27FC236}">
                <a16:creationId xmlns:a16="http://schemas.microsoft.com/office/drawing/2014/main" id="{5B25CC80-B1CE-B74C-877E-AE820AED9FCB}"/>
              </a:ext>
            </a:extLst>
          </p:cNvPr>
          <p:cNvSpPr>
            <a:spLocks noGrp="1"/>
          </p:cNvSpPr>
          <p:nvPr userDrawn="1">
            <p:ph type="body" sz="quarter" idx="46" hasCustomPrompt="1"/>
          </p:nvPr>
        </p:nvSpPr>
        <p:spPr>
          <a:xfrm>
            <a:off x="336028" y="2871681"/>
            <a:ext cx="3383477"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952" name="Text Placeholder 32">
            <a:extLst>
              <a:ext uri="{FF2B5EF4-FFF2-40B4-BE49-F238E27FC236}">
                <a16:creationId xmlns:a16="http://schemas.microsoft.com/office/drawing/2014/main" id="{ED82B23B-FF73-0D4C-801A-57724D278473}"/>
              </a:ext>
            </a:extLst>
          </p:cNvPr>
          <p:cNvSpPr>
            <a:spLocks noGrp="1"/>
          </p:cNvSpPr>
          <p:nvPr userDrawn="1">
            <p:ph type="body" sz="quarter" idx="47" hasCustomPrompt="1"/>
          </p:nvPr>
        </p:nvSpPr>
        <p:spPr>
          <a:xfrm>
            <a:off x="317992" y="2203977"/>
            <a:ext cx="3383477"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957" name="Text Placeholder 32">
            <a:extLst>
              <a:ext uri="{FF2B5EF4-FFF2-40B4-BE49-F238E27FC236}">
                <a16:creationId xmlns:a16="http://schemas.microsoft.com/office/drawing/2014/main" id="{14453E36-43B2-A742-AAE1-1D6615402456}"/>
              </a:ext>
            </a:extLst>
          </p:cNvPr>
          <p:cNvSpPr>
            <a:spLocks noGrp="1"/>
          </p:cNvSpPr>
          <p:nvPr userDrawn="1">
            <p:ph type="body" sz="quarter" idx="48" hasCustomPrompt="1"/>
          </p:nvPr>
        </p:nvSpPr>
        <p:spPr>
          <a:xfrm>
            <a:off x="5784170" y="3868154"/>
            <a:ext cx="1066605" cy="411620"/>
          </a:xfrm>
        </p:spPr>
        <p:txBody>
          <a:bodyPr anchor="ctr">
            <a:noAutofit/>
          </a:bodyPr>
          <a:lstStyle>
            <a:lvl1pPr marL="0" indent="0" algn="l">
              <a:buNone/>
              <a:defRPr sz="10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ISSUE 1 |</a:t>
            </a:r>
            <a:endParaRPr lang="en-US" dirty="0"/>
          </a:p>
        </p:txBody>
      </p:sp>
      <p:sp>
        <p:nvSpPr>
          <p:cNvPr id="26" name="Freeform 25">
            <a:extLst>
              <a:ext uri="{FF2B5EF4-FFF2-40B4-BE49-F238E27FC236}">
                <a16:creationId xmlns:a16="http://schemas.microsoft.com/office/drawing/2014/main" id="{824723B6-F575-08AD-98AE-555F9A51F052}"/>
              </a:ext>
            </a:extLst>
          </p:cNvPr>
          <p:cNvSpPr/>
          <p:nvPr userDrawn="1"/>
        </p:nvSpPr>
        <p:spPr>
          <a:xfrm>
            <a:off x="-3025" y="3830750"/>
            <a:ext cx="5181224" cy="5919178"/>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06" name="Text Placeholder 32">
            <a:extLst>
              <a:ext uri="{FF2B5EF4-FFF2-40B4-BE49-F238E27FC236}">
                <a16:creationId xmlns:a16="http://schemas.microsoft.com/office/drawing/2014/main" id="{D17BC012-D9EA-534A-BEFC-2C2863DD8823}"/>
              </a:ext>
            </a:extLst>
          </p:cNvPr>
          <p:cNvSpPr>
            <a:spLocks noGrp="1"/>
          </p:cNvSpPr>
          <p:nvPr userDrawn="1">
            <p:ph type="body" sz="quarter" idx="14" hasCustomPrompt="1"/>
          </p:nvPr>
        </p:nvSpPr>
        <p:spPr>
          <a:xfrm>
            <a:off x="644309" y="557455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1</a:t>
            </a:r>
            <a:endParaRPr lang="en-US" dirty="0"/>
          </a:p>
        </p:txBody>
      </p:sp>
      <p:sp>
        <p:nvSpPr>
          <p:cNvPr id="307" name="Text Placeholder 32">
            <a:extLst>
              <a:ext uri="{FF2B5EF4-FFF2-40B4-BE49-F238E27FC236}">
                <a16:creationId xmlns:a16="http://schemas.microsoft.com/office/drawing/2014/main" id="{382A08F1-9E54-5648-BB22-C9AF6ACC09EB}"/>
              </a:ext>
            </a:extLst>
          </p:cNvPr>
          <p:cNvSpPr>
            <a:spLocks noGrp="1"/>
          </p:cNvSpPr>
          <p:nvPr userDrawn="1">
            <p:ph type="body" sz="quarter" idx="15" hasCustomPrompt="1"/>
          </p:nvPr>
        </p:nvSpPr>
        <p:spPr>
          <a:xfrm>
            <a:off x="1258920" y="556473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08" name="Text Placeholder 32">
            <a:extLst>
              <a:ext uri="{FF2B5EF4-FFF2-40B4-BE49-F238E27FC236}">
                <a16:creationId xmlns:a16="http://schemas.microsoft.com/office/drawing/2014/main" id="{3DB9BB93-CE9E-B84F-BB30-28EF773833E9}"/>
              </a:ext>
            </a:extLst>
          </p:cNvPr>
          <p:cNvSpPr>
            <a:spLocks noGrp="1"/>
          </p:cNvSpPr>
          <p:nvPr userDrawn="1">
            <p:ph type="body" sz="quarter" idx="16" hasCustomPrompt="1"/>
          </p:nvPr>
        </p:nvSpPr>
        <p:spPr>
          <a:xfrm>
            <a:off x="644309" y="616286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2</a:t>
            </a:r>
            <a:endParaRPr lang="en-US" dirty="0"/>
          </a:p>
        </p:txBody>
      </p:sp>
      <p:sp>
        <p:nvSpPr>
          <p:cNvPr id="309" name="Text Placeholder 32">
            <a:extLst>
              <a:ext uri="{FF2B5EF4-FFF2-40B4-BE49-F238E27FC236}">
                <a16:creationId xmlns:a16="http://schemas.microsoft.com/office/drawing/2014/main" id="{75FF6FF5-50D5-024F-8A24-1F56A4BB1620}"/>
              </a:ext>
            </a:extLst>
          </p:cNvPr>
          <p:cNvSpPr>
            <a:spLocks noGrp="1"/>
          </p:cNvSpPr>
          <p:nvPr userDrawn="1">
            <p:ph type="body" sz="quarter" idx="17" hasCustomPrompt="1"/>
          </p:nvPr>
        </p:nvSpPr>
        <p:spPr>
          <a:xfrm>
            <a:off x="1258920" y="616266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0" name="Text Placeholder 32">
            <a:extLst>
              <a:ext uri="{FF2B5EF4-FFF2-40B4-BE49-F238E27FC236}">
                <a16:creationId xmlns:a16="http://schemas.microsoft.com/office/drawing/2014/main" id="{D5FEB1B5-8091-D241-825E-C6721C051129}"/>
              </a:ext>
            </a:extLst>
          </p:cNvPr>
          <p:cNvSpPr>
            <a:spLocks noGrp="1"/>
          </p:cNvSpPr>
          <p:nvPr userDrawn="1">
            <p:ph type="body" sz="quarter" idx="18" hasCustomPrompt="1"/>
          </p:nvPr>
        </p:nvSpPr>
        <p:spPr>
          <a:xfrm>
            <a:off x="644309" y="675117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3</a:t>
            </a:r>
            <a:endParaRPr lang="en-US" dirty="0"/>
          </a:p>
        </p:txBody>
      </p:sp>
      <p:sp>
        <p:nvSpPr>
          <p:cNvPr id="311" name="Text Placeholder 32">
            <a:extLst>
              <a:ext uri="{FF2B5EF4-FFF2-40B4-BE49-F238E27FC236}">
                <a16:creationId xmlns:a16="http://schemas.microsoft.com/office/drawing/2014/main" id="{BAC969AF-A73C-7A4B-9CA1-3361BC420950}"/>
              </a:ext>
            </a:extLst>
          </p:cNvPr>
          <p:cNvSpPr>
            <a:spLocks noGrp="1"/>
          </p:cNvSpPr>
          <p:nvPr userDrawn="1">
            <p:ph type="body" sz="quarter" idx="19" hasCustomPrompt="1"/>
          </p:nvPr>
        </p:nvSpPr>
        <p:spPr>
          <a:xfrm>
            <a:off x="1258920" y="676060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2" name="Text Placeholder 32">
            <a:extLst>
              <a:ext uri="{FF2B5EF4-FFF2-40B4-BE49-F238E27FC236}">
                <a16:creationId xmlns:a16="http://schemas.microsoft.com/office/drawing/2014/main" id="{343765AB-3721-9749-A9F9-DF462E313BEA}"/>
              </a:ext>
            </a:extLst>
          </p:cNvPr>
          <p:cNvSpPr>
            <a:spLocks noGrp="1"/>
          </p:cNvSpPr>
          <p:nvPr userDrawn="1">
            <p:ph type="body" sz="quarter" idx="20" hasCustomPrompt="1"/>
          </p:nvPr>
        </p:nvSpPr>
        <p:spPr>
          <a:xfrm>
            <a:off x="644309" y="733948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4</a:t>
            </a:r>
            <a:endParaRPr lang="en-US" dirty="0"/>
          </a:p>
        </p:txBody>
      </p:sp>
      <p:sp>
        <p:nvSpPr>
          <p:cNvPr id="313" name="Text Placeholder 32">
            <a:extLst>
              <a:ext uri="{FF2B5EF4-FFF2-40B4-BE49-F238E27FC236}">
                <a16:creationId xmlns:a16="http://schemas.microsoft.com/office/drawing/2014/main" id="{9889A35B-E120-8E49-A5B4-C5FCFCF87EC6}"/>
              </a:ext>
            </a:extLst>
          </p:cNvPr>
          <p:cNvSpPr>
            <a:spLocks noGrp="1"/>
          </p:cNvSpPr>
          <p:nvPr userDrawn="1">
            <p:ph type="body" sz="quarter" idx="21" hasCustomPrompt="1"/>
          </p:nvPr>
        </p:nvSpPr>
        <p:spPr>
          <a:xfrm>
            <a:off x="1258920" y="735853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4" name="Text Placeholder 32">
            <a:extLst>
              <a:ext uri="{FF2B5EF4-FFF2-40B4-BE49-F238E27FC236}">
                <a16:creationId xmlns:a16="http://schemas.microsoft.com/office/drawing/2014/main" id="{C4311BDE-0796-C64F-9A76-1278AE3223D2}"/>
              </a:ext>
            </a:extLst>
          </p:cNvPr>
          <p:cNvSpPr>
            <a:spLocks noGrp="1"/>
          </p:cNvSpPr>
          <p:nvPr userDrawn="1">
            <p:ph type="body" sz="quarter" idx="22" hasCustomPrompt="1"/>
          </p:nvPr>
        </p:nvSpPr>
        <p:spPr>
          <a:xfrm>
            <a:off x="644309" y="792779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5</a:t>
            </a:r>
            <a:endParaRPr lang="en-US" dirty="0"/>
          </a:p>
        </p:txBody>
      </p:sp>
      <p:sp>
        <p:nvSpPr>
          <p:cNvPr id="315" name="Text Placeholder 32">
            <a:extLst>
              <a:ext uri="{FF2B5EF4-FFF2-40B4-BE49-F238E27FC236}">
                <a16:creationId xmlns:a16="http://schemas.microsoft.com/office/drawing/2014/main" id="{9FC9CF8B-67BA-EC41-A4A7-5C8AC34284B1}"/>
              </a:ext>
            </a:extLst>
          </p:cNvPr>
          <p:cNvSpPr>
            <a:spLocks noGrp="1"/>
          </p:cNvSpPr>
          <p:nvPr userDrawn="1">
            <p:ph type="body" sz="quarter" idx="23" hasCustomPrompt="1"/>
          </p:nvPr>
        </p:nvSpPr>
        <p:spPr>
          <a:xfrm>
            <a:off x="1258920" y="795647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6" name="Text Placeholder 32">
            <a:extLst>
              <a:ext uri="{FF2B5EF4-FFF2-40B4-BE49-F238E27FC236}">
                <a16:creationId xmlns:a16="http://schemas.microsoft.com/office/drawing/2014/main" id="{AF4A4BF6-A11E-FF41-A48C-590E8063A5B7}"/>
              </a:ext>
            </a:extLst>
          </p:cNvPr>
          <p:cNvSpPr>
            <a:spLocks noGrp="1"/>
          </p:cNvSpPr>
          <p:nvPr userDrawn="1">
            <p:ph type="body" sz="quarter" idx="24" hasCustomPrompt="1"/>
          </p:nvPr>
        </p:nvSpPr>
        <p:spPr>
          <a:xfrm>
            <a:off x="644309" y="8516101"/>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6</a:t>
            </a:r>
            <a:endParaRPr lang="en-US" dirty="0"/>
          </a:p>
        </p:txBody>
      </p:sp>
      <p:sp>
        <p:nvSpPr>
          <p:cNvPr id="317" name="Text Placeholder 32">
            <a:extLst>
              <a:ext uri="{FF2B5EF4-FFF2-40B4-BE49-F238E27FC236}">
                <a16:creationId xmlns:a16="http://schemas.microsoft.com/office/drawing/2014/main" id="{90821062-2E4A-054F-9C7C-75FAB0DD6336}"/>
              </a:ext>
            </a:extLst>
          </p:cNvPr>
          <p:cNvSpPr>
            <a:spLocks noGrp="1"/>
          </p:cNvSpPr>
          <p:nvPr userDrawn="1">
            <p:ph type="body" sz="quarter" idx="25" hasCustomPrompt="1"/>
          </p:nvPr>
        </p:nvSpPr>
        <p:spPr>
          <a:xfrm>
            <a:off x="1258920" y="8554410"/>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955" name="Text Placeholder 32">
            <a:extLst>
              <a:ext uri="{FF2B5EF4-FFF2-40B4-BE49-F238E27FC236}">
                <a16:creationId xmlns:a16="http://schemas.microsoft.com/office/drawing/2014/main" id="{333B2BA7-6721-2145-A936-107B17A549E6}"/>
              </a:ext>
            </a:extLst>
          </p:cNvPr>
          <p:cNvSpPr>
            <a:spLocks noGrp="1"/>
          </p:cNvSpPr>
          <p:nvPr userDrawn="1">
            <p:ph type="body" sz="quarter" idx="13" hasCustomPrompt="1"/>
          </p:nvPr>
        </p:nvSpPr>
        <p:spPr>
          <a:xfrm>
            <a:off x="539608" y="4732051"/>
            <a:ext cx="3794482" cy="722327"/>
          </a:xfrm>
        </p:spPr>
        <p:txBody>
          <a:bodyPr>
            <a:noAutofit/>
          </a:bodyPr>
          <a:lstStyle>
            <a:lvl1pPr marL="0" indent="0" algn="l">
              <a:lnSpc>
                <a:spcPct val="100000"/>
              </a:lnSpc>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What’s Inside…</a:t>
            </a:r>
            <a:endParaRPr lang="en-US" dirty="0"/>
          </a:p>
        </p:txBody>
      </p:sp>
      <p:grpSp>
        <p:nvGrpSpPr>
          <p:cNvPr id="897" name="Group 896">
            <a:extLst>
              <a:ext uri="{FF2B5EF4-FFF2-40B4-BE49-F238E27FC236}">
                <a16:creationId xmlns:a16="http://schemas.microsoft.com/office/drawing/2014/main" id="{960F2289-09B7-A769-4059-857B88CBDC65}"/>
              </a:ext>
            </a:extLst>
          </p:cNvPr>
          <p:cNvGrpSpPr/>
          <p:nvPr userDrawn="1"/>
        </p:nvGrpSpPr>
        <p:grpSpPr>
          <a:xfrm>
            <a:off x="628267" y="6075645"/>
            <a:ext cx="3705823" cy="2967449"/>
            <a:chOff x="-3025" y="5942032"/>
            <a:chExt cx="3207651" cy="2490651"/>
          </a:xfrm>
        </p:grpSpPr>
        <p:cxnSp>
          <p:nvCxnSpPr>
            <p:cNvPr id="6" name="Straight Connector 5">
              <a:extLst>
                <a:ext uri="{FF2B5EF4-FFF2-40B4-BE49-F238E27FC236}">
                  <a16:creationId xmlns:a16="http://schemas.microsoft.com/office/drawing/2014/main" id="{57F303C9-5E96-9AD9-1F42-0C74B9CE06C9}"/>
                </a:ext>
              </a:extLst>
            </p:cNvPr>
            <p:cNvCxnSpPr>
              <a:cxnSpLocks/>
            </p:cNvCxnSpPr>
            <p:nvPr userDrawn="1"/>
          </p:nvCxnSpPr>
          <p:spPr>
            <a:xfrm>
              <a:off x="0" y="594203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388D815-23A5-026E-1AAC-928DC71DB20A}"/>
                </a:ext>
              </a:extLst>
            </p:cNvPr>
            <p:cNvCxnSpPr>
              <a:cxnSpLocks/>
            </p:cNvCxnSpPr>
            <p:nvPr userDrawn="1"/>
          </p:nvCxnSpPr>
          <p:spPr>
            <a:xfrm>
              <a:off x="-3025" y="6440162"/>
              <a:ext cx="320765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5B910E-9013-72F3-89F3-342960CE179D}"/>
                </a:ext>
              </a:extLst>
            </p:cNvPr>
            <p:cNvCxnSpPr>
              <a:cxnSpLocks/>
            </p:cNvCxnSpPr>
            <p:nvPr userDrawn="1"/>
          </p:nvCxnSpPr>
          <p:spPr>
            <a:xfrm>
              <a:off x="0" y="693829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F69F735-B873-B958-D2A8-D2642EE7BEEA}"/>
                </a:ext>
              </a:extLst>
            </p:cNvPr>
            <p:cNvCxnSpPr>
              <a:cxnSpLocks/>
            </p:cNvCxnSpPr>
            <p:nvPr userDrawn="1"/>
          </p:nvCxnSpPr>
          <p:spPr>
            <a:xfrm>
              <a:off x="0" y="743642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98235DC-D91B-C7CA-69C8-02109E7CD22C}"/>
                </a:ext>
              </a:extLst>
            </p:cNvPr>
            <p:cNvCxnSpPr>
              <a:cxnSpLocks/>
            </p:cNvCxnSpPr>
            <p:nvPr userDrawn="1"/>
          </p:nvCxnSpPr>
          <p:spPr>
            <a:xfrm>
              <a:off x="0" y="793455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640BF19-A7BE-FE95-C650-E84C45F76C62}"/>
                </a:ext>
              </a:extLst>
            </p:cNvPr>
            <p:cNvCxnSpPr>
              <a:cxnSpLocks/>
            </p:cNvCxnSpPr>
            <p:nvPr userDrawn="1"/>
          </p:nvCxnSpPr>
          <p:spPr>
            <a:xfrm>
              <a:off x="0" y="8417115"/>
              <a:ext cx="3204626" cy="155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Rectangle 62">
            <a:extLst>
              <a:ext uri="{FF2B5EF4-FFF2-40B4-BE49-F238E27FC236}">
                <a16:creationId xmlns:a16="http://schemas.microsoft.com/office/drawing/2014/main" id="{36CCC5E1-7D22-B178-317D-4938605F670F}"/>
              </a:ext>
            </a:extLst>
          </p:cNvPr>
          <p:cNvSpPr/>
          <p:nvPr userDrawn="1"/>
        </p:nvSpPr>
        <p:spPr>
          <a:xfrm>
            <a:off x="-3025" y="9279437"/>
            <a:ext cx="3836256" cy="53196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96" name="Text Placeholder 32">
            <a:extLst>
              <a:ext uri="{FF2B5EF4-FFF2-40B4-BE49-F238E27FC236}">
                <a16:creationId xmlns:a16="http://schemas.microsoft.com/office/drawing/2014/main" id="{7B30A735-15EC-EACA-B538-641B72ABBA35}"/>
              </a:ext>
            </a:extLst>
          </p:cNvPr>
          <p:cNvSpPr>
            <a:spLocks noGrp="1"/>
          </p:cNvSpPr>
          <p:nvPr>
            <p:ph type="body" sz="quarter" idx="50" hasCustomPrompt="1"/>
          </p:nvPr>
        </p:nvSpPr>
        <p:spPr>
          <a:xfrm>
            <a:off x="19827" y="9343352"/>
            <a:ext cx="3794482" cy="497021"/>
          </a:xfrm>
        </p:spPr>
        <p:txBody>
          <a:bodyPr anchor="t">
            <a:noAutofit/>
          </a:bodyPr>
          <a:lstStyle>
            <a:lvl1pPr marL="0" indent="0" algn="ctr">
              <a:lnSpc>
                <a:spcPct val="100000"/>
              </a:lnSpc>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cxnSp>
        <p:nvCxnSpPr>
          <p:cNvPr id="900" name="Straight Connector 899">
            <a:extLst>
              <a:ext uri="{FF2B5EF4-FFF2-40B4-BE49-F238E27FC236}">
                <a16:creationId xmlns:a16="http://schemas.microsoft.com/office/drawing/2014/main" id="{A5FAE43B-7996-437F-8774-15C5BE016BEA}"/>
              </a:ext>
            </a:extLst>
          </p:cNvPr>
          <p:cNvCxnSpPr>
            <a:cxnSpLocks/>
          </p:cNvCxnSpPr>
          <p:nvPr userDrawn="1"/>
        </p:nvCxnSpPr>
        <p:spPr>
          <a:xfrm>
            <a:off x="-3025" y="2857609"/>
            <a:ext cx="3769765"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4CB85CB-0392-AF53-481F-5411CE6D8462}"/>
              </a:ext>
            </a:extLst>
          </p:cNvPr>
          <p:cNvSpPr txBox="1"/>
          <p:nvPr userDrawn="1"/>
        </p:nvSpPr>
        <p:spPr>
          <a:xfrm>
            <a:off x="317992" y="10005335"/>
            <a:ext cx="5181224" cy="630942"/>
          </a:xfrm>
          <a:prstGeom prst="rect">
            <a:avLst/>
          </a:prstGeom>
          <a:noFill/>
        </p:spPr>
        <p:txBody>
          <a:bodyPr wrap="square">
            <a:spAutoFit/>
          </a:bodyPr>
          <a:lstStyle/>
          <a:p>
            <a:pPr algn="just"/>
            <a:r>
              <a:rPr lang="en-US" sz="700" b="0" i="0">
                <a:solidFill>
                  <a:srgbClr val="6D6E71"/>
                </a:solidFill>
                <a:effectLst/>
                <a:latin typeface="Roboto" panose="02000000000000000000" pitchFamily="2" charset="0"/>
                <a:ea typeface="Roboto" panose="02000000000000000000" pitchFamily="2" charset="0"/>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a:t>
            </a:r>
            <a:r>
              <a:rPr lang="en-IE" sz="700" b="0" i="0" dirty="0">
                <a:solidFill>
                  <a:srgbClr val="6D6E71"/>
                </a:solidFill>
                <a:effectLst/>
                <a:latin typeface="Roboto" panose="02000000000000000000" pitchFamily="2" charset="0"/>
                <a:ea typeface="Roboto" panose="02000000000000000000" pitchFamily="2" charset="0"/>
                <a:cs typeface="Open Sans" panose="020B0606030504020204" pitchFamily="34" charset="0"/>
              </a:rPr>
              <a:t> </a:t>
            </a:r>
            <a:r>
              <a:rPr lang="en-US" sz="700" b="1" i="0">
                <a:solidFill>
                  <a:srgbClr val="6D6E71"/>
                </a:solidFill>
                <a:effectLst/>
                <a:latin typeface="Roboto" panose="02000000000000000000" pitchFamily="2" charset="0"/>
                <a:ea typeface="Roboto" panose="02000000000000000000" pitchFamily="2" charset="0"/>
              </a:rPr>
              <a:t>2021-2-BE04-KA220-YOU-000050778</a:t>
            </a:r>
            <a:br>
              <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rPr>
            </a:br>
            <a:endPar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endParaRPr>
          </a:p>
        </p:txBody>
      </p:sp>
      <p:pic>
        <p:nvPicPr>
          <p:cNvPr id="39" name="Picture 38">
            <a:extLst>
              <a:ext uri="{FF2B5EF4-FFF2-40B4-BE49-F238E27FC236}">
                <a16:creationId xmlns:a16="http://schemas.microsoft.com/office/drawing/2014/main" id="{A4D83EFA-F521-24F5-CB34-EFA2C12E67BD}"/>
              </a:ext>
            </a:extLst>
          </p:cNvPr>
          <p:cNvPicPr>
            <a:picLocks noChangeAspect="1"/>
          </p:cNvPicPr>
          <p:nvPr userDrawn="1"/>
        </p:nvPicPr>
        <p:blipFill>
          <a:blip r:embed="rId3"/>
          <a:stretch>
            <a:fillRect/>
          </a:stretch>
        </p:blipFill>
        <p:spPr>
          <a:xfrm>
            <a:off x="232111" y="387001"/>
            <a:ext cx="4296822" cy="1242551"/>
          </a:xfrm>
          <a:prstGeom prst="rect">
            <a:avLst/>
          </a:prstGeom>
        </p:spPr>
      </p:pic>
      <p:sp>
        <p:nvSpPr>
          <p:cNvPr id="41" name="Picture Placeholder 40">
            <a:extLst>
              <a:ext uri="{FF2B5EF4-FFF2-40B4-BE49-F238E27FC236}">
                <a16:creationId xmlns:a16="http://schemas.microsoft.com/office/drawing/2014/main" id="{BBEF3B85-E5B0-198A-2FB0-5B8A9464F7D9}"/>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44" name="Straight Connector 43">
            <a:extLst>
              <a:ext uri="{FF2B5EF4-FFF2-40B4-BE49-F238E27FC236}">
                <a16:creationId xmlns:a16="http://schemas.microsoft.com/office/drawing/2014/main" id="{657E68B2-4066-2E7B-3026-0165D01EB0C3}"/>
              </a:ext>
            </a:extLst>
          </p:cNvPr>
          <p:cNvCxnSpPr>
            <a:cxnSpLocks/>
          </p:cNvCxnSpPr>
          <p:nvPr userDrawn="1"/>
        </p:nvCxnSpPr>
        <p:spPr>
          <a:xfrm>
            <a:off x="5756091" y="4269311"/>
            <a:ext cx="1803584" cy="9579"/>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 name="Google Shape;624;g2fda190aa30_1_611" descr="Co-funded by the European Union logo in png for web usage">
            <a:extLst>
              <a:ext uri="{FF2B5EF4-FFF2-40B4-BE49-F238E27FC236}">
                <a16:creationId xmlns:a16="http://schemas.microsoft.com/office/drawing/2014/main" id="{29291BCA-5A77-92BD-7A45-3500B435B67A}"/>
              </a:ext>
            </a:extLst>
          </p:cNvPr>
          <p:cNvPicPr preferRelativeResize="0"/>
          <p:nvPr userDrawn="1"/>
        </p:nvPicPr>
        <p:blipFill rotWithShape="1">
          <a:blip r:embed="rId4">
            <a:alphaModFix/>
          </a:blip>
          <a:srcRect/>
          <a:stretch/>
        </p:blipFill>
        <p:spPr>
          <a:xfrm>
            <a:off x="5499215" y="10058294"/>
            <a:ext cx="1895498" cy="461700"/>
          </a:xfrm>
          <a:prstGeom prst="rect">
            <a:avLst/>
          </a:prstGeom>
          <a:noFill/>
          <a:ln>
            <a:noFill/>
          </a:ln>
        </p:spPr>
      </p:pic>
      <p:sp>
        <p:nvSpPr>
          <p:cNvPr id="3" name="Google Shape;622;g2fda190aa30_1_611">
            <a:extLst>
              <a:ext uri="{FF2B5EF4-FFF2-40B4-BE49-F238E27FC236}">
                <a16:creationId xmlns:a16="http://schemas.microsoft.com/office/drawing/2014/main" id="{06FA885E-042F-A61F-1218-7E8A589B778A}"/>
              </a:ext>
            </a:extLst>
          </p:cNvPr>
          <p:cNvSpPr/>
          <p:nvPr userDrawn="1"/>
        </p:nvSpPr>
        <p:spPr>
          <a:xfrm>
            <a:off x="5252213" y="948933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4" name="Google Shape;623;g2fda190aa30_1_611">
            <a:extLst>
              <a:ext uri="{FF2B5EF4-FFF2-40B4-BE49-F238E27FC236}">
                <a16:creationId xmlns:a16="http://schemas.microsoft.com/office/drawing/2014/main" id="{56C643CC-535C-5E87-B689-224343A9ED17}"/>
              </a:ext>
            </a:extLst>
          </p:cNvPr>
          <p:cNvPicPr preferRelativeResize="0"/>
          <p:nvPr userDrawn="1"/>
        </p:nvPicPr>
        <p:blipFill rotWithShape="1">
          <a:blip r:embed="rId5">
            <a:alphaModFix/>
          </a:blip>
          <a:srcRect/>
          <a:stretch/>
        </p:blipFill>
        <p:spPr>
          <a:xfrm>
            <a:off x="3986990" y="9407122"/>
            <a:ext cx="1244049" cy="433251"/>
          </a:xfrm>
          <a:prstGeom prst="rect">
            <a:avLst/>
          </a:prstGeom>
          <a:noFill/>
          <a:ln>
            <a:noFill/>
          </a:ln>
        </p:spPr>
      </p:pic>
    </p:spTree>
    <p:extLst>
      <p:ext uri="{BB962C8B-B14F-4D97-AF65-F5344CB8AC3E}">
        <p14:creationId xmlns:p14="http://schemas.microsoft.com/office/powerpoint/2010/main" val="1629710422"/>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348AE124-3429-DF42-9BDB-18B144E66A90}"/>
              </a:ext>
            </a:extLst>
          </p:cNvPr>
          <p:cNvSpPr/>
          <p:nvPr userDrawn="1"/>
        </p:nvSpPr>
        <p:spPr>
          <a:xfrm>
            <a:off x="-1" y="-22715"/>
            <a:ext cx="7559675" cy="217522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1" name="Text Placeholder 32">
            <a:extLst>
              <a:ext uri="{FF2B5EF4-FFF2-40B4-BE49-F238E27FC236}">
                <a16:creationId xmlns:a16="http://schemas.microsoft.com/office/drawing/2014/main" id="{A59851DB-E5A2-A244-9977-EE5507DDE8EE}"/>
              </a:ext>
            </a:extLst>
          </p:cNvPr>
          <p:cNvSpPr>
            <a:spLocks noGrp="1"/>
          </p:cNvSpPr>
          <p:nvPr>
            <p:ph type="body" sz="quarter" idx="11" hasCustomPrompt="1"/>
          </p:nvPr>
        </p:nvSpPr>
        <p:spPr>
          <a:xfrm>
            <a:off x="561474" y="295002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82" name="Text Placeholder 32">
            <a:extLst>
              <a:ext uri="{FF2B5EF4-FFF2-40B4-BE49-F238E27FC236}">
                <a16:creationId xmlns:a16="http://schemas.microsoft.com/office/drawing/2014/main" id="{588B1F1F-B20D-1741-A1F0-B305FBF12732}"/>
              </a:ext>
            </a:extLst>
          </p:cNvPr>
          <p:cNvSpPr>
            <a:spLocks noGrp="1"/>
          </p:cNvSpPr>
          <p:nvPr>
            <p:ph type="body" sz="quarter" idx="12" hasCustomPrompt="1"/>
          </p:nvPr>
        </p:nvSpPr>
        <p:spPr>
          <a:xfrm>
            <a:off x="1486931" y="2950025"/>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7" name="Text Placeholder 32">
            <a:extLst>
              <a:ext uri="{FF2B5EF4-FFF2-40B4-BE49-F238E27FC236}">
                <a16:creationId xmlns:a16="http://schemas.microsoft.com/office/drawing/2014/main" id="{D2198099-9115-344D-B9E7-A9BA8B46D60F}"/>
              </a:ext>
            </a:extLst>
          </p:cNvPr>
          <p:cNvSpPr>
            <a:spLocks noGrp="1"/>
          </p:cNvSpPr>
          <p:nvPr>
            <p:ph type="body" sz="quarter" idx="13" hasCustomPrompt="1"/>
          </p:nvPr>
        </p:nvSpPr>
        <p:spPr>
          <a:xfrm>
            <a:off x="561474" y="344400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88" name="Text Placeholder 32">
            <a:extLst>
              <a:ext uri="{FF2B5EF4-FFF2-40B4-BE49-F238E27FC236}">
                <a16:creationId xmlns:a16="http://schemas.microsoft.com/office/drawing/2014/main" id="{B7D4A8B7-F6D8-6349-A361-F181BD504AC1}"/>
              </a:ext>
            </a:extLst>
          </p:cNvPr>
          <p:cNvSpPr>
            <a:spLocks noGrp="1"/>
          </p:cNvSpPr>
          <p:nvPr>
            <p:ph type="body" sz="quarter" idx="14" hasCustomPrompt="1"/>
          </p:nvPr>
        </p:nvSpPr>
        <p:spPr>
          <a:xfrm>
            <a:off x="1486931" y="3425267"/>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9" name="Text Placeholder 32">
            <a:extLst>
              <a:ext uri="{FF2B5EF4-FFF2-40B4-BE49-F238E27FC236}">
                <a16:creationId xmlns:a16="http://schemas.microsoft.com/office/drawing/2014/main" id="{EC15E688-1168-1C4E-A9CD-794E37AD04E8}"/>
              </a:ext>
            </a:extLst>
          </p:cNvPr>
          <p:cNvSpPr>
            <a:spLocks noGrp="1"/>
          </p:cNvSpPr>
          <p:nvPr>
            <p:ph type="body" sz="quarter" idx="15" hasCustomPrompt="1"/>
          </p:nvPr>
        </p:nvSpPr>
        <p:spPr>
          <a:xfrm>
            <a:off x="561474" y="3937988"/>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90" name="Text Placeholder 32">
            <a:extLst>
              <a:ext uri="{FF2B5EF4-FFF2-40B4-BE49-F238E27FC236}">
                <a16:creationId xmlns:a16="http://schemas.microsoft.com/office/drawing/2014/main" id="{F69C57A8-C898-294C-BDED-5566C088D833}"/>
              </a:ext>
            </a:extLst>
          </p:cNvPr>
          <p:cNvSpPr>
            <a:spLocks noGrp="1"/>
          </p:cNvSpPr>
          <p:nvPr>
            <p:ph type="body" sz="quarter" idx="19" hasCustomPrompt="1"/>
          </p:nvPr>
        </p:nvSpPr>
        <p:spPr>
          <a:xfrm>
            <a:off x="1486931" y="394139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1" name="Text Placeholder 32">
            <a:extLst>
              <a:ext uri="{FF2B5EF4-FFF2-40B4-BE49-F238E27FC236}">
                <a16:creationId xmlns:a16="http://schemas.microsoft.com/office/drawing/2014/main" id="{8D824305-1B9A-A042-8BAC-97522EB09867}"/>
              </a:ext>
            </a:extLst>
          </p:cNvPr>
          <p:cNvSpPr>
            <a:spLocks noGrp="1"/>
          </p:cNvSpPr>
          <p:nvPr>
            <p:ph type="body" sz="quarter" idx="17" hasCustomPrompt="1"/>
          </p:nvPr>
        </p:nvSpPr>
        <p:spPr>
          <a:xfrm>
            <a:off x="561474" y="4431970"/>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92" name="Text Placeholder 32">
            <a:extLst>
              <a:ext uri="{FF2B5EF4-FFF2-40B4-BE49-F238E27FC236}">
                <a16:creationId xmlns:a16="http://schemas.microsoft.com/office/drawing/2014/main" id="{B4BE590E-14F6-734B-95F9-FFC0E3202831}"/>
              </a:ext>
            </a:extLst>
          </p:cNvPr>
          <p:cNvSpPr>
            <a:spLocks noGrp="1"/>
          </p:cNvSpPr>
          <p:nvPr>
            <p:ph type="body" sz="quarter" idx="20" hasCustomPrompt="1"/>
          </p:nvPr>
        </p:nvSpPr>
        <p:spPr>
          <a:xfrm>
            <a:off x="1486931" y="442735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3" name="Text Placeholder 32">
            <a:extLst>
              <a:ext uri="{FF2B5EF4-FFF2-40B4-BE49-F238E27FC236}">
                <a16:creationId xmlns:a16="http://schemas.microsoft.com/office/drawing/2014/main" id="{0EF7FA5C-7B26-7C4A-AD3A-9B96EDB885D5}"/>
              </a:ext>
            </a:extLst>
          </p:cNvPr>
          <p:cNvSpPr>
            <a:spLocks noGrp="1"/>
          </p:cNvSpPr>
          <p:nvPr>
            <p:ph type="body" sz="quarter" idx="21" hasCustomPrompt="1"/>
          </p:nvPr>
        </p:nvSpPr>
        <p:spPr>
          <a:xfrm>
            <a:off x="561474" y="4925952"/>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94" name="Text Placeholder 32">
            <a:extLst>
              <a:ext uri="{FF2B5EF4-FFF2-40B4-BE49-F238E27FC236}">
                <a16:creationId xmlns:a16="http://schemas.microsoft.com/office/drawing/2014/main" id="{5D6A533B-0A1A-0B4C-83EE-FDD3E8B07B6F}"/>
              </a:ext>
            </a:extLst>
          </p:cNvPr>
          <p:cNvSpPr>
            <a:spLocks noGrp="1"/>
          </p:cNvSpPr>
          <p:nvPr>
            <p:ph type="body" sz="quarter" idx="22" hasCustomPrompt="1"/>
          </p:nvPr>
        </p:nvSpPr>
        <p:spPr>
          <a:xfrm>
            <a:off x="1486931" y="496662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5" name="Text Placeholder 32">
            <a:extLst>
              <a:ext uri="{FF2B5EF4-FFF2-40B4-BE49-F238E27FC236}">
                <a16:creationId xmlns:a16="http://schemas.microsoft.com/office/drawing/2014/main" id="{3F2C32D0-9D81-6149-B612-4FD7C486BC51}"/>
              </a:ext>
            </a:extLst>
          </p:cNvPr>
          <p:cNvSpPr>
            <a:spLocks noGrp="1"/>
          </p:cNvSpPr>
          <p:nvPr>
            <p:ph type="body" sz="quarter" idx="23" hasCustomPrompt="1"/>
          </p:nvPr>
        </p:nvSpPr>
        <p:spPr>
          <a:xfrm>
            <a:off x="561474" y="541993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96" name="Text Placeholder 32">
            <a:extLst>
              <a:ext uri="{FF2B5EF4-FFF2-40B4-BE49-F238E27FC236}">
                <a16:creationId xmlns:a16="http://schemas.microsoft.com/office/drawing/2014/main" id="{ABD7E210-26C9-064E-9F0A-44731309BA94}"/>
              </a:ext>
            </a:extLst>
          </p:cNvPr>
          <p:cNvSpPr>
            <a:spLocks noGrp="1"/>
          </p:cNvSpPr>
          <p:nvPr>
            <p:ph type="body" sz="quarter" idx="24" hasCustomPrompt="1"/>
          </p:nvPr>
        </p:nvSpPr>
        <p:spPr>
          <a:xfrm>
            <a:off x="1486931" y="5463308"/>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7" name="Text Placeholder 32">
            <a:extLst>
              <a:ext uri="{FF2B5EF4-FFF2-40B4-BE49-F238E27FC236}">
                <a16:creationId xmlns:a16="http://schemas.microsoft.com/office/drawing/2014/main" id="{D2E11612-63A9-9741-BB7B-0C52BFF1ACF5}"/>
              </a:ext>
            </a:extLst>
          </p:cNvPr>
          <p:cNvSpPr>
            <a:spLocks noGrp="1"/>
          </p:cNvSpPr>
          <p:nvPr>
            <p:ph type="body" sz="quarter" idx="25" hasCustomPrompt="1"/>
          </p:nvPr>
        </p:nvSpPr>
        <p:spPr>
          <a:xfrm>
            <a:off x="561474" y="591391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98" name="Text Placeholder 32">
            <a:extLst>
              <a:ext uri="{FF2B5EF4-FFF2-40B4-BE49-F238E27FC236}">
                <a16:creationId xmlns:a16="http://schemas.microsoft.com/office/drawing/2014/main" id="{E2A88B1F-CD9A-7741-B8DB-196E95F98E0B}"/>
              </a:ext>
            </a:extLst>
          </p:cNvPr>
          <p:cNvSpPr>
            <a:spLocks noGrp="1"/>
          </p:cNvSpPr>
          <p:nvPr>
            <p:ph type="body" sz="quarter" idx="26" hasCustomPrompt="1"/>
          </p:nvPr>
        </p:nvSpPr>
        <p:spPr>
          <a:xfrm>
            <a:off x="1486931" y="5959339"/>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9" name="Text Placeholder 32">
            <a:extLst>
              <a:ext uri="{FF2B5EF4-FFF2-40B4-BE49-F238E27FC236}">
                <a16:creationId xmlns:a16="http://schemas.microsoft.com/office/drawing/2014/main" id="{A0BAD99F-EFA9-A648-BF68-F6E2B8A13D75}"/>
              </a:ext>
            </a:extLst>
          </p:cNvPr>
          <p:cNvSpPr>
            <a:spLocks noGrp="1"/>
          </p:cNvSpPr>
          <p:nvPr>
            <p:ph type="body" sz="quarter" idx="27" hasCustomPrompt="1"/>
          </p:nvPr>
        </p:nvSpPr>
        <p:spPr>
          <a:xfrm>
            <a:off x="561474" y="6407899"/>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08</a:t>
            </a:r>
            <a:endParaRPr lang="en-US" dirty="0"/>
          </a:p>
        </p:txBody>
      </p:sp>
      <p:sp>
        <p:nvSpPr>
          <p:cNvPr id="119" name="Text Placeholder 32">
            <a:extLst>
              <a:ext uri="{FF2B5EF4-FFF2-40B4-BE49-F238E27FC236}">
                <a16:creationId xmlns:a16="http://schemas.microsoft.com/office/drawing/2014/main" id="{DE316CDC-5319-DB45-8EB9-DE61D16C4CCD}"/>
              </a:ext>
            </a:extLst>
          </p:cNvPr>
          <p:cNvSpPr>
            <a:spLocks noGrp="1"/>
          </p:cNvSpPr>
          <p:nvPr>
            <p:ph type="body" sz="quarter" idx="28" hasCustomPrompt="1"/>
          </p:nvPr>
        </p:nvSpPr>
        <p:spPr>
          <a:xfrm>
            <a:off x="1486931" y="645602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120" name="Freeform 119">
            <a:extLst>
              <a:ext uri="{FF2B5EF4-FFF2-40B4-BE49-F238E27FC236}">
                <a16:creationId xmlns:a16="http://schemas.microsoft.com/office/drawing/2014/main" id="{3940A8D4-1EFE-094C-9A22-6C2299E9990A}"/>
              </a:ext>
            </a:extLst>
          </p:cNvPr>
          <p:cNvSpPr/>
          <p:nvPr userDrawn="1"/>
        </p:nvSpPr>
        <p:spPr>
          <a:xfrm rot="16200000">
            <a:off x="-305598" y="9670325"/>
            <a:ext cx="1392572" cy="67184"/>
          </a:xfrm>
          <a:custGeom>
            <a:avLst/>
            <a:gdLst>
              <a:gd name="connsiteX0" fmla="*/ 226252 w 472886"/>
              <a:gd name="connsiteY0" fmla="*/ 2794 h 22814"/>
              <a:gd name="connsiteX1" fmla="*/ 226252 w 472886"/>
              <a:gd name="connsiteY1" fmla="*/ 11226 h 22814"/>
              <a:gd name="connsiteX2" fmla="*/ 233597 w 472886"/>
              <a:gd name="connsiteY2" fmla="*/ 11226 h 22814"/>
              <a:gd name="connsiteX3" fmla="*/ 235305 w 472886"/>
              <a:gd name="connsiteY3" fmla="*/ 10605 h 22814"/>
              <a:gd name="connsiteX4" fmla="*/ 236649 w 472886"/>
              <a:gd name="connsiteY4" fmla="*/ 9002 h 22814"/>
              <a:gd name="connsiteX5" fmla="*/ 237167 w 472886"/>
              <a:gd name="connsiteY5" fmla="*/ 6674 h 22814"/>
              <a:gd name="connsiteX6" fmla="*/ 236132 w 472886"/>
              <a:gd name="connsiteY6" fmla="*/ 3880 h 22814"/>
              <a:gd name="connsiteX7" fmla="*/ 233442 w 472886"/>
              <a:gd name="connsiteY7" fmla="*/ 2794 h 22814"/>
              <a:gd name="connsiteX8" fmla="*/ 41588 w 472886"/>
              <a:gd name="connsiteY8" fmla="*/ 2794 h 22814"/>
              <a:gd name="connsiteX9" fmla="*/ 41588 w 472886"/>
              <a:gd name="connsiteY9" fmla="*/ 11226 h 22814"/>
              <a:gd name="connsiteX10" fmla="*/ 48933 w 472886"/>
              <a:gd name="connsiteY10" fmla="*/ 11226 h 22814"/>
              <a:gd name="connsiteX11" fmla="*/ 50640 w 472886"/>
              <a:gd name="connsiteY11" fmla="*/ 10605 h 22814"/>
              <a:gd name="connsiteX12" fmla="*/ 51985 w 472886"/>
              <a:gd name="connsiteY12" fmla="*/ 9002 h 22814"/>
              <a:gd name="connsiteX13" fmla="*/ 52502 w 472886"/>
              <a:gd name="connsiteY13" fmla="*/ 6674 h 22814"/>
              <a:gd name="connsiteX14" fmla="*/ 51468 w 472886"/>
              <a:gd name="connsiteY14" fmla="*/ 3880 h 22814"/>
              <a:gd name="connsiteX15" fmla="*/ 48778 w 472886"/>
              <a:gd name="connsiteY15" fmla="*/ 2794 h 22814"/>
              <a:gd name="connsiteX16" fmla="*/ 345483 w 472886"/>
              <a:gd name="connsiteY16" fmla="*/ 2225 h 22814"/>
              <a:gd name="connsiteX17" fmla="*/ 345483 w 472886"/>
              <a:gd name="connsiteY17" fmla="*/ 11278 h 22814"/>
              <a:gd name="connsiteX18" fmla="*/ 353087 w 472886"/>
              <a:gd name="connsiteY18" fmla="*/ 11278 h 22814"/>
              <a:gd name="connsiteX19" fmla="*/ 355052 w 472886"/>
              <a:gd name="connsiteY19" fmla="*/ 10605 h 22814"/>
              <a:gd name="connsiteX20" fmla="*/ 356604 w 472886"/>
              <a:gd name="connsiteY20" fmla="*/ 8898 h 22814"/>
              <a:gd name="connsiteX21" fmla="*/ 357173 w 472886"/>
              <a:gd name="connsiteY21" fmla="*/ 6415 h 22814"/>
              <a:gd name="connsiteX22" fmla="*/ 355983 w 472886"/>
              <a:gd name="connsiteY22" fmla="*/ 3414 h 22814"/>
              <a:gd name="connsiteX23" fmla="*/ 352828 w 472886"/>
              <a:gd name="connsiteY23" fmla="*/ 2225 h 22814"/>
              <a:gd name="connsiteX24" fmla="*/ 315688 w 472886"/>
              <a:gd name="connsiteY24" fmla="*/ 2225 h 22814"/>
              <a:gd name="connsiteX25" fmla="*/ 315688 w 472886"/>
              <a:gd name="connsiteY25" fmla="*/ 11278 h 22814"/>
              <a:gd name="connsiteX26" fmla="*/ 323292 w 472886"/>
              <a:gd name="connsiteY26" fmla="*/ 11278 h 22814"/>
              <a:gd name="connsiteX27" fmla="*/ 325258 w 472886"/>
              <a:gd name="connsiteY27" fmla="*/ 10605 h 22814"/>
              <a:gd name="connsiteX28" fmla="*/ 326809 w 472886"/>
              <a:gd name="connsiteY28" fmla="*/ 8898 h 22814"/>
              <a:gd name="connsiteX29" fmla="*/ 327378 w 472886"/>
              <a:gd name="connsiteY29" fmla="*/ 6415 h 22814"/>
              <a:gd name="connsiteX30" fmla="*/ 326189 w 472886"/>
              <a:gd name="connsiteY30" fmla="*/ 3414 h 22814"/>
              <a:gd name="connsiteX31" fmla="*/ 323034 w 472886"/>
              <a:gd name="connsiteY31" fmla="*/ 2225 h 22814"/>
              <a:gd name="connsiteX32" fmla="*/ 421573 w 472886"/>
              <a:gd name="connsiteY32" fmla="*/ 1914 h 22814"/>
              <a:gd name="connsiteX33" fmla="*/ 417125 w 472886"/>
              <a:gd name="connsiteY33" fmla="*/ 3104 h 22814"/>
              <a:gd name="connsiteX34" fmla="*/ 414073 w 472886"/>
              <a:gd name="connsiteY34" fmla="*/ 6415 h 22814"/>
              <a:gd name="connsiteX35" fmla="*/ 412986 w 472886"/>
              <a:gd name="connsiteY35" fmla="*/ 11381 h 22814"/>
              <a:gd name="connsiteX36" fmla="*/ 414073 w 472886"/>
              <a:gd name="connsiteY36" fmla="*/ 16347 h 22814"/>
              <a:gd name="connsiteX37" fmla="*/ 417125 w 472886"/>
              <a:gd name="connsiteY37" fmla="*/ 19658 h 22814"/>
              <a:gd name="connsiteX38" fmla="*/ 421573 w 472886"/>
              <a:gd name="connsiteY38" fmla="*/ 20848 h 22814"/>
              <a:gd name="connsiteX39" fmla="*/ 426022 w 472886"/>
              <a:gd name="connsiteY39" fmla="*/ 19658 h 22814"/>
              <a:gd name="connsiteX40" fmla="*/ 429022 w 472886"/>
              <a:gd name="connsiteY40" fmla="*/ 16347 h 22814"/>
              <a:gd name="connsiteX41" fmla="*/ 430108 w 472886"/>
              <a:gd name="connsiteY41" fmla="*/ 11381 h 22814"/>
              <a:gd name="connsiteX42" fmla="*/ 429022 w 472886"/>
              <a:gd name="connsiteY42" fmla="*/ 6415 h 22814"/>
              <a:gd name="connsiteX43" fmla="*/ 426022 w 472886"/>
              <a:gd name="connsiteY43" fmla="*/ 3104 h 22814"/>
              <a:gd name="connsiteX44" fmla="*/ 421573 w 472886"/>
              <a:gd name="connsiteY44" fmla="*/ 1914 h 22814"/>
              <a:gd name="connsiteX45" fmla="*/ 298670 w 472886"/>
              <a:gd name="connsiteY45" fmla="*/ 1914 h 22814"/>
              <a:gd name="connsiteX46" fmla="*/ 294222 w 472886"/>
              <a:gd name="connsiteY46" fmla="*/ 3104 h 22814"/>
              <a:gd name="connsiteX47" fmla="*/ 291170 w 472886"/>
              <a:gd name="connsiteY47" fmla="*/ 6415 h 22814"/>
              <a:gd name="connsiteX48" fmla="*/ 290084 w 472886"/>
              <a:gd name="connsiteY48" fmla="*/ 11381 h 22814"/>
              <a:gd name="connsiteX49" fmla="*/ 291170 w 472886"/>
              <a:gd name="connsiteY49" fmla="*/ 16347 h 22814"/>
              <a:gd name="connsiteX50" fmla="*/ 294222 w 472886"/>
              <a:gd name="connsiteY50" fmla="*/ 19658 h 22814"/>
              <a:gd name="connsiteX51" fmla="*/ 298670 w 472886"/>
              <a:gd name="connsiteY51" fmla="*/ 20848 h 22814"/>
              <a:gd name="connsiteX52" fmla="*/ 303119 w 472886"/>
              <a:gd name="connsiteY52" fmla="*/ 19658 h 22814"/>
              <a:gd name="connsiteX53" fmla="*/ 306119 w 472886"/>
              <a:gd name="connsiteY53" fmla="*/ 16347 h 22814"/>
              <a:gd name="connsiteX54" fmla="*/ 307205 w 472886"/>
              <a:gd name="connsiteY54" fmla="*/ 11381 h 22814"/>
              <a:gd name="connsiteX55" fmla="*/ 306119 w 472886"/>
              <a:gd name="connsiteY55" fmla="*/ 6415 h 22814"/>
              <a:gd name="connsiteX56" fmla="*/ 303119 w 472886"/>
              <a:gd name="connsiteY56" fmla="*/ 3104 h 22814"/>
              <a:gd name="connsiteX57" fmla="*/ 298670 w 472886"/>
              <a:gd name="connsiteY57" fmla="*/ 1914 h 22814"/>
              <a:gd name="connsiteX58" fmla="*/ 344448 w 472886"/>
              <a:gd name="connsiteY58" fmla="*/ 414 h 22814"/>
              <a:gd name="connsiteX59" fmla="*/ 352983 w 472886"/>
              <a:gd name="connsiteY59" fmla="*/ 414 h 22814"/>
              <a:gd name="connsiteX60" fmla="*/ 356190 w 472886"/>
              <a:gd name="connsiteY60" fmla="*/ 1190 h 22814"/>
              <a:gd name="connsiteX61" fmla="*/ 358414 w 472886"/>
              <a:gd name="connsiteY61" fmla="*/ 3311 h 22814"/>
              <a:gd name="connsiteX62" fmla="*/ 359242 w 472886"/>
              <a:gd name="connsiteY62" fmla="*/ 6363 h 22814"/>
              <a:gd name="connsiteX63" fmla="*/ 358725 w 472886"/>
              <a:gd name="connsiteY63" fmla="*/ 8898 h 22814"/>
              <a:gd name="connsiteX64" fmla="*/ 357328 w 472886"/>
              <a:gd name="connsiteY64" fmla="*/ 10864 h 22814"/>
              <a:gd name="connsiteX65" fmla="*/ 355414 w 472886"/>
              <a:gd name="connsiteY65" fmla="*/ 12002 h 22814"/>
              <a:gd name="connsiteX66" fmla="*/ 356345 w 472886"/>
              <a:gd name="connsiteY66" fmla="*/ 12467 h 22814"/>
              <a:gd name="connsiteX67" fmla="*/ 357949 w 472886"/>
              <a:gd name="connsiteY67" fmla="*/ 14226 h 22814"/>
              <a:gd name="connsiteX68" fmla="*/ 358621 w 472886"/>
              <a:gd name="connsiteY68" fmla="*/ 16916 h 22814"/>
              <a:gd name="connsiteX69" fmla="*/ 358776 w 472886"/>
              <a:gd name="connsiteY69" fmla="*/ 19037 h 22814"/>
              <a:gd name="connsiteX70" fmla="*/ 359087 w 472886"/>
              <a:gd name="connsiteY70" fmla="*/ 20175 h 22814"/>
              <a:gd name="connsiteX71" fmla="*/ 359656 w 472886"/>
              <a:gd name="connsiteY71" fmla="*/ 20796 h 22814"/>
              <a:gd name="connsiteX72" fmla="*/ 360121 w 472886"/>
              <a:gd name="connsiteY72" fmla="*/ 21365 h 22814"/>
              <a:gd name="connsiteX73" fmla="*/ 360018 w 472886"/>
              <a:gd name="connsiteY73" fmla="*/ 22038 h 22814"/>
              <a:gd name="connsiteX74" fmla="*/ 359656 w 472886"/>
              <a:gd name="connsiteY74" fmla="*/ 22400 h 22814"/>
              <a:gd name="connsiteX75" fmla="*/ 359190 w 472886"/>
              <a:gd name="connsiteY75" fmla="*/ 22503 h 22814"/>
              <a:gd name="connsiteX76" fmla="*/ 358673 w 472886"/>
              <a:gd name="connsiteY76" fmla="*/ 22400 h 22814"/>
              <a:gd name="connsiteX77" fmla="*/ 357794 w 472886"/>
              <a:gd name="connsiteY77" fmla="*/ 21624 h 22814"/>
              <a:gd name="connsiteX78" fmla="*/ 357018 w 472886"/>
              <a:gd name="connsiteY78" fmla="*/ 20020 h 22814"/>
              <a:gd name="connsiteX79" fmla="*/ 356708 w 472886"/>
              <a:gd name="connsiteY79" fmla="*/ 17123 h 22814"/>
              <a:gd name="connsiteX80" fmla="*/ 356294 w 472886"/>
              <a:gd name="connsiteY80" fmla="*/ 15106 h 22814"/>
              <a:gd name="connsiteX81" fmla="*/ 355259 w 472886"/>
              <a:gd name="connsiteY81" fmla="*/ 13864 h 22814"/>
              <a:gd name="connsiteX82" fmla="*/ 353914 w 472886"/>
              <a:gd name="connsiteY82" fmla="*/ 13243 h 22814"/>
              <a:gd name="connsiteX83" fmla="*/ 352517 w 472886"/>
              <a:gd name="connsiteY83" fmla="*/ 13088 h 22814"/>
              <a:gd name="connsiteX84" fmla="*/ 345534 w 472886"/>
              <a:gd name="connsiteY84" fmla="*/ 13088 h 22814"/>
              <a:gd name="connsiteX85" fmla="*/ 345534 w 472886"/>
              <a:gd name="connsiteY85" fmla="*/ 21572 h 22814"/>
              <a:gd name="connsiteX86" fmla="*/ 345276 w 472886"/>
              <a:gd name="connsiteY86" fmla="*/ 22245 h 22814"/>
              <a:gd name="connsiteX87" fmla="*/ 344603 w 472886"/>
              <a:gd name="connsiteY87" fmla="*/ 22555 h 22814"/>
              <a:gd name="connsiteX88" fmla="*/ 343827 w 472886"/>
              <a:gd name="connsiteY88" fmla="*/ 22245 h 22814"/>
              <a:gd name="connsiteX89" fmla="*/ 343517 w 472886"/>
              <a:gd name="connsiteY89" fmla="*/ 21572 h 22814"/>
              <a:gd name="connsiteX90" fmla="*/ 343517 w 472886"/>
              <a:gd name="connsiteY90" fmla="*/ 1345 h 22814"/>
              <a:gd name="connsiteX91" fmla="*/ 343776 w 472886"/>
              <a:gd name="connsiteY91" fmla="*/ 673 h 22814"/>
              <a:gd name="connsiteX92" fmla="*/ 344448 w 472886"/>
              <a:gd name="connsiteY92" fmla="*/ 414 h 22814"/>
              <a:gd name="connsiteX93" fmla="*/ 314654 w 472886"/>
              <a:gd name="connsiteY93" fmla="*/ 414 h 22814"/>
              <a:gd name="connsiteX94" fmla="*/ 323189 w 472886"/>
              <a:gd name="connsiteY94" fmla="*/ 414 h 22814"/>
              <a:gd name="connsiteX95" fmla="*/ 326396 w 472886"/>
              <a:gd name="connsiteY95" fmla="*/ 1190 h 22814"/>
              <a:gd name="connsiteX96" fmla="*/ 328620 w 472886"/>
              <a:gd name="connsiteY96" fmla="*/ 3311 h 22814"/>
              <a:gd name="connsiteX97" fmla="*/ 329448 w 472886"/>
              <a:gd name="connsiteY97" fmla="*/ 6363 h 22814"/>
              <a:gd name="connsiteX98" fmla="*/ 328930 w 472886"/>
              <a:gd name="connsiteY98" fmla="*/ 8898 h 22814"/>
              <a:gd name="connsiteX99" fmla="*/ 327534 w 472886"/>
              <a:gd name="connsiteY99" fmla="*/ 10864 h 22814"/>
              <a:gd name="connsiteX100" fmla="*/ 325620 w 472886"/>
              <a:gd name="connsiteY100" fmla="*/ 12002 h 22814"/>
              <a:gd name="connsiteX101" fmla="*/ 326551 w 472886"/>
              <a:gd name="connsiteY101" fmla="*/ 12467 h 22814"/>
              <a:gd name="connsiteX102" fmla="*/ 328154 w 472886"/>
              <a:gd name="connsiteY102" fmla="*/ 14226 h 22814"/>
              <a:gd name="connsiteX103" fmla="*/ 328827 w 472886"/>
              <a:gd name="connsiteY103" fmla="*/ 16916 h 22814"/>
              <a:gd name="connsiteX104" fmla="*/ 328982 w 472886"/>
              <a:gd name="connsiteY104" fmla="*/ 19037 h 22814"/>
              <a:gd name="connsiteX105" fmla="*/ 329292 w 472886"/>
              <a:gd name="connsiteY105" fmla="*/ 20175 h 22814"/>
              <a:gd name="connsiteX106" fmla="*/ 329862 w 472886"/>
              <a:gd name="connsiteY106" fmla="*/ 20796 h 22814"/>
              <a:gd name="connsiteX107" fmla="*/ 330327 w 472886"/>
              <a:gd name="connsiteY107" fmla="*/ 21365 h 22814"/>
              <a:gd name="connsiteX108" fmla="*/ 330223 w 472886"/>
              <a:gd name="connsiteY108" fmla="*/ 22038 h 22814"/>
              <a:gd name="connsiteX109" fmla="*/ 329862 w 472886"/>
              <a:gd name="connsiteY109" fmla="*/ 22400 h 22814"/>
              <a:gd name="connsiteX110" fmla="*/ 329396 w 472886"/>
              <a:gd name="connsiteY110" fmla="*/ 22503 h 22814"/>
              <a:gd name="connsiteX111" fmla="*/ 328879 w 472886"/>
              <a:gd name="connsiteY111" fmla="*/ 22400 h 22814"/>
              <a:gd name="connsiteX112" fmla="*/ 327999 w 472886"/>
              <a:gd name="connsiteY112" fmla="*/ 21624 h 22814"/>
              <a:gd name="connsiteX113" fmla="*/ 327223 w 472886"/>
              <a:gd name="connsiteY113" fmla="*/ 20020 h 22814"/>
              <a:gd name="connsiteX114" fmla="*/ 326913 w 472886"/>
              <a:gd name="connsiteY114" fmla="*/ 17123 h 22814"/>
              <a:gd name="connsiteX115" fmla="*/ 326499 w 472886"/>
              <a:gd name="connsiteY115" fmla="*/ 15106 h 22814"/>
              <a:gd name="connsiteX116" fmla="*/ 325465 w 472886"/>
              <a:gd name="connsiteY116" fmla="*/ 13864 h 22814"/>
              <a:gd name="connsiteX117" fmla="*/ 324120 w 472886"/>
              <a:gd name="connsiteY117" fmla="*/ 13243 h 22814"/>
              <a:gd name="connsiteX118" fmla="*/ 322723 w 472886"/>
              <a:gd name="connsiteY118" fmla="*/ 13088 h 22814"/>
              <a:gd name="connsiteX119" fmla="*/ 315688 w 472886"/>
              <a:gd name="connsiteY119" fmla="*/ 13088 h 22814"/>
              <a:gd name="connsiteX120" fmla="*/ 315688 w 472886"/>
              <a:gd name="connsiteY120" fmla="*/ 21572 h 22814"/>
              <a:gd name="connsiteX121" fmla="*/ 315430 w 472886"/>
              <a:gd name="connsiteY121" fmla="*/ 22245 h 22814"/>
              <a:gd name="connsiteX122" fmla="*/ 314757 w 472886"/>
              <a:gd name="connsiteY122" fmla="*/ 22555 h 22814"/>
              <a:gd name="connsiteX123" fmla="*/ 313981 w 472886"/>
              <a:gd name="connsiteY123" fmla="*/ 22245 h 22814"/>
              <a:gd name="connsiteX124" fmla="*/ 313671 w 472886"/>
              <a:gd name="connsiteY124" fmla="*/ 21572 h 22814"/>
              <a:gd name="connsiteX125" fmla="*/ 313671 w 472886"/>
              <a:gd name="connsiteY125" fmla="*/ 1345 h 22814"/>
              <a:gd name="connsiteX126" fmla="*/ 313981 w 472886"/>
              <a:gd name="connsiteY126" fmla="*/ 673 h 22814"/>
              <a:gd name="connsiteX127" fmla="*/ 314654 w 472886"/>
              <a:gd name="connsiteY127" fmla="*/ 414 h 22814"/>
              <a:gd name="connsiteX128" fmla="*/ 437556 w 472886"/>
              <a:gd name="connsiteY128" fmla="*/ 362 h 22814"/>
              <a:gd name="connsiteX129" fmla="*/ 437970 w 472886"/>
              <a:gd name="connsiteY129" fmla="*/ 465 h 22814"/>
              <a:gd name="connsiteX130" fmla="*/ 438332 w 472886"/>
              <a:gd name="connsiteY130" fmla="*/ 724 h 22814"/>
              <a:gd name="connsiteX131" fmla="*/ 451936 w 472886"/>
              <a:gd name="connsiteY131" fmla="*/ 19037 h 22814"/>
              <a:gd name="connsiteX132" fmla="*/ 451936 w 472886"/>
              <a:gd name="connsiteY132" fmla="*/ 1241 h 22814"/>
              <a:gd name="connsiteX133" fmla="*/ 452195 w 472886"/>
              <a:gd name="connsiteY133" fmla="*/ 621 h 22814"/>
              <a:gd name="connsiteX134" fmla="*/ 452816 w 472886"/>
              <a:gd name="connsiteY134" fmla="*/ 362 h 22814"/>
              <a:gd name="connsiteX135" fmla="*/ 453540 w 472886"/>
              <a:gd name="connsiteY135" fmla="*/ 724 h 22814"/>
              <a:gd name="connsiteX136" fmla="*/ 453799 w 472886"/>
              <a:gd name="connsiteY136" fmla="*/ 1345 h 22814"/>
              <a:gd name="connsiteX137" fmla="*/ 453799 w 472886"/>
              <a:gd name="connsiteY137" fmla="*/ 21572 h 22814"/>
              <a:gd name="connsiteX138" fmla="*/ 453488 w 472886"/>
              <a:gd name="connsiteY138" fmla="*/ 22296 h 22814"/>
              <a:gd name="connsiteX139" fmla="*/ 452816 w 472886"/>
              <a:gd name="connsiteY139" fmla="*/ 22555 h 22814"/>
              <a:gd name="connsiteX140" fmla="*/ 452402 w 472886"/>
              <a:gd name="connsiteY140" fmla="*/ 22451 h 22814"/>
              <a:gd name="connsiteX141" fmla="*/ 452040 w 472886"/>
              <a:gd name="connsiteY141" fmla="*/ 22193 h 22814"/>
              <a:gd name="connsiteX142" fmla="*/ 438488 w 472886"/>
              <a:gd name="connsiteY142" fmla="*/ 3931 h 22814"/>
              <a:gd name="connsiteX143" fmla="*/ 438488 w 472886"/>
              <a:gd name="connsiteY143" fmla="*/ 21675 h 22814"/>
              <a:gd name="connsiteX144" fmla="*/ 438229 w 472886"/>
              <a:gd name="connsiteY144" fmla="*/ 22296 h 22814"/>
              <a:gd name="connsiteX145" fmla="*/ 437608 w 472886"/>
              <a:gd name="connsiteY145" fmla="*/ 22555 h 22814"/>
              <a:gd name="connsiteX146" fmla="*/ 436936 w 472886"/>
              <a:gd name="connsiteY146" fmla="*/ 22296 h 22814"/>
              <a:gd name="connsiteX147" fmla="*/ 436677 w 472886"/>
              <a:gd name="connsiteY147" fmla="*/ 21675 h 22814"/>
              <a:gd name="connsiteX148" fmla="*/ 436677 w 472886"/>
              <a:gd name="connsiteY148" fmla="*/ 1345 h 22814"/>
              <a:gd name="connsiteX149" fmla="*/ 436936 w 472886"/>
              <a:gd name="connsiteY149" fmla="*/ 621 h 22814"/>
              <a:gd name="connsiteX150" fmla="*/ 437556 w 472886"/>
              <a:gd name="connsiteY150" fmla="*/ 362 h 22814"/>
              <a:gd name="connsiteX151" fmla="*/ 405538 w 472886"/>
              <a:gd name="connsiteY151" fmla="*/ 362 h 22814"/>
              <a:gd name="connsiteX152" fmla="*/ 406210 w 472886"/>
              <a:gd name="connsiteY152" fmla="*/ 672 h 22814"/>
              <a:gd name="connsiteX153" fmla="*/ 406520 w 472886"/>
              <a:gd name="connsiteY153" fmla="*/ 1345 h 22814"/>
              <a:gd name="connsiteX154" fmla="*/ 406520 w 472886"/>
              <a:gd name="connsiteY154" fmla="*/ 21468 h 22814"/>
              <a:gd name="connsiteX155" fmla="*/ 406210 w 472886"/>
              <a:gd name="connsiteY155" fmla="*/ 22141 h 22814"/>
              <a:gd name="connsiteX156" fmla="*/ 405538 w 472886"/>
              <a:gd name="connsiteY156" fmla="*/ 22399 h 22814"/>
              <a:gd name="connsiteX157" fmla="*/ 404814 w 472886"/>
              <a:gd name="connsiteY157" fmla="*/ 22141 h 22814"/>
              <a:gd name="connsiteX158" fmla="*/ 404555 w 472886"/>
              <a:gd name="connsiteY158" fmla="*/ 21468 h 22814"/>
              <a:gd name="connsiteX159" fmla="*/ 404555 w 472886"/>
              <a:gd name="connsiteY159" fmla="*/ 1345 h 22814"/>
              <a:gd name="connsiteX160" fmla="*/ 404814 w 472886"/>
              <a:gd name="connsiteY160" fmla="*/ 672 h 22814"/>
              <a:gd name="connsiteX161" fmla="*/ 405538 w 472886"/>
              <a:gd name="connsiteY161" fmla="*/ 362 h 22814"/>
              <a:gd name="connsiteX162" fmla="*/ 365605 w 472886"/>
              <a:gd name="connsiteY162" fmla="*/ 362 h 22814"/>
              <a:gd name="connsiteX163" fmla="*/ 377192 w 472886"/>
              <a:gd name="connsiteY163" fmla="*/ 362 h 22814"/>
              <a:gd name="connsiteX164" fmla="*/ 377864 w 472886"/>
              <a:gd name="connsiteY164" fmla="*/ 621 h 22814"/>
              <a:gd name="connsiteX165" fmla="*/ 378123 w 472886"/>
              <a:gd name="connsiteY165" fmla="*/ 1293 h 22814"/>
              <a:gd name="connsiteX166" fmla="*/ 377864 w 472886"/>
              <a:gd name="connsiteY166" fmla="*/ 1966 h 22814"/>
              <a:gd name="connsiteX167" fmla="*/ 377192 w 472886"/>
              <a:gd name="connsiteY167" fmla="*/ 2224 h 22814"/>
              <a:gd name="connsiteX168" fmla="*/ 366640 w 472886"/>
              <a:gd name="connsiteY168" fmla="*/ 2224 h 22814"/>
              <a:gd name="connsiteX169" fmla="*/ 366640 w 472886"/>
              <a:gd name="connsiteY169" fmla="*/ 10139 h 22814"/>
              <a:gd name="connsiteX170" fmla="*/ 375744 w 472886"/>
              <a:gd name="connsiteY170" fmla="*/ 10139 h 22814"/>
              <a:gd name="connsiteX171" fmla="*/ 376416 w 472886"/>
              <a:gd name="connsiteY171" fmla="*/ 10398 h 22814"/>
              <a:gd name="connsiteX172" fmla="*/ 376675 w 472886"/>
              <a:gd name="connsiteY172" fmla="*/ 11070 h 22814"/>
              <a:gd name="connsiteX173" fmla="*/ 376416 w 472886"/>
              <a:gd name="connsiteY173" fmla="*/ 11743 h 22814"/>
              <a:gd name="connsiteX174" fmla="*/ 375744 w 472886"/>
              <a:gd name="connsiteY174" fmla="*/ 12001 h 22814"/>
              <a:gd name="connsiteX175" fmla="*/ 366640 w 472886"/>
              <a:gd name="connsiteY175" fmla="*/ 12001 h 22814"/>
              <a:gd name="connsiteX176" fmla="*/ 366640 w 472886"/>
              <a:gd name="connsiteY176" fmla="*/ 20589 h 22814"/>
              <a:gd name="connsiteX177" fmla="*/ 377192 w 472886"/>
              <a:gd name="connsiteY177" fmla="*/ 20589 h 22814"/>
              <a:gd name="connsiteX178" fmla="*/ 377864 w 472886"/>
              <a:gd name="connsiteY178" fmla="*/ 20847 h 22814"/>
              <a:gd name="connsiteX179" fmla="*/ 378123 w 472886"/>
              <a:gd name="connsiteY179" fmla="*/ 21520 h 22814"/>
              <a:gd name="connsiteX180" fmla="*/ 377864 w 472886"/>
              <a:gd name="connsiteY180" fmla="*/ 22193 h 22814"/>
              <a:gd name="connsiteX181" fmla="*/ 377192 w 472886"/>
              <a:gd name="connsiteY181" fmla="*/ 22451 h 22814"/>
              <a:gd name="connsiteX182" fmla="*/ 365605 w 472886"/>
              <a:gd name="connsiteY182" fmla="*/ 22451 h 22814"/>
              <a:gd name="connsiteX183" fmla="*/ 364933 w 472886"/>
              <a:gd name="connsiteY183" fmla="*/ 22193 h 22814"/>
              <a:gd name="connsiteX184" fmla="*/ 364674 w 472886"/>
              <a:gd name="connsiteY184" fmla="*/ 21520 h 22814"/>
              <a:gd name="connsiteX185" fmla="*/ 364674 w 472886"/>
              <a:gd name="connsiteY185" fmla="*/ 1293 h 22814"/>
              <a:gd name="connsiteX186" fmla="*/ 364933 w 472886"/>
              <a:gd name="connsiteY186" fmla="*/ 621 h 22814"/>
              <a:gd name="connsiteX187" fmla="*/ 365605 w 472886"/>
              <a:gd name="connsiteY187" fmla="*/ 362 h 22814"/>
              <a:gd name="connsiteX188" fmla="*/ 272910 w 472886"/>
              <a:gd name="connsiteY188" fmla="*/ 362 h 22814"/>
              <a:gd name="connsiteX189" fmla="*/ 284393 w 472886"/>
              <a:gd name="connsiteY189" fmla="*/ 362 h 22814"/>
              <a:gd name="connsiteX190" fmla="*/ 285014 w 472886"/>
              <a:gd name="connsiteY190" fmla="*/ 621 h 22814"/>
              <a:gd name="connsiteX191" fmla="*/ 285272 w 472886"/>
              <a:gd name="connsiteY191" fmla="*/ 1293 h 22814"/>
              <a:gd name="connsiteX192" fmla="*/ 285014 w 472886"/>
              <a:gd name="connsiteY192" fmla="*/ 1966 h 22814"/>
              <a:gd name="connsiteX193" fmla="*/ 284341 w 472886"/>
              <a:gd name="connsiteY193" fmla="*/ 2224 h 22814"/>
              <a:gd name="connsiteX194" fmla="*/ 273841 w 472886"/>
              <a:gd name="connsiteY194" fmla="*/ 2224 h 22814"/>
              <a:gd name="connsiteX195" fmla="*/ 273841 w 472886"/>
              <a:gd name="connsiteY195" fmla="*/ 10139 h 22814"/>
              <a:gd name="connsiteX196" fmla="*/ 282945 w 472886"/>
              <a:gd name="connsiteY196" fmla="*/ 10139 h 22814"/>
              <a:gd name="connsiteX197" fmla="*/ 283617 w 472886"/>
              <a:gd name="connsiteY197" fmla="*/ 10398 h 22814"/>
              <a:gd name="connsiteX198" fmla="*/ 283876 w 472886"/>
              <a:gd name="connsiteY198" fmla="*/ 11070 h 22814"/>
              <a:gd name="connsiteX199" fmla="*/ 283617 w 472886"/>
              <a:gd name="connsiteY199" fmla="*/ 11743 h 22814"/>
              <a:gd name="connsiteX200" fmla="*/ 282945 w 472886"/>
              <a:gd name="connsiteY200" fmla="*/ 12001 h 22814"/>
              <a:gd name="connsiteX201" fmla="*/ 273841 w 472886"/>
              <a:gd name="connsiteY201" fmla="*/ 12001 h 22814"/>
              <a:gd name="connsiteX202" fmla="*/ 273841 w 472886"/>
              <a:gd name="connsiteY202" fmla="*/ 21520 h 22814"/>
              <a:gd name="connsiteX203" fmla="*/ 273582 w 472886"/>
              <a:gd name="connsiteY203" fmla="*/ 22193 h 22814"/>
              <a:gd name="connsiteX204" fmla="*/ 272910 w 472886"/>
              <a:gd name="connsiteY204" fmla="*/ 22451 h 22814"/>
              <a:gd name="connsiteX205" fmla="*/ 272186 w 472886"/>
              <a:gd name="connsiteY205" fmla="*/ 22193 h 22814"/>
              <a:gd name="connsiteX206" fmla="*/ 271927 w 472886"/>
              <a:gd name="connsiteY206" fmla="*/ 21520 h 22814"/>
              <a:gd name="connsiteX207" fmla="*/ 271927 w 472886"/>
              <a:gd name="connsiteY207" fmla="*/ 1293 h 22814"/>
              <a:gd name="connsiteX208" fmla="*/ 272237 w 472886"/>
              <a:gd name="connsiteY208" fmla="*/ 621 h 22814"/>
              <a:gd name="connsiteX209" fmla="*/ 272910 w 472886"/>
              <a:gd name="connsiteY209" fmla="*/ 362 h 22814"/>
              <a:gd name="connsiteX210" fmla="*/ 246270 w 472886"/>
              <a:gd name="connsiteY210" fmla="*/ 362 h 22814"/>
              <a:gd name="connsiteX211" fmla="*/ 257495 w 472886"/>
              <a:gd name="connsiteY211" fmla="*/ 362 h 22814"/>
              <a:gd name="connsiteX212" fmla="*/ 258426 w 472886"/>
              <a:gd name="connsiteY212" fmla="*/ 724 h 22814"/>
              <a:gd name="connsiteX213" fmla="*/ 258788 w 472886"/>
              <a:gd name="connsiteY213" fmla="*/ 1604 h 22814"/>
              <a:gd name="connsiteX214" fmla="*/ 258426 w 472886"/>
              <a:gd name="connsiteY214" fmla="*/ 2483 h 22814"/>
              <a:gd name="connsiteX215" fmla="*/ 257495 w 472886"/>
              <a:gd name="connsiteY215" fmla="*/ 2793 h 22814"/>
              <a:gd name="connsiteX216" fmla="*/ 257495 w 472886"/>
              <a:gd name="connsiteY216" fmla="*/ 2845 h 22814"/>
              <a:gd name="connsiteX217" fmla="*/ 247615 w 472886"/>
              <a:gd name="connsiteY217" fmla="*/ 2845 h 22814"/>
              <a:gd name="connsiteX218" fmla="*/ 247615 w 472886"/>
              <a:gd name="connsiteY218" fmla="*/ 9932 h 22814"/>
              <a:gd name="connsiteX219" fmla="*/ 256099 w 472886"/>
              <a:gd name="connsiteY219" fmla="*/ 9932 h 22814"/>
              <a:gd name="connsiteX220" fmla="*/ 257030 w 472886"/>
              <a:gd name="connsiteY220" fmla="*/ 10294 h 22814"/>
              <a:gd name="connsiteX221" fmla="*/ 257392 w 472886"/>
              <a:gd name="connsiteY221" fmla="*/ 11174 h 22814"/>
              <a:gd name="connsiteX222" fmla="*/ 257030 w 472886"/>
              <a:gd name="connsiteY222" fmla="*/ 12053 h 22814"/>
              <a:gd name="connsiteX223" fmla="*/ 256099 w 472886"/>
              <a:gd name="connsiteY223" fmla="*/ 12364 h 22814"/>
              <a:gd name="connsiteX224" fmla="*/ 247615 w 472886"/>
              <a:gd name="connsiteY224" fmla="*/ 12364 h 22814"/>
              <a:gd name="connsiteX225" fmla="*/ 247615 w 472886"/>
              <a:gd name="connsiteY225" fmla="*/ 20020 h 22814"/>
              <a:gd name="connsiteX226" fmla="*/ 257495 w 472886"/>
              <a:gd name="connsiteY226" fmla="*/ 20020 h 22814"/>
              <a:gd name="connsiteX227" fmla="*/ 258426 w 472886"/>
              <a:gd name="connsiteY227" fmla="*/ 20382 h 22814"/>
              <a:gd name="connsiteX228" fmla="*/ 258788 w 472886"/>
              <a:gd name="connsiteY228" fmla="*/ 21210 h 22814"/>
              <a:gd name="connsiteX229" fmla="*/ 258426 w 472886"/>
              <a:gd name="connsiteY229" fmla="*/ 22089 h 22814"/>
              <a:gd name="connsiteX230" fmla="*/ 257495 w 472886"/>
              <a:gd name="connsiteY230" fmla="*/ 22451 h 22814"/>
              <a:gd name="connsiteX231" fmla="*/ 246270 w 472886"/>
              <a:gd name="connsiteY231" fmla="*/ 22451 h 22814"/>
              <a:gd name="connsiteX232" fmla="*/ 245391 w 472886"/>
              <a:gd name="connsiteY232" fmla="*/ 22089 h 22814"/>
              <a:gd name="connsiteX233" fmla="*/ 245029 w 472886"/>
              <a:gd name="connsiteY233" fmla="*/ 21158 h 22814"/>
              <a:gd name="connsiteX234" fmla="*/ 245029 w 472886"/>
              <a:gd name="connsiteY234" fmla="*/ 1604 h 22814"/>
              <a:gd name="connsiteX235" fmla="*/ 245391 w 472886"/>
              <a:gd name="connsiteY235" fmla="*/ 724 h 22814"/>
              <a:gd name="connsiteX236" fmla="*/ 246270 w 472886"/>
              <a:gd name="connsiteY236" fmla="*/ 362 h 22814"/>
              <a:gd name="connsiteX237" fmla="*/ 202665 w 472886"/>
              <a:gd name="connsiteY237" fmla="*/ 362 h 22814"/>
              <a:gd name="connsiteX238" fmla="*/ 203544 w 472886"/>
              <a:gd name="connsiteY238" fmla="*/ 724 h 22814"/>
              <a:gd name="connsiteX239" fmla="*/ 203958 w 472886"/>
              <a:gd name="connsiteY239" fmla="*/ 1655 h 22814"/>
              <a:gd name="connsiteX240" fmla="*/ 203958 w 472886"/>
              <a:gd name="connsiteY240" fmla="*/ 14174 h 22814"/>
              <a:gd name="connsiteX241" fmla="*/ 204734 w 472886"/>
              <a:gd name="connsiteY241" fmla="*/ 17278 h 22814"/>
              <a:gd name="connsiteX242" fmla="*/ 206855 w 472886"/>
              <a:gd name="connsiteY242" fmla="*/ 19399 h 22814"/>
              <a:gd name="connsiteX243" fmla="*/ 209751 w 472886"/>
              <a:gd name="connsiteY243" fmla="*/ 20175 h 22814"/>
              <a:gd name="connsiteX244" fmla="*/ 212700 w 472886"/>
              <a:gd name="connsiteY244" fmla="*/ 19399 h 22814"/>
              <a:gd name="connsiteX245" fmla="*/ 214872 w 472886"/>
              <a:gd name="connsiteY245" fmla="*/ 17278 h 22814"/>
              <a:gd name="connsiteX246" fmla="*/ 215700 w 472886"/>
              <a:gd name="connsiteY246" fmla="*/ 14174 h 22814"/>
              <a:gd name="connsiteX247" fmla="*/ 215700 w 472886"/>
              <a:gd name="connsiteY247" fmla="*/ 1655 h 22814"/>
              <a:gd name="connsiteX248" fmla="*/ 216011 w 472886"/>
              <a:gd name="connsiteY248" fmla="*/ 724 h 22814"/>
              <a:gd name="connsiteX249" fmla="*/ 216890 w 472886"/>
              <a:gd name="connsiteY249" fmla="*/ 362 h 22814"/>
              <a:gd name="connsiteX250" fmla="*/ 217821 w 472886"/>
              <a:gd name="connsiteY250" fmla="*/ 724 h 22814"/>
              <a:gd name="connsiteX251" fmla="*/ 218183 w 472886"/>
              <a:gd name="connsiteY251" fmla="*/ 1655 h 22814"/>
              <a:gd name="connsiteX252" fmla="*/ 218183 w 472886"/>
              <a:gd name="connsiteY252" fmla="*/ 14174 h 22814"/>
              <a:gd name="connsiteX253" fmla="*/ 217045 w 472886"/>
              <a:gd name="connsiteY253" fmla="*/ 18520 h 22814"/>
              <a:gd name="connsiteX254" fmla="*/ 214045 w 472886"/>
              <a:gd name="connsiteY254" fmla="*/ 21572 h 22814"/>
              <a:gd name="connsiteX255" fmla="*/ 209751 w 472886"/>
              <a:gd name="connsiteY255" fmla="*/ 22710 h 22814"/>
              <a:gd name="connsiteX256" fmla="*/ 205407 w 472886"/>
              <a:gd name="connsiteY256" fmla="*/ 21572 h 22814"/>
              <a:gd name="connsiteX257" fmla="*/ 202406 w 472886"/>
              <a:gd name="connsiteY257" fmla="*/ 18520 h 22814"/>
              <a:gd name="connsiteX258" fmla="*/ 201320 w 472886"/>
              <a:gd name="connsiteY258" fmla="*/ 14174 h 22814"/>
              <a:gd name="connsiteX259" fmla="*/ 201320 w 472886"/>
              <a:gd name="connsiteY259" fmla="*/ 1655 h 22814"/>
              <a:gd name="connsiteX260" fmla="*/ 201682 w 472886"/>
              <a:gd name="connsiteY260" fmla="*/ 724 h 22814"/>
              <a:gd name="connsiteX261" fmla="*/ 202665 w 472886"/>
              <a:gd name="connsiteY261" fmla="*/ 362 h 22814"/>
              <a:gd name="connsiteX262" fmla="*/ 181458 w 472886"/>
              <a:gd name="connsiteY262" fmla="*/ 362 h 22814"/>
              <a:gd name="connsiteX263" fmla="*/ 196148 w 472886"/>
              <a:gd name="connsiteY263" fmla="*/ 362 h 22814"/>
              <a:gd name="connsiteX264" fmla="*/ 197027 w 472886"/>
              <a:gd name="connsiteY264" fmla="*/ 672 h 22814"/>
              <a:gd name="connsiteX265" fmla="*/ 197389 w 472886"/>
              <a:gd name="connsiteY265" fmla="*/ 1552 h 22814"/>
              <a:gd name="connsiteX266" fmla="*/ 197027 w 472886"/>
              <a:gd name="connsiteY266" fmla="*/ 2431 h 22814"/>
              <a:gd name="connsiteX267" fmla="*/ 196096 w 472886"/>
              <a:gd name="connsiteY267" fmla="*/ 2742 h 22814"/>
              <a:gd name="connsiteX268" fmla="*/ 190096 w 472886"/>
              <a:gd name="connsiteY268" fmla="*/ 2742 h 22814"/>
              <a:gd name="connsiteX269" fmla="*/ 190096 w 472886"/>
              <a:gd name="connsiteY269" fmla="*/ 21158 h 22814"/>
              <a:gd name="connsiteX270" fmla="*/ 189734 w 472886"/>
              <a:gd name="connsiteY270" fmla="*/ 22089 h 22814"/>
              <a:gd name="connsiteX271" fmla="*/ 188751 w 472886"/>
              <a:gd name="connsiteY271" fmla="*/ 22451 h 22814"/>
              <a:gd name="connsiteX272" fmla="*/ 187820 w 472886"/>
              <a:gd name="connsiteY272" fmla="*/ 22089 h 22814"/>
              <a:gd name="connsiteX273" fmla="*/ 187458 w 472886"/>
              <a:gd name="connsiteY273" fmla="*/ 21158 h 22814"/>
              <a:gd name="connsiteX274" fmla="*/ 187458 w 472886"/>
              <a:gd name="connsiteY274" fmla="*/ 2742 h 22814"/>
              <a:gd name="connsiteX275" fmla="*/ 181458 w 472886"/>
              <a:gd name="connsiteY275" fmla="*/ 2742 h 22814"/>
              <a:gd name="connsiteX276" fmla="*/ 180578 w 472886"/>
              <a:gd name="connsiteY276" fmla="*/ 2431 h 22814"/>
              <a:gd name="connsiteX277" fmla="*/ 180216 w 472886"/>
              <a:gd name="connsiteY277" fmla="*/ 1552 h 22814"/>
              <a:gd name="connsiteX278" fmla="*/ 180578 w 472886"/>
              <a:gd name="connsiteY278" fmla="*/ 672 h 22814"/>
              <a:gd name="connsiteX279" fmla="*/ 181458 w 472886"/>
              <a:gd name="connsiteY279" fmla="*/ 362 h 22814"/>
              <a:gd name="connsiteX280" fmla="*/ 168422 w 472886"/>
              <a:gd name="connsiteY280" fmla="*/ 362 h 22814"/>
              <a:gd name="connsiteX281" fmla="*/ 169353 w 472886"/>
              <a:gd name="connsiteY281" fmla="*/ 724 h 22814"/>
              <a:gd name="connsiteX282" fmla="*/ 169715 w 472886"/>
              <a:gd name="connsiteY282" fmla="*/ 1604 h 22814"/>
              <a:gd name="connsiteX283" fmla="*/ 169715 w 472886"/>
              <a:gd name="connsiteY283" fmla="*/ 19968 h 22814"/>
              <a:gd name="connsiteX284" fmla="*/ 179285 w 472886"/>
              <a:gd name="connsiteY284" fmla="*/ 19968 h 22814"/>
              <a:gd name="connsiteX285" fmla="*/ 180216 w 472886"/>
              <a:gd name="connsiteY285" fmla="*/ 20330 h 22814"/>
              <a:gd name="connsiteX286" fmla="*/ 180578 w 472886"/>
              <a:gd name="connsiteY286" fmla="*/ 21210 h 22814"/>
              <a:gd name="connsiteX287" fmla="*/ 180216 w 472886"/>
              <a:gd name="connsiteY287" fmla="*/ 22089 h 22814"/>
              <a:gd name="connsiteX288" fmla="*/ 179285 w 472886"/>
              <a:gd name="connsiteY288" fmla="*/ 22451 h 22814"/>
              <a:gd name="connsiteX289" fmla="*/ 168370 w 472886"/>
              <a:gd name="connsiteY289" fmla="*/ 22451 h 22814"/>
              <a:gd name="connsiteX290" fmla="*/ 167491 w 472886"/>
              <a:gd name="connsiteY290" fmla="*/ 22089 h 22814"/>
              <a:gd name="connsiteX291" fmla="*/ 167129 w 472886"/>
              <a:gd name="connsiteY291" fmla="*/ 21158 h 22814"/>
              <a:gd name="connsiteX292" fmla="*/ 167129 w 472886"/>
              <a:gd name="connsiteY292" fmla="*/ 1604 h 22814"/>
              <a:gd name="connsiteX293" fmla="*/ 167491 w 472886"/>
              <a:gd name="connsiteY293" fmla="*/ 724 h 22814"/>
              <a:gd name="connsiteX294" fmla="*/ 168422 w 472886"/>
              <a:gd name="connsiteY294" fmla="*/ 362 h 22814"/>
              <a:gd name="connsiteX295" fmla="*/ 146024 w 472886"/>
              <a:gd name="connsiteY295" fmla="*/ 362 h 22814"/>
              <a:gd name="connsiteX296" fmla="*/ 146903 w 472886"/>
              <a:gd name="connsiteY296" fmla="*/ 724 h 22814"/>
              <a:gd name="connsiteX297" fmla="*/ 147317 w 472886"/>
              <a:gd name="connsiteY297" fmla="*/ 1655 h 22814"/>
              <a:gd name="connsiteX298" fmla="*/ 147317 w 472886"/>
              <a:gd name="connsiteY298" fmla="*/ 14174 h 22814"/>
              <a:gd name="connsiteX299" fmla="*/ 148093 w 472886"/>
              <a:gd name="connsiteY299" fmla="*/ 17278 h 22814"/>
              <a:gd name="connsiteX300" fmla="*/ 150214 w 472886"/>
              <a:gd name="connsiteY300" fmla="*/ 19399 h 22814"/>
              <a:gd name="connsiteX301" fmla="*/ 153162 w 472886"/>
              <a:gd name="connsiteY301" fmla="*/ 20175 h 22814"/>
              <a:gd name="connsiteX302" fmla="*/ 156111 w 472886"/>
              <a:gd name="connsiteY302" fmla="*/ 19399 h 22814"/>
              <a:gd name="connsiteX303" fmla="*/ 158283 w 472886"/>
              <a:gd name="connsiteY303" fmla="*/ 17278 h 22814"/>
              <a:gd name="connsiteX304" fmla="*/ 159111 w 472886"/>
              <a:gd name="connsiteY304" fmla="*/ 14174 h 22814"/>
              <a:gd name="connsiteX305" fmla="*/ 159111 w 472886"/>
              <a:gd name="connsiteY305" fmla="*/ 1655 h 22814"/>
              <a:gd name="connsiteX306" fmla="*/ 159421 w 472886"/>
              <a:gd name="connsiteY306" fmla="*/ 724 h 22814"/>
              <a:gd name="connsiteX307" fmla="*/ 160301 w 472886"/>
              <a:gd name="connsiteY307" fmla="*/ 362 h 22814"/>
              <a:gd name="connsiteX308" fmla="*/ 161180 w 472886"/>
              <a:gd name="connsiteY308" fmla="*/ 724 h 22814"/>
              <a:gd name="connsiteX309" fmla="*/ 161542 w 472886"/>
              <a:gd name="connsiteY309" fmla="*/ 1655 h 22814"/>
              <a:gd name="connsiteX310" fmla="*/ 161542 w 472886"/>
              <a:gd name="connsiteY310" fmla="*/ 14174 h 22814"/>
              <a:gd name="connsiteX311" fmla="*/ 160404 w 472886"/>
              <a:gd name="connsiteY311" fmla="*/ 18520 h 22814"/>
              <a:gd name="connsiteX312" fmla="*/ 157404 w 472886"/>
              <a:gd name="connsiteY312" fmla="*/ 21572 h 22814"/>
              <a:gd name="connsiteX313" fmla="*/ 153110 w 472886"/>
              <a:gd name="connsiteY313" fmla="*/ 22710 h 22814"/>
              <a:gd name="connsiteX314" fmla="*/ 148766 w 472886"/>
              <a:gd name="connsiteY314" fmla="*/ 21572 h 22814"/>
              <a:gd name="connsiteX315" fmla="*/ 145765 w 472886"/>
              <a:gd name="connsiteY315" fmla="*/ 18520 h 22814"/>
              <a:gd name="connsiteX316" fmla="*/ 144679 w 472886"/>
              <a:gd name="connsiteY316" fmla="*/ 14174 h 22814"/>
              <a:gd name="connsiteX317" fmla="*/ 144679 w 472886"/>
              <a:gd name="connsiteY317" fmla="*/ 1655 h 22814"/>
              <a:gd name="connsiteX318" fmla="*/ 145041 w 472886"/>
              <a:gd name="connsiteY318" fmla="*/ 724 h 22814"/>
              <a:gd name="connsiteX319" fmla="*/ 146024 w 472886"/>
              <a:gd name="connsiteY319" fmla="*/ 362 h 22814"/>
              <a:gd name="connsiteX320" fmla="*/ 95849 w 472886"/>
              <a:gd name="connsiteY320" fmla="*/ 362 h 22814"/>
              <a:gd name="connsiteX321" fmla="*/ 110540 w 472886"/>
              <a:gd name="connsiteY321" fmla="*/ 362 h 22814"/>
              <a:gd name="connsiteX322" fmla="*/ 111419 w 472886"/>
              <a:gd name="connsiteY322" fmla="*/ 672 h 22814"/>
              <a:gd name="connsiteX323" fmla="*/ 111781 w 472886"/>
              <a:gd name="connsiteY323" fmla="*/ 1552 h 22814"/>
              <a:gd name="connsiteX324" fmla="*/ 111419 w 472886"/>
              <a:gd name="connsiteY324" fmla="*/ 2431 h 22814"/>
              <a:gd name="connsiteX325" fmla="*/ 110488 w 472886"/>
              <a:gd name="connsiteY325" fmla="*/ 2742 h 22814"/>
              <a:gd name="connsiteX326" fmla="*/ 104488 w 472886"/>
              <a:gd name="connsiteY326" fmla="*/ 2742 h 22814"/>
              <a:gd name="connsiteX327" fmla="*/ 104488 w 472886"/>
              <a:gd name="connsiteY327" fmla="*/ 21158 h 22814"/>
              <a:gd name="connsiteX328" fmla="*/ 104126 w 472886"/>
              <a:gd name="connsiteY328" fmla="*/ 22089 h 22814"/>
              <a:gd name="connsiteX329" fmla="*/ 103143 w 472886"/>
              <a:gd name="connsiteY329" fmla="*/ 22451 h 22814"/>
              <a:gd name="connsiteX330" fmla="*/ 102212 w 472886"/>
              <a:gd name="connsiteY330" fmla="*/ 22089 h 22814"/>
              <a:gd name="connsiteX331" fmla="*/ 101850 w 472886"/>
              <a:gd name="connsiteY331" fmla="*/ 21158 h 22814"/>
              <a:gd name="connsiteX332" fmla="*/ 101850 w 472886"/>
              <a:gd name="connsiteY332" fmla="*/ 2742 h 22814"/>
              <a:gd name="connsiteX333" fmla="*/ 95849 w 472886"/>
              <a:gd name="connsiteY333" fmla="*/ 2742 h 22814"/>
              <a:gd name="connsiteX334" fmla="*/ 94970 w 472886"/>
              <a:gd name="connsiteY334" fmla="*/ 2431 h 22814"/>
              <a:gd name="connsiteX335" fmla="*/ 94608 w 472886"/>
              <a:gd name="connsiteY335" fmla="*/ 1552 h 22814"/>
              <a:gd name="connsiteX336" fmla="*/ 94970 w 472886"/>
              <a:gd name="connsiteY336" fmla="*/ 672 h 22814"/>
              <a:gd name="connsiteX337" fmla="*/ 95849 w 472886"/>
              <a:gd name="connsiteY337" fmla="*/ 362 h 22814"/>
              <a:gd name="connsiteX338" fmla="*/ 79608 w 472886"/>
              <a:gd name="connsiteY338" fmla="*/ 362 h 22814"/>
              <a:gd name="connsiteX339" fmla="*/ 90832 w 472886"/>
              <a:gd name="connsiteY339" fmla="*/ 362 h 22814"/>
              <a:gd name="connsiteX340" fmla="*/ 91763 w 472886"/>
              <a:gd name="connsiteY340" fmla="*/ 724 h 22814"/>
              <a:gd name="connsiteX341" fmla="*/ 92125 w 472886"/>
              <a:gd name="connsiteY341" fmla="*/ 1604 h 22814"/>
              <a:gd name="connsiteX342" fmla="*/ 91763 w 472886"/>
              <a:gd name="connsiteY342" fmla="*/ 2483 h 22814"/>
              <a:gd name="connsiteX343" fmla="*/ 90832 w 472886"/>
              <a:gd name="connsiteY343" fmla="*/ 2793 h 22814"/>
              <a:gd name="connsiteX344" fmla="*/ 90832 w 472886"/>
              <a:gd name="connsiteY344" fmla="*/ 2845 h 22814"/>
              <a:gd name="connsiteX345" fmla="*/ 80952 w 472886"/>
              <a:gd name="connsiteY345" fmla="*/ 2845 h 22814"/>
              <a:gd name="connsiteX346" fmla="*/ 80952 w 472886"/>
              <a:gd name="connsiteY346" fmla="*/ 9932 h 22814"/>
              <a:gd name="connsiteX347" fmla="*/ 89436 w 472886"/>
              <a:gd name="connsiteY347" fmla="*/ 9932 h 22814"/>
              <a:gd name="connsiteX348" fmla="*/ 90367 w 472886"/>
              <a:gd name="connsiteY348" fmla="*/ 10294 h 22814"/>
              <a:gd name="connsiteX349" fmla="*/ 90729 w 472886"/>
              <a:gd name="connsiteY349" fmla="*/ 11174 h 22814"/>
              <a:gd name="connsiteX350" fmla="*/ 90367 w 472886"/>
              <a:gd name="connsiteY350" fmla="*/ 12053 h 22814"/>
              <a:gd name="connsiteX351" fmla="*/ 89436 w 472886"/>
              <a:gd name="connsiteY351" fmla="*/ 12364 h 22814"/>
              <a:gd name="connsiteX352" fmla="*/ 80952 w 472886"/>
              <a:gd name="connsiteY352" fmla="*/ 12364 h 22814"/>
              <a:gd name="connsiteX353" fmla="*/ 80952 w 472886"/>
              <a:gd name="connsiteY353" fmla="*/ 20020 h 22814"/>
              <a:gd name="connsiteX354" fmla="*/ 90832 w 472886"/>
              <a:gd name="connsiteY354" fmla="*/ 20020 h 22814"/>
              <a:gd name="connsiteX355" fmla="*/ 91763 w 472886"/>
              <a:gd name="connsiteY355" fmla="*/ 20382 h 22814"/>
              <a:gd name="connsiteX356" fmla="*/ 92125 w 472886"/>
              <a:gd name="connsiteY356" fmla="*/ 21210 h 22814"/>
              <a:gd name="connsiteX357" fmla="*/ 91763 w 472886"/>
              <a:gd name="connsiteY357" fmla="*/ 22089 h 22814"/>
              <a:gd name="connsiteX358" fmla="*/ 90832 w 472886"/>
              <a:gd name="connsiteY358" fmla="*/ 22451 h 22814"/>
              <a:gd name="connsiteX359" fmla="*/ 79608 w 472886"/>
              <a:gd name="connsiteY359" fmla="*/ 22451 h 22814"/>
              <a:gd name="connsiteX360" fmla="*/ 78728 w 472886"/>
              <a:gd name="connsiteY360" fmla="*/ 22089 h 22814"/>
              <a:gd name="connsiteX361" fmla="*/ 78366 w 472886"/>
              <a:gd name="connsiteY361" fmla="*/ 21158 h 22814"/>
              <a:gd name="connsiteX362" fmla="*/ 78366 w 472886"/>
              <a:gd name="connsiteY362" fmla="*/ 1604 h 22814"/>
              <a:gd name="connsiteX363" fmla="*/ 78728 w 472886"/>
              <a:gd name="connsiteY363" fmla="*/ 724 h 22814"/>
              <a:gd name="connsiteX364" fmla="*/ 79608 w 472886"/>
              <a:gd name="connsiteY364" fmla="*/ 362 h 22814"/>
              <a:gd name="connsiteX365" fmla="*/ 61606 w 472886"/>
              <a:gd name="connsiteY365" fmla="*/ 362 h 22814"/>
              <a:gd name="connsiteX366" fmla="*/ 72831 w 472886"/>
              <a:gd name="connsiteY366" fmla="*/ 362 h 22814"/>
              <a:gd name="connsiteX367" fmla="*/ 73762 w 472886"/>
              <a:gd name="connsiteY367" fmla="*/ 724 h 22814"/>
              <a:gd name="connsiteX368" fmla="*/ 74124 w 472886"/>
              <a:gd name="connsiteY368" fmla="*/ 1604 h 22814"/>
              <a:gd name="connsiteX369" fmla="*/ 73762 w 472886"/>
              <a:gd name="connsiteY369" fmla="*/ 2483 h 22814"/>
              <a:gd name="connsiteX370" fmla="*/ 72831 w 472886"/>
              <a:gd name="connsiteY370" fmla="*/ 2793 h 22814"/>
              <a:gd name="connsiteX371" fmla="*/ 72831 w 472886"/>
              <a:gd name="connsiteY371" fmla="*/ 2845 h 22814"/>
              <a:gd name="connsiteX372" fmla="*/ 62951 w 472886"/>
              <a:gd name="connsiteY372" fmla="*/ 2845 h 22814"/>
              <a:gd name="connsiteX373" fmla="*/ 62951 w 472886"/>
              <a:gd name="connsiteY373" fmla="*/ 9932 h 22814"/>
              <a:gd name="connsiteX374" fmla="*/ 71435 w 472886"/>
              <a:gd name="connsiteY374" fmla="*/ 9932 h 22814"/>
              <a:gd name="connsiteX375" fmla="*/ 72366 w 472886"/>
              <a:gd name="connsiteY375" fmla="*/ 10294 h 22814"/>
              <a:gd name="connsiteX376" fmla="*/ 72728 w 472886"/>
              <a:gd name="connsiteY376" fmla="*/ 11174 h 22814"/>
              <a:gd name="connsiteX377" fmla="*/ 72366 w 472886"/>
              <a:gd name="connsiteY377" fmla="*/ 12053 h 22814"/>
              <a:gd name="connsiteX378" fmla="*/ 71435 w 472886"/>
              <a:gd name="connsiteY378" fmla="*/ 12364 h 22814"/>
              <a:gd name="connsiteX379" fmla="*/ 62951 w 472886"/>
              <a:gd name="connsiteY379" fmla="*/ 12364 h 22814"/>
              <a:gd name="connsiteX380" fmla="*/ 62951 w 472886"/>
              <a:gd name="connsiteY380" fmla="*/ 20020 h 22814"/>
              <a:gd name="connsiteX381" fmla="*/ 72831 w 472886"/>
              <a:gd name="connsiteY381" fmla="*/ 20020 h 22814"/>
              <a:gd name="connsiteX382" fmla="*/ 73762 w 472886"/>
              <a:gd name="connsiteY382" fmla="*/ 20382 h 22814"/>
              <a:gd name="connsiteX383" fmla="*/ 74124 w 472886"/>
              <a:gd name="connsiteY383" fmla="*/ 21210 h 22814"/>
              <a:gd name="connsiteX384" fmla="*/ 73762 w 472886"/>
              <a:gd name="connsiteY384" fmla="*/ 22089 h 22814"/>
              <a:gd name="connsiteX385" fmla="*/ 72831 w 472886"/>
              <a:gd name="connsiteY385" fmla="*/ 22451 h 22814"/>
              <a:gd name="connsiteX386" fmla="*/ 61606 w 472886"/>
              <a:gd name="connsiteY386" fmla="*/ 22451 h 22814"/>
              <a:gd name="connsiteX387" fmla="*/ 60727 w 472886"/>
              <a:gd name="connsiteY387" fmla="*/ 22089 h 22814"/>
              <a:gd name="connsiteX388" fmla="*/ 60365 w 472886"/>
              <a:gd name="connsiteY388" fmla="*/ 21158 h 22814"/>
              <a:gd name="connsiteX389" fmla="*/ 60365 w 472886"/>
              <a:gd name="connsiteY389" fmla="*/ 1604 h 22814"/>
              <a:gd name="connsiteX390" fmla="*/ 60727 w 472886"/>
              <a:gd name="connsiteY390" fmla="*/ 724 h 22814"/>
              <a:gd name="connsiteX391" fmla="*/ 61606 w 472886"/>
              <a:gd name="connsiteY391" fmla="*/ 362 h 22814"/>
              <a:gd name="connsiteX392" fmla="*/ 19191 w 472886"/>
              <a:gd name="connsiteY392" fmla="*/ 362 h 22814"/>
              <a:gd name="connsiteX393" fmla="*/ 33881 w 472886"/>
              <a:gd name="connsiteY393" fmla="*/ 362 h 22814"/>
              <a:gd name="connsiteX394" fmla="*/ 34760 w 472886"/>
              <a:gd name="connsiteY394" fmla="*/ 672 h 22814"/>
              <a:gd name="connsiteX395" fmla="*/ 35122 w 472886"/>
              <a:gd name="connsiteY395" fmla="*/ 1552 h 22814"/>
              <a:gd name="connsiteX396" fmla="*/ 34760 w 472886"/>
              <a:gd name="connsiteY396" fmla="*/ 2431 h 22814"/>
              <a:gd name="connsiteX397" fmla="*/ 33829 w 472886"/>
              <a:gd name="connsiteY397" fmla="*/ 2742 h 22814"/>
              <a:gd name="connsiteX398" fmla="*/ 27829 w 472886"/>
              <a:gd name="connsiteY398" fmla="*/ 2742 h 22814"/>
              <a:gd name="connsiteX399" fmla="*/ 27829 w 472886"/>
              <a:gd name="connsiteY399" fmla="*/ 21158 h 22814"/>
              <a:gd name="connsiteX400" fmla="*/ 27467 w 472886"/>
              <a:gd name="connsiteY400" fmla="*/ 22089 h 22814"/>
              <a:gd name="connsiteX401" fmla="*/ 26484 w 472886"/>
              <a:gd name="connsiteY401" fmla="*/ 22451 h 22814"/>
              <a:gd name="connsiteX402" fmla="*/ 25553 w 472886"/>
              <a:gd name="connsiteY402" fmla="*/ 22089 h 22814"/>
              <a:gd name="connsiteX403" fmla="*/ 25191 w 472886"/>
              <a:gd name="connsiteY403" fmla="*/ 21158 h 22814"/>
              <a:gd name="connsiteX404" fmla="*/ 25191 w 472886"/>
              <a:gd name="connsiteY404" fmla="*/ 2742 h 22814"/>
              <a:gd name="connsiteX405" fmla="*/ 19191 w 472886"/>
              <a:gd name="connsiteY405" fmla="*/ 2742 h 22814"/>
              <a:gd name="connsiteX406" fmla="*/ 18311 w 472886"/>
              <a:gd name="connsiteY406" fmla="*/ 2431 h 22814"/>
              <a:gd name="connsiteX407" fmla="*/ 17949 w 472886"/>
              <a:gd name="connsiteY407" fmla="*/ 1552 h 22814"/>
              <a:gd name="connsiteX408" fmla="*/ 18311 w 472886"/>
              <a:gd name="connsiteY408" fmla="*/ 672 h 22814"/>
              <a:gd name="connsiteX409" fmla="*/ 19191 w 472886"/>
              <a:gd name="connsiteY409" fmla="*/ 362 h 22814"/>
              <a:gd name="connsiteX410" fmla="*/ 224907 w 472886"/>
              <a:gd name="connsiteY410" fmla="*/ 259 h 22814"/>
              <a:gd name="connsiteX411" fmla="*/ 233649 w 472886"/>
              <a:gd name="connsiteY411" fmla="*/ 259 h 22814"/>
              <a:gd name="connsiteX412" fmla="*/ 236856 w 472886"/>
              <a:gd name="connsiteY412" fmla="*/ 1087 h 22814"/>
              <a:gd name="connsiteX413" fmla="*/ 239132 w 472886"/>
              <a:gd name="connsiteY413" fmla="*/ 3311 h 22814"/>
              <a:gd name="connsiteX414" fmla="*/ 239960 w 472886"/>
              <a:gd name="connsiteY414" fmla="*/ 6570 h 22814"/>
              <a:gd name="connsiteX415" fmla="*/ 239443 w 472886"/>
              <a:gd name="connsiteY415" fmla="*/ 9053 h 22814"/>
              <a:gd name="connsiteX416" fmla="*/ 238046 w 472886"/>
              <a:gd name="connsiteY416" fmla="*/ 11019 h 22814"/>
              <a:gd name="connsiteX417" fmla="*/ 236339 w 472886"/>
              <a:gd name="connsiteY417" fmla="*/ 12157 h 22814"/>
              <a:gd name="connsiteX418" fmla="*/ 237270 w 472886"/>
              <a:gd name="connsiteY418" fmla="*/ 12726 h 22814"/>
              <a:gd name="connsiteX419" fmla="*/ 238667 w 472886"/>
              <a:gd name="connsiteY419" fmla="*/ 14382 h 22814"/>
              <a:gd name="connsiteX420" fmla="*/ 239236 w 472886"/>
              <a:gd name="connsiteY420" fmla="*/ 16709 h 22814"/>
              <a:gd name="connsiteX421" fmla="*/ 239391 w 472886"/>
              <a:gd name="connsiteY421" fmla="*/ 18572 h 22814"/>
              <a:gd name="connsiteX422" fmla="*/ 239650 w 472886"/>
              <a:gd name="connsiteY422" fmla="*/ 19658 h 22814"/>
              <a:gd name="connsiteX423" fmla="*/ 240167 w 472886"/>
              <a:gd name="connsiteY423" fmla="*/ 20279 h 22814"/>
              <a:gd name="connsiteX424" fmla="*/ 240736 w 472886"/>
              <a:gd name="connsiteY424" fmla="*/ 21003 h 22814"/>
              <a:gd name="connsiteX425" fmla="*/ 240581 w 472886"/>
              <a:gd name="connsiteY425" fmla="*/ 21934 h 22814"/>
              <a:gd name="connsiteX426" fmla="*/ 240063 w 472886"/>
              <a:gd name="connsiteY426" fmla="*/ 22348 h 22814"/>
              <a:gd name="connsiteX427" fmla="*/ 239391 w 472886"/>
              <a:gd name="connsiteY427" fmla="*/ 22452 h 22814"/>
              <a:gd name="connsiteX428" fmla="*/ 238770 w 472886"/>
              <a:gd name="connsiteY428" fmla="*/ 22245 h 22814"/>
              <a:gd name="connsiteX429" fmla="*/ 237787 w 472886"/>
              <a:gd name="connsiteY429" fmla="*/ 21417 h 22814"/>
              <a:gd name="connsiteX430" fmla="*/ 237012 w 472886"/>
              <a:gd name="connsiteY430" fmla="*/ 19813 h 22814"/>
              <a:gd name="connsiteX431" fmla="*/ 236701 w 472886"/>
              <a:gd name="connsiteY431" fmla="*/ 16968 h 22814"/>
              <a:gd name="connsiteX432" fmla="*/ 236391 w 472886"/>
              <a:gd name="connsiteY432" fmla="*/ 15313 h 22814"/>
              <a:gd name="connsiteX433" fmla="*/ 235511 w 472886"/>
              <a:gd name="connsiteY433" fmla="*/ 14226 h 22814"/>
              <a:gd name="connsiteX434" fmla="*/ 234322 w 472886"/>
              <a:gd name="connsiteY434" fmla="*/ 13657 h 22814"/>
              <a:gd name="connsiteX435" fmla="*/ 232977 w 472886"/>
              <a:gd name="connsiteY435" fmla="*/ 13502 h 22814"/>
              <a:gd name="connsiteX436" fmla="*/ 226304 w 472886"/>
              <a:gd name="connsiteY436" fmla="*/ 13502 h 22814"/>
              <a:gd name="connsiteX437" fmla="*/ 226304 w 472886"/>
              <a:gd name="connsiteY437" fmla="*/ 21055 h 22814"/>
              <a:gd name="connsiteX438" fmla="*/ 225994 w 472886"/>
              <a:gd name="connsiteY438" fmla="*/ 21986 h 22814"/>
              <a:gd name="connsiteX439" fmla="*/ 225115 w 472886"/>
              <a:gd name="connsiteY439" fmla="*/ 22348 h 22814"/>
              <a:gd name="connsiteX440" fmla="*/ 224080 w 472886"/>
              <a:gd name="connsiteY440" fmla="*/ 21986 h 22814"/>
              <a:gd name="connsiteX441" fmla="*/ 223666 w 472886"/>
              <a:gd name="connsiteY441" fmla="*/ 21055 h 22814"/>
              <a:gd name="connsiteX442" fmla="*/ 223666 w 472886"/>
              <a:gd name="connsiteY442" fmla="*/ 1501 h 22814"/>
              <a:gd name="connsiteX443" fmla="*/ 224028 w 472886"/>
              <a:gd name="connsiteY443" fmla="*/ 621 h 22814"/>
              <a:gd name="connsiteX444" fmla="*/ 224907 w 472886"/>
              <a:gd name="connsiteY444" fmla="*/ 259 h 22814"/>
              <a:gd name="connsiteX445" fmla="*/ 40294 w 472886"/>
              <a:gd name="connsiteY445" fmla="*/ 259 h 22814"/>
              <a:gd name="connsiteX446" fmla="*/ 48984 w 472886"/>
              <a:gd name="connsiteY446" fmla="*/ 259 h 22814"/>
              <a:gd name="connsiteX447" fmla="*/ 52191 w 472886"/>
              <a:gd name="connsiteY447" fmla="*/ 1087 h 22814"/>
              <a:gd name="connsiteX448" fmla="*/ 54467 w 472886"/>
              <a:gd name="connsiteY448" fmla="*/ 3311 h 22814"/>
              <a:gd name="connsiteX449" fmla="*/ 55295 w 472886"/>
              <a:gd name="connsiteY449" fmla="*/ 6570 h 22814"/>
              <a:gd name="connsiteX450" fmla="*/ 54778 w 472886"/>
              <a:gd name="connsiteY450" fmla="*/ 9053 h 22814"/>
              <a:gd name="connsiteX451" fmla="*/ 53381 w 472886"/>
              <a:gd name="connsiteY451" fmla="*/ 11019 h 22814"/>
              <a:gd name="connsiteX452" fmla="*/ 51674 w 472886"/>
              <a:gd name="connsiteY452" fmla="*/ 12157 h 22814"/>
              <a:gd name="connsiteX453" fmla="*/ 52605 w 472886"/>
              <a:gd name="connsiteY453" fmla="*/ 12726 h 22814"/>
              <a:gd name="connsiteX454" fmla="*/ 54002 w 472886"/>
              <a:gd name="connsiteY454" fmla="*/ 14382 h 22814"/>
              <a:gd name="connsiteX455" fmla="*/ 54571 w 472886"/>
              <a:gd name="connsiteY455" fmla="*/ 16709 h 22814"/>
              <a:gd name="connsiteX456" fmla="*/ 54726 w 472886"/>
              <a:gd name="connsiteY456" fmla="*/ 18572 h 22814"/>
              <a:gd name="connsiteX457" fmla="*/ 54985 w 472886"/>
              <a:gd name="connsiteY457" fmla="*/ 19658 h 22814"/>
              <a:gd name="connsiteX458" fmla="*/ 55502 w 472886"/>
              <a:gd name="connsiteY458" fmla="*/ 20279 h 22814"/>
              <a:gd name="connsiteX459" fmla="*/ 56123 w 472886"/>
              <a:gd name="connsiteY459" fmla="*/ 21003 h 22814"/>
              <a:gd name="connsiteX460" fmla="*/ 55968 w 472886"/>
              <a:gd name="connsiteY460" fmla="*/ 21934 h 22814"/>
              <a:gd name="connsiteX461" fmla="*/ 55450 w 472886"/>
              <a:gd name="connsiteY461" fmla="*/ 22348 h 22814"/>
              <a:gd name="connsiteX462" fmla="*/ 54778 w 472886"/>
              <a:gd name="connsiteY462" fmla="*/ 22452 h 22814"/>
              <a:gd name="connsiteX463" fmla="*/ 54157 w 472886"/>
              <a:gd name="connsiteY463" fmla="*/ 22245 h 22814"/>
              <a:gd name="connsiteX464" fmla="*/ 53174 w 472886"/>
              <a:gd name="connsiteY464" fmla="*/ 21417 h 22814"/>
              <a:gd name="connsiteX465" fmla="*/ 52399 w 472886"/>
              <a:gd name="connsiteY465" fmla="*/ 19813 h 22814"/>
              <a:gd name="connsiteX466" fmla="*/ 52088 w 472886"/>
              <a:gd name="connsiteY466" fmla="*/ 16968 h 22814"/>
              <a:gd name="connsiteX467" fmla="*/ 51778 w 472886"/>
              <a:gd name="connsiteY467" fmla="*/ 15313 h 22814"/>
              <a:gd name="connsiteX468" fmla="*/ 50898 w 472886"/>
              <a:gd name="connsiteY468" fmla="*/ 14226 h 22814"/>
              <a:gd name="connsiteX469" fmla="*/ 49709 w 472886"/>
              <a:gd name="connsiteY469" fmla="*/ 13657 h 22814"/>
              <a:gd name="connsiteX470" fmla="*/ 48364 w 472886"/>
              <a:gd name="connsiteY470" fmla="*/ 13502 h 22814"/>
              <a:gd name="connsiteX471" fmla="*/ 41691 w 472886"/>
              <a:gd name="connsiteY471" fmla="*/ 13502 h 22814"/>
              <a:gd name="connsiteX472" fmla="*/ 41691 w 472886"/>
              <a:gd name="connsiteY472" fmla="*/ 21055 h 22814"/>
              <a:gd name="connsiteX473" fmla="*/ 41381 w 472886"/>
              <a:gd name="connsiteY473" fmla="*/ 21986 h 22814"/>
              <a:gd name="connsiteX474" fmla="*/ 40502 w 472886"/>
              <a:gd name="connsiteY474" fmla="*/ 22348 h 22814"/>
              <a:gd name="connsiteX475" fmla="*/ 39467 w 472886"/>
              <a:gd name="connsiteY475" fmla="*/ 21986 h 22814"/>
              <a:gd name="connsiteX476" fmla="*/ 39053 w 472886"/>
              <a:gd name="connsiteY476" fmla="*/ 21055 h 22814"/>
              <a:gd name="connsiteX477" fmla="*/ 39053 w 472886"/>
              <a:gd name="connsiteY477" fmla="*/ 1501 h 22814"/>
              <a:gd name="connsiteX478" fmla="*/ 39415 w 472886"/>
              <a:gd name="connsiteY478" fmla="*/ 621 h 22814"/>
              <a:gd name="connsiteX479" fmla="*/ 40294 w 472886"/>
              <a:gd name="connsiteY479" fmla="*/ 259 h 22814"/>
              <a:gd name="connsiteX480" fmla="*/ 465800 w 472886"/>
              <a:gd name="connsiteY480" fmla="*/ 104 h 22814"/>
              <a:gd name="connsiteX481" fmla="*/ 469369 w 472886"/>
              <a:gd name="connsiteY481" fmla="*/ 725 h 22814"/>
              <a:gd name="connsiteX482" fmla="*/ 472110 w 472886"/>
              <a:gd name="connsiteY482" fmla="*/ 2587 h 22814"/>
              <a:gd name="connsiteX483" fmla="*/ 472576 w 472886"/>
              <a:gd name="connsiteY483" fmla="*/ 3518 h 22814"/>
              <a:gd name="connsiteX484" fmla="*/ 472265 w 472886"/>
              <a:gd name="connsiteY484" fmla="*/ 4139 h 22814"/>
              <a:gd name="connsiteX485" fmla="*/ 471593 w 472886"/>
              <a:gd name="connsiteY485" fmla="*/ 4449 h 22814"/>
              <a:gd name="connsiteX486" fmla="*/ 471076 w 472886"/>
              <a:gd name="connsiteY486" fmla="*/ 4242 h 22814"/>
              <a:gd name="connsiteX487" fmla="*/ 469731 w 472886"/>
              <a:gd name="connsiteY487" fmla="*/ 3053 h 22814"/>
              <a:gd name="connsiteX488" fmla="*/ 467921 w 472886"/>
              <a:gd name="connsiteY488" fmla="*/ 2225 h 22814"/>
              <a:gd name="connsiteX489" fmla="*/ 465851 w 472886"/>
              <a:gd name="connsiteY489" fmla="*/ 1966 h 22814"/>
              <a:gd name="connsiteX490" fmla="*/ 463161 w 472886"/>
              <a:gd name="connsiteY490" fmla="*/ 2432 h 22814"/>
              <a:gd name="connsiteX491" fmla="*/ 461299 w 472886"/>
              <a:gd name="connsiteY491" fmla="*/ 3725 h 22814"/>
              <a:gd name="connsiteX492" fmla="*/ 460627 w 472886"/>
              <a:gd name="connsiteY492" fmla="*/ 5794 h 22814"/>
              <a:gd name="connsiteX493" fmla="*/ 461403 w 472886"/>
              <a:gd name="connsiteY493" fmla="*/ 7967 h 22814"/>
              <a:gd name="connsiteX494" fmla="*/ 463369 w 472886"/>
              <a:gd name="connsiteY494" fmla="*/ 9364 h 22814"/>
              <a:gd name="connsiteX495" fmla="*/ 466006 w 472886"/>
              <a:gd name="connsiteY495" fmla="*/ 10398 h 22814"/>
              <a:gd name="connsiteX496" fmla="*/ 468593 w 472886"/>
              <a:gd name="connsiteY496" fmla="*/ 11278 h 22814"/>
              <a:gd name="connsiteX497" fmla="*/ 470817 w 472886"/>
              <a:gd name="connsiteY497" fmla="*/ 12468 h 22814"/>
              <a:gd name="connsiteX498" fmla="*/ 472317 w 472886"/>
              <a:gd name="connsiteY498" fmla="*/ 14278 h 22814"/>
              <a:gd name="connsiteX499" fmla="*/ 472886 w 472886"/>
              <a:gd name="connsiteY499" fmla="*/ 17072 h 22814"/>
              <a:gd name="connsiteX500" fmla="*/ 471955 w 472886"/>
              <a:gd name="connsiteY500" fmla="*/ 19969 h 22814"/>
              <a:gd name="connsiteX501" fmla="*/ 469421 w 472886"/>
              <a:gd name="connsiteY501" fmla="*/ 22038 h 22814"/>
              <a:gd name="connsiteX502" fmla="*/ 465696 w 472886"/>
              <a:gd name="connsiteY502" fmla="*/ 22814 h 22814"/>
              <a:gd name="connsiteX503" fmla="*/ 461506 w 472886"/>
              <a:gd name="connsiteY503" fmla="*/ 22038 h 22814"/>
              <a:gd name="connsiteX504" fmla="*/ 458144 w 472886"/>
              <a:gd name="connsiteY504" fmla="*/ 19658 h 22814"/>
              <a:gd name="connsiteX505" fmla="*/ 457886 w 472886"/>
              <a:gd name="connsiteY505" fmla="*/ 19348 h 22814"/>
              <a:gd name="connsiteX506" fmla="*/ 457782 w 472886"/>
              <a:gd name="connsiteY506" fmla="*/ 18882 h 22814"/>
              <a:gd name="connsiteX507" fmla="*/ 458092 w 472886"/>
              <a:gd name="connsiteY507" fmla="*/ 18210 h 22814"/>
              <a:gd name="connsiteX508" fmla="*/ 458765 w 472886"/>
              <a:gd name="connsiteY508" fmla="*/ 17899 h 22814"/>
              <a:gd name="connsiteX509" fmla="*/ 459437 w 472886"/>
              <a:gd name="connsiteY509" fmla="*/ 18210 h 22814"/>
              <a:gd name="connsiteX510" fmla="*/ 462230 w 472886"/>
              <a:gd name="connsiteY510" fmla="*/ 20227 h 22814"/>
              <a:gd name="connsiteX511" fmla="*/ 465593 w 472886"/>
              <a:gd name="connsiteY511" fmla="*/ 20900 h 22814"/>
              <a:gd name="connsiteX512" fmla="*/ 468282 w 472886"/>
              <a:gd name="connsiteY512" fmla="*/ 20434 h 22814"/>
              <a:gd name="connsiteX513" fmla="*/ 470145 w 472886"/>
              <a:gd name="connsiteY513" fmla="*/ 19089 h 22814"/>
              <a:gd name="connsiteX514" fmla="*/ 470817 w 472886"/>
              <a:gd name="connsiteY514" fmla="*/ 17020 h 22814"/>
              <a:gd name="connsiteX515" fmla="*/ 470041 w 472886"/>
              <a:gd name="connsiteY515" fmla="*/ 14692 h 22814"/>
              <a:gd name="connsiteX516" fmla="*/ 467972 w 472886"/>
              <a:gd name="connsiteY516" fmla="*/ 13192 h 22814"/>
              <a:gd name="connsiteX517" fmla="*/ 465075 w 472886"/>
              <a:gd name="connsiteY517" fmla="*/ 12157 h 22814"/>
              <a:gd name="connsiteX518" fmla="*/ 462593 w 472886"/>
              <a:gd name="connsiteY518" fmla="*/ 11278 h 22814"/>
              <a:gd name="connsiteX519" fmla="*/ 460523 w 472886"/>
              <a:gd name="connsiteY519" fmla="*/ 10088 h 22814"/>
              <a:gd name="connsiteX520" fmla="*/ 459127 w 472886"/>
              <a:gd name="connsiteY520" fmla="*/ 8329 h 22814"/>
              <a:gd name="connsiteX521" fmla="*/ 458609 w 472886"/>
              <a:gd name="connsiteY521" fmla="*/ 5794 h 22814"/>
              <a:gd name="connsiteX522" fmla="*/ 459489 w 472886"/>
              <a:gd name="connsiteY522" fmla="*/ 2846 h 22814"/>
              <a:gd name="connsiteX523" fmla="*/ 462024 w 472886"/>
              <a:gd name="connsiteY523" fmla="*/ 828 h 22814"/>
              <a:gd name="connsiteX524" fmla="*/ 465800 w 472886"/>
              <a:gd name="connsiteY524" fmla="*/ 104 h 22814"/>
              <a:gd name="connsiteX525" fmla="*/ 392502 w 472886"/>
              <a:gd name="connsiteY525" fmla="*/ 104 h 22814"/>
              <a:gd name="connsiteX526" fmla="*/ 395761 w 472886"/>
              <a:gd name="connsiteY526" fmla="*/ 518 h 22814"/>
              <a:gd name="connsiteX527" fmla="*/ 398554 w 472886"/>
              <a:gd name="connsiteY527" fmla="*/ 1708 h 22814"/>
              <a:gd name="connsiteX528" fmla="*/ 398864 w 472886"/>
              <a:gd name="connsiteY528" fmla="*/ 2070 h 22814"/>
              <a:gd name="connsiteX529" fmla="*/ 398968 w 472886"/>
              <a:gd name="connsiteY529" fmla="*/ 2484 h 22814"/>
              <a:gd name="connsiteX530" fmla="*/ 398709 w 472886"/>
              <a:gd name="connsiteY530" fmla="*/ 3208 h 22814"/>
              <a:gd name="connsiteX531" fmla="*/ 398089 w 472886"/>
              <a:gd name="connsiteY531" fmla="*/ 3467 h 22814"/>
              <a:gd name="connsiteX532" fmla="*/ 397778 w 472886"/>
              <a:gd name="connsiteY532" fmla="*/ 3415 h 22814"/>
              <a:gd name="connsiteX533" fmla="*/ 397520 w 472886"/>
              <a:gd name="connsiteY533" fmla="*/ 3311 h 22814"/>
              <a:gd name="connsiteX534" fmla="*/ 395192 w 472886"/>
              <a:gd name="connsiteY534" fmla="*/ 2380 h 22814"/>
              <a:gd name="connsiteX535" fmla="*/ 392502 w 472886"/>
              <a:gd name="connsiteY535" fmla="*/ 2018 h 22814"/>
              <a:gd name="connsiteX536" fmla="*/ 387692 w 472886"/>
              <a:gd name="connsiteY536" fmla="*/ 3260 h 22814"/>
              <a:gd name="connsiteX537" fmla="*/ 384381 w 472886"/>
              <a:gd name="connsiteY537" fmla="*/ 6622 h 22814"/>
              <a:gd name="connsiteX538" fmla="*/ 383191 w 472886"/>
              <a:gd name="connsiteY538" fmla="*/ 11485 h 22814"/>
              <a:gd name="connsiteX539" fmla="*/ 384381 w 472886"/>
              <a:gd name="connsiteY539" fmla="*/ 16348 h 22814"/>
              <a:gd name="connsiteX540" fmla="*/ 387692 w 472886"/>
              <a:gd name="connsiteY540" fmla="*/ 19710 h 22814"/>
              <a:gd name="connsiteX541" fmla="*/ 392502 w 472886"/>
              <a:gd name="connsiteY541" fmla="*/ 20952 h 22814"/>
              <a:gd name="connsiteX542" fmla="*/ 395347 w 472886"/>
              <a:gd name="connsiteY542" fmla="*/ 20538 h 22814"/>
              <a:gd name="connsiteX543" fmla="*/ 397675 w 472886"/>
              <a:gd name="connsiteY543" fmla="*/ 19503 h 22814"/>
              <a:gd name="connsiteX544" fmla="*/ 397675 w 472886"/>
              <a:gd name="connsiteY544" fmla="*/ 13244 h 22814"/>
              <a:gd name="connsiteX545" fmla="*/ 392709 w 472886"/>
              <a:gd name="connsiteY545" fmla="*/ 13244 h 22814"/>
              <a:gd name="connsiteX546" fmla="*/ 392036 w 472886"/>
              <a:gd name="connsiteY546" fmla="*/ 12933 h 22814"/>
              <a:gd name="connsiteX547" fmla="*/ 391726 w 472886"/>
              <a:gd name="connsiteY547" fmla="*/ 12261 h 22814"/>
              <a:gd name="connsiteX548" fmla="*/ 392036 w 472886"/>
              <a:gd name="connsiteY548" fmla="*/ 11588 h 22814"/>
              <a:gd name="connsiteX549" fmla="*/ 392709 w 472886"/>
              <a:gd name="connsiteY549" fmla="*/ 11330 h 22814"/>
              <a:gd name="connsiteX550" fmla="*/ 398761 w 472886"/>
              <a:gd name="connsiteY550" fmla="*/ 11330 h 22814"/>
              <a:gd name="connsiteX551" fmla="*/ 399382 w 472886"/>
              <a:gd name="connsiteY551" fmla="*/ 11640 h 22814"/>
              <a:gd name="connsiteX552" fmla="*/ 399640 w 472886"/>
              <a:gd name="connsiteY552" fmla="*/ 12313 h 22814"/>
              <a:gd name="connsiteX553" fmla="*/ 399640 w 472886"/>
              <a:gd name="connsiteY553" fmla="*/ 19917 h 22814"/>
              <a:gd name="connsiteX554" fmla="*/ 399537 w 472886"/>
              <a:gd name="connsiteY554" fmla="*/ 20383 h 22814"/>
              <a:gd name="connsiteX555" fmla="*/ 399175 w 472886"/>
              <a:gd name="connsiteY555" fmla="*/ 20745 h 22814"/>
              <a:gd name="connsiteX556" fmla="*/ 396071 w 472886"/>
              <a:gd name="connsiteY556" fmla="*/ 22245 h 22814"/>
              <a:gd name="connsiteX557" fmla="*/ 392502 w 472886"/>
              <a:gd name="connsiteY557" fmla="*/ 22814 h 22814"/>
              <a:gd name="connsiteX558" fmla="*/ 388002 w 472886"/>
              <a:gd name="connsiteY558" fmla="*/ 21986 h 22814"/>
              <a:gd name="connsiteX559" fmla="*/ 384381 w 472886"/>
              <a:gd name="connsiteY559" fmla="*/ 19607 h 22814"/>
              <a:gd name="connsiteX560" fmla="*/ 382001 w 472886"/>
              <a:gd name="connsiteY560" fmla="*/ 15985 h 22814"/>
              <a:gd name="connsiteX561" fmla="*/ 381174 w 472886"/>
              <a:gd name="connsiteY561" fmla="*/ 11485 h 22814"/>
              <a:gd name="connsiteX562" fmla="*/ 382001 w 472886"/>
              <a:gd name="connsiteY562" fmla="*/ 6984 h 22814"/>
              <a:gd name="connsiteX563" fmla="*/ 384381 w 472886"/>
              <a:gd name="connsiteY563" fmla="*/ 3363 h 22814"/>
              <a:gd name="connsiteX564" fmla="*/ 388002 w 472886"/>
              <a:gd name="connsiteY564" fmla="*/ 983 h 22814"/>
              <a:gd name="connsiteX565" fmla="*/ 392502 w 472886"/>
              <a:gd name="connsiteY565" fmla="*/ 104 h 22814"/>
              <a:gd name="connsiteX566" fmla="*/ 134179 w 472886"/>
              <a:gd name="connsiteY566" fmla="*/ 104 h 22814"/>
              <a:gd name="connsiteX567" fmla="*/ 137386 w 472886"/>
              <a:gd name="connsiteY567" fmla="*/ 570 h 22814"/>
              <a:gd name="connsiteX568" fmla="*/ 140231 w 472886"/>
              <a:gd name="connsiteY568" fmla="*/ 1811 h 22814"/>
              <a:gd name="connsiteX569" fmla="*/ 140852 w 472886"/>
              <a:gd name="connsiteY569" fmla="*/ 2639 h 22814"/>
              <a:gd name="connsiteX570" fmla="*/ 140541 w 472886"/>
              <a:gd name="connsiteY570" fmla="*/ 3673 h 22814"/>
              <a:gd name="connsiteX571" fmla="*/ 139817 w 472886"/>
              <a:gd name="connsiteY571" fmla="*/ 4139 h 22814"/>
              <a:gd name="connsiteX572" fmla="*/ 138938 w 472886"/>
              <a:gd name="connsiteY572" fmla="*/ 3932 h 22814"/>
              <a:gd name="connsiteX573" fmla="*/ 136714 w 472886"/>
              <a:gd name="connsiteY573" fmla="*/ 2949 h 22814"/>
              <a:gd name="connsiteX574" fmla="*/ 134179 w 472886"/>
              <a:gd name="connsiteY574" fmla="*/ 2587 h 22814"/>
              <a:gd name="connsiteX575" fmla="*/ 130765 w 472886"/>
              <a:gd name="connsiteY575" fmla="*/ 3260 h 22814"/>
              <a:gd name="connsiteX576" fmla="*/ 128075 w 472886"/>
              <a:gd name="connsiteY576" fmla="*/ 5070 h 22814"/>
              <a:gd name="connsiteX577" fmla="*/ 126317 w 472886"/>
              <a:gd name="connsiteY577" fmla="*/ 7864 h 22814"/>
              <a:gd name="connsiteX578" fmla="*/ 125696 w 472886"/>
              <a:gd name="connsiteY578" fmla="*/ 11433 h 22814"/>
              <a:gd name="connsiteX579" fmla="*/ 126368 w 472886"/>
              <a:gd name="connsiteY579" fmla="*/ 15158 h 22814"/>
              <a:gd name="connsiteX580" fmla="*/ 128179 w 472886"/>
              <a:gd name="connsiteY580" fmla="*/ 17951 h 22814"/>
              <a:gd name="connsiteX581" fmla="*/ 130869 w 472886"/>
              <a:gd name="connsiteY581" fmla="*/ 19710 h 22814"/>
              <a:gd name="connsiteX582" fmla="*/ 134179 w 472886"/>
              <a:gd name="connsiteY582" fmla="*/ 20331 h 22814"/>
              <a:gd name="connsiteX583" fmla="*/ 136662 w 472886"/>
              <a:gd name="connsiteY583" fmla="*/ 19969 h 22814"/>
              <a:gd name="connsiteX584" fmla="*/ 138938 w 472886"/>
              <a:gd name="connsiteY584" fmla="*/ 18934 h 22814"/>
              <a:gd name="connsiteX585" fmla="*/ 139817 w 472886"/>
              <a:gd name="connsiteY585" fmla="*/ 18779 h 22814"/>
              <a:gd name="connsiteX586" fmla="*/ 140645 w 472886"/>
              <a:gd name="connsiteY586" fmla="*/ 19141 h 22814"/>
              <a:gd name="connsiteX587" fmla="*/ 140904 w 472886"/>
              <a:gd name="connsiteY587" fmla="*/ 20176 h 22814"/>
              <a:gd name="connsiteX588" fmla="*/ 140283 w 472886"/>
              <a:gd name="connsiteY588" fmla="*/ 21003 h 22814"/>
              <a:gd name="connsiteX589" fmla="*/ 138473 w 472886"/>
              <a:gd name="connsiteY589" fmla="*/ 21883 h 22814"/>
              <a:gd name="connsiteX590" fmla="*/ 136352 w 472886"/>
              <a:gd name="connsiteY590" fmla="*/ 22504 h 22814"/>
              <a:gd name="connsiteX591" fmla="*/ 134179 w 472886"/>
              <a:gd name="connsiteY591" fmla="*/ 22710 h 22814"/>
              <a:gd name="connsiteX592" fmla="*/ 129886 w 472886"/>
              <a:gd name="connsiteY592" fmla="*/ 21935 h 22814"/>
              <a:gd name="connsiteX593" fmla="*/ 126317 w 472886"/>
              <a:gd name="connsiteY593" fmla="*/ 19658 h 22814"/>
              <a:gd name="connsiteX594" fmla="*/ 123886 w 472886"/>
              <a:gd name="connsiteY594" fmla="*/ 16089 h 22814"/>
              <a:gd name="connsiteX595" fmla="*/ 123006 w 472886"/>
              <a:gd name="connsiteY595" fmla="*/ 11381 h 22814"/>
              <a:gd name="connsiteX596" fmla="*/ 123834 w 472886"/>
              <a:gd name="connsiteY596" fmla="*/ 6881 h 22814"/>
              <a:gd name="connsiteX597" fmla="*/ 126213 w 472886"/>
              <a:gd name="connsiteY597" fmla="*/ 3311 h 22814"/>
              <a:gd name="connsiteX598" fmla="*/ 129782 w 472886"/>
              <a:gd name="connsiteY598" fmla="*/ 932 h 22814"/>
              <a:gd name="connsiteX599" fmla="*/ 134179 w 472886"/>
              <a:gd name="connsiteY599" fmla="*/ 104 h 22814"/>
              <a:gd name="connsiteX600" fmla="*/ 421573 w 472886"/>
              <a:gd name="connsiteY600" fmla="*/ 52 h 22814"/>
              <a:gd name="connsiteX601" fmla="*/ 425815 w 472886"/>
              <a:gd name="connsiteY601" fmla="*/ 880 h 22814"/>
              <a:gd name="connsiteX602" fmla="*/ 429177 w 472886"/>
              <a:gd name="connsiteY602" fmla="*/ 3259 h 22814"/>
              <a:gd name="connsiteX603" fmla="*/ 431350 w 472886"/>
              <a:gd name="connsiteY603" fmla="*/ 6880 h 22814"/>
              <a:gd name="connsiteX604" fmla="*/ 432125 w 472886"/>
              <a:gd name="connsiteY604" fmla="*/ 11433 h 22814"/>
              <a:gd name="connsiteX605" fmla="*/ 431350 w 472886"/>
              <a:gd name="connsiteY605" fmla="*/ 15985 h 22814"/>
              <a:gd name="connsiteX606" fmla="*/ 429177 w 472886"/>
              <a:gd name="connsiteY606" fmla="*/ 19606 h 22814"/>
              <a:gd name="connsiteX607" fmla="*/ 425815 w 472886"/>
              <a:gd name="connsiteY607" fmla="*/ 21986 h 22814"/>
              <a:gd name="connsiteX608" fmla="*/ 421573 w 472886"/>
              <a:gd name="connsiteY608" fmla="*/ 22814 h 22814"/>
              <a:gd name="connsiteX609" fmla="*/ 417332 w 472886"/>
              <a:gd name="connsiteY609" fmla="*/ 21986 h 22814"/>
              <a:gd name="connsiteX610" fmla="*/ 413969 w 472886"/>
              <a:gd name="connsiteY610" fmla="*/ 19606 h 22814"/>
              <a:gd name="connsiteX611" fmla="*/ 411797 w 472886"/>
              <a:gd name="connsiteY611" fmla="*/ 15985 h 22814"/>
              <a:gd name="connsiteX612" fmla="*/ 411021 w 472886"/>
              <a:gd name="connsiteY612" fmla="*/ 11433 h 22814"/>
              <a:gd name="connsiteX613" fmla="*/ 411797 w 472886"/>
              <a:gd name="connsiteY613" fmla="*/ 6880 h 22814"/>
              <a:gd name="connsiteX614" fmla="*/ 413969 w 472886"/>
              <a:gd name="connsiteY614" fmla="*/ 3259 h 22814"/>
              <a:gd name="connsiteX615" fmla="*/ 417332 w 472886"/>
              <a:gd name="connsiteY615" fmla="*/ 880 h 22814"/>
              <a:gd name="connsiteX616" fmla="*/ 421573 w 472886"/>
              <a:gd name="connsiteY616" fmla="*/ 52 h 22814"/>
              <a:gd name="connsiteX617" fmla="*/ 298670 w 472886"/>
              <a:gd name="connsiteY617" fmla="*/ 52 h 22814"/>
              <a:gd name="connsiteX618" fmla="*/ 302912 w 472886"/>
              <a:gd name="connsiteY618" fmla="*/ 880 h 22814"/>
              <a:gd name="connsiteX619" fmla="*/ 306274 w 472886"/>
              <a:gd name="connsiteY619" fmla="*/ 3259 h 22814"/>
              <a:gd name="connsiteX620" fmla="*/ 308447 w 472886"/>
              <a:gd name="connsiteY620" fmla="*/ 6880 h 22814"/>
              <a:gd name="connsiteX621" fmla="*/ 309222 w 472886"/>
              <a:gd name="connsiteY621" fmla="*/ 11433 h 22814"/>
              <a:gd name="connsiteX622" fmla="*/ 308447 w 472886"/>
              <a:gd name="connsiteY622" fmla="*/ 15985 h 22814"/>
              <a:gd name="connsiteX623" fmla="*/ 306274 w 472886"/>
              <a:gd name="connsiteY623" fmla="*/ 19606 h 22814"/>
              <a:gd name="connsiteX624" fmla="*/ 302912 w 472886"/>
              <a:gd name="connsiteY624" fmla="*/ 21986 h 22814"/>
              <a:gd name="connsiteX625" fmla="*/ 298670 w 472886"/>
              <a:gd name="connsiteY625" fmla="*/ 22814 h 22814"/>
              <a:gd name="connsiteX626" fmla="*/ 294429 w 472886"/>
              <a:gd name="connsiteY626" fmla="*/ 21986 h 22814"/>
              <a:gd name="connsiteX627" fmla="*/ 291066 w 472886"/>
              <a:gd name="connsiteY627" fmla="*/ 19606 h 22814"/>
              <a:gd name="connsiteX628" fmla="*/ 288894 w 472886"/>
              <a:gd name="connsiteY628" fmla="*/ 15985 h 22814"/>
              <a:gd name="connsiteX629" fmla="*/ 288118 w 472886"/>
              <a:gd name="connsiteY629" fmla="*/ 11433 h 22814"/>
              <a:gd name="connsiteX630" fmla="*/ 288894 w 472886"/>
              <a:gd name="connsiteY630" fmla="*/ 6880 h 22814"/>
              <a:gd name="connsiteX631" fmla="*/ 291066 w 472886"/>
              <a:gd name="connsiteY631" fmla="*/ 3259 h 22814"/>
              <a:gd name="connsiteX632" fmla="*/ 294429 w 472886"/>
              <a:gd name="connsiteY632" fmla="*/ 880 h 22814"/>
              <a:gd name="connsiteX633" fmla="*/ 298670 w 472886"/>
              <a:gd name="connsiteY633" fmla="*/ 52 h 22814"/>
              <a:gd name="connsiteX634" fmla="*/ 8069 w 472886"/>
              <a:gd name="connsiteY634" fmla="*/ 0 h 22814"/>
              <a:gd name="connsiteX635" fmla="*/ 11742 w 472886"/>
              <a:gd name="connsiteY635" fmla="*/ 621 h 22814"/>
              <a:gd name="connsiteX636" fmla="*/ 14483 w 472886"/>
              <a:gd name="connsiteY636" fmla="*/ 2380 h 22814"/>
              <a:gd name="connsiteX637" fmla="*/ 15104 w 472886"/>
              <a:gd name="connsiteY637" fmla="*/ 3569 h 22814"/>
              <a:gd name="connsiteX638" fmla="*/ 14690 w 472886"/>
              <a:gd name="connsiteY638" fmla="*/ 4449 h 22814"/>
              <a:gd name="connsiteX639" fmla="*/ 13811 w 472886"/>
              <a:gd name="connsiteY639" fmla="*/ 4863 h 22814"/>
              <a:gd name="connsiteX640" fmla="*/ 13190 w 472886"/>
              <a:gd name="connsiteY640" fmla="*/ 4604 h 22814"/>
              <a:gd name="connsiteX641" fmla="*/ 11845 w 472886"/>
              <a:gd name="connsiteY641" fmla="*/ 3518 h 22814"/>
              <a:gd name="connsiteX642" fmla="*/ 10035 w 472886"/>
              <a:gd name="connsiteY642" fmla="*/ 2742 h 22814"/>
              <a:gd name="connsiteX643" fmla="*/ 8069 w 472886"/>
              <a:gd name="connsiteY643" fmla="*/ 2483 h 22814"/>
              <a:gd name="connsiteX644" fmla="*/ 5535 w 472886"/>
              <a:gd name="connsiteY644" fmla="*/ 2897 h 22814"/>
              <a:gd name="connsiteX645" fmla="*/ 3828 w 472886"/>
              <a:gd name="connsiteY645" fmla="*/ 4087 h 22814"/>
              <a:gd name="connsiteX646" fmla="*/ 3207 w 472886"/>
              <a:gd name="connsiteY646" fmla="*/ 5949 h 22814"/>
              <a:gd name="connsiteX647" fmla="*/ 3880 w 472886"/>
              <a:gd name="connsiteY647" fmla="*/ 7915 h 22814"/>
              <a:gd name="connsiteX648" fmla="*/ 5742 w 472886"/>
              <a:gd name="connsiteY648" fmla="*/ 9156 h 22814"/>
              <a:gd name="connsiteX649" fmla="*/ 8328 w 472886"/>
              <a:gd name="connsiteY649" fmla="*/ 10036 h 22814"/>
              <a:gd name="connsiteX650" fmla="*/ 11173 w 472886"/>
              <a:gd name="connsiteY650" fmla="*/ 10915 h 22814"/>
              <a:gd name="connsiteX651" fmla="*/ 13449 w 472886"/>
              <a:gd name="connsiteY651" fmla="*/ 12157 h 22814"/>
              <a:gd name="connsiteX652" fmla="*/ 15001 w 472886"/>
              <a:gd name="connsiteY652" fmla="*/ 13916 h 22814"/>
              <a:gd name="connsiteX653" fmla="*/ 15518 w 472886"/>
              <a:gd name="connsiteY653" fmla="*/ 16657 h 22814"/>
              <a:gd name="connsiteX654" fmla="*/ 14535 w 472886"/>
              <a:gd name="connsiteY654" fmla="*/ 19761 h 22814"/>
              <a:gd name="connsiteX655" fmla="*/ 11845 w 472886"/>
              <a:gd name="connsiteY655" fmla="*/ 21882 h 22814"/>
              <a:gd name="connsiteX656" fmla="*/ 8018 w 472886"/>
              <a:gd name="connsiteY656" fmla="*/ 22710 h 22814"/>
              <a:gd name="connsiteX657" fmla="*/ 3931 w 472886"/>
              <a:gd name="connsiteY657" fmla="*/ 22037 h 22814"/>
              <a:gd name="connsiteX658" fmla="*/ 517 w 472886"/>
              <a:gd name="connsiteY658" fmla="*/ 19813 h 22814"/>
              <a:gd name="connsiteX659" fmla="*/ 155 w 472886"/>
              <a:gd name="connsiteY659" fmla="*/ 19347 h 22814"/>
              <a:gd name="connsiteX660" fmla="*/ 0 w 472886"/>
              <a:gd name="connsiteY660" fmla="*/ 18778 h 22814"/>
              <a:gd name="connsiteX661" fmla="*/ 362 w 472886"/>
              <a:gd name="connsiteY661" fmla="*/ 17899 h 22814"/>
              <a:gd name="connsiteX662" fmla="*/ 1241 w 472886"/>
              <a:gd name="connsiteY662" fmla="*/ 17485 h 22814"/>
              <a:gd name="connsiteX663" fmla="*/ 2017 w 472886"/>
              <a:gd name="connsiteY663" fmla="*/ 17847 h 22814"/>
              <a:gd name="connsiteX664" fmla="*/ 4707 w 472886"/>
              <a:gd name="connsiteY664" fmla="*/ 19658 h 22814"/>
              <a:gd name="connsiteX665" fmla="*/ 7966 w 472886"/>
              <a:gd name="connsiteY665" fmla="*/ 20279 h 22814"/>
              <a:gd name="connsiteX666" fmla="*/ 10500 w 472886"/>
              <a:gd name="connsiteY666" fmla="*/ 19813 h 22814"/>
              <a:gd name="connsiteX667" fmla="*/ 12259 w 472886"/>
              <a:gd name="connsiteY667" fmla="*/ 18571 h 22814"/>
              <a:gd name="connsiteX668" fmla="*/ 12932 w 472886"/>
              <a:gd name="connsiteY668" fmla="*/ 16761 h 22814"/>
              <a:gd name="connsiteX669" fmla="*/ 12207 w 472886"/>
              <a:gd name="connsiteY669" fmla="*/ 14692 h 22814"/>
              <a:gd name="connsiteX670" fmla="*/ 10242 w 472886"/>
              <a:gd name="connsiteY670" fmla="*/ 13295 h 22814"/>
              <a:gd name="connsiteX671" fmla="*/ 7345 w 472886"/>
              <a:gd name="connsiteY671" fmla="*/ 12364 h 22814"/>
              <a:gd name="connsiteX672" fmla="*/ 4655 w 472886"/>
              <a:gd name="connsiteY672" fmla="*/ 11536 h 22814"/>
              <a:gd name="connsiteX673" fmla="*/ 2535 w 472886"/>
              <a:gd name="connsiteY673" fmla="*/ 10294 h 22814"/>
              <a:gd name="connsiteX674" fmla="*/ 1138 w 472886"/>
              <a:gd name="connsiteY674" fmla="*/ 8484 h 22814"/>
              <a:gd name="connsiteX675" fmla="*/ 672 w 472886"/>
              <a:gd name="connsiteY675" fmla="*/ 6001 h 22814"/>
              <a:gd name="connsiteX676" fmla="*/ 1604 w 472886"/>
              <a:gd name="connsiteY676" fmla="*/ 2845 h 22814"/>
              <a:gd name="connsiteX677" fmla="*/ 4242 w 472886"/>
              <a:gd name="connsiteY677" fmla="*/ 724 h 22814"/>
              <a:gd name="connsiteX678" fmla="*/ 8069 w 472886"/>
              <a:gd name="connsiteY678" fmla="*/ 0 h 2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Lst>
            <a:rect l="l" t="t" r="r" b="b"/>
            <a:pathLst>
              <a:path w="472886" h="22814">
                <a:moveTo>
                  <a:pt x="226252" y="2794"/>
                </a:moveTo>
                <a:lnTo>
                  <a:pt x="226252" y="11226"/>
                </a:lnTo>
                <a:lnTo>
                  <a:pt x="233597" y="11226"/>
                </a:lnTo>
                <a:cubicBezTo>
                  <a:pt x="234218" y="11174"/>
                  <a:pt x="234787" y="10967"/>
                  <a:pt x="235305" y="10605"/>
                </a:cubicBezTo>
                <a:cubicBezTo>
                  <a:pt x="235873" y="10243"/>
                  <a:pt x="236287" y="9674"/>
                  <a:pt x="236649" y="9002"/>
                </a:cubicBezTo>
                <a:cubicBezTo>
                  <a:pt x="237012" y="8329"/>
                  <a:pt x="237167" y="7553"/>
                  <a:pt x="237167" y="6674"/>
                </a:cubicBezTo>
                <a:cubicBezTo>
                  <a:pt x="237167" y="5536"/>
                  <a:pt x="236856" y="4604"/>
                  <a:pt x="236132" y="3880"/>
                </a:cubicBezTo>
                <a:cubicBezTo>
                  <a:pt x="235408" y="3156"/>
                  <a:pt x="234528" y="2794"/>
                  <a:pt x="233442" y="2794"/>
                </a:cubicBezTo>
                <a:close/>
                <a:moveTo>
                  <a:pt x="41588" y="2794"/>
                </a:moveTo>
                <a:lnTo>
                  <a:pt x="41588" y="11226"/>
                </a:lnTo>
                <a:lnTo>
                  <a:pt x="48933" y="11226"/>
                </a:lnTo>
                <a:cubicBezTo>
                  <a:pt x="49554" y="11174"/>
                  <a:pt x="50123" y="10967"/>
                  <a:pt x="50640" y="10605"/>
                </a:cubicBezTo>
                <a:cubicBezTo>
                  <a:pt x="51209" y="10243"/>
                  <a:pt x="51623" y="9674"/>
                  <a:pt x="51985" y="9002"/>
                </a:cubicBezTo>
                <a:cubicBezTo>
                  <a:pt x="52347" y="8329"/>
                  <a:pt x="52502" y="7553"/>
                  <a:pt x="52502" y="6674"/>
                </a:cubicBezTo>
                <a:cubicBezTo>
                  <a:pt x="52502" y="5536"/>
                  <a:pt x="52191" y="4604"/>
                  <a:pt x="51468" y="3880"/>
                </a:cubicBezTo>
                <a:cubicBezTo>
                  <a:pt x="50743" y="3156"/>
                  <a:pt x="49864" y="2794"/>
                  <a:pt x="48778" y="2794"/>
                </a:cubicBezTo>
                <a:close/>
                <a:moveTo>
                  <a:pt x="345483" y="2225"/>
                </a:moveTo>
                <a:lnTo>
                  <a:pt x="345483" y="11278"/>
                </a:lnTo>
                <a:lnTo>
                  <a:pt x="353087" y="11278"/>
                </a:lnTo>
                <a:cubicBezTo>
                  <a:pt x="353811" y="11226"/>
                  <a:pt x="354483" y="11019"/>
                  <a:pt x="355052" y="10605"/>
                </a:cubicBezTo>
                <a:cubicBezTo>
                  <a:pt x="355725" y="10191"/>
                  <a:pt x="356190" y="9622"/>
                  <a:pt x="356604" y="8898"/>
                </a:cubicBezTo>
                <a:cubicBezTo>
                  <a:pt x="356966" y="8174"/>
                  <a:pt x="357173" y="7346"/>
                  <a:pt x="357173" y="6415"/>
                </a:cubicBezTo>
                <a:cubicBezTo>
                  <a:pt x="357173" y="5173"/>
                  <a:pt x="356811" y="4190"/>
                  <a:pt x="355983" y="3414"/>
                </a:cubicBezTo>
                <a:cubicBezTo>
                  <a:pt x="355207" y="2638"/>
                  <a:pt x="354121" y="2225"/>
                  <a:pt x="352828" y="2225"/>
                </a:cubicBezTo>
                <a:close/>
                <a:moveTo>
                  <a:pt x="315688" y="2225"/>
                </a:moveTo>
                <a:lnTo>
                  <a:pt x="315688" y="11278"/>
                </a:lnTo>
                <a:lnTo>
                  <a:pt x="323292" y="11278"/>
                </a:lnTo>
                <a:cubicBezTo>
                  <a:pt x="324016" y="11226"/>
                  <a:pt x="324689" y="11019"/>
                  <a:pt x="325258" y="10605"/>
                </a:cubicBezTo>
                <a:cubicBezTo>
                  <a:pt x="325930" y="10191"/>
                  <a:pt x="326396" y="9622"/>
                  <a:pt x="326809" y="8898"/>
                </a:cubicBezTo>
                <a:cubicBezTo>
                  <a:pt x="327172" y="8174"/>
                  <a:pt x="327378" y="7346"/>
                  <a:pt x="327378" y="6415"/>
                </a:cubicBezTo>
                <a:cubicBezTo>
                  <a:pt x="327378" y="5173"/>
                  <a:pt x="327016" y="4190"/>
                  <a:pt x="326189" y="3414"/>
                </a:cubicBezTo>
                <a:cubicBezTo>
                  <a:pt x="325413" y="2638"/>
                  <a:pt x="324327" y="2225"/>
                  <a:pt x="323034" y="2225"/>
                </a:cubicBezTo>
                <a:close/>
                <a:moveTo>
                  <a:pt x="421573" y="1914"/>
                </a:moveTo>
                <a:cubicBezTo>
                  <a:pt x="419918" y="1914"/>
                  <a:pt x="418418" y="2328"/>
                  <a:pt x="417125" y="3104"/>
                </a:cubicBezTo>
                <a:cubicBezTo>
                  <a:pt x="415832" y="3880"/>
                  <a:pt x="414797" y="5018"/>
                  <a:pt x="414073" y="6415"/>
                </a:cubicBezTo>
                <a:cubicBezTo>
                  <a:pt x="413348" y="7863"/>
                  <a:pt x="412986" y="9519"/>
                  <a:pt x="412986" y="11381"/>
                </a:cubicBezTo>
                <a:cubicBezTo>
                  <a:pt x="412986" y="13295"/>
                  <a:pt x="413348" y="14951"/>
                  <a:pt x="414073" y="16347"/>
                </a:cubicBezTo>
                <a:cubicBezTo>
                  <a:pt x="414797" y="17744"/>
                  <a:pt x="415832" y="18882"/>
                  <a:pt x="417125" y="19658"/>
                </a:cubicBezTo>
                <a:cubicBezTo>
                  <a:pt x="418418" y="20434"/>
                  <a:pt x="419918" y="20848"/>
                  <a:pt x="421573" y="20848"/>
                </a:cubicBezTo>
                <a:cubicBezTo>
                  <a:pt x="423228" y="20848"/>
                  <a:pt x="424728" y="20434"/>
                  <a:pt x="426022" y="19658"/>
                </a:cubicBezTo>
                <a:cubicBezTo>
                  <a:pt x="427315" y="18882"/>
                  <a:pt x="428298" y="17744"/>
                  <a:pt x="429022" y="16347"/>
                </a:cubicBezTo>
                <a:cubicBezTo>
                  <a:pt x="429746" y="14951"/>
                  <a:pt x="430108" y="13295"/>
                  <a:pt x="430108" y="11381"/>
                </a:cubicBezTo>
                <a:cubicBezTo>
                  <a:pt x="430108" y="9467"/>
                  <a:pt x="429746" y="7812"/>
                  <a:pt x="429022" y="6415"/>
                </a:cubicBezTo>
                <a:cubicBezTo>
                  <a:pt x="428298" y="5018"/>
                  <a:pt x="427315" y="3880"/>
                  <a:pt x="426022" y="3104"/>
                </a:cubicBezTo>
                <a:cubicBezTo>
                  <a:pt x="424728" y="2328"/>
                  <a:pt x="423280" y="1914"/>
                  <a:pt x="421573" y="1914"/>
                </a:cubicBezTo>
                <a:close/>
                <a:moveTo>
                  <a:pt x="298670" y="1914"/>
                </a:moveTo>
                <a:cubicBezTo>
                  <a:pt x="297015" y="1914"/>
                  <a:pt x="295515" y="2328"/>
                  <a:pt x="294222" y="3104"/>
                </a:cubicBezTo>
                <a:cubicBezTo>
                  <a:pt x="292929" y="3880"/>
                  <a:pt x="291894" y="5018"/>
                  <a:pt x="291170" y="6415"/>
                </a:cubicBezTo>
                <a:cubicBezTo>
                  <a:pt x="290445" y="7863"/>
                  <a:pt x="290084" y="9519"/>
                  <a:pt x="290084" y="11381"/>
                </a:cubicBezTo>
                <a:cubicBezTo>
                  <a:pt x="290084" y="13295"/>
                  <a:pt x="290445" y="14951"/>
                  <a:pt x="291170" y="16347"/>
                </a:cubicBezTo>
                <a:cubicBezTo>
                  <a:pt x="291894" y="17744"/>
                  <a:pt x="292929" y="18882"/>
                  <a:pt x="294222" y="19658"/>
                </a:cubicBezTo>
                <a:cubicBezTo>
                  <a:pt x="295515" y="20434"/>
                  <a:pt x="297015" y="20848"/>
                  <a:pt x="298670" y="20848"/>
                </a:cubicBezTo>
                <a:cubicBezTo>
                  <a:pt x="300377" y="20848"/>
                  <a:pt x="301825" y="20434"/>
                  <a:pt x="303119" y="19658"/>
                </a:cubicBezTo>
                <a:cubicBezTo>
                  <a:pt x="304412" y="18882"/>
                  <a:pt x="305395" y="17744"/>
                  <a:pt x="306119" y="16347"/>
                </a:cubicBezTo>
                <a:cubicBezTo>
                  <a:pt x="306843" y="14951"/>
                  <a:pt x="307205" y="13295"/>
                  <a:pt x="307205" y="11381"/>
                </a:cubicBezTo>
                <a:cubicBezTo>
                  <a:pt x="307205" y="9467"/>
                  <a:pt x="306843" y="7812"/>
                  <a:pt x="306119" y="6415"/>
                </a:cubicBezTo>
                <a:cubicBezTo>
                  <a:pt x="305395" y="5018"/>
                  <a:pt x="304412" y="3880"/>
                  <a:pt x="303119" y="3104"/>
                </a:cubicBezTo>
                <a:cubicBezTo>
                  <a:pt x="301825" y="2328"/>
                  <a:pt x="300377" y="1914"/>
                  <a:pt x="298670" y="1914"/>
                </a:cubicBezTo>
                <a:close/>
                <a:moveTo>
                  <a:pt x="344448" y="414"/>
                </a:moveTo>
                <a:lnTo>
                  <a:pt x="352983" y="414"/>
                </a:lnTo>
                <a:cubicBezTo>
                  <a:pt x="354173" y="414"/>
                  <a:pt x="355259" y="673"/>
                  <a:pt x="356190" y="1190"/>
                </a:cubicBezTo>
                <a:cubicBezTo>
                  <a:pt x="357121" y="1707"/>
                  <a:pt x="357897" y="2432"/>
                  <a:pt x="358414" y="3311"/>
                </a:cubicBezTo>
                <a:cubicBezTo>
                  <a:pt x="358983" y="4190"/>
                  <a:pt x="359242" y="5225"/>
                  <a:pt x="359242" y="6363"/>
                </a:cubicBezTo>
                <a:cubicBezTo>
                  <a:pt x="359242" y="7242"/>
                  <a:pt x="359087" y="8122"/>
                  <a:pt x="358725" y="8898"/>
                </a:cubicBezTo>
                <a:cubicBezTo>
                  <a:pt x="358414" y="9674"/>
                  <a:pt x="357949" y="10346"/>
                  <a:pt x="357328" y="10864"/>
                </a:cubicBezTo>
                <a:cubicBezTo>
                  <a:pt x="356759" y="11381"/>
                  <a:pt x="356138" y="11743"/>
                  <a:pt x="355414" y="12002"/>
                </a:cubicBezTo>
                <a:cubicBezTo>
                  <a:pt x="355725" y="12105"/>
                  <a:pt x="356035" y="12260"/>
                  <a:pt x="356345" y="12467"/>
                </a:cubicBezTo>
                <a:cubicBezTo>
                  <a:pt x="357018" y="12881"/>
                  <a:pt x="357535" y="13502"/>
                  <a:pt x="357949" y="14226"/>
                </a:cubicBezTo>
                <a:cubicBezTo>
                  <a:pt x="358363" y="14950"/>
                  <a:pt x="358621" y="15882"/>
                  <a:pt x="358621" y="16916"/>
                </a:cubicBezTo>
                <a:cubicBezTo>
                  <a:pt x="358673" y="17847"/>
                  <a:pt x="358725" y="18520"/>
                  <a:pt x="358776" y="19037"/>
                </a:cubicBezTo>
                <a:cubicBezTo>
                  <a:pt x="358828" y="19555"/>
                  <a:pt x="358932" y="19917"/>
                  <a:pt x="359087" y="20175"/>
                </a:cubicBezTo>
                <a:cubicBezTo>
                  <a:pt x="359242" y="20434"/>
                  <a:pt x="359449" y="20641"/>
                  <a:pt x="359656" y="20796"/>
                </a:cubicBezTo>
                <a:cubicBezTo>
                  <a:pt x="359863" y="20900"/>
                  <a:pt x="360018" y="21055"/>
                  <a:pt x="360121" y="21365"/>
                </a:cubicBezTo>
                <a:cubicBezTo>
                  <a:pt x="360173" y="21624"/>
                  <a:pt x="360121" y="21831"/>
                  <a:pt x="360018" y="22038"/>
                </a:cubicBezTo>
                <a:cubicBezTo>
                  <a:pt x="359915" y="22193"/>
                  <a:pt x="359811" y="22348"/>
                  <a:pt x="359656" y="22400"/>
                </a:cubicBezTo>
                <a:cubicBezTo>
                  <a:pt x="359501" y="22451"/>
                  <a:pt x="359345" y="22503"/>
                  <a:pt x="359190" y="22503"/>
                </a:cubicBezTo>
                <a:cubicBezTo>
                  <a:pt x="359035" y="22503"/>
                  <a:pt x="358828" y="22503"/>
                  <a:pt x="358673" y="22400"/>
                </a:cubicBezTo>
                <a:cubicBezTo>
                  <a:pt x="358414" y="22245"/>
                  <a:pt x="358104" y="21986"/>
                  <a:pt x="357794" y="21624"/>
                </a:cubicBezTo>
                <a:cubicBezTo>
                  <a:pt x="357483" y="21262"/>
                  <a:pt x="357225" y="20693"/>
                  <a:pt x="357018" y="20020"/>
                </a:cubicBezTo>
                <a:cubicBezTo>
                  <a:pt x="356811" y="19348"/>
                  <a:pt x="356708" y="18365"/>
                  <a:pt x="356708" y="17123"/>
                </a:cubicBezTo>
                <a:cubicBezTo>
                  <a:pt x="356708" y="16295"/>
                  <a:pt x="356552" y="15623"/>
                  <a:pt x="356294" y="15106"/>
                </a:cubicBezTo>
                <a:cubicBezTo>
                  <a:pt x="355983" y="14537"/>
                  <a:pt x="355673" y="14123"/>
                  <a:pt x="355259" y="13864"/>
                </a:cubicBezTo>
                <a:cubicBezTo>
                  <a:pt x="354845" y="13554"/>
                  <a:pt x="354432" y="13347"/>
                  <a:pt x="353914" y="13243"/>
                </a:cubicBezTo>
                <a:cubicBezTo>
                  <a:pt x="353449" y="13140"/>
                  <a:pt x="352983" y="13088"/>
                  <a:pt x="352517" y="13088"/>
                </a:cubicBezTo>
                <a:lnTo>
                  <a:pt x="345534" y="13088"/>
                </a:lnTo>
                <a:lnTo>
                  <a:pt x="345534" y="21572"/>
                </a:lnTo>
                <a:cubicBezTo>
                  <a:pt x="345534" y="21831"/>
                  <a:pt x="345431" y="22038"/>
                  <a:pt x="345276" y="22245"/>
                </a:cubicBezTo>
                <a:cubicBezTo>
                  <a:pt x="345121" y="22451"/>
                  <a:pt x="344862" y="22555"/>
                  <a:pt x="344603" y="22555"/>
                </a:cubicBezTo>
                <a:cubicBezTo>
                  <a:pt x="344293" y="22555"/>
                  <a:pt x="344034" y="22451"/>
                  <a:pt x="343827" y="22245"/>
                </a:cubicBezTo>
                <a:cubicBezTo>
                  <a:pt x="343621" y="22038"/>
                  <a:pt x="343517" y="21831"/>
                  <a:pt x="343517" y="21572"/>
                </a:cubicBezTo>
                <a:lnTo>
                  <a:pt x="343517" y="1345"/>
                </a:lnTo>
                <a:cubicBezTo>
                  <a:pt x="343517" y="1087"/>
                  <a:pt x="343569" y="880"/>
                  <a:pt x="343776" y="673"/>
                </a:cubicBezTo>
                <a:cubicBezTo>
                  <a:pt x="343983" y="517"/>
                  <a:pt x="344189" y="414"/>
                  <a:pt x="344448" y="414"/>
                </a:cubicBezTo>
                <a:close/>
                <a:moveTo>
                  <a:pt x="314654" y="414"/>
                </a:moveTo>
                <a:lnTo>
                  <a:pt x="323189" y="414"/>
                </a:lnTo>
                <a:cubicBezTo>
                  <a:pt x="324378" y="414"/>
                  <a:pt x="325465" y="673"/>
                  <a:pt x="326396" y="1190"/>
                </a:cubicBezTo>
                <a:cubicBezTo>
                  <a:pt x="327327" y="1707"/>
                  <a:pt x="328103" y="2432"/>
                  <a:pt x="328620" y="3311"/>
                </a:cubicBezTo>
                <a:cubicBezTo>
                  <a:pt x="329189" y="4190"/>
                  <a:pt x="329448" y="5225"/>
                  <a:pt x="329448" y="6363"/>
                </a:cubicBezTo>
                <a:cubicBezTo>
                  <a:pt x="329448" y="7242"/>
                  <a:pt x="329240" y="8122"/>
                  <a:pt x="328930" y="8898"/>
                </a:cubicBezTo>
                <a:cubicBezTo>
                  <a:pt x="328620" y="9674"/>
                  <a:pt x="328154" y="10346"/>
                  <a:pt x="327534" y="10864"/>
                </a:cubicBezTo>
                <a:cubicBezTo>
                  <a:pt x="326965" y="11381"/>
                  <a:pt x="326344" y="11743"/>
                  <a:pt x="325620" y="12002"/>
                </a:cubicBezTo>
                <a:cubicBezTo>
                  <a:pt x="325930" y="12105"/>
                  <a:pt x="326241" y="12260"/>
                  <a:pt x="326551" y="12467"/>
                </a:cubicBezTo>
                <a:cubicBezTo>
                  <a:pt x="327223" y="12881"/>
                  <a:pt x="327741" y="13502"/>
                  <a:pt x="328154" y="14226"/>
                </a:cubicBezTo>
                <a:cubicBezTo>
                  <a:pt x="328568" y="14950"/>
                  <a:pt x="328827" y="15882"/>
                  <a:pt x="328827" y="16916"/>
                </a:cubicBezTo>
                <a:cubicBezTo>
                  <a:pt x="328879" y="17847"/>
                  <a:pt x="328930" y="18520"/>
                  <a:pt x="328982" y="19037"/>
                </a:cubicBezTo>
                <a:cubicBezTo>
                  <a:pt x="329034" y="19555"/>
                  <a:pt x="329137" y="19917"/>
                  <a:pt x="329292" y="20175"/>
                </a:cubicBezTo>
                <a:cubicBezTo>
                  <a:pt x="329448" y="20434"/>
                  <a:pt x="329654" y="20641"/>
                  <a:pt x="329862" y="20796"/>
                </a:cubicBezTo>
                <a:cubicBezTo>
                  <a:pt x="330068" y="20900"/>
                  <a:pt x="330223" y="21055"/>
                  <a:pt x="330327" y="21365"/>
                </a:cubicBezTo>
                <a:cubicBezTo>
                  <a:pt x="330379" y="21624"/>
                  <a:pt x="330327" y="21831"/>
                  <a:pt x="330223" y="22038"/>
                </a:cubicBezTo>
                <a:cubicBezTo>
                  <a:pt x="330120" y="22193"/>
                  <a:pt x="330017" y="22348"/>
                  <a:pt x="329862" y="22400"/>
                </a:cubicBezTo>
                <a:cubicBezTo>
                  <a:pt x="329706" y="22451"/>
                  <a:pt x="329551" y="22503"/>
                  <a:pt x="329396" y="22503"/>
                </a:cubicBezTo>
                <a:cubicBezTo>
                  <a:pt x="329189" y="22503"/>
                  <a:pt x="329034" y="22503"/>
                  <a:pt x="328879" y="22400"/>
                </a:cubicBezTo>
                <a:cubicBezTo>
                  <a:pt x="328620" y="22245"/>
                  <a:pt x="328309" y="21986"/>
                  <a:pt x="327999" y="21624"/>
                </a:cubicBezTo>
                <a:cubicBezTo>
                  <a:pt x="327689" y="21262"/>
                  <a:pt x="327430" y="20693"/>
                  <a:pt x="327223" y="20020"/>
                </a:cubicBezTo>
                <a:cubicBezTo>
                  <a:pt x="327016" y="19348"/>
                  <a:pt x="326913" y="18365"/>
                  <a:pt x="326913" y="17123"/>
                </a:cubicBezTo>
                <a:cubicBezTo>
                  <a:pt x="326913" y="16295"/>
                  <a:pt x="326758" y="15623"/>
                  <a:pt x="326499" y="15106"/>
                </a:cubicBezTo>
                <a:cubicBezTo>
                  <a:pt x="326189" y="14537"/>
                  <a:pt x="325878" y="14123"/>
                  <a:pt x="325465" y="13864"/>
                </a:cubicBezTo>
                <a:cubicBezTo>
                  <a:pt x="325051" y="13554"/>
                  <a:pt x="324637" y="13347"/>
                  <a:pt x="324120" y="13243"/>
                </a:cubicBezTo>
                <a:cubicBezTo>
                  <a:pt x="323654" y="13140"/>
                  <a:pt x="323189" y="13088"/>
                  <a:pt x="322723" y="13088"/>
                </a:cubicBezTo>
                <a:lnTo>
                  <a:pt x="315688" y="13088"/>
                </a:lnTo>
                <a:lnTo>
                  <a:pt x="315688" y="21572"/>
                </a:lnTo>
                <a:cubicBezTo>
                  <a:pt x="315688" y="21831"/>
                  <a:pt x="315585" y="22038"/>
                  <a:pt x="315430" y="22245"/>
                </a:cubicBezTo>
                <a:cubicBezTo>
                  <a:pt x="315275" y="22451"/>
                  <a:pt x="315016" y="22555"/>
                  <a:pt x="314757" y="22555"/>
                </a:cubicBezTo>
                <a:cubicBezTo>
                  <a:pt x="314447" y="22555"/>
                  <a:pt x="314188" y="22451"/>
                  <a:pt x="313981" y="22245"/>
                </a:cubicBezTo>
                <a:cubicBezTo>
                  <a:pt x="313774" y="22038"/>
                  <a:pt x="313671" y="21831"/>
                  <a:pt x="313671" y="21572"/>
                </a:cubicBezTo>
                <a:lnTo>
                  <a:pt x="313671" y="1345"/>
                </a:lnTo>
                <a:cubicBezTo>
                  <a:pt x="313671" y="1087"/>
                  <a:pt x="313774" y="880"/>
                  <a:pt x="313981" y="673"/>
                </a:cubicBezTo>
                <a:cubicBezTo>
                  <a:pt x="314188" y="517"/>
                  <a:pt x="314395" y="414"/>
                  <a:pt x="314654" y="414"/>
                </a:cubicBezTo>
                <a:close/>
                <a:moveTo>
                  <a:pt x="437556" y="362"/>
                </a:moveTo>
                <a:cubicBezTo>
                  <a:pt x="437712" y="362"/>
                  <a:pt x="437815" y="414"/>
                  <a:pt x="437970" y="465"/>
                </a:cubicBezTo>
                <a:cubicBezTo>
                  <a:pt x="438126" y="517"/>
                  <a:pt x="438229" y="621"/>
                  <a:pt x="438332" y="724"/>
                </a:cubicBezTo>
                <a:lnTo>
                  <a:pt x="451936" y="19037"/>
                </a:lnTo>
                <a:lnTo>
                  <a:pt x="451936" y="1241"/>
                </a:lnTo>
                <a:cubicBezTo>
                  <a:pt x="451936" y="983"/>
                  <a:pt x="452040" y="776"/>
                  <a:pt x="452195" y="621"/>
                </a:cubicBezTo>
                <a:cubicBezTo>
                  <a:pt x="452402" y="465"/>
                  <a:pt x="452609" y="362"/>
                  <a:pt x="452816" y="362"/>
                </a:cubicBezTo>
                <a:cubicBezTo>
                  <a:pt x="453074" y="362"/>
                  <a:pt x="453281" y="465"/>
                  <a:pt x="453540" y="724"/>
                </a:cubicBezTo>
                <a:cubicBezTo>
                  <a:pt x="453695" y="879"/>
                  <a:pt x="453799" y="1086"/>
                  <a:pt x="453799" y="1345"/>
                </a:cubicBezTo>
                <a:lnTo>
                  <a:pt x="453799" y="21572"/>
                </a:lnTo>
                <a:cubicBezTo>
                  <a:pt x="453799" y="21882"/>
                  <a:pt x="453695" y="22141"/>
                  <a:pt x="453488" y="22296"/>
                </a:cubicBezTo>
                <a:cubicBezTo>
                  <a:pt x="453281" y="22451"/>
                  <a:pt x="453074" y="22555"/>
                  <a:pt x="452816" y="22555"/>
                </a:cubicBezTo>
                <a:cubicBezTo>
                  <a:pt x="452661" y="22555"/>
                  <a:pt x="452557" y="22503"/>
                  <a:pt x="452402" y="22451"/>
                </a:cubicBezTo>
                <a:cubicBezTo>
                  <a:pt x="452247" y="22399"/>
                  <a:pt x="452143" y="22296"/>
                  <a:pt x="452040" y="22193"/>
                </a:cubicBezTo>
                <a:lnTo>
                  <a:pt x="438488" y="3931"/>
                </a:lnTo>
                <a:lnTo>
                  <a:pt x="438488" y="21675"/>
                </a:lnTo>
                <a:cubicBezTo>
                  <a:pt x="438488" y="21934"/>
                  <a:pt x="438384" y="22141"/>
                  <a:pt x="438229" y="22296"/>
                </a:cubicBezTo>
                <a:cubicBezTo>
                  <a:pt x="438074" y="22451"/>
                  <a:pt x="437867" y="22555"/>
                  <a:pt x="437608" y="22555"/>
                </a:cubicBezTo>
                <a:cubicBezTo>
                  <a:pt x="437298" y="22555"/>
                  <a:pt x="437091" y="22451"/>
                  <a:pt x="436936" y="22296"/>
                </a:cubicBezTo>
                <a:cubicBezTo>
                  <a:pt x="436781" y="22089"/>
                  <a:pt x="436677" y="21934"/>
                  <a:pt x="436677" y="21675"/>
                </a:cubicBezTo>
                <a:lnTo>
                  <a:pt x="436677" y="1345"/>
                </a:lnTo>
                <a:cubicBezTo>
                  <a:pt x="436677" y="1034"/>
                  <a:pt x="436729" y="776"/>
                  <a:pt x="436936" y="621"/>
                </a:cubicBezTo>
                <a:cubicBezTo>
                  <a:pt x="437091" y="465"/>
                  <a:pt x="437349" y="362"/>
                  <a:pt x="437556" y="362"/>
                </a:cubicBezTo>
                <a:close/>
                <a:moveTo>
                  <a:pt x="405538" y="362"/>
                </a:moveTo>
                <a:cubicBezTo>
                  <a:pt x="405796" y="362"/>
                  <a:pt x="406055" y="465"/>
                  <a:pt x="406210" y="672"/>
                </a:cubicBezTo>
                <a:cubicBezTo>
                  <a:pt x="406417" y="828"/>
                  <a:pt x="406520" y="1086"/>
                  <a:pt x="406520" y="1345"/>
                </a:cubicBezTo>
                <a:lnTo>
                  <a:pt x="406520" y="21468"/>
                </a:lnTo>
                <a:cubicBezTo>
                  <a:pt x="406520" y="21727"/>
                  <a:pt x="406417" y="21934"/>
                  <a:pt x="406210" y="22141"/>
                </a:cubicBezTo>
                <a:cubicBezTo>
                  <a:pt x="406003" y="22296"/>
                  <a:pt x="405796" y="22399"/>
                  <a:pt x="405538" y="22399"/>
                </a:cubicBezTo>
                <a:cubicBezTo>
                  <a:pt x="405227" y="22399"/>
                  <a:pt x="404969" y="22348"/>
                  <a:pt x="404814" y="22141"/>
                </a:cubicBezTo>
                <a:cubicBezTo>
                  <a:pt x="404658" y="21986"/>
                  <a:pt x="404555" y="21727"/>
                  <a:pt x="404555" y="21468"/>
                </a:cubicBezTo>
                <a:lnTo>
                  <a:pt x="404555" y="1345"/>
                </a:lnTo>
                <a:cubicBezTo>
                  <a:pt x="404555" y="1086"/>
                  <a:pt x="404606" y="879"/>
                  <a:pt x="404814" y="672"/>
                </a:cubicBezTo>
                <a:cubicBezTo>
                  <a:pt x="405020" y="465"/>
                  <a:pt x="405227" y="362"/>
                  <a:pt x="405538" y="362"/>
                </a:cubicBezTo>
                <a:close/>
                <a:moveTo>
                  <a:pt x="365605" y="362"/>
                </a:moveTo>
                <a:lnTo>
                  <a:pt x="377192" y="362"/>
                </a:lnTo>
                <a:cubicBezTo>
                  <a:pt x="377450" y="362"/>
                  <a:pt x="377657" y="465"/>
                  <a:pt x="377864" y="621"/>
                </a:cubicBezTo>
                <a:cubicBezTo>
                  <a:pt x="378020" y="776"/>
                  <a:pt x="378123" y="1034"/>
                  <a:pt x="378123" y="1293"/>
                </a:cubicBezTo>
                <a:cubicBezTo>
                  <a:pt x="378123" y="1552"/>
                  <a:pt x="378071" y="1810"/>
                  <a:pt x="377864" y="1966"/>
                </a:cubicBezTo>
                <a:cubicBezTo>
                  <a:pt x="377657" y="2121"/>
                  <a:pt x="377450" y="2224"/>
                  <a:pt x="377192" y="2224"/>
                </a:cubicBezTo>
                <a:lnTo>
                  <a:pt x="366640" y="2224"/>
                </a:lnTo>
                <a:lnTo>
                  <a:pt x="366640" y="10139"/>
                </a:lnTo>
                <a:lnTo>
                  <a:pt x="375744" y="10139"/>
                </a:lnTo>
                <a:cubicBezTo>
                  <a:pt x="376002" y="10139"/>
                  <a:pt x="376209" y="10191"/>
                  <a:pt x="376416" y="10398"/>
                </a:cubicBezTo>
                <a:cubicBezTo>
                  <a:pt x="376571" y="10605"/>
                  <a:pt x="376675" y="10812"/>
                  <a:pt x="376675" y="11070"/>
                </a:cubicBezTo>
                <a:cubicBezTo>
                  <a:pt x="376675" y="11329"/>
                  <a:pt x="376623" y="11588"/>
                  <a:pt x="376416" y="11743"/>
                </a:cubicBezTo>
                <a:cubicBezTo>
                  <a:pt x="376209" y="11898"/>
                  <a:pt x="376002" y="12001"/>
                  <a:pt x="375744" y="12001"/>
                </a:cubicBezTo>
                <a:lnTo>
                  <a:pt x="366640" y="12001"/>
                </a:lnTo>
                <a:lnTo>
                  <a:pt x="366640" y="20589"/>
                </a:lnTo>
                <a:lnTo>
                  <a:pt x="377192" y="20589"/>
                </a:lnTo>
                <a:cubicBezTo>
                  <a:pt x="377450" y="20589"/>
                  <a:pt x="377657" y="20641"/>
                  <a:pt x="377864" y="20847"/>
                </a:cubicBezTo>
                <a:cubicBezTo>
                  <a:pt x="378020" y="21054"/>
                  <a:pt x="378123" y="21261"/>
                  <a:pt x="378123" y="21520"/>
                </a:cubicBezTo>
                <a:cubicBezTo>
                  <a:pt x="378123" y="21779"/>
                  <a:pt x="378071" y="22037"/>
                  <a:pt x="377864" y="22193"/>
                </a:cubicBezTo>
                <a:cubicBezTo>
                  <a:pt x="377657" y="22348"/>
                  <a:pt x="377450" y="22451"/>
                  <a:pt x="377192" y="22451"/>
                </a:cubicBezTo>
                <a:lnTo>
                  <a:pt x="365605" y="22451"/>
                </a:lnTo>
                <a:cubicBezTo>
                  <a:pt x="365346" y="22451"/>
                  <a:pt x="365139" y="22399"/>
                  <a:pt x="364933" y="22193"/>
                </a:cubicBezTo>
                <a:cubicBezTo>
                  <a:pt x="364778" y="21986"/>
                  <a:pt x="364674" y="21779"/>
                  <a:pt x="364674" y="21520"/>
                </a:cubicBezTo>
                <a:lnTo>
                  <a:pt x="364674" y="1293"/>
                </a:lnTo>
                <a:cubicBezTo>
                  <a:pt x="364674" y="1034"/>
                  <a:pt x="364726" y="828"/>
                  <a:pt x="364933" y="621"/>
                </a:cubicBezTo>
                <a:cubicBezTo>
                  <a:pt x="365139" y="465"/>
                  <a:pt x="365346" y="362"/>
                  <a:pt x="365605" y="362"/>
                </a:cubicBezTo>
                <a:close/>
                <a:moveTo>
                  <a:pt x="272910" y="362"/>
                </a:moveTo>
                <a:lnTo>
                  <a:pt x="284393" y="362"/>
                </a:lnTo>
                <a:cubicBezTo>
                  <a:pt x="284652" y="362"/>
                  <a:pt x="284910" y="465"/>
                  <a:pt x="285014" y="621"/>
                </a:cubicBezTo>
                <a:cubicBezTo>
                  <a:pt x="285169" y="776"/>
                  <a:pt x="285272" y="1034"/>
                  <a:pt x="285272" y="1293"/>
                </a:cubicBezTo>
                <a:cubicBezTo>
                  <a:pt x="285272" y="1552"/>
                  <a:pt x="285169" y="1810"/>
                  <a:pt x="285014" y="1966"/>
                </a:cubicBezTo>
                <a:cubicBezTo>
                  <a:pt x="284859" y="2121"/>
                  <a:pt x="284600" y="2224"/>
                  <a:pt x="284341" y="2224"/>
                </a:cubicBezTo>
                <a:lnTo>
                  <a:pt x="273841" y="2224"/>
                </a:lnTo>
                <a:lnTo>
                  <a:pt x="273841" y="10139"/>
                </a:lnTo>
                <a:lnTo>
                  <a:pt x="282945" y="10139"/>
                </a:lnTo>
                <a:cubicBezTo>
                  <a:pt x="283203" y="10139"/>
                  <a:pt x="283462" y="10243"/>
                  <a:pt x="283617" y="10398"/>
                </a:cubicBezTo>
                <a:cubicBezTo>
                  <a:pt x="283772" y="10605"/>
                  <a:pt x="283876" y="10812"/>
                  <a:pt x="283876" y="11070"/>
                </a:cubicBezTo>
                <a:cubicBezTo>
                  <a:pt x="283876" y="11329"/>
                  <a:pt x="283772" y="11588"/>
                  <a:pt x="283617" y="11743"/>
                </a:cubicBezTo>
                <a:cubicBezTo>
                  <a:pt x="283462" y="11898"/>
                  <a:pt x="283203" y="12001"/>
                  <a:pt x="282945" y="12001"/>
                </a:cubicBezTo>
                <a:lnTo>
                  <a:pt x="273841" y="12001"/>
                </a:lnTo>
                <a:lnTo>
                  <a:pt x="273841" y="21520"/>
                </a:lnTo>
                <a:cubicBezTo>
                  <a:pt x="273841" y="21779"/>
                  <a:pt x="273737" y="21986"/>
                  <a:pt x="273582" y="22193"/>
                </a:cubicBezTo>
                <a:cubicBezTo>
                  <a:pt x="273427" y="22348"/>
                  <a:pt x="273168" y="22451"/>
                  <a:pt x="272910" y="22451"/>
                </a:cubicBezTo>
                <a:cubicBezTo>
                  <a:pt x="272599" y="22451"/>
                  <a:pt x="272341" y="22399"/>
                  <a:pt x="272186" y="22193"/>
                </a:cubicBezTo>
                <a:cubicBezTo>
                  <a:pt x="272030" y="21986"/>
                  <a:pt x="271927" y="21779"/>
                  <a:pt x="271927" y="21520"/>
                </a:cubicBezTo>
                <a:lnTo>
                  <a:pt x="271927" y="1293"/>
                </a:lnTo>
                <a:cubicBezTo>
                  <a:pt x="271927" y="1034"/>
                  <a:pt x="272030" y="828"/>
                  <a:pt x="272237" y="621"/>
                </a:cubicBezTo>
                <a:cubicBezTo>
                  <a:pt x="272444" y="465"/>
                  <a:pt x="272651" y="362"/>
                  <a:pt x="272910" y="362"/>
                </a:cubicBezTo>
                <a:close/>
                <a:moveTo>
                  <a:pt x="246270" y="362"/>
                </a:moveTo>
                <a:lnTo>
                  <a:pt x="257495" y="362"/>
                </a:lnTo>
                <a:cubicBezTo>
                  <a:pt x="257857" y="362"/>
                  <a:pt x="258167" y="517"/>
                  <a:pt x="258426" y="724"/>
                </a:cubicBezTo>
                <a:cubicBezTo>
                  <a:pt x="258685" y="931"/>
                  <a:pt x="258788" y="1241"/>
                  <a:pt x="258788" y="1604"/>
                </a:cubicBezTo>
                <a:cubicBezTo>
                  <a:pt x="258788" y="1966"/>
                  <a:pt x="258685" y="2276"/>
                  <a:pt x="258426" y="2483"/>
                </a:cubicBezTo>
                <a:cubicBezTo>
                  <a:pt x="258167" y="2690"/>
                  <a:pt x="257857" y="2793"/>
                  <a:pt x="257495" y="2793"/>
                </a:cubicBezTo>
                <a:lnTo>
                  <a:pt x="257495" y="2845"/>
                </a:lnTo>
                <a:lnTo>
                  <a:pt x="247615" y="2845"/>
                </a:lnTo>
                <a:lnTo>
                  <a:pt x="247615" y="9932"/>
                </a:lnTo>
                <a:lnTo>
                  <a:pt x="256099" y="9932"/>
                </a:lnTo>
                <a:cubicBezTo>
                  <a:pt x="256461" y="9932"/>
                  <a:pt x="256771" y="10087"/>
                  <a:pt x="257030" y="10294"/>
                </a:cubicBezTo>
                <a:cubicBezTo>
                  <a:pt x="257288" y="10501"/>
                  <a:pt x="257392" y="10812"/>
                  <a:pt x="257392" y="11174"/>
                </a:cubicBezTo>
                <a:cubicBezTo>
                  <a:pt x="257392" y="11536"/>
                  <a:pt x="257288" y="11846"/>
                  <a:pt x="257030" y="12053"/>
                </a:cubicBezTo>
                <a:cubicBezTo>
                  <a:pt x="256771" y="12260"/>
                  <a:pt x="256461" y="12364"/>
                  <a:pt x="256099" y="12364"/>
                </a:cubicBezTo>
                <a:lnTo>
                  <a:pt x="247615" y="12364"/>
                </a:lnTo>
                <a:lnTo>
                  <a:pt x="247615" y="20020"/>
                </a:lnTo>
                <a:lnTo>
                  <a:pt x="257495" y="20020"/>
                </a:lnTo>
                <a:cubicBezTo>
                  <a:pt x="257857" y="20020"/>
                  <a:pt x="258167" y="20123"/>
                  <a:pt x="258426" y="20382"/>
                </a:cubicBezTo>
                <a:cubicBezTo>
                  <a:pt x="258685" y="20589"/>
                  <a:pt x="258788" y="20899"/>
                  <a:pt x="258788" y="21210"/>
                </a:cubicBezTo>
                <a:cubicBezTo>
                  <a:pt x="258788" y="21572"/>
                  <a:pt x="258685" y="21882"/>
                  <a:pt x="258426" y="22089"/>
                </a:cubicBezTo>
                <a:cubicBezTo>
                  <a:pt x="258167" y="22348"/>
                  <a:pt x="257857" y="22451"/>
                  <a:pt x="257495" y="22451"/>
                </a:cubicBezTo>
                <a:lnTo>
                  <a:pt x="246270" y="22451"/>
                </a:lnTo>
                <a:cubicBezTo>
                  <a:pt x="245908" y="22451"/>
                  <a:pt x="245650" y="22348"/>
                  <a:pt x="245391" y="22089"/>
                </a:cubicBezTo>
                <a:cubicBezTo>
                  <a:pt x="245133" y="21830"/>
                  <a:pt x="245029" y="21520"/>
                  <a:pt x="245029" y="21158"/>
                </a:cubicBezTo>
                <a:lnTo>
                  <a:pt x="245029" y="1604"/>
                </a:lnTo>
                <a:cubicBezTo>
                  <a:pt x="245029" y="1241"/>
                  <a:pt x="245133" y="983"/>
                  <a:pt x="245391" y="724"/>
                </a:cubicBezTo>
                <a:cubicBezTo>
                  <a:pt x="245598" y="465"/>
                  <a:pt x="245908" y="362"/>
                  <a:pt x="246270" y="362"/>
                </a:cubicBezTo>
                <a:close/>
                <a:moveTo>
                  <a:pt x="202665" y="362"/>
                </a:moveTo>
                <a:cubicBezTo>
                  <a:pt x="202975" y="362"/>
                  <a:pt x="203286" y="465"/>
                  <a:pt x="203544" y="724"/>
                </a:cubicBezTo>
                <a:cubicBezTo>
                  <a:pt x="203803" y="983"/>
                  <a:pt x="203958" y="1293"/>
                  <a:pt x="203958" y="1655"/>
                </a:cubicBezTo>
                <a:lnTo>
                  <a:pt x="203958" y="14174"/>
                </a:lnTo>
                <a:cubicBezTo>
                  <a:pt x="203958" y="15364"/>
                  <a:pt x="204217" y="16399"/>
                  <a:pt x="204734" y="17278"/>
                </a:cubicBezTo>
                <a:cubicBezTo>
                  <a:pt x="205251" y="18157"/>
                  <a:pt x="205976" y="18882"/>
                  <a:pt x="206855" y="19399"/>
                </a:cubicBezTo>
                <a:cubicBezTo>
                  <a:pt x="207734" y="19916"/>
                  <a:pt x="208717" y="20175"/>
                  <a:pt x="209751" y="20175"/>
                </a:cubicBezTo>
                <a:cubicBezTo>
                  <a:pt x="210786" y="20175"/>
                  <a:pt x="211769" y="19916"/>
                  <a:pt x="212700" y="19399"/>
                </a:cubicBezTo>
                <a:cubicBezTo>
                  <a:pt x="213579" y="18882"/>
                  <a:pt x="214303" y="18209"/>
                  <a:pt x="214872" y="17278"/>
                </a:cubicBezTo>
                <a:cubicBezTo>
                  <a:pt x="215441" y="16347"/>
                  <a:pt x="215700" y="15312"/>
                  <a:pt x="215700" y="14174"/>
                </a:cubicBezTo>
                <a:lnTo>
                  <a:pt x="215700" y="1655"/>
                </a:lnTo>
                <a:cubicBezTo>
                  <a:pt x="215700" y="1293"/>
                  <a:pt x="215803" y="983"/>
                  <a:pt x="216011" y="724"/>
                </a:cubicBezTo>
                <a:cubicBezTo>
                  <a:pt x="216217" y="465"/>
                  <a:pt x="216528" y="362"/>
                  <a:pt x="216890" y="362"/>
                </a:cubicBezTo>
                <a:cubicBezTo>
                  <a:pt x="217252" y="362"/>
                  <a:pt x="217511" y="465"/>
                  <a:pt x="217821" y="724"/>
                </a:cubicBezTo>
                <a:cubicBezTo>
                  <a:pt x="218079" y="983"/>
                  <a:pt x="218183" y="1293"/>
                  <a:pt x="218183" y="1655"/>
                </a:cubicBezTo>
                <a:lnTo>
                  <a:pt x="218183" y="14174"/>
                </a:lnTo>
                <a:cubicBezTo>
                  <a:pt x="218183" y="15778"/>
                  <a:pt x="217769" y="17226"/>
                  <a:pt x="217045" y="18520"/>
                </a:cubicBezTo>
                <a:cubicBezTo>
                  <a:pt x="216321" y="19813"/>
                  <a:pt x="215286" y="20847"/>
                  <a:pt x="214045" y="21572"/>
                </a:cubicBezTo>
                <a:cubicBezTo>
                  <a:pt x="212804" y="22348"/>
                  <a:pt x="211355" y="22710"/>
                  <a:pt x="209751" y="22710"/>
                </a:cubicBezTo>
                <a:cubicBezTo>
                  <a:pt x="208148" y="22710"/>
                  <a:pt x="206700" y="22296"/>
                  <a:pt x="205407" y="21572"/>
                </a:cubicBezTo>
                <a:cubicBezTo>
                  <a:pt x="204165" y="20796"/>
                  <a:pt x="203131" y="19813"/>
                  <a:pt x="202406" y="18520"/>
                </a:cubicBezTo>
                <a:cubicBezTo>
                  <a:pt x="201682" y="17226"/>
                  <a:pt x="201320" y="15778"/>
                  <a:pt x="201320" y="14174"/>
                </a:cubicBezTo>
                <a:lnTo>
                  <a:pt x="201320" y="1655"/>
                </a:lnTo>
                <a:cubicBezTo>
                  <a:pt x="201320" y="1293"/>
                  <a:pt x="201424" y="983"/>
                  <a:pt x="201682" y="724"/>
                </a:cubicBezTo>
                <a:cubicBezTo>
                  <a:pt x="201941" y="465"/>
                  <a:pt x="202251" y="362"/>
                  <a:pt x="202665" y="362"/>
                </a:cubicBezTo>
                <a:close/>
                <a:moveTo>
                  <a:pt x="181458" y="362"/>
                </a:moveTo>
                <a:lnTo>
                  <a:pt x="196148" y="362"/>
                </a:lnTo>
                <a:cubicBezTo>
                  <a:pt x="196510" y="362"/>
                  <a:pt x="196820" y="465"/>
                  <a:pt x="197027" y="672"/>
                </a:cubicBezTo>
                <a:cubicBezTo>
                  <a:pt x="197286" y="879"/>
                  <a:pt x="197389" y="1190"/>
                  <a:pt x="197389" y="1552"/>
                </a:cubicBezTo>
                <a:cubicBezTo>
                  <a:pt x="197389" y="1914"/>
                  <a:pt x="197286" y="2224"/>
                  <a:pt x="197027" y="2431"/>
                </a:cubicBezTo>
                <a:cubicBezTo>
                  <a:pt x="196769" y="2638"/>
                  <a:pt x="196458" y="2742"/>
                  <a:pt x="196096" y="2742"/>
                </a:cubicBezTo>
                <a:lnTo>
                  <a:pt x="190096" y="2742"/>
                </a:lnTo>
                <a:lnTo>
                  <a:pt x="190096" y="21158"/>
                </a:lnTo>
                <a:cubicBezTo>
                  <a:pt x="190096" y="21520"/>
                  <a:pt x="189992" y="21830"/>
                  <a:pt x="189734" y="22089"/>
                </a:cubicBezTo>
                <a:cubicBezTo>
                  <a:pt x="189475" y="22348"/>
                  <a:pt x="189165" y="22451"/>
                  <a:pt x="188751" y="22451"/>
                </a:cubicBezTo>
                <a:cubicBezTo>
                  <a:pt x="188389" y="22451"/>
                  <a:pt x="188079" y="22348"/>
                  <a:pt x="187820" y="22089"/>
                </a:cubicBezTo>
                <a:cubicBezTo>
                  <a:pt x="187561" y="21830"/>
                  <a:pt x="187458" y="21520"/>
                  <a:pt x="187458" y="21158"/>
                </a:cubicBezTo>
                <a:lnTo>
                  <a:pt x="187458" y="2742"/>
                </a:lnTo>
                <a:lnTo>
                  <a:pt x="181458" y="2742"/>
                </a:lnTo>
                <a:cubicBezTo>
                  <a:pt x="181096" y="2742"/>
                  <a:pt x="180837" y="2638"/>
                  <a:pt x="180578" y="2431"/>
                </a:cubicBezTo>
                <a:cubicBezTo>
                  <a:pt x="180320" y="2173"/>
                  <a:pt x="180216" y="1914"/>
                  <a:pt x="180216" y="1552"/>
                </a:cubicBezTo>
                <a:cubicBezTo>
                  <a:pt x="180216" y="1190"/>
                  <a:pt x="180320" y="879"/>
                  <a:pt x="180578" y="672"/>
                </a:cubicBezTo>
                <a:cubicBezTo>
                  <a:pt x="180785" y="465"/>
                  <a:pt x="181096" y="362"/>
                  <a:pt x="181458" y="362"/>
                </a:cubicBezTo>
                <a:close/>
                <a:moveTo>
                  <a:pt x="168422" y="362"/>
                </a:moveTo>
                <a:cubicBezTo>
                  <a:pt x="168784" y="362"/>
                  <a:pt x="169095" y="465"/>
                  <a:pt x="169353" y="724"/>
                </a:cubicBezTo>
                <a:cubicBezTo>
                  <a:pt x="169612" y="931"/>
                  <a:pt x="169715" y="1241"/>
                  <a:pt x="169715" y="1604"/>
                </a:cubicBezTo>
                <a:lnTo>
                  <a:pt x="169715" y="19968"/>
                </a:lnTo>
                <a:lnTo>
                  <a:pt x="179285" y="19968"/>
                </a:lnTo>
                <a:cubicBezTo>
                  <a:pt x="179647" y="19968"/>
                  <a:pt x="179905" y="20123"/>
                  <a:pt x="180216" y="20330"/>
                </a:cubicBezTo>
                <a:cubicBezTo>
                  <a:pt x="180475" y="20537"/>
                  <a:pt x="180578" y="20847"/>
                  <a:pt x="180578" y="21210"/>
                </a:cubicBezTo>
                <a:cubicBezTo>
                  <a:pt x="180578" y="21572"/>
                  <a:pt x="180475" y="21882"/>
                  <a:pt x="180216" y="22089"/>
                </a:cubicBezTo>
                <a:cubicBezTo>
                  <a:pt x="179957" y="22348"/>
                  <a:pt x="179647" y="22451"/>
                  <a:pt x="179285" y="22451"/>
                </a:cubicBezTo>
                <a:lnTo>
                  <a:pt x="168370" y="22451"/>
                </a:lnTo>
                <a:cubicBezTo>
                  <a:pt x="168008" y="22451"/>
                  <a:pt x="167750" y="22348"/>
                  <a:pt x="167491" y="22089"/>
                </a:cubicBezTo>
                <a:cubicBezTo>
                  <a:pt x="167233" y="21830"/>
                  <a:pt x="167129" y="21520"/>
                  <a:pt x="167129" y="21158"/>
                </a:cubicBezTo>
                <a:lnTo>
                  <a:pt x="167129" y="1604"/>
                </a:lnTo>
                <a:cubicBezTo>
                  <a:pt x="167129" y="1241"/>
                  <a:pt x="167233" y="983"/>
                  <a:pt x="167491" y="724"/>
                </a:cubicBezTo>
                <a:cubicBezTo>
                  <a:pt x="167750" y="465"/>
                  <a:pt x="168060" y="362"/>
                  <a:pt x="168422" y="362"/>
                </a:cubicBezTo>
                <a:close/>
                <a:moveTo>
                  <a:pt x="146024" y="362"/>
                </a:moveTo>
                <a:cubicBezTo>
                  <a:pt x="146334" y="362"/>
                  <a:pt x="146645" y="465"/>
                  <a:pt x="146903" y="724"/>
                </a:cubicBezTo>
                <a:cubicBezTo>
                  <a:pt x="147162" y="983"/>
                  <a:pt x="147317" y="1293"/>
                  <a:pt x="147317" y="1655"/>
                </a:cubicBezTo>
                <a:lnTo>
                  <a:pt x="147317" y="14174"/>
                </a:lnTo>
                <a:cubicBezTo>
                  <a:pt x="147317" y="15364"/>
                  <a:pt x="147576" y="16399"/>
                  <a:pt x="148093" y="17278"/>
                </a:cubicBezTo>
                <a:cubicBezTo>
                  <a:pt x="148610" y="18157"/>
                  <a:pt x="149335" y="18882"/>
                  <a:pt x="150214" y="19399"/>
                </a:cubicBezTo>
                <a:cubicBezTo>
                  <a:pt x="151145" y="19916"/>
                  <a:pt x="152128" y="20175"/>
                  <a:pt x="153162" y="20175"/>
                </a:cubicBezTo>
                <a:cubicBezTo>
                  <a:pt x="154197" y="20175"/>
                  <a:pt x="155180" y="19916"/>
                  <a:pt x="156111" y="19399"/>
                </a:cubicBezTo>
                <a:cubicBezTo>
                  <a:pt x="156990" y="18882"/>
                  <a:pt x="157714" y="18209"/>
                  <a:pt x="158283" y="17278"/>
                </a:cubicBezTo>
                <a:cubicBezTo>
                  <a:pt x="158852" y="16347"/>
                  <a:pt x="159111" y="15312"/>
                  <a:pt x="159111" y="14174"/>
                </a:cubicBezTo>
                <a:lnTo>
                  <a:pt x="159111" y="1655"/>
                </a:lnTo>
                <a:cubicBezTo>
                  <a:pt x="159111" y="1293"/>
                  <a:pt x="159214" y="983"/>
                  <a:pt x="159421" y="724"/>
                </a:cubicBezTo>
                <a:cubicBezTo>
                  <a:pt x="159628" y="465"/>
                  <a:pt x="159938" y="362"/>
                  <a:pt x="160301" y="362"/>
                </a:cubicBezTo>
                <a:cubicBezTo>
                  <a:pt x="160663" y="362"/>
                  <a:pt x="160973" y="465"/>
                  <a:pt x="161180" y="724"/>
                </a:cubicBezTo>
                <a:cubicBezTo>
                  <a:pt x="161439" y="983"/>
                  <a:pt x="161542" y="1293"/>
                  <a:pt x="161542" y="1655"/>
                </a:cubicBezTo>
                <a:lnTo>
                  <a:pt x="161542" y="14174"/>
                </a:lnTo>
                <a:cubicBezTo>
                  <a:pt x="161542" y="15778"/>
                  <a:pt x="161128" y="17226"/>
                  <a:pt x="160404" y="18520"/>
                </a:cubicBezTo>
                <a:cubicBezTo>
                  <a:pt x="159680" y="19813"/>
                  <a:pt x="158645" y="20847"/>
                  <a:pt x="157404" y="21572"/>
                </a:cubicBezTo>
                <a:cubicBezTo>
                  <a:pt x="156163" y="22348"/>
                  <a:pt x="154714" y="22710"/>
                  <a:pt x="153110" y="22710"/>
                </a:cubicBezTo>
                <a:cubicBezTo>
                  <a:pt x="151507" y="22710"/>
                  <a:pt x="150059" y="22296"/>
                  <a:pt x="148766" y="21572"/>
                </a:cubicBezTo>
                <a:cubicBezTo>
                  <a:pt x="147524" y="20796"/>
                  <a:pt x="146490" y="19813"/>
                  <a:pt x="145765" y="18520"/>
                </a:cubicBezTo>
                <a:cubicBezTo>
                  <a:pt x="145041" y="17226"/>
                  <a:pt x="144679" y="15778"/>
                  <a:pt x="144679" y="14174"/>
                </a:cubicBezTo>
                <a:lnTo>
                  <a:pt x="144679" y="1655"/>
                </a:lnTo>
                <a:cubicBezTo>
                  <a:pt x="144679" y="1293"/>
                  <a:pt x="144783" y="983"/>
                  <a:pt x="145041" y="724"/>
                </a:cubicBezTo>
                <a:cubicBezTo>
                  <a:pt x="145300" y="465"/>
                  <a:pt x="145610" y="362"/>
                  <a:pt x="146024" y="362"/>
                </a:cubicBezTo>
                <a:close/>
                <a:moveTo>
                  <a:pt x="95849" y="362"/>
                </a:moveTo>
                <a:lnTo>
                  <a:pt x="110540" y="362"/>
                </a:lnTo>
                <a:cubicBezTo>
                  <a:pt x="110902" y="362"/>
                  <a:pt x="111212" y="465"/>
                  <a:pt x="111419" y="672"/>
                </a:cubicBezTo>
                <a:cubicBezTo>
                  <a:pt x="111678" y="879"/>
                  <a:pt x="111781" y="1190"/>
                  <a:pt x="111781" y="1552"/>
                </a:cubicBezTo>
                <a:cubicBezTo>
                  <a:pt x="111781" y="1914"/>
                  <a:pt x="111678" y="2224"/>
                  <a:pt x="111419" y="2431"/>
                </a:cubicBezTo>
                <a:cubicBezTo>
                  <a:pt x="111161" y="2638"/>
                  <a:pt x="110850" y="2742"/>
                  <a:pt x="110488" y="2742"/>
                </a:cubicBezTo>
                <a:lnTo>
                  <a:pt x="104488" y="2742"/>
                </a:lnTo>
                <a:lnTo>
                  <a:pt x="104488" y="21158"/>
                </a:lnTo>
                <a:cubicBezTo>
                  <a:pt x="104488" y="21520"/>
                  <a:pt x="104384" y="21830"/>
                  <a:pt x="104126" y="22089"/>
                </a:cubicBezTo>
                <a:cubicBezTo>
                  <a:pt x="103867" y="22348"/>
                  <a:pt x="103557" y="22451"/>
                  <a:pt x="103143" y="22451"/>
                </a:cubicBezTo>
                <a:cubicBezTo>
                  <a:pt x="102781" y="22451"/>
                  <a:pt x="102471" y="22348"/>
                  <a:pt x="102212" y="22089"/>
                </a:cubicBezTo>
                <a:cubicBezTo>
                  <a:pt x="101953" y="21830"/>
                  <a:pt x="101850" y="21520"/>
                  <a:pt x="101850" y="21158"/>
                </a:cubicBezTo>
                <a:lnTo>
                  <a:pt x="101850" y="2742"/>
                </a:lnTo>
                <a:lnTo>
                  <a:pt x="95849" y="2742"/>
                </a:lnTo>
                <a:cubicBezTo>
                  <a:pt x="95488" y="2742"/>
                  <a:pt x="95229" y="2638"/>
                  <a:pt x="94970" y="2431"/>
                </a:cubicBezTo>
                <a:cubicBezTo>
                  <a:pt x="94712" y="2173"/>
                  <a:pt x="94608" y="1914"/>
                  <a:pt x="94608" y="1552"/>
                </a:cubicBezTo>
                <a:cubicBezTo>
                  <a:pt x="94608" y="1190"/>
                  <a:pt x="94712" y="879"/>
                  <a:pt x="94970" y="672"/>
                </a:cubicBezTo>
                <a:cubicBezTo>
                  <a:pt x="95177" y="465"/>
                  <a:pt x="95488" y="362"/>
                  <a:pt x="95849" y="362"/>
                </a:cubicBezTo>
                <a:close/>
                <a:moveTo>
                  <a:pt x="79608" y="362"/>
                </a:moveTo>
                <a:lnTo>
                  <a:pt x="90832" y="362"/>
                </a:lnTo>
                <a:cubicBezTo>
                  <a:pt x="91194" y="362"/>
                  <a:pt x="91505" y="517"/>
                  <a:pt x="91763" y="724"/>
                </a:cubicBezTo>
                <a:cubicBezTo>
                  <a:pt x="92022" y="931"/>
                  <a:pt x="92125" y="1241"/>
                  <a:pt x="92125" y="1604"/>
                </a:cubicBezTo>
                <a:cubicBezTo>
                  <a:pt x="92125" y="1966"/>
                  <a:pt x="92022" y="2276"/>
                  <a:pt x="91763" y="2483"/>
                </a:cubicBezTo>
                <a:cubicBezTo>
                  <a:pt x="91505" y="2690"/>
                  <a:pt x="91194" y="2793"/>
                  <a:pt x="90832" y="2793"/>
                </a:cubicBezTo>
                <a:lnTo>
                  <a:pt x="90832" y="2845"/>
                </a:lnTo>
                <a:lnTo>
                  <a:pt x="80952" y="2845"/>
                </a:lnTo>
                <a:lnTo>
                  <a:pt x="80952" y="9932"/>
                </a:lnTo>
                <a:lnTo>
                  <a:pt x="89436" y="9932"/>
                </a:lnTo>
                <a:cubicBezTo>
                  <a:pt x="89798" y="9932"/>
                  <a:pt x="90108" y="10087"/>
                  <a:pt x="90367" y="10294"/>
                </a:cubicBezTo>
                <a:cubicBezTo>
                  <a:pt x="90626" y="10501"/>
                  <a:pt x="90729" y="10812"/>
                  <a:pt x="90729" y="11174"/>
                </a:cubicBezTo>
                <a:cubicBezTo>
                  <a:pt x="90729" y="11536"/>
                  <a:pt x="90626" y="11846"/>
                  <a:pt x="90367" y="12053"/>
                </a:cubicBezTo>
                <a:cubicBezTo>
                  <a:pt x="90108" y="12260"/>
                  <a:pt x="89798" y="12364"/>
                  <a:pt x="89436" y="12364"/>
                </a:cubicBezTo>
                <a:lnTo>
                  <a:pt x="80952" y="12364"/>
                </a:lnTo>
                <a:lnTo>
                  <a:pt x="80952" y="20020"/>
                </a:lnTo>
                <a:lnTo>
                  <a:pt x="90832" y="20020"/>
                </a:lnTo>
                <a:cubicBezTo>
                  <a:pt x="91194" y="20020"/>
                  <a:pt x="91505" y="20123"/>
                  <a:pt x="91763" y="20382"/>
                </a:cubicBezTo>
                <a:cubicBezTo>
                  <a:pt x="92022" y="20589"/>
                  <a:pt x="92125" y="20899"/>
                  <a:pt x="92125" y="21210"/>
                </a:cubicBezTo>
                <a:cubicBezTo>
                  <a:pt x="92125" y="21572"/>
                  <a:pt x="92022" y="21882"/>
                  <a:pt x="91763" y="22089"/>
                </a:cubicBezTo>
                <a:cubicBezTo>
                  <a:pt x="91505" y="22348"/>
                  <a:pt x="91194" y="22451"/>
                  <a:pt x="90832" y="22451"/>
                </a:cubicBezTo>
                <a:lnTo>
                  <a:pt x="79608" y="22451"/>
                </a:lnTo>
                <a:cubicBezTo>
                  <a:pt x="79246" y="22451"/>
                  <a:pt x="78987" y="22348"/>
                  <a:pt x="78728" y="22089"/>
                </a:cubicBezTo>
                <a:cubicBezTo>
                  <a:pt x="78470" y="21830"/>
                  <a:pt x="78366" y="21520"/>
                  <a:pt x="78366" y="21158"/>
                </a:cubicBezTo>
                <a:lnTo>
                  <a:pt x="78366" y="1604"/>
                </a:lnTo>
                <a:cubicBezTo>
                  <a:pt x="78366" y="1241"/>
                  <a:pt x="78470" y="983"/>
                  <a:pt x="78728" y="724"/>
                </a:cubicBezTo>
                <a:cubicBezTo>
                  <a:pt x="78935" y="465"/>
                  <a:pt x="79246" y="362"/>
                  <a:pt x="79608" y="362"/>
                </a:cubicBezTo>
                <a:close/>
                <a:moveTo>
                  <a:pt x="61606" y="362"/>
                </a:moveTo>
                <a:lnTo>
                  <a:pt x="72831" y="362"/>
                </a:lnTo>
                <a:cubicBezTo>
                  <a:pt x="73193" y="362"/>
                  <a:pt x="73504" y="517"/>
                  <a:pt x="73762" y="724"/>
                </a:cubicBezTo>
                <a:cubicBezTo>
                  <a:pt x="74021" y="931"/>
                  <a:pt x="74124" y="1241"/>
                  <a:pt x="74124" y="1604"/>
                </a:cubicBezTo>
                <a:cubicBezTo>
                  <a:pt x="74124" y="1966"/>
                  <a:pt x="74021" y="2276"/>
                  <a:pt x="73762" y="2483"/>
                </a:cubicBezTo>
                <a:cubicBezTo>
                  <a:pt x="73504" y="2690"/>
                  <a:pt x="73193" y="2793"/>
                  <a:pt x="72831" y="2793"/>
                </a:cubicBezTo>
                <a:lnTo>
                  <a:pt x="72831" y="2845"/>
                </a:lnTo>
                <a:lnTo>
                  <a:pt x="62951" y="2845"/>
                </a:lnTo>
                <a:lnTo>
                  <a:pt x="62951" y="9932"/>
                </a:lnTo>
                <a:lnTo>
                  <a:pt x="71435" y="9932"/>
                </a:lnTo>
                <a:cubicBezTo>
                  <a:pt x="71797" y="9932"/>
                  <a:pt x="72107" y="10087"/>
                  <a:pt x="72366" y="10294"/>
                </a:cubicBezTo>
                <a:cubicBezTo>
                  <a:pt x="72624" y="10501"/>
                  <a:pt x="72728" y="10812"/>
                  <a:pt x="72728" y="11174"/>
                </a:cubicBezTo>
                <a:cubicBezTo>
                  <a:pt x="72728" y="11536"/>
                  <a:pt x="72624" y="11846"/>
                  <a:pt x="72366" y="12053"/>
                </a:cubicBezTo>
                <a:cubicBezTo>
                  <a:pt x="72107" y="12260"/>
                  <a:pt x="71797" y="12364"/>
                  <a:pt x="71435" y="12364"/>
                </a:cubicBezTo>
                <a:lnTo>
                  <a:pt x="62951" y="12364"/>
                </a:lnTo>
                <a:lnTo>
                  <a:pt x="62951" y="20020"/>
                </a:lnTo>
                <a:lnTo>
                  <a:pt x="72831" y="20020"/>
                </a:lnTo>
                <a:cubicBezTo>
                  <a:pt x="73193" y="20020"/>
                  <a:pt x="73504" y="20123"/>
                  <a:pt x="73762" y="20382"/>
                </a:cubicBezTo>
                <a:cubicBezTo>
                  <a:pt x="74021" y="20589"/>
                  <a:pt x="74124" y="20899"/>
                  <a:pt x="74124" y="21210"/>
                </a:cubicBezTo>
                <a:cubicBezTo>
                  <a:pt x="74124" y="21572"/>
                  <a:pt x="74021" y="21882"/>
                  <a:pt x="73762" y="22089"/>
                </a:cubicBezTo>
                <a:cubicBezTo>
                  <a:pt x="73504" y="22348"/>
                  <a:pt x="73193" y="22451"/>
                  <a:pt x="72831" y="22451"/>
                </a:cubicBezTo>
                <a:lnTo>
                  <a:pt x="61606" y="22451"/>
                </a:lnTo>
                <a:cubicBezTo>
                  <a:pt x="61244" y="22451"/>
                  <a:pt x="60986" y="22348"/>
                  <a:pt x="60727" y="22089"/>
                </a:cubicBezTo>
                <a:cubicBezTo>
                  <a:pt x="60469" y="21830"/>
                  <a:pt x="60365" y="21520"/>
                  <a:pt x="60365" y="21158"/>
                </a:cubicBezTo>
                <a:lnTo>
                  <a:pt x="60365" y="1604"/>
                </a:lnTo>
                <a:cubicBezTo>
                  <a:pt x="60365" y="1241"/>
                  <a:pt x="60469" y="983"/>
                  <a:pt x="60727" y="724"/>
                </a:cubicBezTo>
                <a:cubicBezTo>
                  <a:pt x="60934" y="465"/>
                  <a:pt x="61244" y="362"/>
                  <a:pt x="61606" y="362"/>
                </a:cubicBezTo>
                <a:close/>
                <a:moveTo>
                  <a:pt x="19191" y="362"/>
                </a:moveTo>
                <a:lnTo>
                  <a:pt x="33881" y="362"/>
                </a:lnTo>
                <a:cubicBezTo>
                  <a:pt x="34243" y="362"/>
                  <a:pt x="34553" y="465"/>
                  <a:pt x="34760" y="672"/>
                </a:cubicBezTo>
                <a:cubicBezTo>
                  <a:pt x="35019" y="879"/>
                  <a:pt x="35122" y="1190"/>
                  <a:pt x="35122" y="1552"/>
                </a:cubicBezTo>
                <a:cubicBezTo>
                  <a:pt x="35122" y="1914"/>
                  <a:pt x="35019" y="2224"/>
                  <a:pt x="34760" y="2431"/>
                </a:cubicBezTo>
                <a:cubicBezTo>
                  <a:pt x="34502" y="2638"/>
                  <a:pt x="34191" y="2742"/>
                  <a:pt x="33829" y="2742"/>
                </a:cubicBezTo>
                <a:lnTo>
                  <a:pt x="27829" y="2742"/>
                </a:lnTo>
                <a:lnTo>
                  <a:pt x="27829" y="21158"/>
                </a:lnTo>
                <a:cubicBezTo>
                  <a:pt x="27829" y="21520"/>
                  <a:pt x="27725" y="21830"/>
                  <a:pt x="27467" y="22089"/>
                </a:cubicBezTo>
                <a:cubicBezTo>
                  <a:pt x="27208" y="22348"/>
                  <a:pt x="26898" y="22451"/>
                  <a:pt x="26484" y="22451"/>
                </a:cubicBezTo>
                <a:cubicBezTo>
                  <a:pt x="26122" y="22451"/>
                  <a:pt x="25812" y="22348"/>
                  <a:pt x="25553" y="22089"/>
                </a:cubicBezTo>
                <a:cubicBezTo>
                  <a:pt x="25294" y="21830"/>
                  <a:pt x="25191" y="21520"/>
                  <a:pt x="25191" y="21158"/>
                </a:cubicBezTo>
                <a:lnTo>
                  <a:pt x="25191" y="2742"/>
                </a:lnTo>
                <a:lnTo>
                  <a:pt x="19191" y="2742"/>
                </a:lnTo>
                <a:cubicBezTo>
                  <a:pt x="18829" y="2742"/>
                  <a:pt x="18570" y="2638"/>
                  <a:pt x="18311" y="2431"/>
                </a:cubicBezTo>
                <a:cubicBezTo>
                  <a:pt x="18053" y="2173"/>
                  <a:pt x="17949" y="1914"/>
                  <a:pt x="17949" y="1552"/>
                </a:cubicBezTo>
                <a:cubicBezTo>
                  <a:pt x="17949" y="1190"/>
                  <a:pt x="18053" y="879"/>
                  <a:pt x="18311" y="672"/>
                </a:cubicBezTo>
                <a:cubicBezTo>
                  <a:pt x="18518" y="465"/>
                  <a:pt x="18829" y="362"/>
                  <a:pt x="19191" y="362"/>
                </a:cubicBezTo>
                <a:close/>
                <a:moveTo>
                  <a:pt x="224907" y="259"/>
                </a:moveTo>
                <a:lnTo>
                  <a:pt x="233649" y="259"/>
                </a:lnTo>
                <a:cubicBezTo>
                  <a:pt x="234839" y="259"/>
                  <a:pt x="235925" y="569"/>
                  <a:pt x="236856" y="1087"/>
                </a:cubicBezTo>
                <a:cubicBezTo>
                  <a:pt x="237839" y="1656"/>
                  <a:pt x="238563" y="2380"/>
                  <a:pt x="239132" y="3311"/>
                </a:cubicBezTo>
                <a:cubicBezTo>
                  <a:pt x="239701" y="4294"/>
                  <a:pt x="239960" y="5329"/>
                  <a:pt x="239960" y="6570"/>
                </a:cubicBezTo>
                <a:cubicBezTo>
                  <a:pt x="239960" y="7450"/>
                  <a:pt x="239805" y="8277"/>
                  <a:pt x="239443" y="9053"/>
                </a:cubicBezTo>
                <a:cubicBezTo>
                  <a:pt x="239080" y="9778"/>
                  <a:pt x="238615" y="10450"/>
                  <a:pt x="238046" y="11019"/>
                </a:cubicBezTo>
                <a:cubicBezTo>
                  <a:pt x="237529" y="11536"/>
                  <a:pt x="236960" y="11898"/>
                  <a:pt x="236339" y="12157"/>
                </a:cubicBezTo>
                <a:cubicBezTo>
                  <a:pt x="236649" y="12312"/>
                  <a:pt x="236960" y="12519"/>
                  <a:pt x="237270" y="12726"/>
                </a:cubicBezTo>
                <a:cubicBezTo>
                  <a:pt x="237839" y="13192"/>
                  <a:pt x="238305" y="13709"/>
                  <a:pt x="238667" y="14382"/>
                </a:cubicBezTo>
                <a:cubicBezTo>
                  <a:pt x="239029" y="15054"/>
                  <a:pt x="239236" y="15830"/>
                  <a:pt x="239236" y="16709"/>
                </a:cubicBezTo>
                <a:cubicBezTo>
                  <a:pt x="239288" y="17485"/>
                  <a:pt x="239339" y="18106"/>
                  <a:pt x="239391" y="18572"/>
                </a:cubicBezTo>
                <a:cubicBezTo>
                  <a:pt x="239443" y="19037"/>
                  <a:pt x="239546" y="19400"/>
                  <a:pt x="239650" y="19658"/>
                </a:cubicBezTo>
                <a:cubicBezTo>
                  <a:pt x="239753" y="19917"/>
                  <a:pt x="239960" y="20124"/>
                  <a:pt x="240167" y="20279"/>
                </a:cubicBezTo>
                <a:cubicBezTo>
                  <a:pt x="240425" y="20486"/>
                  <a:pt x="240633" y="20744"/>
                  <a:pt x="240736" y="21003"/>
                </a:cubicBezTo>
                <a:cubicBezTo>
                  <a:pt x="240839" y="21314"/>
                  <a:pt x="240788" y="21624"/>
                  <a:pt x="240581" y="21934"/>
                </a:cubicBezTo>
                <a:cubicBezTo>
                  <a:pt x="240477" y="22141"/>
                  <a:pt x="240270" y="22296"/>
                  <a:pt x="240063" y="22348"/>
                </a:cubicBezTo>
                <a:cubicBezTo>
                  <a:pt x="239857" y="22452"/>
                  <a:pt x="239598" y="22452"/>
                  <a:pt x="239391" y="22452"/>
                </a:cubicBezTo>
                <a:cubicBezTo>
                  <a:pt x="239132" y="22400"/>
                  <a:pt x="238925" y="22348"/>
                  <a:pt x="238770" y="22245"/>
                </a:cubicBezTo>
                <a:cubicBezTo>
                  <a:pt x="238408" y="22090"/>
                  <a:pt x="238098" y="21779"/>
                  <a:pt x="237787" y="21417"/>
                </a:cubicBezTo>
                <a:cubicBezTo>
                  <a:pt x="237477" y="21055"/>
                  <a:pt x="237218" y="20486"/>
                  <a:pt x="237012" y="19813"/>
                </a:cubicBezTo>
                <a:cubicBezTo>
                  <a:pt x="236804" y="19141"/>
                  <a:pt x="236701" y="18158"/>
                  <a:pt x="236701" y="16968"/>
                </a:cubicBezTo>
                <a:cubicBezTo>
                  <a:pt x="236701" y="16296"/>
                  <a:pt x="236598" y="15778"/>
                  <a:pt x="236391" y="15313"/>
                </a:cubicBezTo>
                <a:cubicBezTo>
                  <a:pt x="236132" y="14847"/>
                  <a:pt x="235873" y="14485"/>
                  <a:pt x="235511" y="14226"/>
                </a:cubicBezTo>
                <a:cubicBezTo>
                  <a:pt x="235150" y="13968"/>
                  <a:pt x="234787" y="13761"/>
                  <a:pt x="234322" y="13657"/>
                </a:cubicBezTo>
                <a:cubicBezTo>
                  <a:pt x="233908" y="13554"/>
                  <a:pt x="233442" y="13502"/>
                  <a:pt x="232977" y="13502"/>
                </a:cubicBezTo>
                <a:lnTo>
                  <a:pt x="226304" y="13502"/>
                </a:lnTo>
                <a:lnTo>
                  <a:pt x="226304" y="21055"/>
                </a:lnTo>
                <a:cubicBezTo>
                  <a:pt x="226304" y="21417"/>
                  <a:pt x="226201" y="21727"/>
                  <a:pt x="225994" y="21986"/>
                </a:cubicBezTo>
                <a:cubicBezTo>
                  <a:pt x="225735" y="22245"/>
                  <a:pt x="225476" y="22348"/>
                  <a:pt x="225115" y="22348"/>
                </a:cubicBezTo>
                <a:cubicBezTo>
                  <a:pt x="224701" y="22348"/>
                  <a:pt x="224338" y="22245"/>
                  <a:pt x="224080" y="21986"/>
                </a:cubicBezTo>
                <a:cubicBezTo>
                  <a:pt x="223821" y="21727"/>
                  <a:pt x="223666" y="21417"/>
                  <a:pt x="223666" y="21055"/>
                </a:cubicBezTo>
                <a:lnTo>
                  <a:pt x="223666" y="1501"/>
                </a:lnTo>
                <a:cubicBezTo>
                  <a:pt x="223666" y="1138"/>
                  <a:pt x="223770" y="880"/>
                  <a:pt x="224028" y="621"/>
                </a:cubicBezTo>
                <a:cubicBezTo>
                  <a:pt x="224235" y="362"/>
                  <a:pt x="224545" y="259"/>
                  <a:pt x="224907" y="259"/>
                </a:cubicBezTo>
                <a:close/>
                <a:moveTo>
                  <a:pt x="40294" y="259"/>
                </a:moveTo>
                <a:lnTo>
                  <a:pt x="48984" y="259"/>
                </a:lnTo>
                <a:cubicBezTo>
                  <a:pt x="50174" y="259"/>
                  <a:pt x="51260" y="569"/>
                  <a:pt x="52191" y="1087"/>
                </a:cubicBezTo>
                <a:cubicBezTo>
                  <a:pt x="53174" y="1656"/>
                  <a:pt x="53899" y="2380"/>
                  <a:pt x="54467" y="3311"/>
                </a:cubicBezTo>
                <a:cubicBezTo>
                  <a:pt x="55037" y="4294"/>
                  <a:pt x="55295" y="5329"/>
                  <a:pt x="55295" y="6570"/>
                </a:cubicBezTo>
                <a:cubicBezTo>
                  <a:pt x="55295" y="7450"/>
                  <a:pt x="55140" y="8277"/>
                  <a:pt x="54778" y="9053"/>
                </a:cubicBezTo>
                <a:cubicBezTo>
                  <a:pt x="54416" y="9778"/>
                  <a:pt x="53950" y="10450"/>
                  <a:pt x="53381" y="11019"/>
                </a:cubicBezTo>
                <a:cubicBezTo>
                  <a:pt x="52864" y="11536"/>
                  <a:pt x="52295" y="11898"/>
                  <a:pt x="51674" y="12157"/>
                </a:cubicBezTo>
                <a:cubicBezTo>
                  <a:pt x="52036" y="12312"/>
                  <a:pt x="52295" y="12519"/>
                  <a:pt x="52605" y="12726"/>
                </a:cubicBezTo>
                <a:cubicBezTo>
                  <a:pt x="53174" y="13192"/>
                  <a:pt x="53640" y="13709"/>
                  <a:pt x="54002" y="14382"/>
                </a:cubicBezTo>
                <a:cubicBezTo>
                  <a:pt x="54364" y="15054"/>
                  <a:pt x="54571" y="15830"/>
                  <a:pt x="54571" y="16709"/>
                </a:cubicBezTo>
                <a:cubicBezTo>
                  <a:pt x="54623" y="17485"/>
                  <a:pt x="54675" y="18106"/>
                  <a:pt x="54726" y="18572"/>
                </a:cubicBezTo>
                <a:cubicBezTo>
                  <a:pt x="54778" y="19037"/>
                  <a:pt x="54881" y="19400"/>
                  <a:pt x="54985" y="19658"/>
                </a:cubicBezTo>
                <a:cubicBezTo>
                  <a:pt x="55088" y="19917"/>
                  <a:pt x="55295" y="20124"/>
                  <a:pt x="55502" y="20279"/>
                </a:cubicBezTo>
                <a:cubicBezTo>
                  <a:pt x="55761" y="20486"/>
                  <a:pt x="55968" y="20744"/>
                  <a:pt x="56123" y="21003"/>
                </a:cubicBezTo>
                <a:cubicBezTo>
                  <a:pt x="56226" y="21314"/>
                  <a:pt x="56175" y="21624"/>
                  <a:pt x="55968" y="21934"/>
                </a:cubicBezTo>
                <a:cubicBezTo>
                  <a:pt x="55864" y="22141"/>
                  <a:pt x="55657" y="22296"/>
                  <a:pt x="55450" y="22348"/>
                </a:cubicBezTo>
                <a:cubicBezTo>
                  <a:pt x="55244" y="22452"/>
                  <a:pt x="54985" y="22452"/>
                  <a:pt x="54778" y="22452"/>
                </a:cubicBezTo>
                <a:cubicBezTo>
                  <a:pt x="54519" y="22400"/>
                  <a:pt x="54312" y="22348"/>
                  <a:pt x="54157" y="22245"/>
                </a:cubicBezTo>
                <a:cubicBezTo>
                  <a:pt x="53795" y="22090"/>
                  <a:pt x="53485" y="21779"/>
                  <a:pt x="53174" y="21417"/>
                </a:cubicBezTo>
                <a:cubicBezTo>
                  <a:pt x="52864" y="21055"/>
                  <a:pt x="52605" y="20486"/>
                  <a:pt x="52399" y="19813"/>
                </a:cubicBezTo>
                <a:cubicBezTo>
                  <a:pt x="52191" y="19141"/>
                  <a:pt x="52088" y="18158"/>
                  <a:pt x="52088" y="16968"/>
                </a:cubicBezTo>
                <a:cubicBezTo>
                  <a:pt x="52088" y="16296"/>
                  <a:pt x="51985" y="15778"/>
                  <a:pt x="51778" y="15313"/>
                </a:cubicBezTo>
                <a:cubicBezTo>
                  <a:pt x="51519" y="14847"/>
                  <a:pt x="51260" y="14485"/>
                  <a:pt x="50898" y="14226"/>
                </a:cubicBezTo>
                <a:cubicBezTo>
                  <a:pt x="50537" y="13968"/>
                  <a:pt x="50174" y="13761"/>
                  <a:pt x="49709" y="13657"/>
                </a:cubicBezTo>
                <a:cubicBezTo>
                  <a:pt x="49295" y="13554"/>
                  <a:pt x="48829" y="13502"/>
                  <a:pt x="48364" y="13502"/>
                </a:cubicBezTo>
                <a:lnTo>
                  <a:pt x="41691" y="13502"/>
                </a:lnTo>
                <a:lnTo>
                  <a:pt x="41691" y="21055"/>
                </a:lnTo>
                <a:cubicBezTo>
                  <a:pt x="41691" y="21417"/>
                  <a:pt x="41588" y="21727"/>
                  <a:pt x="41381" y="21986"/>
                </a:cubicBezTo>
                <a:cubicBezTo>
                  <a:pt x="41122" y="22245"/>
                  <a:pt x="40863" y="22348"/>
                  <a:pt x="40502" y="22348"/>
                </a:cubicBezTo>
                <a:cubicBezTo>
                  <a:pt x="40088" y="22348"/>
                  <a:pt x="39777" y="22245"/>
                  <a:pt x="39467" y="21986"/>
                </a:cubicBezTo>
                <a:cubicBezTo>
                  <a:pt x="39208" y="21727"/>
                  <a:pt x="39053" y="21417"/>
                  <a:pt x="39053" y="21055"/>
                </a:cubicBezTo>
                <a:lnTo>
                  <a:pt x="39053" y="1501"/>
                </a:lnTo>
                <a:cubicBezTo>
                  <a:pt x="39053" y="1138"/>
                  <a:pt x="39157" y="880"/>
                  <a:pt x="39415" y="621"/>
                </a:cubicBezTo>
                <a:cubicBezTo>
                  <a:pt x="39622" y="362"/>
                  <a:pt x="39932" y="259"/>
                  <a:pt x="40294" y="259"/>
                </a:cubicBezTo>
                <a:close/>
                <a:moveTo>
                  <a:pt x="465800" y="104"/>
                </a:moveTo>
                <a:cubicBezTo>
                  <a:pt x="467041" y="104"/>
                  <a:pt x="468231" y="311"/>
                  <a:pt x="469369" y="725"/>
                </a:cubicBezTo>
                <a:cubicBezTo>
                  <a:pt x="470507" y="1139"/>
                  <a:pt x="471438" y="1759"/>
                  <a:pt x="472110" y="2587"/>
                </a:cubicBezTo>
                <a:cubicBezTo>
                  <a:pt x="472421" y="2949"/>
                  <a:pt x="472576" y="3260"/>
                  <a:pt x="472576" y="3518"/>
                </a:cubicBezTo>
                <a:cubicBezTo>
                  <a:pt x="472576" y="3725"/>
                  <a:pt x="472472" y="3932"/>
                  <a:pt x="472265" y="4139"/>
                </a:cubicBezTo>
                <a:cubicBezTo>
                  <a:pt x="472059" y="4346"/>
                  <a:pt x="471852" y="4449"/>
                  <a:pt x="471593" y="4449"/>
                </a:cubicBezTo>
                <a:cubicBezTo>
                  <a:pt x="471386" y="4449"/>
                  <a:pt x="471231" y="4398"/>
                  <a:pt x="471076" y="4242"/>
                </a:cubicBezTo>
                <a:cubicBezTo>
                  <a:pt x="470714" y="3777"/>
                  <a:pt x="470300" y="3415"/>
                  <a:pt x="469731" y="3053"/>
                </a:cubicBezTo>
                <a:cubicBezTo>
                  <a:pt x="469162" y="2691"/>
                  <a:pt x="468593" y="2432"/>
                  <a:pt x="467921" y="2225"/>
                </a:cubicBezTo>
                <a:cubicBezTo>
                  <a:pt x="467248" y="2070"/>
                  <a:pt x="466576" y="1966"/>
                  <a:pt x="465851" y="1966"/>
                </a:cubicBezTo>
                <a:cubicBezTo>
                  <a:pt x="464817" y="1966"/>
                  <a:pt x="463937" y="2122"/>
                  <a:pt x="463161" y="2432"/>
                </a:cubicBezTo>
                <a:cubicBezTo>
                  <a:pt x="462386" y="2742"/>
                  <a:pt x="461765" y="3156"/>
                  <a:pt x="461299" y="3725"/>
                </a:cubicBezTo>
                <a:cubicBezTo>
                  <a:pt x="460834" y="4294"/>
                  <a:pt x="460627" y="5018"/>
                  <a:pt x="460627" y="5794"/>
                </a:cubicBezTo>
                <a:cubicBezTo>
                  <a:pt x="460627" y="6674"/>
                  <a:pt x="460885" y="7398"/>
                  <a:pt x="461403" y="7967"/>
                </a:cubicBezTo>
                <a:cubicBezTo>
                  <a:pt x="461868" y="8536"/>
                  <a:pt x="462541" y="9002"/>
                  <a:pt x="463369" y="9364"/>
                </a:cubicBezTo>
                <a:cubicBezTo>
                  <a:pt x="464196" y="9726"/>
                  <a:pt x="465075" y="10088"/>
                  <a:pt x="466006" y="10398"/>
                </a:cubicBezTo>
                <a:cubicBezTo>
                  <a:pt x="466886" y="10657"/>
                  <a:pt x="467765" y="10968"/>
                  <a:pt x="468593" y="11278"/>
                </a:cubicBezTo>
                <a:cubicBezTo>
                  <a:pt x="469421" y="11588"/>
                  <a:pt x="470196" y="12002"/>
                  <a:pt x="470817" y="12468"/>
                </a:cubicBezTo>
                <a:cubicBezTo>
                  <a:pt x="471438" y="12933"/>
                  <a:pt x="471955" y="13554"/>
                  <a:pt x="472317" y="14278"/>
                </a:cubicBezTo>
                <a:cubicBezTo>
                  <a:pt x="472679" y="15003"/>
                  <a:pt x="472886" y="15934"/>
                  <a:pt x="472886" y="17072"/>
                </a:cubicBezTo>
                <a:cubicBezTo>
                  <a:pt x="472886" y="18158"/>
                  <a:pt x="472576" y="19089"/>
                  <a:pt x="471955" y="19969"/>
                </a:cubicBezTo>
                <a:cubicBezTo>
                  <a:pt x="471334" y="20848"/>
                  <a:pt x="470507" y="21521"/>
                  <a:pt x="469421" y="22038"/>
                </a:cubicBezTo>
                <a:cubicBezTo>
                  <a:pt x="468386" y="22555"/>
                  <a:pt x="467145" y="22814"/>
                  <a:pt x="465696" y="22814"/>
                </a:cubicBezTo>
                <a:cubicBezTo>
                  <a:pt x="464093" y="22814"/>
                  <a:pt x="462696" y="22555"/>
                  <a:pt x="461506" y="22038"/>
                </a:cubicBezTo>
                <a:cubicBezTo>
                  <a:pt x="460317" y="21521"/>
                  <a:pt x="459230" y="20693"/>
                  <a:pt x="458144" y="19658"/>
                </a:cubicBezTo>
                <a:cubicBezTo>
                  <a:pt x="458041" y="19555"/>
                  <a:pt x="457937" y="19451"/>
                  <a:pt x="457886" y="19348"/>
                </a:cubicBezTo>
                <a:cubicBezTo>
                  <a:pt x="457834" y="19193"/>
                  <a:pt x="457782" y="19038"/>
                  <a:pt x="457782" y="18882"/>
                </a:cubicBezTo>
                <a:cubicBezTo>
                  <a:pt x="457782" y="18675"/>
                  <a:pt x="457886" y="18417"/>
                  <a:pt x="458092" y="18210"/>
                </a:cubicBezTo>
                <a:cubicBezTo>
                  <a:pt x="458299" y="18003"/>
                  <a:pt x="458506" y="17899"/>
                  <a:pt x="458765" y="17899"/>
                </a:cubicBezTo>
                <a:cubicBezTo>
                  <a:pt x="458972" y="17899"/>
                  <a:pt x="459230" y="18003"/>
                  <a:pt x="459437" y="18210"/>
                </a:cubicBezTo>
                <a:cubicBezTo>
                  <a:pt x="460265" y="19089"/>
                  <a:pt x="461196" y="19762"/>
                  <a:pt x="462230" y="20227"/>
                </a:cubicBezTo>
                <a:cubicBezTo>
                  <a:pt x="463265" y="20693"/>
                  <a:pt x="464403" y="20900"/>
                  <a:pt x="465593" y="20900"/>
                </a:cubicBezTo>
                <a:cubicBezTo>
                  <a:pt x="466576" y="20900"/>
                  <a:pt x="467507" y="20745"/>
                  <a:pt x="468282" y="20434"/>
                </a:cubicBezTo>
                <a:cubicBezTo>
                  <a:pt x="469058" y="20124"/>
                  <a:pt x="469679" y="19658"/>
                  <a:pt x="470145" y="19089"/>
                </a:cubicBezTo>
                <a:cubicBezTo>
                  <a:pt x="470558" y="18469"/>
                  <a:pt x="470817" y="17796"/>
                  <a:pt x="470817" y="17020"/>
                </a:cubicBezTo>
                <a:cubicBezTo>
                  <a:pt x="470817" y="16089"/>
                  <a:pt x="470558" y="15313"/>
                  <a:pt x="470041" y="14692"/>
                </a:cubicBezTo>
                <a:cubicBezTo>
                  <a:pt x="469524" y="14071"/>
                  <a:pt x="468852" y="13606"/>
                  <a:pt x="467972" y="13192"/>
                </a:cubicBezTo>
                <a:cubicBezTo>
                  <a:pt x="467093" y="12830"/>
                  <a:pt x="466110" y="12468"/>
                  <a:pt x="465075" y="12157"/>
                </a:cubicBezTo>
                <a:cubicBezTo>
                  <a:pt x="464196" y="11899"/>
                  <a:pt x="463369" y="11588"/>
                  <a:pt x="462593" y="11278"/>
                </a:cubicBezTo>
                <a:cubicBezTo>
                  <a:pt x="461817" y="10968"/>
                  <a:pt x="461144" y="10554"/>
                  <a:pt x="460523" y="10088"/>
                </a:cubicBezTo>
                <a:cubicBezTo>
                  <a:pt x="459954" y="9623"/>
                  <a:pt x="459489" y="9002"/>
                  <a:pt x="459127" y="8329"/>
                </a:cubicBezTo>
                <a:cubicBezTo>
                  <a:pt x="458765" y="7605"/>
                  <a:pt x="458609" y="6777"/>
                  <a:pt x="458609" y="5794"/>
                </a:cubicBezTo>
                <a:cubicBezTo>
                  <a:pt x="458609" y="4708"/>
                  <a:pt x="458920" y="3725"/>
                  <a:pt x="459489" y="2846"/>
                </a:cubicBezTo>
                <a:cubicBezTo>
                  <a:pt x="460110" y="2018"/>
                  <a:pt x="460937" y="1346"/>
                  <a:pt x="462024" y="828"/>
                </a:cubicBezTo>
                <a:cubicBezTo>
                  <a:pt x="463110" y="363"/>
                  <a:pt x="464351" y="104"/>
                  <a:pt x="465800" y="104"/>
                </a:cubicBezTo>
                <a:close/>
                <a:moveTo>
                  <a:pt x="392502" y="104"/>
                </a:moveTo>
                <a:cubicBezTo>
                  <a:pt x="393640" y="104"/>
                  <a:pt x="394726" y="259"/>
                  <a:pt x="395761" y="518"/>
                </a:cubicBezTo>
                <a:cubicBezTo>
                  <a:pt x="396796" y="776"/>
                  <a:pt x="397727" y="1190"/>
                  <a:pt x="398554" y="1708"/>
                </a:cubicBezTo>
                <a:cubicBezTo>
                  <a:pt x="398658" y="1811"/>
                  <a:pt x="398813" y="1915"/>
                  <a:pt x="398864" y="2070"/>
                </a:cubicBezTo>
                <a:cubicBezTo>
                  <a:pt x="398916" y="2173"/>
                  <a:pt x="398968" y="2328"/>
                  <a:pt x="398968" y="2484"/>
                </a:cubicBezTo>
                <a:cubicBezTo>
                  <a:pt x="398968" y="2794"/>
                  <a:pt x="398916" y="3053"/>
                  <a:pt x="398709" y="3208"/>
                </a:cubicBezTo>
                <a:cubicBezTo>
                  <a:pt x="398502" y="3363"/>
                  <a:pt x="398296" y="3467"/>
                  <a:pt x="398089" y="3467"/>
                </a:cubicBezTo>
                <a:cubicBezTo>
                  <a:pt x="397985" y="3467"/>
                  <a:pt x="397882" y="3415"/>
                  <a:pt x="397778" y="3415"/>
                </a:cubicBezTo>
                <a:cubicBezTo>
                  <a:pt x="397675" y="3415"/>
                  <a:pt x="397623" y="3363"/>
                  <a:pt x="397520" y="3311"/>
                </a:cubicBezTo>
                <a:cubicBezTo>
                  <a:pt x="396796" y="2949"/>
                  <a:pt x="396020" y="2587"/>
                  <a:pt x="395192" y="2380"/>
                </a:cubicBezTo>
                <a:cubicBezTo>
                  <a:pt x="394364" y="2122"/>
                  <a:pt x="393433" y="2018"/>
                  <a:pt x="392502" y="2018"/>
                </a:cubicBezTo>
                <a:cubicBezTo>
                  <a:pt x="390692" y="2018"/>
                  <a:pt x="389088" y="2432"/>
                  <a:pt x="387692" y="3260"/>
                </a:cubicBezTo>
                <a:cubicBezTo>
                  <a:pt x="386295" y="4087"/>
                  <a:pt x="385157" y="5174"/>
                  <a:pt x="384381" y="6622"/>
                </a:cubicBezTo>
                <a:cubicBezTo>
                  <a:pt x="383605" y="8071"/>
                  <a:pt x="383191" y="9674"/>
                  <a:pt x="383191" y="11485"/>
                </a:cubicBezTo>
                <a:cubicBezTo>
                  <a:pt x="383191" y="13295"/>
                  <a:pt x="383605" y="14899"/>
                  <a:pt x="384381" y="16348"/>
                </a:cubicBezTo>
                <a:cubicBezTo>
                  <a:pt x="385157" y="17744"/>
                  <a:pt x="386295" y="18882"/>
                  <a:pt x="387692" y="19710"/>
                </a:cubicBezTo>
                <a:cubicBezTo>
                  <a:pt x="389088" y="20538"/>
                  <a:pt x="390692" y="20952"/>
                  <a:pt x="392502" y="20952"/>
                </a:cubicBezTo>
                <a:cubicBezTo>
                  <a:pt x="393433" y="20952"/>
                  <a:pt x="394364" y="20796"/>
                  <a:pt x="395347" y="20538"/>
                </a:cubicBezTo>
                <a:cubicBezTo>
                  <a:pt x="396226" y="20279"/>
                  <a:pt x="397002" y="19917"/>
                  <a:pt x="397675" y="19503"/>
                </a:cubicBezTo>
                <a:lnTo>
                  <a:pt x="397675" y="13244"/>
                </a:lnTo>
                <a:lnTo>
                  <a:pt x="392709" y="13244"/>
                </a:lnTo>
                <a:cubicBezTo>
                  <a:pt x="392450" y="13244"/>
                  <a:pt x="392244" y="13140"/>
                  <a:pt x="392036" y="12933"/>
                </a:cubicBezTo>
                <a:cubicBezTo>
                  <a:pt x="391830" y="12726"/>
                  <a:pt x="391726" y="12519"/>
                  <a:pt x="391726" y="12261"/>
                </a:cubicBezTo>
                <a:cubicBezTo>
                  <a:pt x="391726" y="12002"/>
                  <a:pt x="391830" y="11743"/>
                  <a:pt x="392036" y="11588"/>
                </a:cubicBezTo>
                <a:cubicBezTo>
                  <a:pt x="392192" y="11433"/>
                  <a:pt x="392450" y="11330"/>
                  <a:pt x="392709" y="11330"/>
                </a:cubicBezTo>
                <a:lnTo>
                  <a:pt x="398761" y="11330"/>
                </a:lnTo>
                <a:cubicBezTo>
                  <a:pt x="399020" y="11330"/>
                  <a:pt x="399227" y="11433"/>
                  <a:pt x="399382" y="11640"/>
                </a:cubicBezTo>
                <a:cubicBezTo>
                  <a:pt x="399537" y="11795"/>
                  <a:pt x="399640" y="12054"/>
                  <a:pt x="399640" y="12313"/>
                </a:cubicBezTo>
                <a:lnTo>
                  <a:pt x="399640" y="19917"/>
                </a:lnTo>
                <a:cubicBezTo>
                  <a:pt x="399640" y="20072"/>
                  <a:pt x="399640" y="20227"/>
                  <a:pt x="399537" y="20383"/>
                </a:cubicBezTo>
                <a:cubicBezTo>
                  <a:pt x="399433" y="20538"/>
                  <a:pt x="399330" y="20641"/>
                  <a:pt x="399175" y="20745"/>
                </a:cubicBezTo>
                <a:cubicBezTo>
                  <a:pt x="398244" y="21365"/>
                  <a:pt x="397209" y="21883"/>
                  <a:pt x="396071" y="22245"/>
                </a:cubicBezTo>
                <a:cubicBezTo>
                  <a:pt x="394933" y="22607"/>
                  <a:pt x="393744" y="22814"/>
                  <a:pt x="392502" y="22814"/>
                </a:cubicBezTo>
                <a:cubicBezTo>
                  <a:pt x="390899" y="22814"/>
                  <a:pt x="389398" y="22555"/>
                  <a:pt x="388002" y="21986"/>
                </a:cubicBezTo>
                <a:cubicBezTo>
                  <a:pt x="386605" y="21417"/>
                  <a:pt x="385416" y="20641"/>
                  <a:pt x="384381" y="19607"/>
                </a:cubicBezTo>
                <a:cubicBezTo>
                  <a:pt x="383346" y="18572"/>
                  <a:pt x="382571" y="17382"/>
                  <a:pt x="382001" y="15985"/>
                </a:cubicBezTo>
                <a:cubicBezTo>
                  <a:pt x="381433" y="14589"/>
                  <a:pt x="381174" y="13089"/>
                  <a:pt x="381174" y="11485"/>
                </a:cubicBezTo>
                <a:cubicBezTo>
                  <a:pt x="381174" y="9881"/>
                  <a:pt x="381433" y="8381"/>
                  <a:pt x="382001" y="6984"/>
                </a:cubicBezTo>
                <a:cubicBezTo>
                  <a:pt x="382571" y="5587"/>
                  <a:pt x="383346" y="4398"/>
                  <a:pt x="384381" y="3363"/>
                </a:cubicBezTo>
                <a:cubicBezTo>
                  <a:pt x="385416" y="2328"/>
                  <a:pt x="386605" y="1552"/>
                  <a:pt x="388002" y="983"/>
                </a:cubicBezTo>
                <a:cubicBezTo>
                  <a:pt x="389398" y="414"/>
                  <a:pt x="390899" y="104"/>
                  <a:pt x="392502" y="104"/>
                </a:cubicBezTo>
                <a:close/>
                <a:moveTo>
                  <a:pt x="134179" y="104"/>
                </a:moveTo>
                <a:cubicBezTo>
                  <a:pt x="135265" y="104"/>
                  <a:pt x="136352" y="259"/>
                  <a:pt x="137386" y="570"/>
                </a:cubicBezTo>
                <a:cubicBezTo>
                  <a:pt x="138421" y="828"/>
                  <a:pt x="139352" y="1242"/>
                  <a:pt x="140231" y="1811"/>
                </a:cubicBezTo>
                <a:cubicBezTo>
                  <a:pt x="140593" y="1966"/>
                  <a:pt x="140800" y="2277"/>
                  <a:pt x="140852" y="2639"/>
                </a:cubicBezTo>
                <a:cubicBezTo>
                  <a:pt x="140904" y="3001"/>
                  <a:pt x="140800" y="3363"/>
                  <a:pt x="140541" y="3673"/>
                </a:cubicBezTo>
                <a:cubicBezTo>
                  <a:pt x="140335" y="3984"/>
                  <a:pt x="140128" y="4139"/>
                  <a:pt x="139817" y="4139"/>
                </a:cubicBezTo>
                <a:cubicBezTo>
                  <a:pt x="139507" y="4139"/>
                  <a:pt x="139248" y="4087"/>
                  <a:pt x="138938" y="3932"/>
                </a:cubicBezTo>
                <a:cubicBezTo>
                  <a:pt x="138265" y="3518"/>
                  <a:pt x="137490" y="3208"/>
                  <a:pt x="136714" y="2949"/>
                </a:cubicBezTo>
                <a:cubicBezTo>
                  <a:pt x="135886" y="2691"/>
                  <a:pt x="135058" y="2587"/>
                  <a:pt x="134179" y="2587"/>
                </a:cubicBezTo>
                <a:cubicBezTo>
                  <a:pt x="132938" y="2587"/>
                  <a:pt x="131800" y="2846"/>
                  <a:pt x="130765" y="3260"/>
                </a:cubicBezTo>
                <a:cubicBezTo>
                  <a:pt x="129731" y="3673"/>
                  <a:pt x="128851" y="4294"/>
                  <a:pt x="128075" y="5070"/>
                </a:cubicBezTo>
                <a:cubicBezTo>
                  <a:pt x="127351" y="5846"/>
                  <a:pt x="126730" y="6777"/>
                  <a:pt x="126317" y="7864"/>
                </a:cubicBezTo>
                <a:cubicBezTo>
                  <a:pt x="125903" y="8950"/>
                  <a:pt x="125696" y="10140"/>
                  <a:pt x="125696" y="11433"/>
                </a:cubicBezTo>
                <a:cubicBezTo>
                  <a:pt x="125696" y="12830"/>
                  <a:pt x="125903" y="14071"/>
                  <a:pt x="126368" y="15158"/>
                </a:cubicBezTo>
                <a:cubicBezTo>
                  <a:pt x="126782" y="16244"/>
                  <a:pt x="127403" y="17175"/>
                  <a:pt x="128179" y="17951"/>
                </a:cubicBezTo>
                <a:cubicBezTo>
                  <a:pt x="128955" y="18727"/>
                  <a:pt x="129834" y="19296"/>
                  <a:pt x="130869" y="19710"/>
                </a:cubicBezTo>
                <a:cubicBezTo>
                  <a:pt x="131851" y="20124"/>
                  <a:pt x="132990" y="20331"/>
                  <a:pt x="134179" y="20331"/>
                </a:cubicBezTo>
                <a:cubicBezTo>
                  <a:pt x="135007" y="20331"/>
                  <a:pt x="135886" y="20227"/>
                  <a:pt x="136662" y="19969"/>
                </a:cubicBezTo>
                <a:cubicBezTo>
                  <a:pt x="137438" y="19710"/>
                  <a:pt x="138214" y="19400"/>
                  <a:pt x="138938" y="18934"/>
                </a:cubicBezTo>
                <a:cubicBezTo>
                  <a:pt x="139248" y="18779"/>
                  <a:pt x="139507" y="18727"/>
                  <a:pt x="139817" y="18779"/>
                </a:cubicBezTo>
                <a:cubicBezTo>
                  <a:pt x="140076" y="18831"/>
                  <a:pt x="140335" y="18986"/>
                  <a:pt x="140645" y="19141"/>
                </a:cubicBezTo>
                <a:cubicBezTo>
                  <a:pt x="140852" y="19451"/>
                  <a:pt x="140955" y="19814"/>
                  <a:pt x="140904" y="20176"/>
                </a:cubicBezTo>
                <a:cubicBezTo>
                  <a:pt x="140800" y="20589"/>
                  <a:pt x="140645" y="20848"/>
                  <a:pt x="140283" y="21003"/>
                </a:cubicBezTo>
                <a:cubicBezTo>
                  <a:pt x="139766" y="21314"/>
                  <a:pt x="139145" y="21624"/>
                  <a:pt x="138473" y="21883"/>
                </a:cubicBezTo>
                <a:cubicBezTo>
                  <a:pt x="137800" y="22141"/>
                  <a:pt x="137076" y="22348"/>
                  <a:pt x="136352" y="22504"/>
                </a:cubicBezTo>
                <a:cubicBezTo>
                  <a:pt x="135627" y="22659"/>
                  <a:pt x="134903" y="22710"/>
                  <a:pt x="134179" y="22710"/>
                </a:cubicBezTo>
                <a:cubicBezTo>
                  <a:pt x="132679" y="22710"/>
                  <a:pt x="131231" y="22452"/>
                  <a:pt x="129886" y="21935"/>
                </a:cubicBezTo>
                <a:cubicBezTo>
                  <a:pt x="128541" y="21417"/>
                  <a:pt x="127351" y="20641"/>
                  <a:pt x="126317" y="19658"/>
                </a:cubicBezTo>
                <a:cubicBezTo>
                  <a:pt x="125282" y="18675"/>
                  <a:pt x="124506" y="17486"/>
                  <a:pt x="123886" y="16089"/>
                </a:cubicBezTo>
                <a:cubicBezTo>
                  <a:pt x="123316" y="14692"/>
                  <a:pt x="123006" y="13140"/>
                  <a:pt x="123006" y="11381"/>
                </a:cubicBezTo>
                <a:cubicBezTo>
                  <a:pt x="123006" y="9778"/>
                  <a:pt x="123265" y="8226"/>
                  <a:pt x="123834" y="6881"/>
                </a:cubicBezTo>
                <a:cubicBezTo>
                  <a:pt x="124403" y="5536"/>
                  <a:pt x="125179" y="4346"/>
                  <a:pt x="126213" y="3311"/>
                </a:cubicBezTo>
                <a:cubicBezTo>
                  <a:pt x="127248" y="2277"/>
                  <a:pt x="128438" y="1501"/>
                  <a:pt x="129782" y="932"/>
                </a:cubicBezTo>
                <a:cubicBezTo>
                  <a:pt x="131127" y="363"/>
                  <a:pt x="132576" y="104"/>
                  <a:pt x="134179" y="104"/>
                </a:cubicBezTo>
                <a:close/>
                <a:moveTo>
                  <a:pt x="421573" y="52"/>
                </a:moveTo>
                <a:cubicBezTo>
                  <a:pt x="423125" y="52"/>
                  <a:pt x="424522" y="311"/>
                  <a:pt x="425815" y="880"/>
                </a:cubicBezTo>
                <a:cubicBezTo>
                  <a:pt x="427108" y="1449"/>
                  <a:pt x="428246" y="2225"/>
                  <a:pt x="429177" y="3259"/>
                </a:cubicBezTo>
                <a:cubicBezTo>
                  <a:pt x="430108" y="4294"/>
                  <a:pt x="430884" y="5484"/>
                  <a:pt x="431350" y="6880"/>
                </a:cubicBezTo>
                <a:cubicBezTo>
                  <a:pt x="431867" y="8226"/>
                  <a:pt x="432125" y="9777"/>
                  <a:pt x="432125" y="11433"/>
                </a:cubicBezTo>
                <a:cubicBezTo>
                  <a:pt x="432125" y="13088"/>
                  <a:pt x="431867" y="14588"/>
                  <a:pt x="431350" y="15985"/>
                </a:cubicBezTo>
                <a:cubicBezTo>
                  <a:pt x="430832" y="17382"/>
                  <a:pt x="430108" y="18572"/>
                  <a:pt x="429177" y="19606"/>
                </a:cubicBezTo>
                <a:cubicBezTo>
                  <a:pt x="428246" y="20641"/>
                  <a:pt x="427108" y="21417"/>
                  <a:pt x="425815" y="21986"/>
                </a:cubicBezTo>
                <a:cubicBezTo>
                  <a:pt x="424522" y="22555"/>
                  <a:pt x="423125" y="22814"/>
                  <a:pt x="421573" y="22814"/>
                </a:cubicBezTo>
                <a:cubicBezTo>
                  <a:pt x="420021" y="22814"/>
                  <a:pt x="418625" y="22555"/>
                  <a:pt x="417332" y="21986"/>
                </a:cubicBezTo>
                <a:cubicBezTo>
                  <a:pt x="416038" y="21417"/>
                  <a:pt x="414901" y="20641"/>
                  <a:pt x="413969" y="19606"/>
                </a:cubicBezTo>
                <a:cubicBezTo>
                  <a:pt x="413038" y="18572"/>
                  <a:pt x="412314" y="17330"/>
                  <a:pt x="411797" y="15985"/>
                </a:cubicBezTo>
                <a:cubicBezTo>
                  <a:pt x="411280" y="14640"/>
                  <a:pt x="411021" y="13088"/>
                  <a:pt x="411021" y="11433"/>
                </a:cubicBezTo>
                <a:cubicBezTo>
                  <a:pt x="411021" y="9777"/>
                  <a:pt x="411280" y="8277"/>
                  <a:pt x="411797" y="6880"/>
                </a:cubicBezTo>
                <a:cubicBezTo>
                  <a:pt x="412262" y="5484"/>
                  <a:pt x="413038" y="4294"/>
                  <a:pt x="413969" y="3259"/>
                </a:cubicBezTo>
                <a:cubicBezTo>
                  <a:pt x="414901" y="2225"/>
                  <a:pt x="416038" y="1449"/>
                  <a:pt x="417332" y="880"/>
                </a:cubicBezTo>
                <a:cubicBezTo>
                  <a:pt x="418625" y="311"/>
                  <a:pt x="420021" y="52"/>
                  <a:pt x="421573" y="52"/>
                </a:cubicBezTo>
                <a:close/>
                <a:moveTo>
                  <a:pt x="298670" y="52"/>
                </a:moveTo>
                <a:cubicBezTo>
                  <a:pt x="300222" y="52"/>
                  <a:pt x="301619" y="311"/>
                  <a:pt x="302912" y="880"/>
                </a:cubicBezTo>
                <a:cubicBezTo>
                  <a:pt x="304205" y="1449"/>
                  <a:pt x="305343" y="2225"/>
                  <a:pt x="306274" y="3259"/>
                </a:cubicBezTo>
                <a:cubicBezTo>
                  <a:pt x="307205" y="4294"/>
                  <a:pt x="307981" y="5484"/>
                  <a:pt x="308447" y="6880"/>
                </a:cubicBezTo>
                <a:cubicBezTo>
                  <a:pt x="308964" y="8226"/>
                  <a:pt x="309222" y="9777"/>
                  <a:pt x="309222" y="11433"/>
                </a:cubicBezTo>
                <a:cubicBezTo>
                  <a:pt x="309222" y="13088"/>
                  <a:pt x="308964" y="14588"/>
                  <a:pt x="308447" y="15985"/>
                </a:cubicBezTo>
                <a:cubicBezTo>
                  <a:pt x="307929" y="17382"/>
                  <a:pt x="307205" y="18572"/>
                  <a:pt x="306274" y="19606"/>
                </a:cubicBezTo>
                <a:cubicBezTo>
                  <a:pt x="305343" y="20641"/>
                  <a:pt x="304205" y="21417"/>
                  <a:pt x="302912" y="21986"/>
                </a:cubicBezTo>
                <a:cubicBezTo>
                  <a:pt x="301619" y="22555"/>
                  <a:pt x="300222" y="22814"/>
                  <a:pt x="298670" y="22814"/>
                </a:cubicBezTo>
                <a:cubicBezTo>
                  <a:pt x="297118" y="22814"/>
                  <a:pt x="295722" y="22555"/>
                  <a:pt x="294429" y="21986"/>
                </a:cubicBezTo>
                <a:cubicBezTo>
                  <a:pt x="293135" y="21417"/>
                  <a:pt x="291998" y="20641"/>
                  <a:pt x="291066" y="19606"/>
                </a:cubicBezTo>
                <a:cubicBezTo>
                  <a:pt x="290135" y="18572"/>
                  <a:pt x="289411" y="17382"/>
                  <a:pt x="288894" y="15985"/>
                </a:cubicBezTo>
                <a:cubicBezTo>
                  <a:pt x="288377" y="14640"/>
                  <a:pt x="288118" y="13088"/>
                  <a:pt x="288118" y="11433"/>
                </a:cubicBezTo>
                <a:cubicBezTo>
                  <a:pt x="288118" y="9777"/>
                  <a:pt x="288377" y="8277"/>
                  <a:pt x="288894" y="6880"/>
                </a:cubicBezTo>
                <a:cubicBezTo>
                  <a:pt x="289411" y="5484"/>
                  <a:pt x="290135" y="4294"/>
                  <a:pt x="291066" y="3259"/>
                </a:cubicBezTo>
                <a:cubicBezTo>
                  <a:pt x="291998" y="2225"/>
                  <a:pt x="293135" y="1449"/>
                  <a:pt x="294429" y="880"/>
                </a:cubicBezTo>
                <a:cubicBezTo>
                  <a:pt x="295722" y="311"/>
                  <a:pt x="297118" y="52"/>
                  <a:pt x="298670" y="52"/>
                </a:cubicBezTo>
                <a:close/>
                <a:moveTo>
                  <a:pt x="8069" y="0"/>
                </a:moveTo>
                <a:cubicBezTo>
                  <a:pt x="9363" y="0"/>
                  <a:pt x="10604" y="207"/>
                  <a:pt x="11742" y="621"/>
                </a:cubicBezTo>
                <a:cubicBezTo>
                  <a:pt x="12880" y="1086"/>
                  <a:pt x="13811" y="1655"/>
                  <a:pt x="14483" y="2380"/>
                </a:cubicBezTo>
                <a:cubicBezTo>
                  <a:pt x="14897" y="2793"/>
                  <a:pt x="15104" y="3207"/>
                  <a:pt x="15104" y="3569"/>
                </a:cubicBezTo>
                <a:cubicBezTo>
                  <a:pt x="15104" y="3880"/>
                  <a:pt x="14949" y="4190"/>
                  <a:pt x="14690" y="4449"/>
                </a:cubicBezTo>
                <a:cubicBezTo>
                  <a:pt x="14432" y="4708"/>
                  <a:pt x="14121" y="4863"/>
                  <a:pt x="13811" y="4863"/>
                </a:cubicBezTo>
                <a:cubicBezTo>
                  <a:pt x="13604" y="4863"/>
                  <a:pt x="13397" y="4759"/>
                  <a:pt x="13190" y="4604"/>
                </a:cubicBezTo>
                <a:cubicBezTo>
                  <a:pt x="12828" y="4190"/>
                  <a:pt x="12414" y="3828"/>
                  <a:pt x="11845" y="3518"/>
                </a:cubicBezTo>
                <a:cubicBezTo>
                  <a:pt x="11276" y="3207"/>
                  <a:pt x="10707" y="2949"/>
                  <a:pt x="10035" y="2742"/>
                </a:cubicBezTo>
                <a:cubicBezTo>
                  <a:pt x="9363" y="2587"/>
                  <a:pt x="8742" y="2483"/>
                  <a:pt x="8069" y="2483"/>
                </a:cubicBezTo>
                <a:cubicBezTo>
                  <a:pt x="7138" y="2483"/>
                  <a:pt x="6259" y="2638"/>
                  <a:pt x="5535" y="2897"/>
                </a:cubicBezTo>
                <a:cubicBezTo>
                  <a:pt x="4811" y="3156"/>
                  <a:pt x="4242" y="3569"/>
                  <a:pt x="3828" y="4087"/>
                </a:cubicBezTo>
                <a:cubicBezTo>
                  <a:pt x="3414" y="4604"/>
                  <a:pt x="3207" y="5225"/>
                  <a:pt x="3207" y="5949"/>
                </a:cubicBezTo>
                <a:cubicBezTo>
                  <a:pt x="3207" y="6725"/>
                  <a:pt x="3414" y="7398"/>
                  <a:pt x="3880" y="7915"/>
                </a:cubicBezTo>
                <a:cubicBezTo>
                  <a:pt x="4345" y="8432"/>
                  <a:pt x="4966" y="8846"/>
                  <a:pt x="5742" y="9156"/>
                </a:cubicBezTo>
                <a:cubicBezTo>
                  <a:pt x="6518" y="9518"/>
                  <a:pt x="7397" y="9777"/>
                  <a:pt x="8328" y="10036"/>
                </a:cubicBezTo>
                <a:cubicBezTo>
                  <a:pt x="9363" y="10294"/>
                  <a:pt x="10294" y="10605"/>
                  <a:pt x="11173" y="10915"/>
                </a:cubicBezTo>
                <a:cubicBezTo>
                  <a:pt x="12052" y="11277"/>
                  <a:pt x="12828" y="11691"/>
                  <a:pt x="13449" y="12157"/>
                </a:cubicBezTo>
                <a:cubicBezTo>
                  <a:pt x="14070" y="12622"/>
                  <a:pt x="14587" y="13243"/>
                  <a:pt x="15001" y="13916"/>
                </a:cubicBezTo>
                <a:cubicBezTo>
                  <a:pt x="15363" y="14640"/>
                  <a:pt x="15518" y="15571"/>
                  <a:pt x="15518" y="16657"/>
                </a:cubicBezTo>
                <a:cubicBezTo>
                  <a:pt x="15518" y="17847"/>
                  <a:pt x="15208" y="18882"/>
                  <a:pt x="14535" y="19761"/>
                </a:cubicBezTo>
                <a:cubicBezTo>
                  <a:pt x="13863" y="20641"/>
                  <a:pt x="12983" y="21365"/>
                  <a:pt x="11845" y="21882"/>
                </a:cubicBezTo>
                <a:cubicBezTo>
                  <a:pt x="10707" y="22400"/>
                  <a:pt x="9414" y="22710"/>
                  <a:pt x="8018" y="22710"/>
                </a:cubicBezTo>
                <a:cubicBezTo>
                  <a:pt x="6466" y="22710"/>
                  <a:pt x="5121" y="22503"/>
                  <a:pt x="3931" y="22037"/>
                </a:cubicBezTo>
                <a:cubicBezTo>
                  <a:pt x="2741" y="21572"/>
                  <a:pt x="1604" y="20848"/>
                  <a:pt x="517" y="19813"/>
                </a:cubicBezTo>
                <a:cubicBezTo>
                  <a:pt x="362" y="19710"/>
                  <a:pt x="259" y="19503"/>
                  <a:pt x="155" y="19347"/>
                </a:cubicBezTo>
                <a:cubicBezTo>
                  <a:pt x="52" y="19192"/>
                  <a:pt x="0" y="18985"/>
                  <a:pt x="0" y="18778"/>
                </a:cubicBezTo>
                <a:cubicBezTo>
                  <a:pt x="0" y="18468"/>
                  <a:pt x="104" y="18158"/>
                  <a:pt x="362" y="17899"/>
                </a:cubicBezTo>
                <a:cubicBezTo>
                  <a:pt x="569" y="17640"/>
                  <a:pt x="879" y="17485"/>
                  <a:pt x="1241" y="17485"/>
                </a:cubicBezTo>
                <a:cubicBezTo>
                  <a:pt x="1500" y="17485"/>
                  <a:pt x="1810" y="17640"/>
                  <a:pt x="2017" y="17847"/>
                </a:cubicBezTo>
                <a:cubicBezTo>
                  <a:pt x="2845" y="18623"/>
                  <a:pt x="3724" y="19244"/>
                  <a:pt x="4707" y="19658"/>
                </a:cubicBezTo>
                <a:cubicBezTo>
                  <a:pt x="5690" y="20072"/>
                  <a:pt x="6776" y="20279"/>
                  <a:pt x="7966" y="20279"/>
                </a:cubicBezTo>
                <a:cubicBezTo>
                  <a:pt x="8897" y="20279"/>
                  <a:pt x="9776" y="20123"/>
                  <a:pt x="10500" y="19813"/>
                </a:cubicBezTo>
                <a:cubicBezTo>
                  <a:pt x="11225" y="19503"/>
                  <a:pt x="11794" y="19089"/>
                  <a:pt x="12259" y="18571"/>
                </a:cubicBezTo>
                <a:cubicBezTo>
                  <a:pt x="12725" y="18054"/>
                  <a:pt x="12932" y="17433"/>
                  <a:pt x="12932" y="16761"/>
                </a:cubicBezTo>
                <a:cubicBezTo>
                  <a:pt x="12932" y="15933"/>
                  <a:pt x="12673" y="15261"/>
                  <a:pt x="12207" y="14692"/>
                </a:cubicBezTo>
                <a:cubicBezTo>
                  <a:pt x="11742" y="14123"/>
                  <a:pt x="11070" y="13657"/>
                  <a:pt x="10242" y="13295"/>
                </a:cubicBezTo>
                <a:cubicBezTo>
                  <a:pt x="9414" y="12933"/>
                  <a:pt x="8431" y="12622"/>
                  <a:pt x="7345" y="12364"/>
                </a:cubicBezTo>
                <a:cubicBezTo>
                  <a:pt x="6362" y="12157"/>
                  <a:pt x="5483" y="11898"/>
                  <a:pt x="4655" y="11536"/>
                </a:cubicBezTo>
                <a:cubicBezTo>
                  <a:pt x="3828" y="11226"/>
                  <a:pt x="3103" y="10812"/>
                  <a:pt x="2535" y="10294"/>
                </a:cubicBezTo>
                <a:cubicBezTo>
                  <a:pt x="1914" y="9777"/>
                  <a:pt x="1448" y="9208"/>
                  <a:pt x="1138" y="8484"/>
                </a:cubicBezTo>
                <a:cubicBezTo>
                  <a:pt x="827" y="7760"/>
                  <a:pt x="672" y="6932"/>
                  <a:pt x="672" y="6001"/>
                </a:cubicBezTo>
                <a:cubicBezTo>
                  <a:pt x="672" y="4811"/>
                  <a:pt x="983" y="3776"/>
                  <a:pt x="1604" y="2845"/>
                </a:cubicBezTo>
                <a:cubicBezTo>
                  <a:pt x="2276" y="1914"/>
                  <a:pt x="3103" y="1242"/>
                  <a:pt x="4242" y="724"/>
                </a:cubicBezTo>
                <a:cubicBezTo>
                  <a:pt x="5328" y="259"/>
                  <a:pt x="6621" y="0"/>
                  <a:pt x="8069" y="0"/>
                </a:cubicBezTo>
                <a:close/>
              </a:path>
            </a:pathLst>
          </a:custGeom>
          <a:solidFill>
            <a:schemeClr val="bg1"/>
          </a:solidFill>
          <a:ln w="5173" cap="flat">
            <a:noFill/>
            <a:prstDash val="solid"/>
            <a:miter/>
          </a:ln>
        </p:spPr>
        <p:txBody>
          <a:bodyPr rtlCol="0" anchor="ctr"/>
          <a:lstStyle/>
          <a:p>
            <a:endParaRPr lang="en-US" sz="1800"/>
          </a:p>
        </p:txBody>
      </p:sp>
      <p:grpSp>
        <p:nvGrpSpPr>
          <p:cNvPr id="123" name="Group 122">
            <a:extLst>
              <a:ext uri="{FF2B5EF4-FFF2-40B4-BE49-F238E27FC236}">
                <a16:creationId xmlns:a16="http://schemas.microsoft.com/office/drawing/2014/main" id="{2974A8F4-8C45-6C42-AD3B-D522FADBD45F}"/>
              </a:ext>
            </a:extLst>
          </p:cNvPr>
          <p:cNvGrpSpPr/>
          <p:nvPr userDrawn="1"/>
        </p:nvGrpSpPr>
        <p:grpSpPr>
          <a:xfrm>
            <a:off x="0" y="3364307"/>
            <a:ext cx="4715405" cy="3004079"/>
            <a:chOff x="195319" y="2097486"/>
            <a:chExt cx="4278713" cy="3004079"/>
          </a:xfrm>
        </p:grpSpPr>
        <p:cxnSp>
          <p:nvCxnSpPr>
            <p:cNvPr id="124" name="Straight Connector 123">
              <a:extLst>
                <a:ext uri="{FF2B5EF4-FFF2-40B4-BE49-F238E27FC236}">
                  <a16:creationId xmlns:a16="http://schemas.microsoft.com/office/drawing/2014/main" id="{BEE9EF6E-13CB-B548-BD2F-AB006C3DC800}"/>
                </a:ext>
              </a:extLst>
            </p:cNvPr>
            <p:cNvCxnSpPr>
              <a:cxnSpLocks/>
            </p:cNvCxnSpPr>
            <p:nvPr userDrawn="1"/>
          </p:nvCxnSpPr>
          <p:spPr>
            <a:xfrm flipH="1">
              <a:off x="195319" y="209748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498D56D-C854-1444-A529-D727D8FA8A77}"/>
                </a:ext>
              </a:extLst>
            </p:cNvPr>
            <p:cNvCxnSpPr>
              <a:cxnSpLocks/>
            </p:cNvCxnSpPr>
            <p:nvPr userDrawn="1"/>
          </p:nvCxnSpPr>
          <p:spPr>
            <a:xfrm flipH="1">
              <a:off x="195319" y="259273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233DDD2-A876-B442-9F45-C932FF5A265D}"/>
                </a:ext>
              </a:extLst>
            </p:cNvPr>
            <p:cNvCxnSpPr>
              <a:cxnSpLocks/>
            </p:cNvCxnSpPr>
            <p:nvPr userDrawn="1"/>
          </p:nvCxnSpPr>
          <p:spPr>
            <a:xfrm flipH="1">
              <a:off x="195319" y="308988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03CBD230-236C-5144-A38B-97FAF5CECBEC}"/>
                </a:ext>
              </a:extLst>
            </p:cNvPr>
            <p:cNvCxnSpPr>
              <a:cxnSpLocks/>
            </p:cNvCxnSpPr>
            <p:nvPr userDrawn="1"/>
          </p:nvCxnSpPr>
          <p:spPr>
            <a:xfrm flipH="1">
              <a:off x="195319" y="358513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D54CE24-2062-2742-A79D-ACD57F7D39B7}"/>
                </a:ext>
              </a:extLst>
            </p:cNvPr>
            <p:cNvCxnSpPr>
              <a:cxnSpLocks/>
            </p:cNvCxnSpPr>
            <p:nvPr userDrawn="1"/>
          </p:nvCxnSpPr>
          <p:spPr>
            <a:xfrm flipH="1">
              <a:off x="195319" y="410916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6B124B75-2E34-6C47-9990-2B82D0BB13D4}"/>
                </a:ext>
              </a:extLst>
            </p:cNvPr>
            <p:cNvCxnSpPr>
              <a:cxnSpLocks/>
            </p:cNvCxnSpPr>
            <p:nvPr userDrawn="1"/>
          </p:nvCxnSpPr>
          <p:spPr>
            <a:xfrm flipH="1">
              <a:off x="195319" y="460441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3D6C0F0-DDFB-794C-A7CB-E15919B52122}"/>
                </a:ext>
              </a:extLst>
            </p:cNvPr>
            <p:cNvCxnSpPr>
              <a:cxnSpLocks/>
            </p:cNvCxnSpPr>
            <p:nvPr userDrawn="1"/>
          </p:nvCxnSpPr>
          <p:spPr>
            <a:xfrm flipH="1">
              <a:off x="195319" y="510156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sp>
        <p:nvSpPr>
          <p:cNvPr id="184" name="Text Placeholder 32">
            <a:extLst>
              <a:ext uri="{FF2B5EF4-FFF2-40B4-BE49-F238E27FC236}">
                <a16:creationId xmlns:a16="http://schemas.microsoft.com/office/drawing/2014/main" id="{E06027D6-8CE4-984C-B777-32D6AFC6B575}"/>
              </a:ext>
            </a:extLst>
          </p:cNvPr>
          <p:cNvSpPr>
            <a:spLocks noGrp="1"/>
          </p:cNvSpPr>
          <p:nvPr>
            <p:ph type="body" sz="quarter" idx="47" hasCustomPrompt="1"/>
          </p:nvPr>
        </p:nvSpPr>
        <p:spPr>
          <a:xfrm>
            <a:off x="791228" y="729337"/>
            <a:ext cx="4746695" cy="1301871"/>
          </a:xfrm>
        </p:spPr>
        <p:txBody>
          <a:bodyPr>
            <a:noAutofit/>
          </a:bodyPr>
          <a:lstStyle>
            <a:lvl1pPr marL="0" indent="0" algn="l">
              <a:spcBef>
                <a:spcPts val="0"/>
              </a:spcBef>
              <a:buNone/>
              <a:defRPr sz="6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a:t>
            </a:r>
            <a:endParaRPr lang="en-US" dirty="0"/>
          </a:p>
        </p:txBody>
      </p:sp>
      <p:sp>
        <p:nvSpPr>
          <p:cNvPr id="43" name="Slide Number Placeholder 5">
            <a:extLst>
              <a:ext uri="{FF2B5EF4-FFF2-40B4-BE49-F238E27FC236}">
                <a16:creationId xmlns:a16="http://schemas.microsoft.com/office/drawing/2014/main" id="{D2100B2C-ECD5-5941-B5EE-1420573B04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4" name="Text Box 5">
            <a:extLst>
              <a:ext uri="{FF2B5EF4-FFF2-40B4-BE49-F238E27FC236}">
                <a16:creationId xmlns:a16="http://schemas.microsoft.com/office/drawing/2014/main" id="{C4FBB623-E2FF-FD49-AA3D-1215FE4D49BE}"/>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3B81399C-567B-FB17-A39E-5348DF19BF63}"/>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7291388"/>
            <a:ext cx="3429000" cy="340042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Tree>
    <p:extLst>
      <p:ext uri="{BB962C8B-B14F-4D97-AF65-F5344CB8AC3E}">
        <p14:creationId xmlns:p14="http://schemas.microsoft.com/office/powerpoint/2010/main" val="204757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01</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146129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02</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134863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03</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033322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with photo">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94292498-C849-5884-9035-FAE5EFD794D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52" name="Rectangle 51">
            <a:extLst>
              <a:ext uri="{FF2B5EF4-FFF2-40B4-BE49-F238E27FC236}">
                <a16:creationId xmlns:a16="http://schemas.microsoft.com/office/drawing/2014/main" id="{20ECD36C-3D23-EA46-831C-7D8DA38730C6}"/>
              </a:ext>
            </a:extLst>
          </p:cNvPr>
          <p:cNvSpPr/>
          <p:nvPr userDrawn="1"/>
        </p:nvSpPr>
        <p:spPr>
          <a:xfrm>
            <a:off x="0" y="0"/>
            <a:ext cx="7559675" cy="409705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57" name="Text Placeholder 23">
            <a:extLst>
              <a:ext uri="{FF2B5EF4-FFF2-40B4-BE49-F238E27FC236}">
                <a16:creationId xmlns:a16="http://schemas.microsoft.com/office/drawing/2014/main" id="{B4F316CB-86CF-7F4A-91F4-085580AC0238}"/>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9" name="Text Placeholder 23">
            <a:extLst>
              <a:ext uri="{FF2B5EF4-FFF2-40B4-BE49-F238E27FC236}">
                <a16:creationId xmlns:a16="http://schemas.microsoft.com/office/drawing/2014/main" id="{2721C86B-EEB5-7B40-A3F2-6FA45780492F}"/>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64" name="Text Placeholder 23">
            <a:extLst>
              <a:ext uri="{FF2B5EF4-FFF2-40B4-BE49-F238E27FC236}">
                <a16:creationId xmlns:a16="http://schemas.microsoft.com/office/drawing/2014/main" id="{58A93ACD-1987-2441-9CBB-AA1A4196A0E5}"/>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2" name="Slide Number Placeholder 5">
            <a:extLst>
              <a:ext uri="{FF2B5EF4-FFF2-40B4-BE49-F238E27FC236}">
                <a16:creationId xmlns:a16="http://schemas.microsoft.com/office/drawing/2014/main" id="{B5D063AD-C02C-393C-2A93-D3818361857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665180BA-9AB7-974E-C10B-FEFDE38FC3B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grpSp>
        <p:nvGrpSpPr>
          <p:cNvPr id="20" name="Graphic 18">
            <a:extLst>
              <a:ext uri="{FF2B5EF4-FFF2-40B4-BE49-F238E27FC236}">
                <a16:creationId xmlns:a16="http://schemas.microsoft.com/office/drawing/2014/main" id="{A6C4133F-8E8D-B1FB-6B65-F173B3AEDA4D}"/>
              </a:ext>
            </a:extLst>
          </p:cNvPr>
          <p:cNvGrpSpPr/>
          <p:nvPr/>
        </p:nvGrpSpPr>
        <p:grpSpPr>
          <a:xfrm>
            <a:off x="5203685" y="-757463"/>
            <a:ext cx="3314240" cy="3315216"/>
            <a:chOff x="110688" y="1674538"/>
            <a:chExt cx="7339635" cy="7341798"/>
          </a:xfrm>
          <a:solidFill>
            <a:srgbClr val="FFFFFF"/>
          </a:solidFill>
        </p:grpSpPr>
        <p:sp>
          <p:nvSpPr>
            <p:cNvPr id="21" name="Freeform 20">
              <a:extLst>
                <a:ext uri="{FF2B5EF4-FFF2-40B4-BE49-F238E27FC236}">
                  <a16:creationId xmlns:a16="http://schemas.microsoft.com/office/drawing/2014/main" id="{3C6F32BD-93C4-AB90-46C9-6B3DE7944CDE}"/>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2" name="Freeform 21">
              <a:extLst>
                <a:ext uri="{FF2B5EF4-FFF2-40B4-BE49-F238E27FC236}">
                  <a16:creationId xmlns:a16="http://schemas.microsoft.com/office/drawing/2014/main" id="{8A14BF64-FA8C-0C22-E927-361AB62ED43E}"/>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3" name="Rectangle 22">
            <a:extLst>
              <a:ext uri="{FF2B5EF4-FFF2-40B4-BE49-F238E27FC236}">
                <a16:creationId xmlns:a16="http://schemas.microsoft.com/office/drawing/2014/main" id="{DDF74C59-9C0C-0852-FDAC-5DFE7382B3B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7E55BE5-820E-63B6-5E74-814C005493A6}"/>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Picture Placeholder 38">
            <a:extLst>
              <a:ext uri="{FF2B5EF4-FFF2-40B4-BE49-F238E27FC236}">
                <a16:creationId xmlns:a16="http://schemas.microsoft.com/office/drawing/2014/main" id="{7D3FB09E-6A81-5442-0475-279E1C7FD617}"/>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84612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elcome Slide">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5C3347C9-3721-823B-69F7-49EFBEF05850}"/>
              </a:ext>
            </a:extLst>
          </p:cNvPr>
          <p:cNvSpPr/>
          <p:nvPr userDrawn="1"/>
        </p:nvSpPr>
        <p:spPr>
          <a:xfrm>
            <a:off x="3779838" y="570538"/>
            <a:ext cx="3779837" cy="4947558"/>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Text Placeholder 23">
            <a:extLst>
              <a:ext uri="{FF2B5EF4-FFF2-40B4-BE49-F238E27FC236}">
                <a16:creationId xmlns:a16="http://schemas.microsoft.com/office/drawing/2014/main" id="{3EAF5DB5-4F46-5D48-9AEF-51ADADA987EE}"/>
              </a:ext>
            </a:extLst>
          </p:cNvPr>
          <p:cNvSpPr>
            <a:spLocks noGrp="1"/>
          </p:cNvSpPr>
          <p:nvPr>
            <p:ph type="body" sz="quarter" idx="14" hasCustomPrompt="1"/>
          </p:nvPr>
        </p:nvSpPr>
        <p:spPr>
          <a:xfrm>
            <a:off x="6747565" y="406102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 name="Text Placeholder 23">
            <a:extLst>
              <a:ext uri="{FF2B5EF4-FFF2-40B4-BE49-F238E27FC236}">
                <a16:creationId xmlns:a16="http://schemas.microsoft.com/office/drawing/2014/main" id="{C248726D-08DE-0747-9112-A0440727F88C}"/>
              </a:ext>
            </a:extLst>
          </p:cNvPr>
          <p:cNvSpPr>
            <a:spLocks noGrp="1"/>
          </p:cNvSpPr>
          <p:nvPr>
            <p:ph type="body" sz="quarter" idx="13" hasCustomPrompt="1"/>
          </p:nvPr>
        </p:nvSpPr>
        <p:spPr>
          <a:xfrm>
            <a:off x="4256944" y="1538407"/>
            <a:ext cx="3264178" cy="3438394"/>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6" name="Text Placeholder 23">
            <a:extLst>
              <a:ext uri="{FF2B5EF4-FFF2-40B4-BE49-F238E27FC236}">
                <a16:creationId xmlns:a16="http://schemas.microsoft.com/office/drawing/2014/main" id="{4F85B246-3A35-9649-AB5E-58603396DCC1}"/>
              </a:ext>
            </a:extLst>
          </p:cNvPr>
          <p:cNvSpPr>
            <a:spLocks noGrp="1"/>
          </p:cNvSpPr>
          <p:nvPr>
            <p:ph type="body" sz="quarter" idx="15" hasCustomPrompt="1"/>
          </p:nvPr>
        </p:nvSpPr>
        <p:spPr>
          <a:xfrm>
            <a:off x="4571311" y="1081146"/>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8" name="Text Placeholder 32">
            <a:extLst>
              <a:ext uri="{FF2B5EF4-FFF2-40B4-BE49-F238E27FC236}">
                <a16:creationId xmlns:a16="http://schemas.microsoft.com/office/drawing/2014/main" id="{58088761-3471-A041-B4C3-C91CCD295927}"/>
              </a:ext>
            </a:extLst>
          </p:cNvPr>
          <p:cNvSpPr>
            <a:spLocks noGrp="1"/>
          </p:cNvSpPr>
          <p:nvPr>
            <p:ph type="body" sz="quarter" idx="44" hasCustomPrompt="1"/>
          </p:nvPr>
        </p:nvSpPr>
        <p:spPr>
          <a:xfrm>
            <a:off x="578969" y="9701768"/>
            <a:ext cx="2966985" cy="243891"/>
          </a:xfrm>
        </p:spPr>
        <p:txBody>
          <a:bodyPr numCol="1" spcCol="288000" anchor="t">
            <a:noAutofit/>
          </a:bodyPr>
          <a:lstStyle>
            <a:lvl1pPr marL="0" indent="0" algn="just">
              <a:lnSpc>
                <a:spcPct val="100000"/>
              </a:lnSpc>
              <a:spcBef>
                <a:spcPts val="0"/>
              </a:spcBef>
              <a:buNone/>
              <a:defRPr sz="12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Editor Name</a:t>
            </a:r>
            <a:endParaRPr lang="en-US" dirty="0"/>
          </a:p>
        </p:txBody>
      </p:sp>
      <p:sp>
        <p:nvSpPr>
          <p:cNvPr id="19" name="Text Placeholder 32">
            <a:extLst>
              <a:ext uri="{FF2B5EF4-FFF2-40B4-BE49-F238E27FC236}">
                <a16:creationId xmlns:a16="http://schemas.microsoft.com/office/drawing/2014/main" id="{EFCCF708-3735-664D-B11A-9C8193BEF68F}"/>
              </a:ext>
            </a:extLst>
          </p:cNvPr>
          <p:cNvSpPr>
            <a:spLocks noGrp="1"/>
          </p:cNvSpPr>
          <p:nvPr>
            <p:ph type="body" sz="quarter" idx="45" hasCustomPrompt="1"/>
          </p:nvPr>
        </p:nvSpPr>
        <p:spPr>
          <a:xfrm>
            <a:off x="578969" y="9920274"/>
            <a:ext cx="2966985" cy="243891"/>
          </a:xfrm>
        </p:spPr>
        <p:txBody>
          <a:bodyPr numCol="1" spcCol="288000" anchor="t">
            <a:noAutofit/>
          </a:bodyPr>
          <a:lstStyle>
            <a:lvl1pPr marL="0" indent="0" algn="just">
              <a:lnSpc>
                <a:spcPct val="100000"/>
              </a:lnSpc>
              <a:spcBef>
                <a:spcPts val="0"/>
              </a:spcBef>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Company</a:t>
            </a:r>
            <a:endParaRPr lang="en-US" dirty="0"/>
          </a:p>
        </p:txBody>
      </p:sp>
      <p:sp>
        <p:nvSpPr>
          <p:cNvPr id="2" name="Text Placeholder 32">
            <a:extLst>
              <a:ext uri="{FF2B5EF4-FFF2-40B4-BE49-F238E27FC236}">
                <a16:creationId xmlns:a16="http://schemas.microsoft.com/office/drawing/2014/main" id="{D86D9DD4-B917-89B0-5249-15F3B5403162}"/>
              </a:ext>
            </a:extLst>
          </p:cNvPr>
          <p:cNvSpPr>
            <a:spLocks noGrp="1"/>
          </p:cNvSpPr>
          <p:nvPr>
            <p:ph type="body" sz="quarter" idx="47" hasCustomPrompt="1"/>
          </p:nvPr>
        </p:nvSpPr>
        <p:spPr>
          <a:xfrm>
            <a:off x="578969" y="1542975"/>
            <a:ext cx="2662335" cy="380293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 name="Text Placeholder 32">
            <a:extLst>
              <a:ext uri="{FF2B5EF4-FFF2-40B4-BE49-F238E27FC236}">
                <a16:creationId xmlns:a16="http://schemas.microsoft.com/office/drawing/2014/main" id="{86335C29-FAD9-095C-7C8F-8FF65CEE1DCD}"/>
              </a:ext>
            </a:extLst>
          </p:cNvPr>
          <p:cNvSpPr>
            <a:spLocks noGrp="1"/>
          </p:cNvSpPr>
          <p:nvPr>
            <p:ph type="body" sz="quarter" idx="48" hasCustomPrompt="1"/>
          </p:nvPr>
        </p:nvSpPr>
        <p:spPr>
          <a:xfrm>
            <a:off x="560933" y="549846"/>
            <a:ext cx="3657458"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MESSAGE FROM THE EDITOR</a:t>
            </a:r>
            <a:endParaRPr lang="en-US" dirty="0"/>
          </a:p>
        </p:txBody>
      </p:sp>
      <p:sp>
        <p:nvSpPr>
          <p:cNvPr id="4" name="Text Placeholder 32">
            <a:extLst>
              <a:ext uri="{FF2B5EF4-FFF2-40B4-BE49-F238E27FC236}">
                <a16:creationId xmlns:a16="http://schemas.microsoft.com/office/drawing/2014/main" id="{B8859EEF-3700-DAF6-6390-5157FCD7D58F}"/>
              </a:ext>
            </a:extLst>
          </p:cNvPr>
          <p:cNvSpPr>
            <a:spLocks noGrp="1"/>
          </p:cNvSpPr>
          <p:nvPr>
            <p:ph type="body" sz="quarter" idx="32" hasCustomPrompt="1"/>
          </p:nvPr>
        </p:nvSpPr>
        <p:spPr>
          <a:xfrm>
            <a:off x="578969" y="6096000"/>
            <a:ext cx="6656220" cy="344261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coloums)</a:t>
            </a:r>
            <a:endParaRPr lang="en-US" dirty="0"/>
          </a:p>
        </p:txBody>
      </p:sp>
      <p:cxnSp>
        <p:nvCxnSpPr>
          <p:cNvPr id="5" name="Straight Connector 4">
            <a:extLst>
              <a:ext uri="{FF2B5EF4-FFF2-40B4-BE49-F238E27FC236}">
                <a16:creationId xmlns:a16="http://schemas.microsoft.com/office/drawing/2014/main" id="{FD1EB924-E137-9137-C359-FFB6EC0C7DE1}"/>
              </a:ext>
            </a:extLst>
          </p:cNvPr>
          <p:cNvCxnSpPr>
            <a:cxnSpLocks/>
          </p:cNvCxnSpPr>
          <p:nvPr userDrawn="1"/>
        </p:nvCxnSpPr>
        <p:spPr>
          <a:xfrm>
            <a:off x="0" y="1531321"/>
            <a:ext cx="3779838" cy="11654"/>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324F9035-A5EC-7EC2-4A73-B88CFA5A49DA}"/>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7" name="Text Box 5">
            <a:extLst>
              <a:ext uri="{FF2B5EF4-FFF2-40B4-BE49-F238E27FC236}">
                <a16:creationId xmlns:a16="http://schemas.microsoft.com/office/drawing/2014/main" id="{6B1281A8-C04E-1E58-CDAB-141865C334A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2949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5"/>
            <a:ext cx="6520220" cy="2066589"/>
          </a:xfrm>
          <a:prstGeom prst="rect">
            <a:avLst/>
          </a:prstGeom>
        </p:spPr>
        <p:txBody>
          <a:bodyPr vert="horz" lIns="91440" tIns="45720" rIns="91440" bIns="45720" rtlCol="0" anchor="ctr">
            <a:normAutofit/>
          </a:bodyPr>
          <a:lstStyle/>
          <a:p>
            <a:r>
              <a:rPr lang="en-US" dirty="0"/>
              <a:t>Cliquez pour modifier le style du titre principal</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dirty="0"/>
              <a:t>Cliquez pour modifier les styles de texte du Master</a:t>
            </a:r>
          </a:p>
          <a:p>
            <a:pPr lvl="1"/>
            <a:r>
              <a:rPr lang="en-US" dirty="0"/>
              <a:t>Deuxième niveau</a:t>
            </a:r>
          </a:p>
          <a:p>
            <a:pPr lvl="2"/>
            <a:r>
              <a:rPr lang="en-US" dirty="0"/>
              <a:t>Troisième niveau</a:t>
            </a:r>
          </a:p>
          <a:p>
            <a:pPr lvl="3"/>
            <a:r>
              <a:rPr lang="en-US" dirty="0"/>
              <a:t>Quatrième niveau</a:t>
            </a:r>
          </a:p>
          <a:p>
            <a:pPr lvl="4"/>
            <a:r>
              <a:rPr lang="en-US" dirty="0"/>
              <a:t>Cinquième niveau</a:t>
            </a:r>
          </a:p>
        </p:txBody>
      </p:sp>
      <p:sp>
        <p:nvSpPr>
          <p:cNvPr id="6" name="Slide Number Placeholder 5"/>
          <p:cNvSpPr>
            <a:spLocks noGrp="1"/>
          </p:cNvSpPr>
          <p:nvPr>
            <p:ph type="sldNum" sz="quarter" idx="4"/>
          </p:nvPr>
        </p:nvSpPr>
        <p:spPr>
          <a:xfrm>
            <a:off x="6231620" y="10122572"/>
            <a:ext cx="1047264" cy="465822"/>
          </a:xfrm>
          <a:prstGeom prst="rect">
            <a:avLst/>
          </a:prstGeom>
        </p:spPr>
        <p:txBody>
          <a:bodyPr vert="horz" lIns="91440" tIns="45720" rIns="91440" bIns="45720" rtlCol="0" anchor="ctr"/>
          <a:lstStyle>
            <a:lvl1pPr algn="r">
              <a:defRPr sz="1200" b="0" i="0">
                <a:solidFill>
                  <a:srgbClr val="011E3B"/>
                </a:solidFill>
                <a:latin typeface="Avenir" panose="02000503020000020003" pitchFamily="2" charset="0"/>
              </a:defRPr>
            </a:lvl1pPr>
          </a:lstStyle>
          <a:p>
            <a:fld id="{CB2079F2-58AF-ED44-82D7-E04B2F6FD686}" type="slidenum">
              <a:rPr lang="en-US" smtClean="0"/>
              <a:t>‹N°›</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704" r:id="rId1"/>
    <p:sldLayoutId id="2147483661" r:id="rId2"/>
    <p:sldLayoutId id="2147483693" r:id="rId3"/>
    <p:sldLayoutId id="2147483683" r:id="rId4"/>
    <p:sldLayoutId id="2147483705" r:id="rId5"/>
    <p:sldLayoutId id="2147483706" r:id="rId6"/>
    <p:sldLayoutId id="2147483707" r:id="rId7"/>
    <p:sldLayoutId id="2147483672" r:id="rId8"/>
    <p:sldLayoutId id="2147483688" r:id="rId9"/>
    <p:sldLayoutId id="2147483690" r:id="rId10"/>
    <p:sldLayoutId id="2147483691" r:id="rId11"/>
    <p:sldLayoutId id="2147483694" r:id="rId12"/>
    <p:sldLayoutId id="2147483692" r:id="rId13"/>
    <p:sldLayoutId id="2147483681" r:id="rId14"/>
    <p:sldLayoutId id="2147483689" r:id="rId15"/>
    <p:sldLayoutId id="2147483684" r:id="rId16"/>
    <p:sldLayoutId id="2147483682" r:id="rId17"/>
    <p:sldLayoutId id="2147483708" r:id="rId18"/>
    <p:sldLayoutId id="2147483709" r:id="rId19"/>
    <p:sldLayoutId id="2147483710" r:id="rId20"/>
    <p:sldLayoutId id="2147483696" r:id="rId21"/>
    <p:sldLayoutId id="2147483698" r:id="rId22"/>
    <p:sldLayoutId id="2147483700" r:id="rId23"/>
    <p:sldLayoutId id="2147483701" r:id="rId24"/>
    <p:sldLayoutId id="2147483703" r:id="rId25"/>
    <p:sldLayoutId id="2147483711" r:id="rId26"/>
    <p:sldLayoutId id="2147483712" r:id="rId27"/>
    <p:sldLayoutId id="2147483665" r:id="rId28"/>
  </p:sldLayoutIdLst>
  <p:hf hdr="0"/>
  <p:txStyles>
    <p:titleStyle>
      <a:lvl1pPr algn="l" defTabSz="2072941"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36" indent="-518236" algn="l" defTabSz="2072941"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07" indent="-518236" algn="l" defTabSz="2072941" rtl="0" eaLnBrk="1" latinLnBrk="0" hangingPunct="1">
        <a:lnSpc>
          <a:spcPct val="100000"/>
        </a:lnSpc>
        <a:spcBef>
          <a:spcPts val="1133"/>
        </a:spcBef>
        <a:buFont typeface="Arial" panose="020B0604020202020204" pitchFamily="34" charset="0"/>
        <a:buChar char="•"/>
        <a:defRPr sz="5442" kern="1200">
          <a:solidFill>
            <a:srgbClr val="011E3B"/>
          </a:solidFill>
          <a:latin typeface="Poppins" pitchFamily="2" charset="77"/>
          <a:ea typeface="+mn-ea"/>
          <a:cs typeface="Poppins" pitchFamily="2" charset="77"/>
        </a:defRPr>
      </a:lvl2pPr>
      <a:lvl3pPr marL="2591176" indent="-518236" algn="l" defTabSz="2072941" rtl="0" eaLnBrk="1" latinLnBrk="0" hangingPunct="1">
        <a:lnSpc>
          <a:spcPct val="100000"/>
        </a:lnSpc>
        <a:spcBef>
          <a:spcPts val="1133"/>
        </a:spcBef>
        <a:buFont typeface="Arial" panose="020B0604020202020204" pitchFamily="34" charset="0"/>
        <a:buChar char="•"/>
        <a:defRPr sz="4533" kern="1200">
          <a:solidFill>
            <a:srgbClr val="011E3B"/>
          </a:solidFill>
          <a:latin typeface="Poppins" pitchFamily="2" charset="77"/>
          <a:ea typeface="+mn-ea"/>
          <a:cs typeface="Poppins" pitchFamily="2" charset="77"/>
        </a:defRPr>
      </a:lvl3pPr>
      <a:lvl4pPr marL="3627646"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118"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2941" rtl="0" eaLnBrk="1" latinLnBrk="0" hangingPunct="1">
        <a:defRPr sz="4080" kern="1200">
          <a:solidFill>
            <a:schemeClr val="tx1"/>
          </a:solidFill>
          <a:latin typeface="+mn-lt"/>
          <a:ea typeface="+mn-ea"/>
          <a:cs typeface="+mn-cs"/>
        </a:defRPr>
      </a:lvl1pPr>
      <a:lvl2pPr marL="1036469" algn="l" defTabSz="2072941" rtl="0" eaLnBrk="1" latinLnBrk="0" hangingPunct="1">
        <a:defRPr sz="4080" kern="1200">
          <a:solidFill>
            <a:schemeClr val="tx1"/>
          </a:solidFill>
          <a:latin typeface="+mn-lt"/>
          <a:ea typeface="+mn-ea"/>
          <a:cs typeface="+mn-cs"/>
        </a:defRPr>
      </a:lvl2pPr>
      <a:lvl3pPr marL="2072941" algn="l" defTabSz="2072941" rtl="0" eaLnBrk="1" latinLnBrk="0" hangingPunct="1">
        <a:defRPr sz="4080" kern="1200">
          <a:solidFill>
            <a:schemeClr val="tx1"/>
          </a:solidFill>
          <a:latin typeface="+mn-lt"/>
          <a:ea typeface="+mn-ea"/>
          <a:cs typeface="+mn-cs"/>
        </a:defRPr>
      </a:lvl3pPr>
      <a:lvl4pPr marL="3109412" algn="l" defTabSz="2072941" rtl="0" eaLnBrk="1" latinLnBrk="0" hangingPunct="1">
        <a:defRPr sz="4080" kern="1200">
          <a:solidFill>
            <a:schemeClr val="tx1"/>
          </a:solidFill>
          <a:latin typeface="+mn-lt"/>
          <a:ea typeface="+mn-ea"/>
          <a:cs typeface="+mn-cs"/>
        </a:defRPr>
      </a:lvl4pPr>
      <a:lvl5pPr marL="4145883" algn="l" defTabSz="2072941" rtl="0" eaLnBrk="1" latinLnBrk="0" hangingPunct="1">
        <a:defRPr sz="4080" kern="1200">
          <a:solidFill>
            <a:schemeClr val="tx1"/>
          </a:solidFill>
          <a:latin typeface="+mn-lt"/>
          <a:ea typeface="+mn-ea"/>
          <a:cs typeface="+mn-cs"/>
        </a:defRPr>
      </a:lvl5pPr>
      <a:lvl6pPr marL="5182352" algn="l" defTabSz="2072941" rtl="0" eaLnBrk="1" latinLnBrk="0" hangingPunct="1">
        <a:defRPr sz="4080" kern="1200">
          <a:solidFill>
            <a:schemeClr val="tx1"/>
          </a:solidFill>
          <a:latin typeface="+mn-lt"/>
          <a:ea typeface="+mn-ea"/>
          <a:cs typeface="+mn-cs"/>
        </a:defRPr>
      </a:lvl6pPr>
      <a:lvl7pPr marL="6218822" algn="l" defTabSz="2072941" rtl="0" eaLnBrk="1" latinLnBrk="0" hangingPunct="1">
        <a:defRPr sz="4080" kern="1200">
          <a:solidFill>
            <a:schemeClr val="tx1"/>
          </a:solidFill>
          <a:latin typeface="+mn-lt"/>
          <a:ea typeface="+mn-ea"/>
          <a:cs typeface="+mn-cs"/>
        </a:defRPr>
      </a:lvl7pPr>
      <a:lvl8pPr marL="7255294" algn="l" defTabSz="2072941" rtl="0" eaLnBrk="1" latinLnBrk="0" hangingPunct="1">
        <a:defRPr sz="4080" kern="1200">
          <a:solidFill>
            <a:schemeClr val="tx1"/>
          </a:solidFill>
          <a:latin typeface="+mn-lt"/>
          <a:ea typeface="+mn-ea"/>
          <a:cs typeface="+mn-cs"/>
        </a:defRPr>
      </a:lvl8pPr>
      <a:lvl9pPr marL="8291764" algn="l" defTabSz="2072941" rtl="0" eaLnBrk="1" latinLnBrk="0" hangingPunct="1">
        <a:defRPr sz="408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7"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s://innerdevelopmentgoals.org/" TargetMode="External"/><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hyperlink" Target="https://innerdevelopmentgoals.org/framework/" TargetMode="External"/><Relationship Id="rId2" Type="http://schemas.openxmlformats.org/officeDocument/2006/relationships/hyperlink" Target="https://drive.google.com/file/d/1nM6eyTc_cr9_kLJAWYrkHTShlhgU9fXD/edit" TargetMode="External"/><Relationship Id="rId1" Type="http://schemas.openxmlformats.org/officeDocument/2006/relationships/slideLayout" Target="../slideLayouts/slideLayout12.xml"/><Relationship Id="rId5" Type="http://schemas.openxmlformats.org/officeDocument/2006/relationships/hyperlink" Target="https://innerdevelopmentgoals.org/" TargetMode="Externa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jpg"/><Relationship Id="rId1" Type="http://schemas.openxmlformats.org/officeDocument/2006/relationships/slideLayout" Target="../slideLayouts/slideLayout15.xml"/><Relationship Id="rId6" Type="http://schemas.openxmlformats.org/officeDocument/2006/relationships/image" Target="../media/image27.png"/><Relationship Id="rId5" Type="http://schemas.openxmlformats.org/officeDocument/2006/relationships/image" Target="../media/image26.jpg"/><Relationship Id="rId4" Type="http://schemas.openxmlformats.org/officeDocument/2006/relationships/image" Target="../media/image25.jpg"/></Relationships>
</file>

<file path=ppt/slides/_rels/slide39.xml.rels><?xml version="1.0" encoding="UTF-8" standalone="yes"?>
<Relationships xmlns="http://schemas.openxmlformats.org/package/2006/relationships"><Relationship Id="rId3" Type="http://schemas.openxmlformats.org/officeDocument/2006/relationships/hyperlink" Target="http://www.ecohealthforyouth.com/" TargetMode="External"/><Relationship Id="rId2" Type="http://schemas.openxmlformats.org/officeDocument/2006/relationships/image" Target="../media/image30.jpeg"/><Relationship Id="rId1" Type="http://schemas.openxmlformats.org/officeDocument/2006/relationships/slideLayout" Target="../slideLayouts/slideLayout28.xml"/><Relationship Id="rId6" Type="http://schemas.openxmlformats.org/officeDocument/2006/relationships/image" Target="../media/image2.emf"/><Relationship Id="rId5" Type="http://schemas.openxmlformats.org/officeDocument/2006/relationships/image" Target="../media/image32.jpeg"/><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tshållare för bild 8" descr="En bild som visar person, klädsel, Människoansikte, utomhus&#10;&#10;AI-genererat innehåll kan vara felaktigt.">
            <a:extLst>
              <a:ext uri="{FF2B5EF4-FFF2-40B4-BE49-F238E27FC236}">
                <a16:creationId xmlns:a16="http://schemas.microsoft.com/office/drawing/2014/main" id="{A90F0206-8155-6F0B-BA0D-24889DB9211C}"/>
              </a:ext>
            </a:extLst>
          </p:cNvPr>
          <p:cNvPicPr>
            <a:picLocks noGrp="1" noChangeAspect="1"/>
          </p:cNvPicPr>
          <p:nvPr>
            <p:ph type="pic" sz="quarter" idx="20"/>
          </p:nvPr>
        </p:nvPicPr>
        <p:blipFill>
          <a:blip r:embed="rId2"/>
          <a:srcRect l="20878" r="20878"/>
          <a:stretch>
            <a:fillRect/>
          </a:stretch>
        </p:blipFill>
        <p:spPr/>
      </p:pic>
      <p:sp>
        <p:nvSpPr>
          <p:cNvPr id="4" name="Text Placeholder 3">
            <a:extLst>
              <a:ext uri="{FF2B5EF4-FFF2-40B4-BE49-F238E27FC236}">
                <a16:creationId xmlns:a16="http://schemas.microsoft.com/office/drawing/2014/main" id="{107E17BD-9396-D927-37A1-A76D8D999CE7}"/>
              </a:ext>
            </a:extLst>
          </p:cNvPr>
          <p:cNvSpPr>
            <a:spLocks noGrp="1"/>
          </p:cNvSpPr>
          <p:nvPr>
            <p:ph type="body" sz="quarter" idx="11"/>
          </p:nvPr>
        </p:nvSpPr>
        <p:spPr>
          <a:xfrm>
            <a:off x="3991430" y="1755980"/>
            <a:ext cx="5704114" cy="1248401"/>
          </a:xfrm>
        </p:spPr>
        <p:txBody>
          <a:bodyPr/>
          <a:lstStyle/>
          <a:p>
            <a:r>
              <a:rPr lang="en-GB" sz="2400" dirty="0"/>
              <a:t>Développement Durable </a:t>
            </a:r>
          </a:p>
          <a:p>
            <a:r>
              <a:rPr lang="en-GB" sz="2400" dirty="0"/>
              <a:t>et </a:t>
            </a:r>
            <a:r>
              <a:rPr lang="en-GB" sz="2400" dirty="0" err="1"/>
              <a:t>écotourisme</a:t>
            </a:r>
            <a:endParaRPr lang="en-GB" sz="2400" dirty="0"/>
          </a:p>
          <a:p>
            <a:endParaRPr lang="en-GB" sz="2400" dirty="0"/>
          </a:p>
          <a:p>
            <a:r>
              <a:rPr lang="en-GB" sz="2400" dirty="0" err="1">
                <a:solidFill>
                  <a:schemeClr val="tx2">
                    <a:lumMod val="60000"/>
                    <a:lumOff val="40000"/>
                  </a:schemeClr>
                </a:solidFill>
              </a:rPr>
              <a:t>Contexte</a:t>
            </a:r>
            <a:r>
              <a:rPr lang="en-GB" sz="2400" dirty="0">
                <a:solidFill>
                  <a:schemeClr val="tx2">
                    <a:lumMod val="60000"/>
                    <a:lumOff val="40000"/>
                  </a:schemeClr>
                </a:solidFill>
              </a:rPr>
              <a:t> théorique</a:t>
            </a:r>
          </a:p>
        </p:txBody>
      </p:sp>
      <p:sp>
        <p:nvSpPr>
          <p:cNvPr id="6" name="Text Placeholder 5">
            <a:extLst>
              <a:ext uri="{FF2B5EF4-FFF2-40B4-BE49-F238E27FC236}">
                <a16:creationId xmlns:a16="http://schemas.microsoft.com/office/drawing/2014/main" id="{DCD2171C-23B8-185E-7B66-2F1358084892}"/>
              </a:ext>
            </a:extLst>
          </p:cNvPr>
          <p:cNvSpPr>
            <a:spLocks noGrp="1"/>
          </p:cNvSpPr>
          <p:nvPr>
            <p:ph type="body" sz="quarter" idx="17"/>
          </p:nvPr>
        </p:nvSpPr>
        <p:spPr/>
        <p:txBody>
          <a:bodyPr>
            <a:noAutofit/>
          </a:bodyPr>
          <a:lstStyle/>
          <a:p>
            <a:r>
              <a:rPr lang="en-GB" sz="1800" b="1">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www.ecohealthforyouth.com</a:t>
            </a:r>
          </a:p>
        </p:txBody>
      </p:sp>
      <p:pic>
        <p:nvPicPr>
          <p:cNvPr id="10" name="Picture 9">
            <a:extLst>
              <a:ext uri="{FF2B5EF4-FFF2-40B4-BE49-F238E27FC236}">
                <a16:creationId xmlns:a16="http://schemas.microsoft.com/office/drawing/2014/main" id="{93204EC2-08BE-FECE-5085-0964FADCABAD}"/>
              </a:ext>
            </a:extLst>
          </p:cNvPr>
          <p:cNvPicPr>
            <a:picLocks noChangeAspect="1"/>
          </p:cNvPicPr>
          <p:nvPr/>
        </p:nvPicPr>
        <p:blipFill>
          <a:blip r:embed="rId3" cstate="screen">
            <a:alphaModFix amt="70000"/>
            <a:extLst>
              <a:ext uri="{28A0092B-C50C-407E-A947-70E740481C1C}">
                <a14:useLocalDpi xmlns:a14="http://schemas.microsoft.com/office/drawing/2010/main"/>
              </a:ext>
            </a:extLst>
          </a:blip>
          <a:srcRect/>
          <a:stretch>
            <a:fillRect/>
          </a:stretch>
        </p:blipFill>
        <p:spPr>
          <a:xfrm>
            <a:off x="-722680" y="4312076"/>
            <a:ext cx="5424446" cy="5424446"/>
          </a:xfrm>
          <a:custGeom>
            <a:avLst/>
            <a:gdLst>
              <a:gd name="connsiteX0" fmla="*/ 0 w 5424446"/>
              <a:gd name="connsiteY0" fmla="*/ 0 h 5424446"/>
              <a:gd name="connsiteX1" fmla="*/ 5424446 w 5424446"/>
              <a:gd name="connsiteY1" fmla="*/ 0 h 5424446"/>
              <a:gd name="connsiteX2" fmla="*/ 5424446 w 5424446"/>
              <a:gd name="connsiteY2" fmla="*/ 5424446 h 5424446"/>
              <a:gd name="connsiteX3" fmla="*/ 706466 w 5424446"/>
              <a:gd name="connsiteY3" fmla="*/ 5424446 h 5424446"/>
              <a:gd name="connsiteX4" fmla="*/ 706466 w 5424446"/>
              <a:gd name="connsiteY4" fmla="*/ 420494 h 5424446"/>
              <a:gd name="connsiteX5" fmla="*/ 0 w 5424446"/>
              <a:gd name="connsiteY5" fmla="*/ 420494 h 542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4446" h="5424446">
                <a:moveTo>
                  <a:pt x="0" y="0"/>
                </a:moveTo>
                <a:lnTo>
                  <a:pt x="5424446" y="0"/>
                </a:lnTo>
                <a:lnTo>
                  <a:pt x="5424446" y="5424446"/>
                </a:lnTo>
                <a:lnTo>
                  <a:pt x="706466" y="5424446"/>
                </a:lnTo>
                <a:lnTo>
                  <a:pt x="706466" y="420494"/>
                </a:lnTo>
                <a:lnTo>
                  <a:pt x="0" y="420494"/>
                </a:lnTo>
                <a:close/>
              </a:path>
            </a:pathLst>
          </a:custGeom>
        </p:spPr>
      </p:pic>
    </p:spTree>
    <p:extLst>
      <p:ext uri="{BB962C8B-B14F-4D97-AF65-F5344CB8AC3E}">
        <p14:creationId xmlns:p14="http://schemas.microsoft.com/office/powerpoint/2010/main" val="806568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DE7431-F0DB-395B-8773-90E60498E66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F5F43F-3345-04F9-3659-C63419755D6F}"/>
              </a:ext>
            </a:extLst>
          </p:cNvPr>
          <p:cNvSpPr>
            <a:spLocks noGrp="1"/>
          </p:cNvSpPr>
          <p:nvPr>
            <p:ph type="sldNum" sz="quarter" idx="4"/>
          </p:nvPr>
        </p:nvSpPr>
        <p:spPr/>
        <p:txBody>
          <a:bodyPr/>
          <a:lstStyle/>
          <a:p>
            <a:fld id="{CB2079F2-58AF-ED44-82D7-E04B2F6FD686}" type="slidenum">
              <a:rPr lang="en-US" smtClean="0"/>
              <a:t>10</a:t>
            </a:fld>
            <a:endParaRPr lang="en-US" dirty="0"/>
          </a:p>
        </p:txBody>
      </p:sp>
      <p:sp>
        <p:nvSpPr>
          <p:cNvPr id="5" name="Text Placeholder 4">
            <a:extLst>
              <a:ext uri="{FF2B5EF4-FFF2-40B4-BE49-F238E27FC236}">
                <a16:creationId xmlns:a16="http://schemas.microsoft.com/office/drawing/2014/main" id="{0AB581D9-57DF-83AD-EF2F-569A7A18C585}"/>
              </a:ext>
            </a:extLst>
          </p:cNvPr>
          <p:cNvSpPr>
            <a:spLocks noGrp="1"/>
          </p:cNvSpPr>
          <p:nvPr>
            <p:ph type="body" sz="quarter" idx="32"/>
          </p:nvPr>
        </p:nvSpPr>
        <p:spPr>
          <a:xfrm>
            <a:off x="801602" y="2483574"/>
            <a:ext cx="5956470" cy="7400632"/>
          </a:xfrm>
        </p:spPr>
        <p:txBody>
          <a:bodyPr numCol="1"/>
          <a:lstStyle/>
          <a:p>
            <a:pPr algn="l" rtl="0"/>
            <a:r>
              <a:rPr lang="sv-SE" sz="1600" b="0" i="0" u="none" strike="noStrike" dirty="0" err="1">
                <a:effectLst/>
                <a:latin typeface="Calibri" panose="020F0502020204030204" pitchFamily="34" charset="0"/>
                <a:cs typeface="Calibri" panose="020F0502020204030204" pitchFamily="34" charset="0"/>
              </a:rPr>
              <a:t>Mais l'Ikigai </a:t>
            </a:r>
            <a:r>
              <a:rPr lang="sv-SE" sz="1600" b="0" i="0" u="none" strike="noStrike" dirty="0">
                <a:effectLst/>
                <a:latin typeface="Calibri" panose="020F0502020204030204" pitchFamily="34" charset="0"/>
                <a:cs typeface="Calibri" panose="020F0502020204030204" pitchFamily="34" charset="0"/>
              </a:rPr>
              <a:t>est </a:t>
            </a:r>
            <a:r>
              <a:rPr lang="sv-SE" sz="1600" b="0" i="0" u="none" strike="noStrike" dirty="0" err="1">
                <a:effectLst/>
                <a:latin typeface="Calibri" panose="020F0502020204030204" pitchFamily="34" charset="0"/>
                <a:cs typeface="Calibri" panose="020F0502020204030204" pitchFamily="34" charset="0"/>
              </a:rPr>
              <a:t>plus qu'</a:t>
            </a:r>
            <a:r>
              <a:rPr lang="sv-SE" sz="1600" b="0" i="0" u="none" strike="noStrike" dirty="0">
                <a:effectLst/>
                <a:latin typeface="Calibri" panose="020F0502020204030204" pitchFamily="34" charset="0"/>
                <a:cs typeface="Calibri" panose="020F0502020204030204" pitchFamily="34" charset="0"/>
              </a:rPr>
              <a:t>un simple </a:t>
            </a:r>
            <a:r>
              <a:rPr lang="sv-SE" sz="1600" b="0" i="0" u="none" strike="noStrike" dirty="0" err="1">
                <a:effectLst/>
                <a:latin typeface="Calibri" panose="020F0502020204030204" pitchFamily="34" charset="0"/>
                <a:cs typeface="Calibri" panose="020F0502020204030204" pitchFamily="34" charset="0"/>
              </a:rPr>
              <a:t>concept </a:t>
            </a:r>
            <a:r>
              <a:rPr lang="sv-SE" sz="1600" b="0" i="0" u="none" strike="noStrike" dirty="0">
                <a:effectLst/>
                <a:latin typeface="Calibri" panose="020F0502020204030204" pitchFamily="34" charset="0"/>
                <a:cs typeface="Calibri" panose="020F0502020204030204" pitchFamily="34" charset="0"/>
              </a:rPr>
              <a:t>:</a:t>
            </a:r>
            <a:r>
              <a:rPr lang="sv-SE" sz="1600" b="0" i="0" u="none" strike="noStrike" dirty="0" err="1">
                <a:effectLst/>
                <a:latin typeface="Calibri" panose="020F0502020204030204" pitchFamily="34" charset="0"/>
                <a:cs typeface="Calibri" panose="020F0502020204030204" pitchFamily="34" charset="0"/>
              </a:rPr>
              <a:t> c'est </a:t>
            </a:r>
            <a:r>
              <a:rPr lang="sv-SE" sz="1600" b="0" i="0" u="none" strike="noStrike" dirty="0">
                <a:effectLst/>
                <a:latin typeface="Calibri" panose="020F0502020204030204" pitchFamily="34" charset="0"/>
                <a:cs typeface="Calibri" panose="020F0502020204030204" pitchFamily="34" charset="0"/>
              </a:rPr>
              <a:t>une </a:t>
            </a:r>
            <a:r>
              <a:rPr lang="sv-SE" sz="1600" b="0" i="0" u="none" strike="noStrike" dirty="0" err="1">
                <a:effectLst/>
                <a:latin typeface="Calibri" panose="020F0502020204030204" pitchFamily="34" charset="0"/>
                <a:cs typeface="Calibri" panose="020F0502020204030204" pitchFamily="34" charset="0"/>
              </a:rPr>
              <a:t>philosophie</a:t>
            </a:r>
            <a:r>
              <a:rPr lang="sv-SE" sz="1600" b="0" i="0" u="none" strike="noStrike" dirty="0">
                <a:effectLst/>
                <a:latin typeface="Calibri" panose="020F0502020204030204" pitchFamily="34" charset="0"/>
                <a:cs typeface="Calibri" panose="020F0502020204030204" pitchFamily="34" charset="0"/>
              </a:rPr>
              <a:t>, un </a:t>
            </a:r>
            <a:r>
              <a:rPr lang="sv-SE" sz="1600" b="0" i="0" u="none" strike="noStrike" dirty="0" err="1">
                <a:effectLst/>
                <a:latin typeface="Calibri" panose="020F0502020204030204" pitchFamily="34" charset="0"/>
                <a:cs typeface="Calibri" panose="020F0502020204030204" pitchFamily="34" charset="0"/>
              </a:rPr>
              <a:t>mode de vie qui nous encourage </a:t>
            </a:r>
            <a:r>
              <a:rPr lang="sv-SE" sz="1600" b="0" i="0" u="none" strike="noStrike" dirty="0">
                <a:effectLst/>
                <a:latin typeface="Calibri" panose="020F0502020204030204" pitchFamily="34" charset="0"/>
                <a:cs typeface="Calibri" panose="020F0502020204030204" pitchFamily="34" charset="0"/>
              </a:rPr>
              <a:t>à </a:t>
            </a:r>
            <a:r>
              <a:rPr lang="sv-SE" sz="1600" b="0" i="0" u="none" strike="noStrike" dirty="0" err="1">
                <a:effectLst/>
                <a:latin typeface="Calibri" panose="020F0502020204030204" pitchFamily="34" charset="0"/>
                <a:cs typeface="Calibri" panose="020F0502020204030204" pitchFamily="34" charset="0"/>
              </a:rPr>
              <a:t>explorer nos désirs</a:t>
            </a:r>
            <a:r>
              <a:rPr lang="sv-SE" sz="1600" b="0" i="0" u="none" strike="noStrike" dirty="0">
                <a:effectLst/>
                <a:latin typeface="Calibri" panose="020F0502020204030204" pitchFamily="34" charset="0"/>
                <a:cs typeface="Calibri" panose="020F0502020204030204" pitchFamily="34" charset="0"/>
              </a:rPr>
              <a:t>, nos talents et nos aspirations </a:t>
            </a:r>
            <a:r>
              <a:rPr lang="sv-SE" sz="1600" b="0" i="0" u="none" strike="noStrike" dirty="0" err="1">
                <a:effectLst/>
                <a:latin typeface="Calibri" panose="020F0502020204030204" pitchFamily="34" charset="0"/>
                <a:cs typeface="Calibri" panose="020F0502020204030204" pitchFamily="34" charset="0"/>
              </a:rPr>
              <a:t>les plus profonds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 nous invite </a:t>
            </a:r>
            <a:r>
              <a:rPr lang="sv-SE" sz="1600" b="0" i="0" u="none" strike="noStrike" dirty="0">
                <a:effectLst/>
                <a:latin typeface="Calibri" panose="020F0502020204030204" pitchFamily="34" charset="0"/>
                <a:cs typeface="Calibri" panose="020F0502020204030204" pitchFamily="34" charset="0"/>
              </a:rPr>
              <a:t>à </a:t>
            </a:r>
            <a:r>
              <a:rPr lang="sv-SE" sz="1600" b="0" i="0" u="none" strike="noStrike" dirty="0" err="1">
                <a:effectLst/>
                <a:latin typeface="Calibri" panose="020F0502020204030204" pitchFamily="34" charset="0"/>
                <a:cs typeface="Calibri" panose="020F0502020204030204" pitchFamily="34" charset="0"/>
              </a:rPr>
              <a:t>embrasser notre singularité</a:t>
            </a:r>
            <a:r>
              <a:rPr lang="sv-SE" sz="1600" b="0" i="0" u="none" strike="noStrike" dirty="0">
                <a:effectLst/>
                <a:latin typeface="Calibri" panose="020F0502020204030204" pitchFamily="34" charset="0"/>
                <a:cs typeface="Calibri" panose="020F0502020204030204" pitchFamily="34" charset="0"/>
              </a:rPr>
              <a:t>, à </a:t>
            </a:r>
            <a:r>
              <a:rPr lang="sv-SE" sz="1600" b="0" i="0" u="none" strike="noStrike" dirty="0" err="1">
                <a:effectLst/>
                <a:latin typeface="Calibri" panose="020F0502020204030204" pitchFamily="34" charset="0"/>
                <a:cs typeface="Calibri" panose="020F0502020204030204" pitchFamily="34" charset="0"/>
              </a:rPr>
              <a:t>cultiver </a:t>
            </a:r>
            <a:r>
              <a:rPr lang="sv-SE" sz="1600" b="0" i="0" u="none" strike="noStrike" dirty="0">
                <a:effectLst/>
                <a:latin typeface="Calibri" panose="020F0502020204030204" pitchFamily="34" charset="0"/>
                <a:cs typeface="Calibri" panose="020F0502020204030204" pitchFamily="34" charset="0"/>
              </a:rPr>
              <a:t>une </a:t>
            </a:r>
            <a:r>
              <a:rPr lang="sv-SE" sz="1600" b="0" i="0" u="none" strike="noStrike" dirty="0" err="1">
                <a:effectLst/>
                <a:latin typeface="Calibri" panose="020F0502020204030204" pitchFamily="34" charset="0"/>
                <a:cs typeface="Calibri" panose="020F0502020204030204" pitchFamily="34" charset="0"/>
              </a:rPr>
              <a:t>profonde conscience de soi </a:t>
            </a:r>
            <a:r>
              <a:rPr lang="sv-SE" sz="1600" b="0" i="0" u="none" strike="noStrike" dirty="0">
                <a:effectLst/>
                <a:latin typeface="Calibri" panose="020F0502020204030204" pitchFamily="34" charset="0"/>
                <a:cs typeface="Calibri" panose="020F0502020204030204" pitchFamily="34" charset="0"/>
              </a:rPr>
              <a:t>et à vivre </a:t>
            </a:r>
            <a:r>
              <a:rPr lang="sv-SE" sz="1600" b="0" i="0" u="none" strike="noStrike" dirty="0" err="1">
                <a:effectLst/>
                <a:latin typeface="Calibri" panose="020F0502020204030204" pitchFamily="34" charset="0"/>
                <a:cs typeface="Calibri" panose="020F0502020204030204" pitchFamily="34" charset="0"/>
              </a:rPr>
              <a:t>avec </a:t>
            </a:r>
            <a:r>
              <a:rPr lang="sv-SE" sz="1600" b="0" i="0" u="none" strike="noStrike" dirty="0">
                <a:effectLst/>
                <a:latin typeface="Calibri" panose="020F0502020204030204" pitchFamily="34" charset="0"/>
                <a:cs typeface="Calibri" panose="020F0502020204030204" pitchFamily="34" charset="0"/>
              </a:rPr>
              <a:t>intention et </a:t>
            </a:r>
            <a:r>
              <a:rPr lang="sv-SE" sz="1600" b="0" i="0" u="none" strike="noStrike" dirty="0" err="1">
                <a:effectLst/>
                <a:latin typeface="Calibri" panose="020F0502020204030204" pitchFamily="34" charset="0"/>
                <a:cs typeface="Calibri" panose="020F0502020204030204" pitchFamily="34" charset="0"/>
              </a:rPr>
              <a:t>détermination</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a:effectLst/>
                <a:latin typeface="Calibri" panose="020F0502020204030204" pitchFamily="34" charset="0"/>
                <a:cs typeface="Calibri" panose="020F0502020204030204" pitchFamily="34" charset="0"/>
              </a:rPr>
              <a:t>Dans </a:t>
            </a:r>
            <a:r>
              <a:rPr lang="sv-SE" sz="1600" b="0" i="0" u="none" strike="noStrike" dirty="0" err="1">
                <a:effectLst/>
                <a:latin typeface="Calibri" panose="020F0502020204030204" pitchFamily="34" charset="0"/>
                <a:cs typeface="Calibri" panose="020F0502020204030204" pitchFamily="34" charset="0"/>
              </a:rPr>
              <a:t>ce </a:t>
            </a:r>
            <a:r>
              <a:rPr lang="sv-SE" sz="1600" b="0" i="0" u="none" strike="noStrike" dirty="0">
                <a:effectLst/>
                <a:latin typeface="Calibri" panose="020F0502020204030204" pitchFamily="34" charset="0"/>
                <a:cs typeface="Calibri" panose="020F0502020204030204" pitchFamily="34" charset="0"/>
              </a:rPr>
              <a:t>guide, </a:t>
            </a:r>
            <a:r>
              <a:rPr lang="sv-SE" sz="1600" b="0" i="0" u="none" strike="noStrike" dirty="0" err="1">
                <a:effectLst/>
                <a:latin typeface="Calibri" panose="020F0502020204030204" pitchFamily="34" charset="0"/>
                <a:cs typeface="Calibri" panose="020F0502020204030204" pitchFamily="34" charset="0"/>
              </a:rPr>
              <a:t>nous</a:t>
            </a:r>
            <a:r>
              <a:rPr lang="sv-SE" sz="1600" b="0" i="0" u="none" strike="noStrike" dirty="0">
                <a:effectLst/>
                <a:latin typeface="Calibri" panose="020F0502020204030204" pitchFamily="34" charset="0"/>
                <a:cs typeface="Calibri" panose="020F0502020204030204" pitchFamily="34" charset="0"/>
              </a:rPr>
              <a:t> allons </a:t>
            </a:r>
            <a:r>
              <a:rPr lang="sv-SE" sz="1600" b="0" i="0" u="none" strike="noStrike" dirty="0" err="1">
                <a:effectLst/>
                <a:latin typeface="Calibri" panose="020F0502020204030204" pitchFamily="34" charset="0"/>
                <a:cs typeface="Calibri" panose="020F0502020204030204" pitchFamily="34" charset="0"/>
              </a:rPr>
              <a:t>plonger dans les profondeurs de l'Ikigai</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découvrir ses secrets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percer ses mystères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Ensemble, nous partirons à la découverte de nous-mêmes</a:t>
            </a:r>
            <a:r>
              <a:rPr lang="sv-SE" sz="1600" b="0" i="0" u="none" strike="noStrike" dirty="0">
                <a:effectLst/>
                <a:latin typeface="Calibri" panose="020F0502020204030204" pitchFamily="34" charset="0"/>
                <a:cs typeface="Calibri" panose="020F0502020204030204" pitchFamily="34" charset="0"/>
              </a:rPr>
              <a:t>, en </a:t>
            </a:r>
            <a:r>
              <a:rPr lang="sv-SE" sz="1600" b="0" i="0" u="none" strike="noStrike" dirty="0" err="1">
                <a:effectLst/>
                <a:latin typeface="Calibri" panose="020F0502020204030204" pitchFamily="34" charset="0"/>
                <a:cs typeface="Calibri" panose="020F0502020204030204" pitchFamily="34" charset="0"/>
              </a:rPr>
              <a:t>puisant au cœur de notre être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découvrir notre véritable Ikigai </a:t>
            </a:r>
            <a:r>
              <a:rPr lang="sv-SE" sz="1600" b="0" i="0" u="none" strike="noStrike" dirty="0">
                <a:effectLst/>
                <a:latin typeface="Calibri" panose="020F0502020204030204" pitchFamily="34" charset="0"/>
                <a:cs typeface="Calibri" panose="020F0502020204030204" pitchFamily="34" charset="0"/>
              </a:rPr>
              <a:t>-</a:t>
            </a:r>
            <a:r>
              <a:rPr lang="sv-SE" sz="1600" b="0" i="0" u="none" strike="noStrike" dirty="0" err="1">
                <a:effectLst/>
                <a:latin typeface="Calibri" panose="020F0502020204030204" pitchFamily="34" charset="0"/>
                <a:cs typeface="Calibri" panose="020F0502020204030204" pitchFamily="34" charset="0"/>
              </a:rPr>
              <a:t> la raison pour laquelle nous </a:t>
            </a:r>
            <a:r>
              <a:rPr lang="sv-SE" sz="1600" b="0" i="0" u="none" strike="noStrike" dirty="0">
                <a:effectLst/>
                <a:latin typeface="Calibri" panose="020F0502020204030204" pitchFamily="34" charset="0"/>
                <a:cs typeface="Calibri" panose="020F0502020204030204" pitchFamily="34" charset="0"/>
              </a:rPr>
              <a:t>nous levons du lit </a:t>
            </a:r>
            <a:r>
              <a:rPr lang="sv-SE" sz="1600" b="0" i="0" u="none" strike="noStrike" dirty="0" err="1">
                <a:effectLst/>
                <a:latin typeface="Calibri" panose="020F0502020204030204" pitchFamily="34" charset="0"/>
                <a:cs typeface="Calibri" panose="020F0502020204030204" pitchFamily="34" charset="0"/>
              </a:rPr>
              <a:t>chaque matin avec un</a:t>
            </a:r>
            <a:r>
              <a:rPr lang="sv-SE" sz="1600" b="0" i="0" u="none" strike="noStrike" dirty="0">
                <a:effectLst/>
                <a:latin typeface="Calibri" panose="020F0502020204030204" pitchFamily="34" charset="0"/>
                <a:cs typeface="Calibri" panose="020F0502020204030204" pitchFamily="34" charset="0"/>
              </a:rPr>
              <a:t> sentiment d'</a:t>
            </a:r>
            <a:r>
              <a:rPr lang="sv-SE" sz="1600" b="0" i="0" u="none" strike="noStrike" dirty="0" err="1">
                <a:effectLst/>
                <a:latin typeface="Calibri" panose="020F0502020204030204" pitchFamily="34" charset="0"/>
                <a:cs typeface="Calibri" panose="020F0502020204030204" pitchFamily="34" charset="0"/>
              </a:rPr>
              <a:t>utilité </a:t>
            </a:r>
            <a:r>
              <a:rPr lang="sv-SE" sz="1600" b="0" i="0" u="none" strike="noStrike" dirty="0">
                <a:effectLst/>
                <a:latin typeface="Calibri" panose="020F0502020204030204" pitchFamily="34" charset="0"/>
                <a:cs typeface="Calibri" panose="020F0502020204030204" pitchFamily="34" charset="0"/>
              </a:rPr>
              <a:t>et d'</a:t>
            </a:r>
            <a:r>
              <a:rPr lang="sv-SE" sz="1600" b="0" i="0" u="none" strike="noStrike" dirty="0" err="1">
                <a:effectLst/>
                <a:latin typeface="Calibri" panose="020F0502020204030204" pitchFamily="34" charset="0"/>
                <a:cs typeface="Calibri" panose="020F0502020204030204" pitchFamily="34" charset="0"/>
              </a:rPr>
              <a:t>excitation</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err="1">
                <a:effectLst/>
                <a:latin typeface="Calibri" panose="020F0502020204030204" pitchFamily="34" charset="0"/>
                <a:cs typeface="Calibri" panose="020F0502020204030204" pitchFamily="34" charset="0"/>
              </a:rPr>
              <a:t>Alors, que vous </a:t>
            </a:r>
            <a:r>
              <a:rPr lang="sv-SE" sz="1600" b="0" i="0" u="none" strike="noStrike" dirty="0">
                <a:effectLst/>
                <a:latin typeface="Calibri" panose="020F0502020204030204" pitchFamily="34" charset="0"/>
                <a:cs typeface="Calibri" panose="020F0502020204030204" pitchFamily="34" charset="0"/>
              </a:rPr>
              <a:t>vous sentiez </a:t>
            </a:r>
            <a:r>
              <a:rPr lang="sv-SE" sz="1600" b="0" i="0" u="none" strike="noStrike" dirty="0" err="1">
                <a:effectLst/>
                <a:latin typeface="Calibri" panose="020F0502020204030204" pitchFamily="34" charset="0"/>
                <a:cs typeface="Calibri" panose="020F0502020204030204" pitchFamily="34" charset="0"/>
              </a:rPr>
              <a:t>perdu </a:t>
            </a:r>
            <a:r>
              <a:rPr lang="sv-SE" sz="1600" b="0" i="0" u="none" strike="noStrike" dirty="0">
                <a:effectLst/>
                <a:latin typeface="Calibri" panose="020F0502020204030204" pitchFamily="34" charset="0"/>
                <a:cs typeface="Calibri" panose="020F0502020204030204" pitchFamily="34" charset="0"/>
              </a:rPr>
              <a:t>et que vous </a:t>
            </a:r>
            <a:r>
              <a:rPr lang="sv-SE" sz="1600" b="0" i="0" u="none" strike="noStrike" dirty="0" err="1">
                <a:effectLst/>
                <a:latin typeface="Calibri" panose="020F0502020204030204" pitchFamily="34" charset="0"/>
                <a:cs typeface="Calibri" panose="020F0502020204030204" pitchFamily="34" charset="0"/>
              </a:rPr>
              <a:t>cherchiez une direction </a:t>
            </a:r>
            <a:r>
              <a:rPr lang="sv-SE" sz="1600" b="0" i="0" u="none" strike="noStrike" dirty="0">
                <a:effectLst/>
                <a:latin typeface="Calibri" panose="020F0502020204030204" pitchFamily="34" charset="0"/>
                <a:cs typeface="Calibri" panose="020F0502020204030204" pitchFamily="34" charset="0"/>
              </a:rPr>
              <a:t>ou que vous </a:t>
            </a:r>
            <a:r>
              <a:rPr lang="sv-SE" sz="1600" b="0" i="0" u="none" strike="noStrike" dirty="0" err="1">
                <a:effectLst/>
                <a:latin typeface="Calibri" panose="020F0502020204030204" pitchFamily="34" charset="0"/>
                <a:cs typeface="Calibri" panose="020F0502020204030204" pitchFamily="34" charset="0"/>
              </a:rPr>
              <a:t>cherchiez simplement </a:t>
            </a:r>
            <a:r>
              <a:rPr lang="sv-SE" sz="1600" b="0" i="0" u="none" strike="noStrike" dirty="0">
                <a:effectLst/>
                <a:latin typeface="Calibri" panose="020F0502020204030204" pitchFamily="34" charset="0"/>
                <a:cs typeface="Calibri" panose="020F0502020204030204" pitchFamily="34" charset="0"/>
              </a:rPr>
              <a:t>à </a:t>
            </a:r>
            <a:r>
              <a:rPr lang="sv-SE" sz="1600" b="0" i="0" u="none" strike="noStrike" dirty="0" err="1">
                <a:effectLst/>
                <a:latin typeface="Calibri" panose="020F0502020204030204" pitchFamily="34" charset="0"/>
                <a:cs typeface="Calibri" panose="020F0502020204030204" pitchFamily="34" charset="0"/>
              </a:rPr>
              <a:t>donner plus de sens à votre vie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rejoignez-nous pour explorer le pouvoir de </a:t>
            </a:r>
            <a:r>
              <a:rPr lang="sv-SE" sz="1600" b="0" i="0" u="none" strike="noStrike" dirty="0">
                <a:effectLst/>
                <a:latin typeface="Calibri" panose="020F0502020204030204" pitchFamily="34" charset="0"/>
                <a:cs typeface="Calibri" panose="020F0502020204030204" pitchFamily="34" charset="0"/>
              </a:rPr>
              <a:t>transformation de </a:t>
            </a:r>
            <a:r>
              <a:rPr lang="sv-SE" sz="1600" b="0" i="0" u="none" strike="noStrike" dirty="0" err="1">
                <a:effectLst/>
                <a:latin typeface="Calibri" panose="020F0502020204030204" pitchFamily="34" charset="0"/>
                <a:cs typeface="Calibri" panose="020F0502020204030204" pitchFamily="34" charset="0"/>
              </a:rPr>
              <a:t>l'Ikigai</a:t>
            </a:r>
            <a:r>
              <a:rPr lang="sv-SE" sz="1600" b="0" i="0" u="none" strike="noStrike" dirty="0">
                <a:effectLst/>
                <a:latin typeface="Calibri" panose="020F0502020204030204" pitchFamily="34" charset="0"/>
                <a:cs typeface="Calibri" panose="020F0502020204030204" pitchFamily="34" charset="0"/>
              </a:rPr>
              <a:t>. Embarquons </a:t>
            </a:r>
            <a:r>
              <a:rPr lang="sv-SE" sz="1600" b="0" i="0" u="none" strike="noStrike" dirty="0" err="1">
                <a:effectLst/>
                <a:latin typeface="Calibri" panose="020F0502020204030204" pitchFamily="34" charset="0"/>
                <a:cs typeface="Calibri" panose="020F0502020204030204" pitchFamily="34" charset="0"/>
              </a:rPr>
              <a:t>ensemble pour ce voyage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découvrons </a:t>
            </a:r>
            <a:r>
              <a:rPr lang="sv-SE" sz="1600" b="0" i="0" u="none" strike="noStrike" dirty="0">
                <a:effectLst/>
                <a:latin typeface="Calibri" panose="020F0502020204030204" pitchFamily="34" charset="0"/>
                <a:cs typeface="Calibri" panose="020F0502020204030204" pitchFamily="34" charset="0"/>
              </a:rPr>
              <a:t>la </a:t>
            </a:r>
            <a:r>
              <a:rPr lang="sv-SE" sz="1600" b="0" i="0" u="none" strike="noStrike" dirty="0" err="1">
                <a:effectLst/>
                <a:latin typeface="Calibri" panose="020F0502020204030204" pitchFamily="34" charset="0"/>
                <a:cs typeface="Calibri" panose="020F0502020204030204" pitchFamily="34" charset="0"/>
              </a:rPr>
              <a:t>joie profonde </a:t>
            </a:r>
            <a:r>
              <a:rPr lang="sv-SE" sz="1600" b="0" i="0" u="none" strike="noStrike" dirty="0">
                <a:effectLst/>
                <a:latin typeface="Calibri" panose="020F0502020204030204" pitchFamily="34" charset="0"/>
                <a:cs typeface="Calibri" panose="020F0502020204030204" pitchFamily="34" charset="0"/>
              </a:rPr>
              <a:t>que procure une </a:t>
            </a:r>
            <a:r>
              <a:rPr lang="sv-SE" sz="1600" b="0" i="0" u="none" strike="noStrike" dirty="0" err="1">
                <a:effectLst/>
                <a:latin typeface="Calibri" panose="020F0502020204030204" pitchFamily="34" charset="0"/>
                <a:cs typeface="Calibri" panose="020F0502020204030204" pitchFamily="34" charset="0"/>
              </a:rPr>
              <a:t>vie alignée sur nos </a:t>
            </a:r>
            <a:r>
              <a:rPr lang="sv-SE" sz="1600" b="0" i="0" u="none" strike="noStrike" dirty="0">
                <a:effectLst/>
                <a:latin typeface="Calibri" panose="020F0502020204030204" pitchFamily="34" charset="0"/>
                <a:cs typeface="Calibri" panose="020F0502020204030204" pitchFamily="34" charset="0"/>
              </a:rPr>
              <a:t>passions et nos </a:t>
            </a:r>
            <a:r>
              <a:rPr lang="sv-SE" sz="1600" b="0" i="0" u="none" strike="noStrike" dirty="0" err="1">
                <a:effectLst/>
                <a:latin typeface="Calibri" panose="020F0502020204030204" pitchFamily="34" charset="0"/>
                <a:cs typeface="Calibri" panose="020F0502020204030204" pitchFamily="34" charset="0"/>
              </a:rPr>
              <a:t>valeurs les plus profondes</a:t>
            </a:r>
            <a:r>
              <a:rPr lang="sv-SE" sz="1600" b="0" i="0" u="none" strike="noStrike" dirty="0">
                <a:effectLst/>
                <a:latin typeface="Calibri" panose="020F0502020204030204" pitchFamily="34" charset="0"/>
                <a:cs typeface="Calibri" panose="020F0502020204030204" pitchFamily="34" charset="0"/>
              </a:rPr>
              <a:t>.</a:t>
            </a:r>
          </a:p>
          <a:p>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8" name="Text Placeholder 2">
            <a:extLst>
              <a:ext uri="{FF2B5EF4-FFF2-40B4-BE49-F238E27FC236}">
                <a16:creationId xmlns:a16="http://schemas.microsoft.com/office/drawing/2014/main" id="{A9354E19-06F7-B9E9-01EE-08672563F26E}"/>
              </a:ext>
            </a:extLst>
          </p:cNvPr>
          <p:cNvSpPr txBox="1">
            <a:spLocks/>
          </p:cNvSpPr>
          <p:nvPr/>
        </p:nvSpPr>
        <p:spPr>
          <a:xfrm>
            <a:off x="801602" y="1627711"/>
            <a:ext cx="5956470" cy="782354"/>
          </a:xfrm>
          <a:prstGeom prst="rect">
            <a:avLst/>
          </a:prstGeom>
        </p:spPr>
        <p:txBody>
          <a:bodyPr vert="horz" lIns="91440" tIns="45720" rIns="91440" bIns="45720" numCol="1" spcCol="288000" rtlCol="0" anchor="t">
            <a:norm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2pPr>
            <a:lvl3pPr marL="755934"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3pPr>
            <a:lvl4pPr marL="1133901"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4pPr>
            <a:lvl5pPr marL="1511869"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l"/>
            <a:r>
              <a:rPr lang="en-GB" dirty="0"/>
              <a:t>Introduction à </a:t>
            </a:r>
            <a:r>
              <a:rPr lang="en-GB" dirty="0" err="1"/>
              <a:t>l'Ikigai</a:t>
            </a:r>
            <a:r>
              <a:rPr lang="en-GB" dirty="0"/>
              <a:t> et à </a:t>
            </a:r>
            <a:r>
              <a:rPr lang="en-GB" dirty="0" err="1"/>
              <a:t>ses</a:t>
            </a:r>
            <a:r>
              <a:rPr lang="en-GB" dirty="0"/>
              <a:t> applications dans </a:t>
            </a:r>
            <a:r>
              <a:rPr lang="en-GB" dirty="0" err="1"/>
              <a:t>l’évolution</a:t>
            </a:r>
            <a:r>
              <a:rPr lang="en-GB" dirty="0"/>
              <a:t> de </a:t>
            </a:r>
            <a:r>
              <a:rPr lang="en-GB" dirty="0" err="1"/>
              <a:t>carrière</a:t>
            </a:r>
            <a:endParaRPr lang="en-GB" dirty="0"/>
          </a:p>
        </p:txBody>
      </p:sp>
      <p:sp>
        <p:nvSpPr>
          <p:cNvPr id="12" name="Text Placeholder 3">
            <a:extLst>
              <a:ext uri="{FF2B5EF4-FFF2-40B4-BE49-F238E27FC236}">
                <a16:creationId xmlns:a16="http://schemas.microsoft.com/office/drawing/2014/main" id="{097A98B8-8C6B-4437-87DC-5E43EF1FA392}"/>
              </a:ext>
            </a:extLst>
          </p:cNvPr>
          <p:cNvSpPr>
            <a:spLocks noGrp="1"/>
          </p:cNvSpPr>
          <p:nvPr>
            <p:ph type="body" sz="quarter" idx="47"/>
          </p:nvPr>
        </p:nvSpPr>
        <p:spPr>
          <a:xfrm>
            <a:off x="801602" y="807607"/>
            <a:ext cx="5956470" cy="665144"/>
          </a:xfrm>
        </p:spPr>
        <p:txBody>
          <a:bodyPr>
            <a:normAutofit fontScale="85000" lnSpcReduction="10000"/>
          </a:bodyPr>
          <a:lstStyle/>
          <a:p>
            <a:r>
              <a:rPr lang="en-US" dirty="0"/>
              <a:t>2A </a:t>
            </a:r>
            <a:r>
              <a:rPr lang="en-US" sz="2800" dirty="0"/>
              <a:t>Ikigai et </a:t>
            </a:r>
            <a:r>
              <a:rPr lang="en-US" dirty="0" err="1"/>
              <a:t>évolution</a:t>
            </a:r>
            <a:r>
              <a:rPr lang="en-US" sz="2800" dirty="0"/>
              <a:t> de carrière</a:t>
            </a:r>
          </a:p>
        </p:txBody>
      </p:sp>
    </p:spTree>
    <p:extLst>
      <p:ext uri="{BB962C8B-B14F-4D97-AF65-F5344CB8AC3E}">
        <p14:creationId xmlns:p14="http://schemas.microsoft.com/office/powerpoint/2010/main" val="3607274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100FA-750E-E718-4A25-9378171345D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BEA401C-9F1A-C233-9A1D-DBFD9533903E}"/>
              </a:ext>
            </a:extLst>
          </p:cNvPr>
          <p:cNvSpPr>
            <a:spLocks noGrp="1"/>
          </p:cNvSpPr>
          <p:nvPr>
            <p:ph type="sldNum" sz="quarter" idx="4"/>
          </p:nvPr>
        </p:nvSpPr>
        <p:spPr/>
        <p:txBody>
          <a:bodyPr/>
          <a:lstStyle/>
          <a:p>
            <a:fld id="{CB2079F2-58AF-ED44-82D7-E04B2F6FD686}" type="slidenum">
              <a:rPr lang="en-US" smtClean="0"/>
              <a:t>11</a:t>
            </a:fld>
            <a:endParaRPr lang="en-US" dirty="0"/>
          </a:p>
        </p:txBody>
      </p:sp>
      <p:sp>
        <p:nvSpPr>
          <p:cNvPr id="5" name="Text Placeholder 4">
            <a:extLst>
              <a:ext uri="{FF2B5EF4-FFF2-40B4-BE49-F238E27FC236}">
                <a16:creationId xmlns:a16="http://schemas.microsoft.com/office/drawing/2014/main" id="{9A9C5CCD-36B5-9982-0C47-613FFA861402}"/>
              </a:ext>
            </a:extLst>
          </p:cNvPr>
          <p:cNvSpPr>
            <a:spLocks noGrp="1"/>
          </p:cNvSpPr>
          <p:nvPr>
            <p:ph type="body" sz="quarter" idx="32"/>
          </p:nvPr>
        </p:nvSpPr>
        <p:spPr>
          <a:xfrm>
            <a:off x="801602" y="2483574"/>
            <a:ext cx="5956470" cy="7400632"/>
          </a:xfrm>
        </p:spPr>
        <p:txBody>
          <a:bodyPr numCol="1"/>
          <a:lstStyle/>
          <a:p>
            <a:pPr algn="l" rtl="0"/>
            <a:r>
              <a:rPr lang="sv-SE" sz="1600" b="0" i="0" u="none" strike="noStrike" dirty="0" err="1">
                <a:effectLst/>
                <a:latin typeface="Calibri" panose="020F0502020204030204" pitchFamily="34" charset="0"/>
                <a:cs typeface="Calibri" panose="020F0502020204030204" pitchFamily="34" charset="0"/>
              </a:rPr>
              <a:t>Mais l'Ikigai </a:t>
            </a:r>
            <a:r>
              <a:rPr lang="sv-SE" sz="1600" b="0" i="0" u="none" strike="noStrike" dirty="0">
                <a:effectLst/>
                <a:latin typeface="Calibri" panose="020F0502020204030204" pitchFamily="34" charset="0"/>
                <a:cs typeface="Calibri" panose="020F0502020204030204" pitchFamily="34" charset="0"/>
              </a:rPr>
              <a:t>est </a:t>
            </a:r>
            <a:r>
              <a:rPr lang="sv-SE" sz="1600" b="0" i="0" u="none" strike="noStrike" dirty="0" err="1">
                <a:effectLst/>
                <a:latin typeface="Calibri" panose="020F0502020204030204" pitchFamily="34" charset="0"/>
                <a:cs typeface="Calibri" panose="020F0502020204030204" pitchFamily="34" charset="0"/>
              </a:rPr>
              <a:t>plus qu'</a:t>
            </a:r>
            <a:r>
              <a:rPr lang="sv-SE" sz="1600" b="0" i="0" u="none" strike="noStrike" dirty="0">
                <a:effectLst/>
                <a:latin typeface="Calibri" panose="020F0502020204030204" pitchFamily="34" charset="0"/>
                <a:cs typeface="Calibri" panose="020F0502020204030204" pitchFamily="34" charset="0"/>
              </a:rPr>
              <a:t>un simple </a:t>
            </a:r>
            <a:r>
              <a:rPr lang="sv-SE" sz="1600" b="0" i="0" u="none" strike="noStrike" dirty="0" err="1">
                <a:effectLst/>
                <a:latin typeface="Calibri" panose="020F0502020204030204" pitchFamily="34" charset="0"/>
                <a:cs typeface="Calibri" panose="020F0502020204030204" pitchFamily="34" charset="0"/>
              </a:rPr>
              <a:t>concept </a:t>
            </a:r>
            <a:r>
              <a:rPr lang="sv-SE" sz="1600" b="0" i="0" u="none" strike="noStrike" dirty="0">
                <a:effectLst/>
                <a:latin typeface="Calibri" panose="020F0502020204030204" pitchFamily="34" charset="0"/>
                <a:cs typeface="Calibri" panose="020F0502020204030204" pitchFamily="34" charset="0"/>
              </a:rPr>
              <a:t>:</a:t>
            </a:r>
            <a:r>
              <a:rPr lang="sv-SE" sz="1600" b="0" i="0" u="none" strike="noStrike" dirty="0" err="1">
                <a:effectLst/>
                <a:latin typeface="Calibri" panose="020F0502020204030204" pitchFamily="34" charset="0"/>
                <a:cs typeface="Calibri" panose="020F0502020204030204" pitchFamily="34" charset="0"/>
              </a:rPr>
              <a:t> c'est </a:t>
            </a:r>
            <a:r>
              <a:rPr lang="sv-SE" sz="1600" b="0" i="0" u="none" strike="noStrike" dirty="0">
                <a:effectLst/>
                <a:latin typeface="Calibri" panose="020F0502020204030204" pitchFamily="34" charset="0"/>
                <a:cs typeface="Calibri" panose="020F0502020204030204" pitchFamily="34" charset="0"/>
              </a:rPr>
              <a:t>une </a:t>
            </a:r>
            <a:r>
              <a:rPr lang="sv-SE" sz="1600" b="0" i="0" u="none" strike="noStrike" dirty="0" err="1">
                <a:effectLst/>
                <a:latin typeface="Calibri" panose="020F0502020204030204" pitchFamily="34" charset="0"/>
                <a:cs typeface="Calibri" panose="020F0502020204030204" pitchFamily="34" charset="0"/>
              </a:rPr>
              <a:t>philosophie</a:t>
            </a:r>
            <a:r>
              <a:rPr lang="sv-SE" sz="1600" b="0" i="0" u="none" strike="noStrike" dirty="0">
                <a:effectLst/>
                <a:latin typeface="Calibri" panose="020F0502020204030204" pitchFamily="34" charset="0"/>
                <a:cs typeface="Calibri" panose="020F0502020204030204" pitchFamily="34" charset="0"/>
              </a:rPr>
              <a:t>, un </a:t>
            </a:r>
            <a:r>
              <a:rPr lang="sv-SE" sz="1600" b="0" i="0" u="none" strike="noStrike" dirty="0" err="1">
                <a:effectLst/>
                <a:latin typeface="Calibri" panose="020F0502020204030204" pitchFamily="34" charset="0"/>
                <a:cs typeface="Calibri" panose="020F0502020204030204" pitchFamily="34" charset="0"/>
              </a:rPr>
              <a:t>mode de vie qui nous encourage </a:t>
            </a:r>
            <a:r>
              <a:rPr lang="sv-SE" sz="1600" b="0" i="0" u="none" strike="noStrike" dirty="0">
                <a:effectLst/>
                <a:latin typeface="Calibri" panose="020F0502020204030204" pitchFamily="34" charset="0"/>
                <a:cs typeface="Calibri" panose="020F0502020204030204" pitchFamily="34" charset="0"/>
              </a:rPr>
              <a:t>à </a:t>
            </a:r>
            <a:r>
              <a:rPr lang="sv-SE" sz="1600" b="0" i="0" u="none" strike="noStrike" dirty="0" err="1">
                <a:effectLst/>
                <a:latin typeface="Calibri" panose="020F0502020204030204" pitchFamily="34" charset="0"/>
                <a:cs typeface="Calibri" panose="020F0502020204030204" pitchFamily="34" charset="0"/>
              </a:rPr>
              <a:t>explorer nos désirs</a:t>
            </a:r>
            <a:r>
              <a:rPr lang="sv-SE" sz="1600" b="0" i="0" u="none" strike="noStrike" dirty="0">
                <a:effectLst/>
                <a:latin typeface="Calibri" panose="020F0502020204030204" pitchFamily="34" charset="0"/>
                <a:cs typeface="Calibri" panose="020F0502020204030204" pitchFamily="34" charset="0"/>
              </a:rPr>
              <a:t>, nos talents et nos aspirations </a:t>
            </a:r>
            <a:r>
              <a:rPr lang="sv-SE" sz="1600" b="0" i="0" u="none" strike="noStrike" dirty="0" err="1">
                <a:effectLst/>
                <a:latin typeface="Calibri" panose="020F0502020204030204" pitchFamily="34" charset="0"/>
                <a:cs typeface="Calibri" panose="020F0502020204030204" pitchFamily="34" charset="0"/>
              </a:rPr>
              <a:t>les plus profonds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 nous invite </a:t>
            </a:r>
            <a:r>
              <a:rPr lang="sv-SE" sz="1600" b="0" i="0" u="none" strike="noStrike" dirty="0">
                <a:effectLst/>
                <a:latin typeface="Calibri" panose="020F0502020204030204" pitchFamily="34" charset="0"/>
                <a:cs typeface="Calibri" panose="020F0502020204030204" pitchFamily="34" charset="0"/>
              </a:rPr>
              <a:t>à </a:t>
            </a:r>
            <a:r>
              <a:rPr lang="sv-SE" sz="1600" b="0" i="0" u="none" strike="noStrike" dirty="0" err="1">
                <a:effectLst/>
                <a:latin typeface="Calibri" panose="020F0502020204030204" pitchFamily="34" charset="0"/>
                <a:cs typeface="Calibri" panose="020F0502020204030204" pitchFamily="34" charset="0"/>
              </a:rPr>
              <a:t>embrasser notre singularité</a:t>
            </a:r>
            <a:r>
              <a:rPr lang="sv-SE" sz="1600" b="0" i="0" u="none" strike="noStrike" dirty="0">
                <a:effectLst/>
                <a:latin typeface="Calibri" panose="020F0502020204030204" pitchFamily="34" charset="0"/>
                <a:cs typeface="Calibri" panose="020F0502020204030204" pitchFamily="34" charset="0"/>
              </a:rPr>
              <a:t>, à </a:t>
            </a:r>
            <a:r>
              <a:rPr lang="sv-SE" sz="1600" b="0" i="0" u="none" strike="noStrike" dirty="0" err="1">
                <a:effectLst/>
                <a:latin typeface="Calibri" panose="020F0502020204030204" pitchFamily="34" charset="0"/>
                <a:cs typeface="Calibri" panose="020F0502020204030204" pitchFamily="34" charset="0"/>
              </a:rPr>
              <a:t>cultiver </a:t>
            </a:r>
            <a:r>
              <a:rPr lang="sv-SE" sz="1600" b="0" i="0" u="none" strike="noStrike" dirty="0">
                <a:effectLst/>
                <a:latin typeface="Calibri" panose="020F0502020204030204" pitchFamily="34" charset="0"/>
                <a:cs typeface="Calibri" panose="020F0502020204030204" pitchFamily="34" charset="0"/>
              </a:rPr>
              <a:t>une </a:t>
            </a:r>
            <a:r>
              <a:rPr lang="sv-SE" sz="1600" b="0" i="0" u="none" strike="noStrike" dirty="0" err="1">
                <a:effectLst/>
                <a:latin typeface="Calibri" panose="020F0502020204030204" pitchFamily="34" charset="0"/>
                <a:cs typeface="Calibri" panose="020F0502020204030204" pitchFamily="34" charset="0"/>
              </a:rPr>
              <a:t>profonde conscience de soi </a:t>
            </a:r>
            <a:r>
              <a:rPr lang="sv-SE" sz="1600" b="0" i="0" u="none" strike="noStrike" dirty="0">
                <a:effectLst/>
                <a:latin typeface="Calibri" panose="020F0502020204030204" pitchFamily="34" charset="0"/>
                <a:cs typeface="Calibri" panose="020F0502020204030204" pitchFamily="34" charset="0"/>
              </a:rPr>
              <a:t>et à vivre </a:t>
            </a:r>
            <a:r>
              <a:rPr lang="sv-SE" sz="1600" b="0" i="0" u="none" strike="noStrike" dirty="0" err="1">
                <a:effectLst/>
                <a:latin typeface="Calibri" panose="020F0502020204030204" pitchFamily="34" charset="0"/>
                <a:cs typeface="Calibri" panose="020F0502020204030204" pitchFamily="34" charset="0"/>
              </a:rPr>
              <a:t>avec </a:t>
            </a:r>
            <a:r>
              <a:rPr lang="sv-SE" sz="1600" b="0" i="0" u="none" strike="noStrike" dirty="0">
                <a:effectLst/>
                <a:latin typeface="Calibri" panose="020F0502020204030204" pitchFamily="34" charset="0"/>
                <a:cs typeface="Calibri" panose="020F0502020204030204" pitchFamily="34" charset="0"/>
              </a:rPr>
              <a:t>intention et </a:t>
            </a:r>
            <a:r>
              <a:rPr lang="sv-SE" sz="1600" b="0" i="0" u="none" strike="noStrike" dirty="0" err="1">
                <a:effectLst/>
                <a:latin typeface="Calibri" panose="020F0502020204030204" pitchFamily="34" charset="0"/>
                <a:cs typeface="Calibri" panose="020F0502020204030204" pitchFamily="34" charset="0"/>
              </a:rPr>
              <a:t>détermination</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a:effectLst/>
                <a:latin typeface="Calibri" panose="020F0502020204030204" pitchFamily="34" charset="0"/>
                <a:cs typeface="Calibri" panose="020F0502020204030204" pitchFamily="34" charset="0"/>
              </a:rPr>
              <a:t>Dans </a:t>
            </a:r>
            <a:r>
              <a:rPr lang="sv-SE" sz="1600" b="0" i="0" u="none" strike="noStrike" dirty="0" err="1">
                <a:effectLst/>
                <a:latin typeface="Calibri" panose="020F0502020204030204" pitchFamily="34" charset="0"/>
                <a:cs typeface="Calibri" panose="020F0502020204030204" pitchFamily="34" charset="0"/>
              </a:rPr>
              <a:t>ce </a:t>
            </a:r>
            <a:r>
              <a:rPr lang="sv-SE" sz="1600" b="0" i="0" u="none" strike="noStrike" dirty="0">
                <a:effectLst/>
                <a:latin typeface="Calibri" panose="020F0502020204030204" pitchFamily="34" charset="0"/>
                <a:cs typeface="Calibri" panose="020F0502020204030204" pitchFamily="34" charset="0"/>
              </a:rPr>
              <a:t>guide, </a:t>
            </a:r>
            <a:r>
              <a:rPr lang="sv-SE" sz="1600" b="0" i="0" u="none" strike="noStrike" dirty="0" err="1">
                <a:effectLst/>
                <a:latin typeface="Calibri" panose="020F0502020204030204" pitchFamily="34" charset="0"/>
                <a:cs typeface="Calibri" panose="020F0502020204030204" pitchFamily="34" charset="0"/>
              </a:rPr>
              <a:t>nous</a:t>
            </a:r>
            <a:r>
              <a:rPr lang="sv-SE" sz="1600" b="0" i="0" u="none" strike="noStrike" dirty="0">
                <a:effectLst/>
                <a:latin typeface="Calibri" panose="020F0502020204030204" pitchFamily="34" charset="0"/>
                <a:cs typeface="Calibri" panose="020F0502020204030204" pitchFamily="34" charset="0"/>
              </a:rPr>
              <a:t> allons </a:t>
            </a:r>
            <a:r>
              <a:rPr lang="sv-SE" sz="1600" b="0" i="0" u="none" strike="noStrike" dirty="0" err="1">
                <a:effectLst/>
                <a:latin typeface="Calibri" panose="020F0502020204030204" pitchFamily="34" charset="0"/>
                <a:cs typeface="Calibri" panose="020F0502020204030204" pitchFamily="34" charset="0"/>
              </a:rPr>
              <a:t>plonger dans les profondeurs de l'Ikigai</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découvrir ses secrets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percer ses mystères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Ensemble, nous partirons à la découverte de nous-mêmes</a:t>
            </a:r>
            <a:r>
              <a:rPr lang="sv-SE" sz="1600" b="0" i="0" u="none" strike="noStrike" dirty="0">
                <a:effectLst/>
                <a:latin typeface="Calibri" panose="020F0502020204030204" pitchFamily="34" charset="0"/>
                <a:cs typeface="Calibri" panose="020F0502020204030204" pitchFamily="34" charset="0"/>
              </a:rPr>
              <a:t>, en </a:t>
            </a:r>
            <a:r>
              <a:rPr lang="sv-SE" sz="1600" b="0" i="0" u="none" strike="noStrike" dirty="0" err="1">
                <a:effectLst/>
                <a:latin typeface="Calibri" panose="020F0502020204030204" pitchFamily="34" charset="0"/>
                <a:cs typeface="Calibri" panose="020F0502020204030204" pitchFamily="34" charset="0"/>
              </a:rPr>
              <a:t>puisant au cœur de notre être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découvrir notre véritable Ikigai </a:t>
            </a:r>
            <a:r>
              <a:rPr lang="sv-SE" sz="1600" b="0" i="0" u="none" strike="noStrike" dirty="0">
                <a:effectLst/>
                <a:latin typeface="Calibri" panose="020F0502020204030204" pitchFamily="34" charset="0"/>
                <a:cs typeface="Calibri" panose="020F0502020204030204" pitchFamily="34" charset="0"/>
              </a:rPr>
              <a:t>-</a:t>
            </a:r>
            <a:r>
              <a:rPr lang="sv-SE" sz="1600" b="0" i="0" u="none" strike="noStrike" dirty="0" err="1">
                <a:effectLst/>
                <a:latin typeface="Calibri" panose="020F0502020204030204" pitchFamily="34" charset="0"/>
                <a:cs typeface="Calibri" panose="020F0502020204030204" pitchFamily="34" charset="0"/>
              </a:rPr>
              <a:t> la raison pour laquelle nous </a:t>
            </a:r>
            <a:r>
              <a:rPr lang="sv-SE" sz="1600" b="0" i="0" u="none" strike="noStrike" dirty="0">
                <a:effectLst/>
                <a:latin typeface="Calibri" panose="020F0502020204030204" pitchFamily="34" charset="0"/>
                <a:cs typeface="Calibri" panose="020F0502020204030204" pitchFamily="34" charset="0"/>
              </a:rPr>
              <a:t>nous levons du lit </a:t>
            </a:r>
            <a:r>
              <a:rPr lang="sv-SE" sz="1600" b="0" i="0" u="none" strike="noStrike" dirty="0" err="1">
                <a:effectLst/>
                <a:latin typeface="Calibri" panose="020F0502020204030204" pitchFamily="34" charset="0"/>
                <a:cs typeface="Calibri" panose="020F0502020204030204" pitchFamily="34" charset="0"/>
              </a:rPr>
              <a:t>chaque matin avec un</a:t>
            </a:r>
            <a:r>
              <a:rPr lang="sv-SE" sz="1600" b="0" i="0" u="none" strike="noStrike" dirty="0">
                <a:effectLst/>
                <a:latin typeface="Calibri" panose="020F0502020204030204" pitchFamily="34" charset="0"/>
                <a:cs typeface="Calibri" panose="020F0502020204030204" pitchFamily="34" charset="0"/>
              </a:rPr>
              <a:t> sentiment d'</a:t>
            </a:r>
            <a:r>
              <a:rPr lang="sv-SE" sz="1600" b="0" i="0" u="none" strike="noStrike" dirty="0" err="1">
                <a:effectLst/>
                <a:latin typeface="Calibri" panose="020F0502020204030204" pitchFamily="34" charset="0"/>
                <a:cs typeface="Calibri" panose="020F0502020204030204" pitchFamily="34" charset="0"/>
              </a:rPr>
              <a:t>utilité </a:t>
            </a:r>
            <a:r>
              <a:rPr lang="sv-SE" sz="1600" b="0" i="0" u="none" strike="noStrike" dirty="0">
                <a:effectLst/>
                <a:latin typeface="Calibri" panose="020F0502020204030204" pitchFamily="34" charset="0"/>
                <a:cs typeface="Calibri" panose="020F0502020204030204" pitchFamily="34" charset="0"/>
              </a:rPr>
              <a:t>et d'</a:t>
            </a:r>
            <a:r>
              <a:rPr lang="sv-SE" sz="1600" b="0" i="0" u="none" strike="noStrike" dirty="0" err="1">
                <a:effectLst/>
                <a:latin typeface="Calibri" panose="020F0502020204030204" pitchFamily="34" charset="0"/>
                <a:cs typeface="Calibri" panose="020F0502020204030204" pitchFamily="34" charset="0"/>
              </a:rPr>
              <a:t>excitation</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err="1">
                <a:effectLst/>
                <a:latin typeface="Calibri" panose="020F0502020204030204" pitchFamily="34" charset="0"/>
                <a:cs typeface="Calibri" panose="020F0502020204030204" pitchFamily="34" charset="0"/>
              </a:rPr>
              <a:t>Alors, que vous </a:t>
            </a:r>
            <a:r>
              <a:rPr lang="sv-SE" sz="1600" b="0" i="0" u="none" strike="noStrike" dirty="0">
                <a:effectLst/>
                <a:latin typeface="Calibri" panose="020F0502020204030204" pitchFamily="34" charset="0"/>
                <a:cs typeface="Calibri" panose="020F0502020204030204" pitchFamily="34" charset="0"/>
              </a:rPr>
              <a:t>vous sentiez </a:t>
            </a:r>
            <a:r>
              <a:rPr lang="sv-SE" sz="1600" b="0" i="0" u="none" strike="noStrike" dirty="0" err="1">
                <a:effectLst/>
                <a:latin typeface="Calibri" panose="020F0502020204030204" pitchFamily="34" charset="0"/>
                <a:cs typeface="Calibri" panose="020F0502020204030204" pitchFamily="34" charset="0"/>
              </a:rPr>
              <a:t>perdu </a:t>
            </a:r>
            <a:r>
              <a:rPr lang="sv-SE" sz="1600" b="0" i="0" u="none" strike="noStrike" dirty="0">
                <a:effectLst/>
                <a:latin typeface="Calibri" panose="020F0502020204030204" pitchFamily="34" charset="0"/>
                <a:cs typeface="Calibri" panose="020F0502020204030204" pitchFamily="34" charset="0"/>
              </a:rPr>
              <a:t>et que vous </a:t>
            </a:r>
            <a:r>
              <a:rPr lang="sv-SE" sz="1600" b="0" i="0" u="none" strike="noStrike" dirty="0" err="1">
                <a:effectLst/>
                <a:latin typeface="Calibri" panose="020F0502020204030204" pitchFamily="34" charset="0"/>
                <a:cs typeface="Calibri" panose="020F0502020204030204" pitchFamily="34" charset="0"/>
              </a:rPr>
              <a:t>cherchiez une direction </a:t>
            </a:r>
            <a:r>
              <a:rPr lang="sv-SE" sz="1600" b="0" i="0" u="none" strike="noStrike" dirty="0">
                <a:effectLst/>
                <a:latin typeface="Calibri" panose="020F0502020204030204" pitchFamily="34" charset="0"/>
                <a:cs typeface="Calibri" panose="020F0502020204030204" pitchFamily="34" charset="0"/>
              </a:rPr>
              <a:t>ou que vous </a:t>
            </a:r>
            <a:r>
              <a:rPr lang="sv-SE" sz="1600" b="0" i="0" u="none" strike="noStrike" dirty="0" err="1">
                <a:effectLst/>
                <a:latin typeface="Calibri" panose="020F0502020204030204" pitchFamily="34" charset="0"/>
                <a:cs typeface="Calibri" panose="020F0502020204030204" pitchFamily="34" charset="0"/>
              </a:rPr>
              <a:t>cherchiez simplement </a:t>
            </a:r>
            <a:r>
              <a:rPr lang="sv-SE" sz="1600" b="0" i="0" u="none" strike="noStrike" dirty="0">
                <a:effectLst/>
                <a:latin typeface="Calibri" panose="020F0502020204030204" pitchFamily="34" charset="0"/>
                <a:cs typeface="Calibri" panose="020F0502020204030204" pitchFamily="34" charset="0"/>
              </a:rPr>
              <a:t>à </a:t>
            </a:r>
            <a:r>
              <a:rPr lang="sv-SE" sz="1600" b="0" i="0" u="none" strike="noStrike" dirty="0" err="1">
                <a:effectLst/>
                <a:latin typeface="Calibri" panose="020F0502020204030204" pitchFamily="34" charset="0"/>
                <a:cs typeface="Calibri" panose="020F0502020204030204" pitchFamily="34" charset="0"/>
              </a:rPr>
              <a:t>donner plus de sens à votre vie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rejoignez-nous pour explorer le pouvoir de </a:t>
            </a:r>
            <a:r>
              <a:rPr lang="sv-SE" sz="1600" b="0" i="0" u="none" strike="noStrike" dirty="0">
                <a:effectLst/>
                <a:latin typeface="Calibri" panose="020F0502020204030204" pitchFamily="34" charset="0"/>
                <a:cs typeface="Calibri" panose="020F0502020204030204" pitchFamily="34" charset="0"/>
              </a:rPr>
              <a:t>transformation de </a:t>
            </a:r>
            <a:r>
              <a:rPr lang="sv-SE" sz="1600" b="0" i="0" u="none" strike="noStrike" dirty="0" err="1">
                <a:effectLst/>
                <a:latin typeface="Calibri" panose="020F0502020204030204" pitchFamily="34" charset="0"/>
                <a:cs typeface="Calibri" panose="020F0502020204030204" pitchFamily="34" charset="0"/>
              </a:rPr>
              <a:t>l'Ikigai</a:t>
            </a:r>
            <a:r>
              <a:rPr lang="sv-SE" sz="1600" b="0" i="0" u="none" strike="noStrike" dirty="0">
                <a:effectLst/>
                <a:latin typeface="Calibri" panose="020F0502020204030204" pitchFamily="34" charset="0"/>
                <a:cs typeface="Calibri" panose="020F0502020204030204" pitchFamily="34" charset="0"/>
              </a:rPr>
              <a:t>. Embarquons </a:t>
            </a:r>
            <a:r>
              <a:rPr lang="sv-SE" sz="1600" b="0" i="0" u="none" strike="noStrike" dirty="0" err="1">
                <a:effectLst/>
                <a:latin typeface="Calibri" panose="020F0502020204030204" pitchFamily="34" charset="0"/>
                <a:cs typeface="Calibri" panose="020F0502020204030204" pitchFamily="34" charset="0"/>
              </a:rPr>
              <a:t>ensemble pour ce voyage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découvrons </a:t>
            </a:r>
            <a:r>
              <a:rPr lang="sv-SE" sz="1600" b="0" i="0" u="none" strike="noStrike" dirty="0">
                <a:effectLst/>
                <a:latin typeface="Calibri" panose="020F0502020204030204" pitchFamily="34" charset="0"/>
                <a:cs typeface="Calibri" panose="020F0502020204030204" pitchFamily="34" charset="0"/>
              </a:rPr>
              <a:t>la </a:t>
            </a:r>
            <a:r>
              <a:rPr lang="sv-SE" sz="1600" b="0" i="0" u="none" strike="noStrike" dirty="0" err="1">
                <a:effectLst/>
                <a:latin typeface="Calibri" panose="020F0502020204030204" pitchFamily="34" charset="0"/>
                <a:cs typeface="Calibri" panose="020F0502020204030204" pitchFamily="34" charset="0"/>
              </a:rPr>
              <a:t>joie profonde </a:t>
            </a:r>
            <a:r>
              <a:rPr lang="sv-SE" sz="1600" b="0" i="0" u="none" strike="noStrike" dirty="0">
                <a:effectLst/>
                <a:latin typeface="Calibri" panose="020F0502020204030204" pitchFamily="34" charset="0"/>
                <a:cs typeface="Calibri" panose="020F0502020204030204" pitchFamily="34" charset="0"/>
              </a:rPr>
              <a:t>que procure une </a:t>
            </a:r>
            <a:r>
              <a:rPr lang="sv-SE" sz="1600" b="0" i="0" u="none" strike="noStrike" dirty="0" err="1">
                <a:effectLst/>
                <a:latin typeface="Calibri" panose="020F0502020204030204" pitchFamily="34" charset="0"/>
                <a:cs typeface="Calibri" panose="020F0502020204030204" pitchFamily="34" charset="0"/>
              </a:rPr>
              <a:t>vie alignée sur nos </a:t>
            </a:r>
            <a:r>
              <a:rPr lang="sv-SE" sz="1600" b="0" i="0" u="none" strike="noStrike" dirty="0">
                <a:effectLst/>
                <a:latin typeface="Calibri" panose="020F0502020204030204" pitchFamily="34" charset="0"/>
                <a:cs typeface="Calibri" panose="020F0502020204030204" pitchFamily="34" charset="0"/>
              </a:rPr>
              <a:t>passions et nos </a:t>
            </a:r>
            <a:r>
              <a:rPr lang="sv-SE" sz="1600" b="0" i="0" u="none" strike="noStrike" dirty="0" err="1">
                <a:effectLst/>
                <a:latin typeface="Calibri" panose="020F0502020204030204" pitchFamily="34" charset="0"/>
                <a:cs typeface="Calibri" panose="020F0502020204030204" pitchFamily="34" charset="0"/>
              </a:rPr>
              <a:t>valeurs les plus profondes</a:t>
            </a:r>
            <a:r>
              <a:rPr lang="sv-SE" sz="1600" b="0" i="0" u="none" strike="noStrike" dirty="0">
                <a:effectLst/>
                <a:latin typeface="Calibri" panose="020F0502020204030204" pitchFamily="34" charset="0"/>
                <a:cs typeface="Calibri" panose="020F0502020204030204" pitchFamily="34" charset="0"/>
              </a:rPr>
              <a:t>.</a:t>
            </a:r>
          </a:p>
          <a:p>
            <a:pPr algn="l" rtl="0"/>
            <a:endParaRPr lang="sv-SE" sz="1600" dirty="0">
              <a:solidFill>
                <a:srgbClr val="000000"/>
              </a:solidFill>
              <a:latin typeface="Calibri" panose="020F0502020204030204" pitchFamily="34" charset="0"/>
              <a:cs typeface="Calibri" panose="020F0502020204030204" pitchFamily="34" charset="0"/>
            </a:endParaRPr>
          </a:p>
          <a:p>
            <a:pPr algn="l" rtl="0"/>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10" name="Text Placeholder 2">
            <a:extLst>
              <a:ext uri="{FF2B5EF4-FFF2-40B4-BE49-F238E27FC236}">
                <a16:creationId xmlns:a16="http://schemas.microsoft.com/office/drawing/2014/main" id="{FDA7F140-C0AE-2CE7-D447-92C225E3F4EA}"/>
              </a:ext>
            </a:extLst>
          </p:cNvPr>
          <p:cNvSpPr>
            <a:spLocks noGrp="1"/>
          </p:cNvSpPr>
          <p:nvPr>
            <p:ph type="body" sz="quarter" idx="46"/>
          </p:nvPr>
        </p:nvSpPr>
        <p:spPr>
          <a:xfrm>
            <a:off x="801602" y="1586985"/>
            <a:ext cx="5956470" cy="782354"/>
          </a:xfrm>
        </p:spPr>
        <p:txBody>
          <a:bodyPr>
            <a:normAutofit/>
          </a:bodyPr>
          <a:lstStyle/>
          <a:p>
            <a:pPr algn="l"/>
            <a:r>
              <a:rPr lang="en-GB" dirty="0"/>
              <a:t>Introduction à l'Ikigai et à ses applications dans </a:t>
            </a:r>
            <a:r>
              <a:rPr lang="en-GB" dirty="0" err="1"/>
              <a:t>l’évolution</a:t>
            </a:r>
            <a:r>
              <a:rPr lang="en-GB" dirty="0"/>
              <a:t> de carrière</a:t>
            </a:r>
          </a:p>
        </p:txBody>
      </p:sp>
      <p:sp>
        <p:nvSpPr>
          <p:cNvPr id="11" name="Text Placeholder 3">
            <a:extLst>
              <a:ext uri="{FF2B5EF4-FFF2-40B4-BE49-F238E27FC236}">
                <a16:creationId xmlns:a16="http://schemas.microsoft.com/office/drawing/2014/main" id="{45E98537-B6B4-5070-3EDA-A8F12831145B}"/>
              </a:ext>
            </a:extLst>
          </p:cNvPr>
          <p:cNvSpPr>
            <a:spLocks noGrp="1"/>
          </p:cNvSpPr>
          <p:nvPr>
            <p:ph type="body" sz="quarter" idx="47"/>
          </p:nvPr>
        </p:nvSpPr>
        <p:spPr>
          <a:xfrm>
            <a:off x="801602" y="807607"/>
            <a:ext cx="5956470" cy="665144"/>
          </a:xfrm>
        </p:spPr>
        <p:txBody>
          <a:bodyPr>
            <a:normAutofit fontScale="85000" lnSpcReduction="10000"/>
          </a:bodyPr>
          <a:lstStyle/>
          <a:p>
            <a:r>
              <a:rPr lang="en-US" dirty="0"/>
              <a:t>2A </a:t>
            </a:r>
            <a:r>
              <a:rPr lang="en-US" sz="2800" dirty="0"/>
              <a:t>Ikigai et </a:t>
            </a:r>
            <a:r>
              <a:rPr lang="en-US" dirty="0" err="1"/>
              <a:t>évolution</a:t>
            </a:r>
            <a:r>
              <a:rPr lang="en-US" sz="2800" dirty="0"/>
              <a:t> de carrière</a:t>
            </a:r>
          </a:p>
        </p:txBody>
      </p:sp>
    </p:spTree>
    <p:extLst>
      <p:ext uri="{BB962C8B-B14F-4D97-AF65-F5344CB8AC3E}">
        <p14:creationId xmlns:p14="http://schemas.microsoft.com/office/powerpoint/2010/main" val="3556065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308D3F-393B-0DD6-C8D0-7B769AFE2C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A46DBA6-8AB9-2377-E3CC-2EF9B8A62449}"/>
              </a:ext>
            </a:extLst>
          </p:cNvPr>
          <p:cNvSpPr>
            <a:spLocks noGrp="1"/>
          </p:cNvSpPr>
          <p:nvPr>
            <p:ph type="sldNum" sz="quarter" idx="4"/>
          </p:nvPr>
        </p:nvSpPr>
        <p:spPr/>
        <p:txBody>
          <a:bodyPr/>
          <a:lstStyle/>
          <a:p>
            <a:fld id="{CB2079F2-58AF-ED44-82D7-E04B2F6FD686}" type="slidenum">
              <a:rPr lang="en-US" smtClean="0"/>
              <a:t>12</a:t>
            </a:fld>
            <a:endParaRPr lang="en-US" dirty="0"/>
          </a:p>
        </p:txBody>
      </p:sp>
      <p:sp>
        <p:nvSpPr>
          <p:cNvPr id="5" name="Text Placeholder 4">
            <a:extLst>
              <a:ext uri="{FF2B5EF4-FFF2-40B4-BE49-F238E27FC236}">
                <a16:creationId xmlns:a16="http://schemas.microsoft.com/office/drawing/2014/main" id="{89C80BB7-5490-D7C0-4137-F9D12157EBDB}"/>
              </a:ext>
            </a:extLst>
          </p:cNvPr>
          <p:cNvSpPr>
            <a:spLocks noGrp="1"/>
          </p:cNvSpPr>
          <p:nvPr>
            <p:ph type="body" sz="quarter" idx="32"/>
          </p:nvPr>
        </p:nvSpPr>
        <p:spPr/>
        <p:txBody>
          <a:bodyPr numCol="1"/>
          <a:lstStyle/>
          <a:p>
            <a:pPr algn="l" rtl="0"/>
            <a:r>
              <a:rPr lang="sv-SE" sz="1600" b="0" i="0" u="none" strike="noStrike" dirty="0" err="1">
                <a:effectLst/>
                <a:latin typeface="Calibri" panose="020F0502020204030204" pitchFamily="34" charset="0"/>
                <a:cs typeface="Calibri" panose="020F0502020204030204" pitchFamily="34" charset="0"/>
              </a:rPr>
              <a:t>Ikigai </a:t>
            </a:r>
            <a:r>
              <a:rPr lang="sv-SE" sz="1600" b="0" i="0" u="none" strike="noStrike" dirty="0">
                <a:effectLst/>
                <a:latin typeface="Calibri" panose="020F0502020204030204" pitchFamily="34" charset="0"/>
                <a:cs typeface="Calibri" panose="020F0502020204030204" pitchFamily="34" charset="0"/>
              </a:rPr>
              <a:t>se traduit </a:t>
            </a:r>
            <a:r>
              <a:rPr lang="sv-SE" sz="1600" b="0" i="0" u="none" strike="noStrike" dirty="0" err="1">
                <a:effectLst/>
                <a:latin typeface="Calibri" panose="020F0502020204030204" pitchFamily="34" charset="0"/>
                <a:cs typeface="Calibri" panose="020F0502020204030204" pitchFamily="34" charset="0"/>
              </a:rPr>
              <a:t>approximativement </a:t>
            </a:r>
            <a:r>
              <a:rPr lang="sv-SE" sz="1600" b="0" i="0" u="none" strike="noStrike" dirty="0">
                <a:effectLst/>
                <a:latin typeface="Calibri" panose="020F0502020204030204" pitchFamily="34" charset="0"/>
                <a:cs typeface="Calibri" panose="020F0502020204030204" pitchFamily="34" charset="0"/>
              </a:rPr>
              <a:t>par "une </a:t>
            </a:r>
            <a:r>
              <a:rPr lang="sv-SE" sz="1600" b="0" i="0" u="none" strike="noStrike" dirty="0" err="1">
                <a:effectLst/>
                <a:latin typeface="Calibri" panose="020F0502020204030204" pitchFamily="34" charset="0"/>
                <a:cs typeface="Calibri" panose="020F0502020204030204" pitchFamily="34" charset="0"/>
              </a:rPr>
              <a:t>raison</a:t>
            </a:r>
            <a:r>
              <a:rPr lang="sv-SE" sz="1600" b="0" i="0" u="none" strike="noStrike" dirty="0">
                <a:effectLst/>
                <a:latin typeface="Calibri" panose="020F0502020204030204" pitchFamily="34" charset="0"/>
                <a:cs typeface="Calibri" panose="020F0502020204030204" pitchFamily="34" charset="0"/>
              </a:rPr>
              <a:t> d'</a:t>
            </a:r>
            <a:r>
              <a:rPr lang="sv-SE" sz="1600" b="0" i="0" u="none" strike="noStrike" dirty="0" err="1">
                <a:effectLst/>
                <a:latin typeface="Calibri" panose="020F0502020204030204" pitchFamily="34" charset="0"/>
                <a:cs typeface="Calibri" panose="020F0502020204030204" pitchFamily="34" charset="0"/>
              </a:rPr>
              <a:t>être</a:t>
            </a:r>
            <a:r>
              <a:rPr lang="sv-SE" sz="1600" b="0" i="0" u="none" strike="noStrike" dirty="0">
                <a:effectLst/>
                <a:latin typeface="Calibri" panose="020F0502020204030204" pitchFamily="34" charset="0"/>
                <a:cs typeface="Calibri" panose="020F0502020204030204" pitchFamily="34" charset="0"/>
              </a:rPr>
              <a:t>" ou "</a:t>
            </a:r>
            <a:r>
              <a:rPr lang="sv-SE" sz="1600" b="1" i="0" u="none" strike="noStrike" dirty="0">
                <a:effectLst/>
                <a:latin typeface="Calibri" panose="020F0502020204030204" pitchFamily="34" charset="0"/>
                <a:cs typeface="Calibri" panose="020F0502020204030204" pitchFamily="34" charset="0"/>
              </a:rPr>
              <a:t>une </a:t>
            </a:r>
            <a:r>
              <a:rPr lang="sv-SE" sz="1600" b="1" i="0" u="none" strike="noStrike" dirty="0" err="1">
                <a:effectLst/>
                <a:latin typeface="Calibri" panose="020F0502020204030204" pitchFamily="34" charset="0"/>
                <a:cs typeface="Calibri" panose="020F0502020204030204" pitchFamily="34" charset="0"/>
              </a:rPr>
              <a:t>raison </a:t>
            </a:r>
            <a:r>
              <a:rPr lang="sv-SE" sz="1600" b="1" i="0" u="none" strike="noStrike" dirty="0">
                <a:effectLst/>
                <a:latin typeface="Calibri" panose="020F0502020204030204" pitchFamily="34" charset="0"/>
                <a:cs typeface="Calibri" panose="020F0502020204030204" pitchFamily="34" charset="0"/>
              </a:rPr>
              <a:t>de </a:t>
            </a:r>
            <a:r>
              <a:rPr lang="sv-SE" sz="1600" b="1" i="0" u="none" strike="noStrike" dirty="0" err="1">
                <a:effectLst/>
                <a:latin typeface="Calibri" panose="020F0502020204030204" pitchFamily="34" charset="0"/>
                <a:cs typeface="Calibri" panose="020F0502020204030204" pitchFamily="34" charset="0"/>
              </a:rPr>
              <a:t>se lever </a:t>
            </a:r>
            <a:r>
              <a:rPr lang="sv-SE" sz="1600" b="1" i="0" u="none" strike="noStrike" dirty="0">
                <a:effectLst/>
                <a:latin typeface="Calibri" panose="020F0502020204030204" pitchFamily="34" charset="0"/>
                <a:cs typeface="Calibri" panose="020F0502020204030204" pitchFamily="34" charset="0"/>
              </a:rPr>
              <a:t>le </a:t>
            </a:r>
            <a:r>
              <a:rPr lang="sv-SE" sz="1600" b="1" i="0" u="none" strike="noStrike" dirty="0" err="1">
                <a:effectLst/>
                <a:latin typeface="Calibri" panose="020F0502020204030204" pitchFamily="34" charset="0"/>
                <a:cs typeface="Calibri" panose="020F0502020204030204" pitchFamily="34" charset="0"/>
              </a:rPr>
              <a:t>matin</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 est souvent décrit </a:t>
            </a:r>
            <a:r>
              <a:rPr lang="sv-SE" sz="1600" b="0" i="0" u="none" strike="noStrike" dirty="0">
                <a:effectLst/>
                <a:latin typeface="Calibri" panose="020F0502020204030204" pitchFamily="34" charset="0"/>
                <a:cs typeface="Calibri" panose="020F0502020204030204" pitchFamily="34" charset="0"/>
              </a:rPr>
              <a:t>comme l'</a:t>
            </a:r>
            <a:r>
              <a:rPr lang="sv-SE" sz="1600" b="0" i="0" u="none" strike="noStrike" dirty="0" err="1">
                <a:effectLst/>
                <a:latin typeface="Calibri" panose="020F0502020204030204" pitchFamily="34" charset="0"/>
                <a:cs typeface="Calibri" panose="020F0502020204030204" pitchFamily="34" charset="0"/>
              </a:rPr>
              <a:t>intersection de quatre </a:t>
            </a:r>
            <a:r>
              <a:rPr lang="sv-SE" sz="1600" b="0" i="0" u="none" strike="noStrike" dirty="0">
                <a:effectLst/>
                <a:latin typeface="Calibri" panose="020F0502020204030204" pitchFamily="34" charset="0"/>
                <a:cs typeface="Calibri" panose="020F0502020204030204" pitchFamily="34" charset="0"/>
              </a:rPr>
              <a:t>éléments :</a:t>
            </a:r>
          </a:p>
          <a:p>
            <a:pPr algn="l" rtl="0"/>
            <a:br>
              <a:rPr lang="sv-SE" sz="1600" b="0" i="0" u="none" strike="noStrike" dirty="0">
                <a:effectLst/>
                <a:latin typeface="Calibri" panose="020F0502020204030204" pitchFamily="34" charset="0"/>
                <a:cs typeface="Calibri" panose="020F0502020204030204" pitchFamily="34" charset="0"/>
              </a:rPr>
            </a:br>
            <a:r>
              <a:rPr lang="sv-SE" sz="1600" i="0" u="none" strike="noStrike" dirty="0">
                <a:effectLst/>
                <a:latin typeface="Calibri" panose="020F0502020204030204" pitchFamily="34" charset="0"/>
                <a:cs typeface="Calibri" panose="020F0502020204030204" pitchFamily="34" charset="0"/>
              </a:rPr>
              <a:t>1. </a:t>
            </a:r>
            <a:r>
              <a:rPr lang="sv-SE" sz="1600" i="0" u="none" strike="noStrike" dirty="0" err="1">
                <a:effectLst/>
                <a:latin typeface="Calibri" panose="020F0502020204030204" pitchFamily="34" charset="0"/>
                <a:cs typeface="Calibri" panose="020F0502020204030204" pitchFamily="34" charset="0"/>
              </a:rPr>
              <a:t>Ce que </a:t>
            </a:r>
            <a:r>
              <a:rPr lang="sv-SE" sz="1600" i="0" u="none" strike="noStrike" dirty="0">
                <a:effectLst/>
                <a:latin typeface="Calibri" panose="020F0502020204030204" pitchFamily="34" charset="0"/>
                <a:cs typeface="Calibri" panose="020F0502020204030204" pitchFamily="34" charset="0"/>
              </a:rPr>
              <a:t>vous aimez (</a:t>
            </a:r>
            <a:r>
              <a:rPr lang="sv-SE" sz="1600" i="0" u="none" strike="noStrike" dirty="0" err="1">
                <a:effectLst/>
                <a:latin typeface="Calibri" panose="020F0502020204030204" pitchFamily="34" charset="0"/>
                <a:cs typeface="Calibri" panose="020F0502020204030204" pitchFamily="34" charset="0"/>
              </a:rPr>
              <a:t>votre </a:t>
            </a:r>
            <a:r>
              <a:rPr lang="sv-SE" sz="1600" i="0" u="none" strike="noStrike" dirty="0">
                <a:effectLst/>
                <a:latin typeface="Calibri" panose="020F0502020204030204" pitchFamily="34" charset="0"/>
                <a:cs typeface="Calibri" panose="020F0502020204030204" pitchFamily="34" charset="0"/>
              </a:rPr>
              <a:t>passion)</a:t>
            </a:r>
          </a:p>
          <a:p>
            <a:pPr algn="l" rtl="0"/>
            <a:r>
              <a:rPr lang="sv-SE" sz="1600" i="0" u="none" strike="noStrike" dirty="0">
                <a:effectLst/>
                <a:latin typeface="Calibri" panose="020F0502020204030204" pitchFamily="34" charset="0"/>
                <a:cs typeface="Calibri" panose="020F0502020204030204" pitchFamily="34" charset="0"/>
              </a:rPr>
              <a:t>2. </a:t>
            </a:r>
            <a:r>
              <a:rPr lang="sv-SE" sz="1600" i="0" u="none" strike="noStrike" dirty="0" err="1">
                <a:effectLst/>
                <a:latin typeface="Calibri" panose="020F0502020204030204" pitchFamily="34" charset="0"/>
                <a:cs typeface="Calibri" panose="020F0502020204030204" pitchFamily="34" charset="0"/>
              </a:rPr>
              <a:t>Ce que </a:t>
            </a:r>
            <a:r>
              <a:rPr lang="sv-SE" sz="1600" i="0" u="none" strike="noStrike" dirty="0">
                <a:effectLst/>
                <a:latin typeface="Calibri" panose="020F0502020204030204" pitchFamily="34" charset="0"/>
                <a:cs typeface="Calibri" panose="020F0502020204030204" pitchFamily="34" charset="0"/>
              </a:rPr>
              <a:t>vous savez faire (</a:t>
            </a:r>
            <a:r>
              <a:rPr lang="sv-SE" sz="1600" i="0" u="none" strike="noStrike" dirty="0" err="1">
                <a:effectLst/>
                <a:latin typeface="Calibri" panose="020F0502020204030204" pitchFamily="34" charset="0"/>
                <a:cs typeface="Calibri" panose="020F0502020204030204" pitchFamily="34" charset="0"/>
              </a:rPr>
              <a:t>votre vocation</a:t>
            </a:r>
            <a:r>
              <a:rPr lang="sv-SE" sz="1600" i="0" u="none" strike="noStrike" dirty="0">
                <a:effectLst/>
                <a:latin typeface="Calibri" panose="020F0502020204030204" pitchFamily="34" charset="0"/>
                <a:cs typeface="Calibri" panose="020F0502020204030204" pitchFamily="34" charset="0"/>
              </a:rPr>
              <a:t>)</a:t>
            </a:r>
          </a:p>
          <a:p>
            <a:pPr algn="l" rtl="0"/>
            <a:r>
              <a:rPr lang="sv-SE" sz="1600" i="0" u="none" strike="noStrike" dirty="0">
                <a:effectLst/>
                <a:latin typeface="Calibri" panose="020F0502020204030204" pitchFamily="34" charset="0"/>
                <a:cs typeface="Calibri" panose="020F0502020204030204" pitchFamily="34" charset="0"/>
              </a:rPr>
              <a:t>3. </a:t>
            </a:r>
            <a:r>
              <a:rPr lang="sv-SE" sz="1600" i="0" u="none" strike="noStrike" dirty="0" err="1">
                <a:effectLst/>
                <a:latin typeface="Calibri" panose="020F0502020204030204" pitchFamily="34" charset="0"/>
                <a:cs typeface="Calibri" panose="020F0502020204030204" pitchFamily="34" charset="0"/>
              </a:rPr>
              <a:t>Ce dont le monde a besoin </a:t>
            </a:r>
            <a:r>
              <a:rPr lang="sv-SE" sz="1600" i="0" u="none" strike="noStrike" dirty="0">
                <a:effectLst/>
                <a:latin typeface="Calibri" panose="020F0502020204030204" pitchFamily="34" charset="0"/>
                <a:cs typeface="Calibri" panose="020F0502020204030204" pitchFamily="34" charset="0"/>
              </a:rPr>
              <a:t>(</a:t>
            </a:r>
            <a:r>
              <a:rPr lang="sv-SE" sz="1600" i="0" u="none" strike="noStrike" dirty="0" err="1">
                <a:effectLst/>
                <a:latin typeface="Calibri" panose="020F0502020204030204" pitchFamily="34" charset="0"/>
                <a:cs typeface="Calibri" panose="020F0502020204030204" pitchFamily="34" charset="0"/>
              </a:rPr>
              <a:t>votre </a:t>
            </a:r>
            <a:r>
              <a:rPr lang="sv-SE" sz="1600" i="0" u="none" strike="noStrike" dirty="0">
                <a:effectLst/>
                <a:latin typeface="Calibri" panose="020F0502020204030204" pitchFamily="34" charset="0"/>
                <a:cs typeface="Calibri" panose="020F0502020204030204" pitchFamily="34" charset="0"/>
              </a:rPr>
              <a:t>mission)</a:t>
            </a:r>
          </a:p>
          <a:p>
            <a:pPr algn="l" rtl="0"/>
            <a:r>
              <a:rPr lang="sv-SE" sz="1600" i="0" u="none" strike="noStrike" dirty="0">
                <a:effectLst/>
                <a:latin typeface="Calibri" panose="020F0502020204030204" pitchFamily="34" charset="0"/>
                <a:cs typeface="Calibri" panose="020F0502020204030204" pitchFamily="34" charset="0"/>
              </a:rPr>
              <a:t>4. </a:t>
            </a:r>
            <a:r>
              <a:rPr lang="sv-SE" sz="1600" i="0" u="none" strike="noStrike" dirty="0" err="1">
                <a:effectLst/>
                <a:latin typeface="Calibri" panose="020F0502020204030204" pitchFamily="34" charset="0"/>
                <a:cs typeface="Calibri" panose="020F0502020204030204" pitchFamily="34" charset="0"/>
              </a:rPr>
              <a:t>Ce </a:t>
            </a:r>
            <a:r>
              <a:rPr lang="sv-SE" sz="1600" i="0" u="none" strike="noStrike" dirty="0">
                <a:effectLst/>
                <a:latin typeface="Calibri" panose="020F0502020204030204" pitchFamily="34" charset="0"/>
                <a:cs typeface="Calibri" panose="020F0502020204030204" pitchFamily="34" charset="0"/>
              </a:rPr>
              <a:t>pour quoi </a:t>
            </a:r>
            <a:r>
              <a:rPr lang="sv-SE" sz="1600" i="0" u="none" strike="noStrike" dirty="0" err="1">
                <a:effectLst/>
                <a:latin typeface="Calibri" panose="020F0502020204030204" pitchFamily="34" charset="0"/>
                <a:cs typeface="Calibri" panose="020F0502020204030204" pitchFamily="34" charset="0"/>
              </a:rPr>
              <a:t>vous pouvez </a:t>
            </a:r>
            <a:r>
              <a:rPr lang="sv-SE" sz="1600" i="0" u="none" strike="noStrike" dirty="0">
                <a:effectLst/>
                <a:latin typeface="Calibri" panose="020F0502020204030204" pitchFamily="34" charset="0"/>
                <a:cs typeface="Calibri" panose="020F0502020204030204" pitchFamily="34" charset="0"/>
              </a:rPr>
              <a:t>être </a:t>
            </a:r>
            <a:r>
              <a:rPr lang="sv-SE" sz="1600" i="0" u="none" strike="noStrike" dirty="0" err="1">
                <a:effectLst/>
                <a:latin typeface="Calibri" panose="020F0502020204030204" pitchFamily="34" charset="0"/>
                <a:cs typeface="Calibri" panose="020F0502020204030204" pitchFamily="34" charset="0"/>
              </a:rPr>
              <a:t>récompensé </a:t>
            </a:r>
            <a:r>
              <a:rPr lang="sv-SE" sz="1600" i="0" u="none" strike="noStrike" dirty="0">
                <a:effectLst/>
                <a:latin typeface="Calibri" panose="020F0502020204030204" pitchFamily="34" charset="0"/>
                <a:cs typeface="Calibri" panose="020F0502020204030204" pitchFamily="34" charset="0"/>
              </a:rPr>
              <a:t>(</a:t>
            </a:r>
            <a:r>
              <a:rPr lang="sv-SE" sz="1600" i="0" u="none" strike="noStrike" dirty="0" err="1">
                <a:effectLst/>
                <a:latin typeface="Calibri" panose="020F0502020204030204" pitchFamily="34" charset="0"/>
                <a:cs typeface="Calibri" panose="020F0502020204030204" pitchFamily="34" charset="0"/>
              </a:rPr>
              <a:t>votre </a:t>
            </a:r>
            <a:r>
              <a:rPr lang="sv-SE" sz="1600" i="0" u="none" strike="noStrike" dirty="0">
                <a:effectLst/>
                <a:latin typeface="Calibri" panose="020F0502020204030204" pitchFamily="34" charset="0"/>
                <a:cs typeface="Calibri" panose="020F0502020204030204" pitchFamily="34" charset="0"/>
              </a:rPr>
              <a:t>profession)</a:t>
            </a:r>
          </a:p>
          <a:p>
            <a:pPr algn="l"/>
            <a:br>
              <a:rPr lang="sv-SE" sz="1600" b="0" i="0" u="none" strike="noStrike" dirty="0">
                <a:effectLst/>
                <a:latin typeface="Calibri" panose="020F0502020204030204" pitchFamily="34" charset="0"/>
                <a:cs typeface="Calibri" panose="020F0502020204030204" pitchFamily="34" charset="0"/>
              </a:rPr>
            </a:br>
            <a:r>
              <a:rPr lang="sv-SE" sz="1600" b="1" i="0" u="none" strike="noStrike" dirty="0" err="1">
                <a:effectLst/>
                <a:latin typeface="Calibri" panose="020F0502020204030204" pitchFamily="34" charset="0"/>
                <a:cs typeface="Calibri" panose="020F0502020204030204" pitchFamily="34" charset="0"/>
              </a:rPr>
              <a:t>L</a:t>
            </a:r>
            <a:r>
              <a:rPr lang="sv-SE" sz="1600" b="0" i="0" u="none" strike="noStrike" dirty="0">
                <a:effectLst/>
                <a:latin typeface="Calibri" panose="020F0502020204030204" pitchFamily="34" charset="0"/>
                <a:cs typeface="Calibri" panose="020F0502020204030204" pitchFamily="34" charset="0"/>
              </a:rPr>
              <a:t>'</a:t>
            </a:r>
            <a:r>
              <a:rPr lang="sv-SE" sz="1600" b="1" i="0" u="none" strike="noStrike" dirty="0" err="1">
                <a:effectLst/>
                <a:latin typeface="Calibri" panose="020F0502020204030204" pitchFamily="34" charset="0"/>
                <a:cs typeface="Calibri" panose="020F0502020204030204" pitchFamily="34" charset="0"/>
              </a:rPr>
              <a:t>idée </a:t>
            </a:r>
            <a:r>
              <a:rPr lang="sv-SE" sz="1600" b="1" i="0" u="none" strike="noStrike" dirty="0">
                <a:effectLst/>
                <a:latin typeface="Calibri" panose="020F0502020204030204" pitchFamily="34" charset="0"/>
                <a:cs typeface="Calibri" panose="020F0502020204030204" pitchFamily="34" charset="0"/>
              </a:rPr>
              <a:t>est </a:t>
            </a:r>
            <a:r>
              <a:rPr lang="sv-SE" sz="1600" b="1" i="0" u="none" strike="noStrike" dirty="0" err="1">
                <a:effectLst/>
                <a:latin typeface="Calibri" panose="020F0502020204030204" pitchFamily="34" charset="0"/>
                <a:cs typeface="Calibri" panose="020F0502020204030204" pitchFamily="34" charset="0"/>
              </a:rPr>
              <a:t>qu'</a:t>
            </a:r>
            <a:r>
              <a:rPr lang="sv-SE" sz="1600" b="1" i="0" u="none" strike="noStrike" dirty="0">
                <a:effectLst/>
                <a:latin typeface="Calibri" panose="020F0502020204030204" pitchFamily="34" charset="0"/>
                <a:cs typeface="Calibri" panose="020F0502020204030204" pitchFamily="34" charset="0"/>
              </a:rPr>
              <a:t>en </a:t>
            </a:r>
            <a:r>
              <a:rPr lang="sv-SE" sz="1600" b="1" i="0" u="none" strike="noStrike" dirty="0" err="1">
                <a:effectLst/>
                <a:latin typeface="Calibri" panose="020F0502020204030204" pitchFamily="34" charset="0"/>
                <a:cs typeface="Calibri" panose="020F0502020204030204" pitchFamily="34" charset="0"/>
              </a:rPr>
              <a:t>trouvant </a:t>
            </a:r>
            <a:r>
              <a:rPr lang="sv-SE" sz="1600" b="1" i="0" u="none" strike="noStrike" dirty="0">
                <a:effectLst/>
                <a:latin typeface="Calibri" panose="020F0502020204030204" pitchFamily="34" charset="0"/>
                <a:cs typeface="Calibri" panose="020F0502020204030204" pitchFamily="34" charset="0"/>
              </a:rPr>
              <a:t>le </a:t>
            </a:r>
            <a:r>
              <a:rPr lang="sv-SE" sz="1600" b="1" i="0" u="none" strike="noStrike" dirty="0" err="1">
                <a:effectLst/>
                <a:latin typeface="Calibri" panose="020F0502020204030204" pitchFamily="34" charset="0"/>
                <a:cs typeface="Calibri" panose="020F0502020204030204" pitchFamily="34" charset="0"/>
              </a:rPr>
              <a:t>chevauchement entre ces quatre aspects</a:t>
            </a:r>
            <a:r>
              <a:rPr lang="sv-SE" sz="1600" b="1" i="0" u="none" strike="noStrike" dirty="0">
                <a:effectLst/>
                <a:latin typeface="Calibri" panose="020F0502020204030204" pitchFamily="34" charset="0"/>
                <a:cs typeface="Calibri" panose="020F0502020204030204" pitchFamily="34" charset="0"/>
              </a:rPr>
              <a:t>, </a:t>
            </a:r>
            <a:r>
              <a:rPr lang="sv-SE" sz="1600" b="1" i="0" u="none" strike="noStrike" dirty="0" err="1">
                <a:effectLst/>
                <a:latin typeface="Calibri" panose="020F0502020204030204" pitchFamily="34" charset="0"/>
                <a:cs typeface="Calibri" panose="020F0502020204030204" pitchFamily="34" charset="0"/>
              </a:rPr>
              <a:t>vous pouvez découvrir un but </a:t>
            </a:r>
            <a:r>
              <a:rPr lang="sv-SE" sz="1600" b="1" i="0" u="none" strike="noStrike" dirty="0">
                <a:effectLst/>
                <a:latin typeface="Calibri" panose="020F0502020204030204" pitchFamily="34" charset="0"/>
                <a:cs typeface="Calibri" panose="020F0502020204030204" pitchFamily="34" charset="0"/>
              </a:rPr>
              <a:t>et un épanouissement dans </a:t>
            </a:r>
            <a:r>
              <a:rPr lang="sv-SE" sz="1600" b="1" i="0" u="none" strike="noStrike" dirty="0" err="1">
                <a:effectLst/>
                <a:latin typeface="Calibri" panose="020F0502020204030204" pitchFamily="34" charset="0"/>
                <a:cs typeface="Calibri" panose="020F0502020204030204" pitchFamily="34" charset="0"/>
              </a:rPr>
              <a:t>votre vie</a:t>
            </a:r>
            <a:r>
              <a:rPr lang="sv-SE" sz="1600" b="1" i="0" u="none" strike="noStrike" dirty="0">
                <a:effectLst/>
                <a:latin typeface="Calibri" panose="020F0502020204030204" pitchFamily="34" charset="0"/>
                <a:cs typeface="Calibri" panose="020F0502020204030204" pitchFamily="34" charset="0"/>
              </a:rPr>
              <a:t>. </a:t>
            </a:r>
          </a:p>
          <a:p>
            <a:pPr algn="l"/>
            <a:endParaRPr lang="sv-SE" sz="1600" dirty="0">
              <a:latin typeface="Calibri" panose="020F0502020204030204" pitchFamily="34" charset="0"/>
              <a:cs typeface="Calibri" panose="020F0502020204030204" pitchFamily="34" charset="0"/>
            </a:endParaRPr>
          </a:p>
          <a:p>
            <a:pPr algn="l"/>
            <a:r>
              <a:rPr lang="sv-SE" sz="1600" b="0" i="0" u="none" strike="noStrike" dirty="0" err="1">
                <a:effectLst/>
                <a:latin typeface="Calibri" panose="020F0502020204030204" pitchFamily="34" charset="0"/>
                <a:cs typeface="Calibri" panose="020F0502020204030204" pitchFamily="34" charset="0"/>
              </a:rPr>
              <a:t>Il s'agit de trouver </a:t>
            </a:r>
            <a:r>
              <a:rPr lang="sv-SE" sz="1600" b="0" i="0" u="none" strike="noStrike" dirty="0">
                <a:effectLst/>
                <a:latin typeface="Calibri" panose="020F0502020204030204" pitchFamily="34" charset="0"/>
                <a:cs typeface="Calibri" panose="020F0502020204030204" pitchFamily="34" charset="0"/>
              </a:rPr>
              <a:t>un </a:t>
            </a:r>
            <a:r>
              <a:rPr lang="sv-SE" sz="1600" b="0" i="0" u="none" strike="noStrike" dirty="0" err="1">
                <a:effectLst/>
                <a:latin typeface="Calibri" panose="020F0502020204030204" pitchFamily="34" charset="0"/>
                <a:cs typeface="Calibri" panose="020F0502020204030204" pitchFamily="34" charset="0"/>
              </a:rPr>
              <a:t>équilibre entre ce que vous aimez</a:t>
            </a:r>
            <a:r>
              <a:rPr lang="sv-SE" sz="1600" b="0" i="0" u="none" strike="noStrike" dirty="0">
                <a:effectLst/>
                <a:latin typeface="Calibri" panose="020F0502020204030204" pitchFamily="34" charset="0"/>
                <a:cs typeface="Calibri" panose="020F0502020204030204" pitchFamily="34" charset="0"/>
              </a:rPr>
              <a:t>, ce </a:t>
            </a:r>
            <a:r>
              <a:rPr lang="sv-SE" sz="1600" b="0" i="0" u="none" strike="noStrike" dirty="0" err="1">
                <a:effectLst/>
                <a:latin typeface="Calibri" panose="020F0502020204030204" pitchFamily="34" charset="0"/>
                <a:cs typeface="Calibri" panose="020F0502020204030204" pitchFamily="34" charset="0"/>
              </a:rPr>
              <a:t>que </a:t>
            </a:r>
            <a:r>
              <a:rPr lang="sv-SE" sz="1600" b="0" i="0" u="none" strike="noStrike" dirty="0">
                <a:effectLst/>
                <a:latin typeface="Calibri" panose="020F0502020204030204" pitchFamily="34" charset="0"/>
                <a:cs typeface="Calibri" panose="020F0502020204030204" pitchFamily="34" charset="0"/>
              </a:rPr>
              <a:t>vous savez faire, </a:t>
            </a:r>
            <a:r>
              <a:rPr lang="sv-SE" sz="1600" b="0" i="0" u="none" strike="noStrike" dirty="0" err="1">
                <a:effectLst/>
                <a:latin typeface="Calibri" panose="020F0502020204030204" pitchFamily="34" charset="0"/>
                <a:cs typeface="Calibri" panose="020F0502020204030204" pitchFamily="34" charset="0"/>
              </a:rPr>
              <a:t>ce qui </a:t>
            </a:r>
            <a:r>
              <a:rPr lang="sv-SE" sz="1600" b="0" i="0" u="none" strike="noStrike" dirty="0">
                <a:effectLst/>
                <a:latin typeface="Calibri" panose="020F0502020204030204" pitchFamily="34" charset="0"/>
                <a:cs typeface="Calibri" panose="020F0502020204030204" pitchFamily="34" charset="0"/>
              </a:rPr>
              <a:t>a </a:t>
            </a:r>
            <a:r>
              <a:rPr lang="sv-SE" sz="1600" b="0" i="0" u="none" strike="noStrike" dirty="0" err="1">
                <a:effectLst/>
                <a:latin typeface="Calibri" panose="020F0502020204030204" pitchFamily="34" charset="0"/>
                <a:cs typeface="Calibri" panose="020F0502020204030204" pitchFamily="34" charset="0"/>
              </a:rPr>
              <a:t>un sens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vous </a:t>
            </a:r>
            <a:r>
              <a:rPr lang="sv-SE" sz="1600" b="0" i="0" u="none" strike="noStrike" dirty="0">
                <a:effectLst/>
                <a:latin typeface="Calibri" panose="020F0502020204030204" pitchFamily="34" charset="0"/>
                <a:cs typeface="Calibri" panose="020F0502020204030204" pitchFamily="34" charset="0"/>
              </a:rPr>
              <a:t>et pour </a:t>
            </a:r>
            <a:r>
              <a:rPr lang="sv-SE" sz="1600" b="0" i="0" u="none" strike="noStrike" dirty="0" err="1">
                <a:effectLst/>
                <a:latin typeface="Calibri" panose="020F0502020204030204" pitchFamily="34" charset="0"/>
                <a:cs typeface="Calibri" panose="020F0502020204030204" pitchFamily="34" charset="0"/>
              </a:rPr>
              <a:t>les autres</a:t>
            </a:r>
            <a:r>
              <a:rPr lang="sv-SE" sz="1600" b="0" i="0" u="none" strike="noStrike" dirty="0">
                <a:effectLst/>
                <a:latin typeface="Calibri" panose="020F0502020204030204" pitchFamily="34" charset="0"/>
                <a:cs typeface="Calibri" panose="020F0502020204030204" pitchFamily="34" charset="0"/>
              </a:rPr>
              <a:t>, et </a:t>
            </a:r>
            <a:r>
              <a:rPr lang="sv-SE" sz="1600" b="0" i="0" u="none" strike="noStrike" dirty="0" err="1">
                <a:effectLst/>
                <a:latin typeface="Calibri" panose="020F0502020204030204" pitchFamily="34" charset="0"/>
                <a:cs typeface="Calibri" panose="020F0502020204030204" pitchFamily="34" charset="0"/>
              </a:rPr>
              <a:t>ce qui peut vous soutenir financièrement</a:t>
            </a:r>
            <a:r>
              <a:rPr lang="sv-SE" sz="1600" b="0" i="0" u="none" strike="noStrike" dirty="0">
                <a:effectLst/>
                <a:latin typeface="Calibri" panose="020F0502020204030204" pitchFamily="34" charset="0"/>
                <a:cs typeface="Calibri" panose="020F0502020204030204" pitchFamily="34" charset="0"/>
              </a:rPr>
              <a:t>.</a:t>
            </a: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16F085C-0A67-92C3-F348-4FE530922923}"/>
              </a:ext>
            </a:extLst>
          </p:cNvPr>
          <p:cNvSpPr>
            <a:spLocks noGrp="1"/>
          </p:cNvSpPr>
          <p:nvPr>
            <p:ph type="body" sz="quarter" idx="46"/>
          </p:nvPr>
        </p:nvSpPr>
        <p:spPr/>
        <p:txBody>
          <a:bodyPr>
            <a:normAutofit/>
          </a:bodyPr>
          <a:lstStyle/>
          <a:p>
            <a:r>
              <a:rPr lang="en-GB" dirty="0"/>
              <a:t>Définition d'Ikigai</a:t>
            </a:r>
          </a:p>
        </p:txBody>
      </p:sp>
      <p:sp>
        <p:nvSpPr>
          <p:cNvPr id="4" name="Text Placeholder 3">
            <a:extLst>
              <a:ext uri="{FF2B5EF4-FFF2-40B4-BE49-F238E27FC236}">
                <a16:creationId xmlns:a16="http://schemas.microsoft.com/office/drawing/2014/main" id="{B6CC7EF1-F567-77A0-46E6-478F00F9165D}"/>
              </a:ext>
            </a:extLst>
          </p:cNvPr>
          <p:cNvSpPr>
            <a:spLocks noGrp="1"/>
          </p:cNvSpPr>
          <p:nvPr>
            <p:ph type="body" sz="quarter" idx="47"/>
          </p:nvPr>
        </p:nvSpPr>
        <p:spPr/>
        <p:txBody>
          <a:bodyPr>
            <a:normAutofit fontScale="85000" lnSpcReduction="10000"/>
          </a:bodyPr>
          <a:lstStyle/>
          <a:p>
            <a:r>
              <a:rPr lang="en-US" dirty="0"/>
              <a:t>2A </a:t>
            </a:r>
            <a:r>
              <a:rPr lang="en-US" sz="2800" dirty="0"/>
              <a:t>Ikigai et </a:t>
            </a:r>
            <a:r>
              <a:rPr lang="en-US" dirty="0" err="1"/>
              <a:t>évolution</a:t>
            </a:r>
            <a:r>
              <a:rPr lang="en-US" dirty="0"/>
              <a:t> de </a:t>
            </a:r>
            <a:r>
              <a:rPr lang="en-US" dirty="0" err="1"/>
              <a:t>carrière</a:t>
            </a:r>
            <a:endParaRPr lang="en-US" sz="2800" dirty="0"/>
          </a:p>
        </p:txBody>
      </p:sp>
    </p:spTree>
    <p:extLst>
      <p:ext uri="{BB962C8B-B14F-4D97-AF65-F5344CB8AC3E}">
        <p14:creationId xmlns:p14="http://schemas.microsoft.com/office/powerpoint/2010/main" val="2442773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DA17D8-72BA-419D-17AB-3C12A98D14B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0C727C-01B4-C9ED-8B12-471B974474CA}"/>
              </a:ext>
            </a:extLst>
          </p:cNvPr>
          <p:cNvSpPr>
            <a:spLocks noGrp="1"/>
          </p:cNvSpPr>
          <p:nvPr>
            <p:ph type="sldNum" sz="quarter" idx="4"/>
          </p:nvPr>
        </p:nvSpPr>
        <p:spPr/>
        <p:txBody>
          <a:bodyPr/>
          <a:lstStyle/>
          <a:p>
            <a:fld id="{CB2079F2-58AF-ED44-82D7-E04B2F6FD686}" type="slidenum">
              <a:rPr lang="en-US" smtClean="0"/>
              <a:t>13</a:t>
            </a:fld>
            <a:endParaRPr lang="en-US" dirty="0"/>
          </a:p>
        </p:txBody>
      </p:sp>
      <p:sp>
        <p:nvSpPr>
          <p:cNvPr id="5" name="Text Placeholder 4">
            <a:extLst>
              <a:ext uri="{FF2B5EF4-FFF2-40B4-BE49-F238E27FC236}">
                <a16:creationId xmlns:a16="http://schemas.microsoft.com/office/drawing/2014/main" id="{FBC48BAE-1DCB-BBDF-C26A-6AB98312C44E}"/>
              </a:ext>
            </a:extLst>
          </p:cNvPr>
          <p:cNvSpPr>
            <a:spLocks noGrp="1"/>
          </p:cNvSpPr>
          <p:nvPr>
            <p:ph type="body" sz="quarter" idx="32"/>
          </p:nvPr>
        </p:nvSpPr>
        <p:spPr/>
        <p:txBody>
          <a:bodyPr numCol="1"/>
          <a:lstStyle/>
          <a:p>
            <a:pPr algn="l" rtl="0"/>
            <a:r>
              <a:rPr lang="sv-SE" sz="1600" b="0" i="0" u="none" strike="noStrike" dirty="0" err="1">
                <a:effectLst/>
                <a:latin typeface="Calibri" panose="020F0502020204030204" pitchFamily="34" charset="0"/>
                <a:cs typeface="Calibri" panose="020F0502020204030204" pitchFamily="34" charset="0"/>
              </a:rPr>
              <a:t>Le concept de l'Ikigai </a:t>
            </a:r>
            <a:r>
              <a:rPr lang="sv-SE" sz="1600" b="0" i="0" u="none" strike="noStrike" dirty="0">
                <a:effectLst/>
                <a:latin typeface="Calibri" panose="020F0502020204030204" pitchFamily="34" charset="0"/>
                <a:cs typeface="Calibri" panose="020F0502020204030204" pitchFamily="34" charset="0"/>
              </a:rPr>
              <a:t>consiste à </a:t>
            </a:r>
            <a:r>
              <a:rPr lang="sv-SE" sz="1600" b="0" i="0" u="none" strike="noStrike" dirty="0" err="1">
                <a:effectLst/>
                <a:latin typeface="Calibri" panose="020F0502020204030204" pitchFamily="34" charset="0"/>
                <a:cs typeface="Calibri" panose="020F0502020204030204" pitchFamily="34" charset="0"/>
              </a:rPr>
              <a:t>aider les individus à identifier </a:t>
            </a:r>
            <a:r>
              <a:rPr lang="sv-SE" sz="1600" b="0" i="0" u="none" strike="noStrike" dirty="0">
                <a:effectLst/>
                <a:latin typeface="Calibri" panose="020F0502020204030204" pitchFamily="34" charset="0"/>
                <a:cs typeface="Calibri" panose="020F0502020204030204" pitchFamily="34" charset="0"/>
              </a:rPr>
              <a:t>et à </a:t>
            </a:r>
            <a:r>
              <a:rPr lang="sv-SE" sz="1600" b="0" i="0" u="none" strike="noStrike" dirty="0" err="1">
                <a:effectLst/>
                <a:latin typeface="Calibri" panose="020F0502020204030204" pitchFamily="34" charset="0"/>
                <a:cs typeface="Calibri" panose="020F0502020204030204" pitchFamily="34" charset="0"/>
              </a:rPr>
              <a:t>poursuivre </a:t>
            </a:r>
            <a:r>
              <a:rPr lang="sv-SE" sz="1600" b="0" i="0" u="none" strike="noStrike" dirty="0">
                <a:effectLst/>
                <a:latin typeface="Calibri" panose="020F0502020204030204" pitchFamily="34" charset="0"/>
                <a:cs typeface="Calibri" panose="020F0502020204030204" pitchFamily="34" charset="0"/>
              </a:rPr>
              <a:t>une </a:t>
            </a:r>
            <a:r>
              <a:rPr lang="sv-SE" sz="1600" b="0" i="0" u="none" strike="noStrike" dirty="0" err="1">
                <a:effectLst/>
                <a:latin typeface="Calibri" panose="020F0502020204030204" pitchFamily="34" charset="0"/>
                <a:cs typeface="Calibri" panose="020F0502020204030204" pitchFamily="34" charset="0"/>
              </a:rPr>
              <a:t>vie satisfaisante </a:t>
            </a:r>
            <a:r>
              <a:rPr lang="sv-SE" sz="1600" b="0" i="0" u="none" strike="noStrike" dirty="0">
                <a:effectLst/>
                <a:latin typeface="Calibri" panose="020F0502020204030204" pitchFamily="34" charset="0"/>
                <a:cs typeface="Calibri" panose="020F0502020204030204" pitchFamily="34" charset="0"/>
              </a:rPr>
              <a:t>et utile. </a:t>
            </a:r>
            <a:r>
              <a:rPr lang="sv-SE" sz="1600" b="0" i="0" u="none" strike="noStrike" dirty="0" err="1">
                <a:effectLst/>
                <a:latin typeface="Calibri" panose="020F0502020204030204" pitchFamily="34" charset="0"/>
                <a:cs typeface="Calibri" panose="020F0502020204030204" pitchFamily="34" charset="0"/>
              </a:rPr>
              <a:t>Voici comment cela fonctionne généralement </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a:effectLst/>
                <a:latin typeface="Calibri" panose="020F0502020204030204" pitchFamily="34" charset="0"/>
                <a:cs typeface="Calibri" panose="020F0502020204030204" pitchFamily="34" charset="0"/>
              </a:rPr>
              <a:t>1. </a:t>
            </a:r>
            <a:r>
              <a:rPr lang="sv-SE" sz="1600" b="1" i="0" u="none" strike="noStrike" dirty="0" err="1">
                <a:effectLst/>
                <a:latin typeface="Calibri" panose="020F0502020204030204" pitchFamily="34" charset="0"/>
                <a:cs typeface="Calibri" panose="020F0502020204030204" pitchFamily="34" charset="0"/>
              </a:rPr>
              <a:t>Identifiez vos </a:t>
            </a:r>
            <a:r>
              <a:rPr lang="sv-SE" sz="1600" b="1" i="0" u="none" strike="noStrike" dirty="0">
                <a:effectLst/>
                <a:latin typeface="Calibri" panose="020F0502020204030204" pitchFamily="34" charset="0"/>
                <a:cs typeface="Calibri" panose="020F0502020204030204" pitchFamily="34" charset="0"/>
              </a:rPr>
              <a:t>passions : </a:t>
            </a:r>
            <a:r>
              <a:rPr lang="sv-SE" sz="1600" b="0" i="0" u="none" strike="noStrike" dirty="0" err="1">
                <a:effectLst/>
                <a:latin typeface="Calibri" panose="020F0502020204030204" pitchFamily="34" charset="0"/>
                <a:cs typeface="Calibri" panose="020F0502020204030204" pitchFamily="34" charset="0"/>
              </a:rPr>
              <a:t>Réfléchissez </a:t>
            </a:r>
            <a:r>
              <a:rPr lang="sv-SE" sz="1600" b="0" i="0" u="none" strike="noStrike" dirty="0">
                <a:effectLst/>
                <a:latin typeface="Calibri" panose="020F0502020204030204" pitchFamily="34" charset="0"/>
                <a:cs typeface="Calibri" panose="020F0502020204030204" pitchFamily="34" charset="0"/>
              </a:rPr>
              <a:t>aux </a:t>
            </a:r>
            <a:r>
              <a:rPr lang="sv-SE" sz="1600" b="0" i="0" u="none" strike="noStrike" dirty="0" err="1">
                <a:effectLst/>
                <a:latin typeface="Calibri" panose="020F0502020204030204" pitchFamily="34" charset="0"/>
                <a:cs typeface="Calibri" panose="020F0502020204030204" pitchFamily="34" charset="0"/>
              </a:rPr>
              <a:t>activités qui vous procurent de la joie</a:t>
            </a:r>
            <a:r>
              <a:rPr lang="sv-SE" sz="1600" b="0" i="0" u="none" strike="noStrike" dirty="0">
                <a:effectLst/>
                <a:latin typeface="Calibri" panose="020F0502020204030204" pitchFamily="34" charset="0"/>
                <a:cs typeface="Calibri" panose="020F0502020204030204" pitchFamily="34" charset="0"/>
              </a:rPr>
              <a:t>, de l'épanouissement et un </a:t>
            </a:r>
            <a:r>
              <a:rPr lang="sv-SE" sz="1600" b="0" i="0" u="none" strike="noStrike" dirty="0" err="1">
                <a:effectLst/>
                <a:latin typeface="Calibri" panose="020F0502020204030204" pitchFamily="34" charset="0"/>
                <a:cs typeface="Calibri" panose="020F0502020204030204" pitchFamily="34" charset="0"/>
              </a:rPr>
              <a:t>sentiment</a:t>
            </a:r>
            <a:r>
              <a:rPr lang="sv-SE" sz="1600" b="0" i="0" u="none" strike="noStrike" dirty="0">
                <a:effectLst/>
                <a:latin typeface="Calibri" panose="020F0502020204030204" pitchFamily="34" charset="0"/>
                <a:cs typeface="Calibri" panose="020F0502020204030204" pitchFamily="34" charset="0"/>
              </a:rPr>
              <a:t> de </a:t>
            </a:r>
            <a:r>
              <a:rPr lang="sv-SE" sz="1600" b="0" i="0" u="none" strike="noStrike" dirty="0" err="1">
                <a:effectLst/>
                <a:latin typeface="Calibri" panose="020F0502020204030204" pitchFamily="34" charset="0"/>
                <a:cs typeface="Calibri" panose="020F0502020204030204" pitchFamily="34" charset="0"/>
              </a:rPr>
              <a:t>satisfaction</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 peut </a:t>
            </a:r>
            <a:r>
              <a:rPr lang="sv-SE" sz="1600" b="0" i="0" u="none" strike="noStrike" dirty="0">
                <a:effectLst/>
                <a:latin typeface="Calibri" panose="020F0502020204030204" pitchFamily="34" charset="0"/>
                <a:cs typeface="Calibri" panose="020F0502020204030204" pitchFamily="34" charset="0"/>
              </a:rPr>
              <a:t>s'agir de </a:t>
            </a:r>
            <a:r>
              <a:rPr lang="sv-SE" sz="1600" b="0" i="0" u="none" strike="noStrike" dirty="0" err="1">
                <a:effectLst/>
                <a:latin typeface="Calibri" panose="020F0502020204030204" pitchFamily="34" charset="0"/>
                <a:cs typeface="Calibri" panose="020F0502020204030204" pitchFamily="34" charset="0"/>
              </a:rPr>
              <a:t>passe-temps</a:t>
            </a:r>
            <a:r>
              <a:rPr lang="sv-SE" sz="1600" b="0" i="0" u="none" strike="noStrike" dirty="0">
                <a:effectLst/>
                <a:latin typeface="Calibri" panose="020F0502020204030204" pitchFamily="34" charset="0"/>
                <a:cs typeface="Calibri" panose="020F0502020204030204" pitchFamily="34" charset="0"/>
              </a:rPr>
              <a:t>, de centres d'intérêt ou de </a:t>
            </a:r>
            <a:r>
              <a:rPr lang="sv-SE" sz="1600" b="0" i="0" u="none" strike="noStrike" dirty="0" err="1">
                <a:effectLst/>
                <a:latin typeface="Calibri" panose="020F0502020204030204" pitchFamily="34" charset="0"/>
                <a:cs typeface="Calibri" panose="020F0502020204030204" pitchFamily="34" charset="0"/>
              </a:rPr>
              <a:t>tout ce qui vous passionne</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a:effectLst/>
                <a:latin typeface="Calibri" panose="020F0502020204030204" pitchFamily="34" charset="0"/>
                <a:cs typeface="Calibri" panose="020F0502020204030204" pitchFamily="34" charset="0"/>
              </a:rPr>
              <a:t>2. </a:t>
            </a:r>
            <a:r>
              <a:rPr lang="sv-SE" sz="1600" b="1" i="0" u="none" strike="noStrike" dirty="0" err="1">
                <a:effectLst/>
                <a:latin typeface="Calibri" panose="020F0502020204030204" pitchFamily="34" charset="0"/>
                <a:cs typeface="Calibri" panose="020F0502020204030204" pitchFamily="34" charset="0"/>
              </a:rPr>
              <a:t>Reconnaissez vos </a:t>
            </a:r>
            <a:r>
              <a:rPr lang="sv-SE" sz="1600" b="1" i="0" u="none" strike="noStrike" dirty="0">
                <a:effectLst/>
                <a:latin typeface="Calibri" panose="020F0502020204030204" pitchFamily="34" charset="0"/>
                <a:cs typeface="Calibri" panose="020F0502020204030204" pitchFamily="34" charset="0"/>
              </a:rPr>
              <a:t>talents et vos </a:t>
            </a:r>
            <a:r>
              <a:rPr lang="sv-SE" sz="1600" b="1" i="0" u="none" strike="noStrike" dirty="0" err="1">
                <a:effectLst/>
                <a:latin typeface="Calibri" panose="020F0502020204030204" pitchFamily="34" charset="0"/>
                <a:cs typeface="Calibri" panose="020F0502020204030204" pitchFamily="34" charset="0"/>
              </a:rPr>
              <a:t>points forts </a:t>
            </a:r>
            <a:r>
              <a:rPr lang="sv-SE" sz="1600" b="1"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faites </a:t>
            </a:r>
            <a:r>
              <a:rPr lang="sv-SE" sz="1600" b="0" i="0" u="none" strike="noStrike" dirty="0">
                <a:effectLst/>
                <a:latin typeface="Calibri" panose="020F0502020204030204" pitchFamily="34" charset="0"/>
                <a:cs typeface="Calibri" panose="020F0502020204030204" pitchFamily="34" charset="0"/>
              </a:rPr>
              <a:t>le point </a:t>
            </a:r>
            <a:r>
              <a:rPr lang="sv-SE" sz="1600" b="0" i="0" u="none" strike="noStrike" dirty="0" err="1">
                <a:effectLst/>
                <a:latin typeface="Calibri" panose="020F0502020204030204" pitchFamily="34" charset="0"/>
                <a:cs typeface="Calibri" panose="020F0502020204030204" pitchFamily="34" charset="0"/>
              </a:rPr>
              <a:t>sur vos compétences</a:t>
            </a:r>
            <a:r>
              <a:rPr lang="sv-SE" sz="1600" b="0" i="0" u="none" strike="noStrike" dirty="0">
                <a:effectLst/>
                <a:latin typeface="Calibri" panose="020F0502020204030204" pitchFamily="34" charset="0"/>
                <a:cs typeface="Calibri" panose="020F0502020204030204" pitchFamily="34" charset="0"/>
              </a:rPr>
              <a:t>, vos </a:t>
            </a:r>
            <a:r>
              <a:rPr lang="sv-SE" sz="1600" b="0" i="0" u="none" strike="noStrike" dirty="0" err="1">
                <a:effectLst/>
                <a:latin typeface="Calibri" panose="020F0502020204030204" pitchFamily="34" charset="0"/>
                <a:cs typeface="Calibri" panose="020F0502020204030204" pitchFamily="34" charset="0"/>
              </a:rPr>
              <a:t>capacités </a:t>
            </a:r>
            <a:r>
              <a:rPr lang="sv-SE" sz="1600" b="0" i="0" u="none" strike="noStrike" dirty="0">
                <a:effectLst/>
                <a:latin typeface="Calibri" panose="020F0502020204030204" pitchFamily="34" charset="0"/>
                <a:cs typeface="Calibri" panose="020F0502020204030204" pitchFamily="34" charset="0"/>
              </a:rPr>
              <a:t>et vos talents </a:t>
            </a:r>
            <a:r>
              <a:rPr lang="sv-SE" sz="1600" b="0" i="0" u="none" strike="noStrike" dirty="0" err="1">
                <a:effectLst/>
                <a:latin typeface="Calibri" panose="020F0502020204030204" pitchFamily="34" charset="0"/>
                <a:cs typeface="Calibri" panose="020F0502020204030204" pitchFamily="34" charset="0"/>
              </a:rPr>
              <a:t>naturels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Réfléchissez à ce en quoi vous excellez </a:t>
            </a:r>
            <a:r>
              <a:rPr lang="sv-SE" sz="1600" b="0" i="0" u="none" strike="noStrike" dirty="0">
                <a:effectLst/>
                <a:latin typeface="Calibri" panose="020F0502020204030204" pitchFamily="34" charset="0"/>
                <a:cs typeface="Calibri" panose="020F0502020204030204" pitchFamily="34" charset="0"/>
              </a:rPr>
              <a:t>et à </a:t>
            </a:r>
            <a:r>
              <a:rPr lang="sv-SE" sz="1600" b="0" i="0" u="none" strike="noStrike" dirty="0" err="1">
                <a:effectLst/>
                <a:latin typeface="Calibri" panose="020F0502020204030204" pitchFamily="34" charset="0"/>
                <a:cs typeface="Calibri" panose="020F0502020204030204" pitchFamily="34" charset="0"/>
              </a:rPr>
              <a:t>ce qui vous vient facilement</a:t>
            </a:r>
            <a:r>
              <a:rPr lang="sv-SE" sz="1600" b="0" i="0" u="none" strike="noStrike" dirty="0">
                <a:effectLst/>
                <a:latin typeface="Calibri" panose="020F0502020204030204" pitchFamily="34" charset="0"/>
                <a:cs typeface="Calibri" panose="020F0502020204030204" pitchFamily="34" charset="0"/>
              </a:rPr>
              <a:t>.</a:t>
            </a:r>
          </a:p>
          <a:p>
            <a:pPr algn="l" rtl="0"/>
            <a:endParaRPr lang="sv-SE" sz="1600" b="0" i="0" u="none" strike="noStrike" dirty="0">
              <a:effectLst/>
              <a:latin typeface="Calibri" panose="020F0502020204030204" pitchFamily="34" charset="0"/>
              <a:cs typeface="Calibri" panose="020F0502020204030204" pitchFamily="34" charset="0"/>
            </a:endParaRPr>
          </a:p>
          <a:p>
            <a:pPr algn="l"/>
            <a:r>
              <a:rPr lang="sv-SE" sz="1600" b="0" i="0" u="none" strike="noStrike" dirty="0">
                <a:effectLst/>
                <a:latin typeface="Calibri" panose="020F0502020204030204" pitchFamily="34" charset="0"/>
                <a:cs typeface="Calibri" panose="020F0502020204030204" pitchFamily="34" charset="0"/>
              </a:rPr>
              <a:t>3. </a:t>
            </a:r>
            <a:r>
              <a:rPr lang="sv-SE" sz="1600" b="1" i="0" u="none" strike="noStrike" dirty="0">
                <a:effectLst/>
                <a:latin typeface="Calibri" panose="020F0502020204030204" pitchFamily="34" charset="0"/>
                <a:cs typeface="Calibri" panose="020F0502020204030204" pitchFamily="34" charset="0"/>
              </a:rPr>
              <a:t>Comprendre les </a:t>
            </a:r>
            <a:r>
              <a:rPr lang="sv-SE" sz="1600" b="1" i="0" u="none" strike="noStrike" dirty="0" err="1">
                <a:effectLst/>
                <a:latin typeface="Calibri" panose="020F0502020204030204" pitchFamily="34" charset="0"/>
                <a:cs typeface="Calibri" panose="020F0502020204030204" pitchFamily="34" charset="0"/>
              </a:rPr>
              <a:t>besoins </a:t>
            </a:r>
            <a:r>
              <a:rPr lang="sv-SE" sz="1600" b="1" i="0" u="none" strike="noStrike" dirty="0">
                <a:effectLst/>
                <a:latin typeface="Calibri" panose="020F0502020204030204" pitchFamily="34" charset="0"/>
                <a:cs typeface="Calibri" panose="020F0502020204030204" pitchFamily="34" charset="0"/>
              </a:rPr>
              <a:t>du </a:t>
            </a:r>
            <a:r>
              <a:rPr lang="sv-SE" sz="1600" b="1" i="0" u="none" strike="noStrike" dirty="0" err="1">
                <a:effectLst/>
                <a:latin typeface="Calibri" panose="020F0502020204030204" pitchFamily="34" charset="0"/>
                <a:cs typeface="Calibri" panose="020F0502020204030204" pitchFamily="34" charset="0"/>
              </a:rPr>
              <a:t>monde </a:t>
            </a:r>
            <a:r>
              <a:rPr lang="sv-SE" sz="1600" b="1"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Explorez </a:t>
            </a:r>
            <a:r>
              <a:rPr lang="sv-SE" sz="1600" b="0" i="0" u="none" strike="noStrike" dirty="0">
                <a:effectLst/>
                <a:latin typeface="Calibri" panose="020F0502020204030204" pitchFamily="34" charset="0"/>
                <a:cs typeface="Calibri" panose="020F0502020204030204" pitchFamily="34" charset="0"/>
              </a:rPr>
              <a:t>les problèmes, les </a:t>
            </a:r>
            <a:r>
              <a:rPr lang="sv-SE" sz="1600" b="0" i="0" u="none" strike="noStrike" dirty="0" err="1">
                <a:effectLst/>
                <a:latin typeface="Calibri" panose="020F0502020204030204" pitchFamily="34" charset="0"/>
                <a:cs typeface="Calibri" panose="020F0502020204030204" pitchFamily="34" charset="0"/>
              </a:rPr>
              <a:t>défis </a:t>
            </a:r>
            <a:r>
              <a:rPr lang="sv-SE" sz="1600" b="0" i="0" u="none" strike="noStrike" dirty="0">
                <a:effectLst/>
                <a:latin typeface="Calibri" panose="020F0502020204030204" pitchFamily="34" charset="0"/>
                <a:cs typeface="Calibri" panose="020F0502020204030204" pitchFamily="34" charset="0"/>
              </a:rPr>
              <a:t>ou les </a:t>
            </a:r>
            <a:r>
              <a:rPr lang="sv-SE" sz="1600" b="0" i="0" u="none" strike="noStrike" dirty="0" err="1">
                <a:effectLst/>
                <a:latin typeface="Calibri" panose="020F0502020204030204" pitchFamily="34" charset="0"/>
                <a:cs typeface="Calibri" panose="020F0502020204030204" pitchFamily="34" charset="0"/>
              </a:rPr>
              <a:t>besoins de votre communauté </a:t>
            </a:r>
            <a:r>
              <a:rPr lang="sv-SE" sz="1600" b="0" i="0" u="none" strike="noStrike" dirty="0">
                <a:effectLst/>
                <a:latin typeface="Calibri" panose="020F0502020204030204" pitchFamily="34" charset="0"/>
                <a:cs typeface="Calibri" panose="020F0502020204030204" pitchFamily="34" charset="0"/>
              </a:rPr>
              <a:t>ou de votre </a:t>
            </a:r>
            <a:r>
              <a:rPr lang="sv-SE" sz="1600" b="0" i="0" u="none" strike="noStrike" dirty="0" err="1">
                <a:effectLst/>
                <a:latin typeface="Calibri" panose="020F0502020204030204" pitchFamily="34" charset="0"/>
                <a:cs typeface="Calibri" panose="020F0502020204030204" pitchFamily="34" charset="0"/>
              </a:rPr>
              <a:t>société qui vous touchent</a:t>
            </a:r>
            <a:r>
              <a:rPr lang="sv-SE" sz="1600" b="0" i="0" u="none" strike="noStrike" dirty="0">
                <a:effectLst/>
                <a:latin typeface="Calibri" panose="020F0502020204030204" pitchFamily="34" charset="0"/>
                <a:cs typeface="Calibri" panose="020F0502020204030204" pitchFamily="34" charset="0"/>
              </a:rPr>
              <a:t>. Réfléchissez </a:t>
            </a:r>
            <a:r>
              <a:rPr lang="sv-SE" sz="1600" b="0" i="0" u="none" strike="noStrike" dirty="0" err="1">
                <a:effectLst/>
                <a:latin typeface="Calibri" panose="020F0502020204030204" pitchFamily="34" charset="0"/>
                <a:cs typeface="Calibri" panose="020F0502020204030204" pitchFamily="34" charset="0"/>
              </a:rPr>
              <a:t>à la manière dont vous pouvez contribuer positivement </a:t>
            </a:r>
            <a:r>
              <a:rPr lang="sv-SE" sz="1600" b="0" i="0" u="none" strike="noStrike" dirty="0">
                <a:effectLst/>
                <a:latin typeface="Calibri" panose="020F0502020204030204" pitchFamily="34" charset="0"/>
                <a:cs typeface="Calibri" panose="020F0502020204030204" pitchFamily="34" charset="0"/>
              </a:rPr>
              <a:t>à </a:t>
            </a:r>
            <a:r>
              <a:rPr lang="sv-SE" sz="1600" b="0" i="0" u="none" strike="noStrike" dirty="0" err="1">
                <a:effectLst/>
                <a:latin typeface="Calibri" panose="020F0502020204030204" pitchFamily="34" charset="0"/>
                <a:cs typeface="Calibri" panose="020F0502020204030204" pitchFamily="34" charset="0"/>
              </a:rPr>
              <a:t>répondre à ces besoins</a:t>
            </a:r>
            <a:r>
              <a:rPr lang="sv-SE" sz="1600" b="0" i="0" u="none" strike="noStrike" dirty="0">
                <a:effectLst/>
                <a:latin typeface="Calibri" panose="020F0502020204030204" pitchFamily="34" charset="0"/>
                <a:cs typeface="Calibri" panose="020F0502020204030204" pitchFamily="34" charset="0"/>
              </a:rPr>
              <a:t>.</a:t>
            </a:r>
            <a:endParaRPr lang="en-GB" sz="1600" dirty="0">
              <a:latin typeface="Calibri" panose="020F0502020204030204" pitchFamily="34" charset="0"/>
              <a:cs typeface="Calibri" panose="020F0502020204030204" pitchFamily="34" charset="0"/>
            </a:endParaRPr>
          </a:p>
          <a:p>
            <a:pPr algn="l" rtl="0"/>
            <a:endParaRPr lang="sv-SE" sz="1600" dirty="0">
              <a:latin typeface="Calibri" panose="020F0502020204030204" pitchFamily="34" charset="0"/>
              <a:cs typeface="Calibri" panose="020F0502020204030204" pitchFamily="34" charset="0"/>
            </a:endParaRPr>
          </a:p>
          <a:p>
            <a:pPr algn="l" rtl="0"/>
            <a:r>
              <a:rPr lang="sv-SE" sz="1600" b="0" i="0" u="none" strike="noStrike" dirty="0">
                <a:effectLst/>
                <a:latin typeface="Calibri" panose="020F0502020204030204" pitchFamily="34" charset="0"/>
                <a:cs typeface="Calibri" panose="020F0502020204030204" pitchFamily="34" charset="0"/>
              </a:rPr>
              <a:t>4. </a:t>
            </a:r>
            <a:r>
              <a:rPr lang="sv-SE" sz="1600" b="1" i="0" u="none" strike="noStrike" dirty="0" err="1">
                <a:effectLst/>
                <a:latin typeface="Calibri" panose="020F0502020204030204" pitchFamily="34" charset="0"/>
                <a:cs typeface="Calibri" panose="020F0502020204030204" pitchFamily="34" charset="0"/>
              </a:rPr>
              <a:t>Réfléchissez à ce </a:t>
            </a:r>
            <a:r>
              <a:rPr lang="sv-SE" sz="1600" b="1" i="0" u="none" strike="noStrike" dirty="0">
                <a:effectLst/>
                <a:latin typeface="Calibri" panose="020F0502020204030204" pitchFamily="34" charset="0"/>
                <a:cs typeface="Calibri" panose="020F0502020204030204" pitchFamily="34" charset="0"/>
              </a:rPr>
              <a:t>pour </a:t>
            </a:r>
            <a:r>
              <a:rPr lang="sv-SE" sz="1600" b="1" i="0" u="none" strike="noStrike" dirty="0" err="1">
                <a:effectLst/>
                <a:latin typeface="Calibri" panose="020F0502020204030204" pitchFamily="34" charset="0"/>
                <a:cs typeface="Calibri" panose="020F0502020204030204" pitchFamily="34" charset="0"/>
              </a:rPr>
              <a:t>quoi vous pouvez </a:t>
            </a:r>
            <a:r>
              <a:rPr lang="sv-SE" sz="1600" b="1" i="0" u="none" strike="noStrike" dirty="0">
                <a:effectLst/>
                <a:latin typeface="Calibri" panose="020F0502020204030204" pitchFamily="34" charset="0"/>
                <a:cs typeface="Calibri" panose="020F0502020204030204" pitchFamily="34" charset="0"/>
              </a:rPr>
              <a:t>être </a:t>
            </a:r>
            <a:r>
              <a:rPr lang="sv-SE" sz="1600" b="1" i="0" u="none" strike="noStrike" dirty="0" err="1">
                <a:effectLst/>
                <a:latin typeface="Calibri" panose="020F0502020204030204" pitchFamily="34" charset="0"/>
                <a:cs typeface="Calibri" panose="020F0502020204030204" pitchFamily="34" charset="0"/>
              </a:rPr>
              <a:t>récompensé </a:t>
            </a:r>
            <a:r>
              <a:rPr lang="sv-SE" sz="1600" b="1"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Évaluez </a:t>
            </a:r>
            <a:r>
              <a:rPr lang="sv-SE" sz="1600" b="0" i="0" u="none" strike="noStrike" dirty="0">
                <a:effectLst/>
                <a:latin typeface="Calibri" panose="020F0502020204030204" pitchFamily="34" charset="0"/>
                <a:cs typeface="Calibri" panose="020F0502020204030204" pitchFamily="34" charset="0"/>
              </a:rPr>
              <a:t>les </a:t>
            </a:r>
            <a:r>
              <a:rPr lang="sv-SE" sz="1600" b="0" i="0" u="none" strike="noStrike" dirty="0" err="1">
                <a:effectLst/>
                <a:latin typeface="Calibri" panose="020F0502020204030204" pitchFamily="34" charset="0"/>
                <a:cs typeface="Calibri" panose="020F0502020204030204" pitchFamily="34" charset="0"/>
              </a:rPr>
              <a:t>possibilités qui s'offrent à vous pour gagner </a:t>
            </a:r>
            <a:r>
              <a:rPr lang="sv-SE" sz="1600" b="0" i="0" u="none" strike="noStrike" dirty="0">
                <a:effectLst/>
                <a:latin typeface="Calibri" panose="020F0502020204030204" pitchFamily="34" charset="0"/>
                <a:cs typeface="Calibri" panose="020F0502020204030204" pitchFamily="34" charset="0"/>
              </a:rPr>
              <a:t>votre </a:t>
            </a:r>
            <a:r>
              <a:rPr lang="sv-SE" sz="1600" b="0" i="0" u="none" strike="noStrike" dirty="0" err="1">
                <a:effectLst/>
                <a:latin typeface="Calibri" panose="020F0502020204030204" pitchFamily="34" charset="0"/>
                <a:cs typeface="Calibri" panose="020F0502020204030204" pitchFamily="34" charset="0"/>
              </a:rPr>
              <a:t>vie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 s'agit de comprendre la demande </a:t>
            </a:r>
            <a:r>
              <a:rPr lang="sv-SE" sz="1600" b="0" i="0" u="none" strike="noStrike" dirty="0">
                <a:effectLst/>
                <a:latin typeface="Calibri" panose="020F0502020204030204" pitchFamily="34" charset="0"/>
                <a:cs typeface="Calibri" panose="020F0502020204030204" pitchFamily="34" charset="0"/>
              </a:rPr>
              <a:t>du marché pour </a:t>
            </a:r>
            <a:r>
              <a:rPr lang="sv-SE" sz="1600" b="0" i="0" u="none" strike="noStrike" dirty="0" err="1">
                <a:effectLst/>
                <a:latin typeface="Calibri" panose="020F0502020204030204" pitchFamily="34" charset="0"/>
                <a:cs typeface="Calibri" panose="020F0502020204030204" pitchFamily="34" charset="0"/>
              </a:rPr>
              <a:t>certaines compétences </a:t>
            </a:r>
            <a:r>
              <a:rPr lang="sv-SE" sz="1600" b="0" i="0" u="none" strike="noStrike" dirty="0">
                <a:effectLst/>
                <a:latin typeface="Calibri" panose="020F0502020204030204" pitchFamily="34" charset="0"/>
                <a:cs typeface="Calibri" panose="020F0502020204030204" pitchFamily="34" charset="0"/>
              </a:rPr>
              <a:t>ou </a:t>
            </a:r>
            <a:r>
              <a:rPr lang="sv-SE" sz="1600" b="0" i="0" u="none" strike="noStrike" dirty="0" err="1">
                <a:effectLst/>
                <a:latin typeface="Calibri" panose="020F0502020204030204" pitchFamily="34" charset="0"/>
                <a:cs typeface="Calibri" panose="020F0502020204030204" pitchFamily="34" charset="0"/>
              </a:rPr>
              <a:t>certains </a:t>
            </a:r>
            <a:r>
              <a:rPr lang="sv-SE" sz="1600" b="0" i="0" u="none" strike="noStrike" dirty="0">
                <a:effectLst/>
                <a:latin typeface="Calibri" panose="020F0502020204030204" pitchFamily="34" charset="0"/>
                <a:cs typeface="Calibri" panose="020F0502020204030204" pitchFamily="34" charset="0"/>
              </a:rPr>
              <a:t>services et d'</a:t>
            </a:r>
            <a:r>
              <a:rPr lang="sv-SE" sz="1600" b="0" i="0" u="none" strike="noStrike" dirty="0" err="1">
                <a:effectLst/>
                <a:latin typeface="Calibri" panose="020F0502020204030204" pitchFamily="34" charset="0"/>
                <a:cs typeface="Calibri" panose="020F0502020204030204" pitchFamily="34" charset="0"/>
              </a:rPr>
              <a:t>identifier les carrières </a:t>
            </a:r>
            <a:r>
              <a:rPr lang="sv-SE" sz="1600" b="0" i="0" u="none" strike="noStrike" dirty="0">
                <a:effectLst/>
                <a:latin typeface="Calibri" panose="020F0502020204030204" pitchFamily="34" charset="0"/>
                <a:cs typeface="Calibri" panose="020F0502020204030204" pitchFamily="34" charset="0"/>
              </a:rPr>
              <a:t>ou les professions potentielles.</a:t>
            </a: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46F1022B-6253-ED9F-DE3C-38E5EB3AF821}"/>
              </a:ext>
            </a:extLst>
          </p:cNvPr>
          <p:cNvSpPr>
            <a:spLocks noGrp="1"/>
          </p:cNvSpPr>
          <p:nvPr>
            <p:ph type="body" sz="quarter" idx="46"/>
          </p:nvPr>
        </p:nvSpPr>
        <p:spPr/>
        <p:txBody>
          <a:bodyPr>
            <a:normAutofit/>
          </a:bodyPr>
          <a:lstStyle/>
          <a:p>
            <a:r>
              <a:rPr lang="en-GB" dirty="0"/>
              <a:t>Comment cela fonctionne-t-il ?</a:t>
            </a:r>
          </a:p>
        </p:txBody>
      </p:sp>
      <p:sp>
        <p:nvSpPr>
          <p:cNvPr id="4" name="Text Placeholder 3">
            <a:extLst>
              <a:ext uri="{FF2B5EF4-FFF2-40B4-BE49-F238E27FC236}">
                <a16:creationId xmlns:a16="http://schemas.microsoft.com/office/drawing/2014/main" id="{F8765DAE-C0EB-542C-9044-4651CA91DC76}"/>
              </a:ext>
            </a:extLst>
          </p:cNvPr>
          <p:cNvSpPr>
            <a:spLocks noGrp="1"/>
          </p:cNvSpPr>
          <p:nvPr>
            <p:ph type="body" sz="quarter" idx="47"/>
          </p:nvPr>
        </p:nvSpPr>
        <p:spPr/>
        <p:txBody>
          <a:bodyPr>
            <a:normAutofit fontScale="85000" lnSpcReduction="10000"/>
          </a:bodyPr>
          <a:lstStyle/>
          <a:p>
            <a:r>
              <a:rPr lang="en-US" dirty="0"/>
              <a:t>2A </a:t>
            </a:r>
            <a:r>
              <a:rPr lang="en-US" sz="2800" dirty="0"/>
              <a:t>Ikigai et </a:t>
            </a:r>
            <a:r>
              <a:rPr lang="en-US" dirty="0" err="1"/>
              <a:t>évolution</a:t>
            </a:r>
            <a:r>
              <a:rPr lang="en-US" sz="2800" dirty="0"/>
              <a:t> de carrière</a:t>
            </a:r>
          </a:p>
        </p:txBody>
      </p:sp>
    </p:spTree>
    <p:extLst>
      <p:ext uri="{BB962C8B-B14F-4D97-AF65-F5344CB8AC3E}">
        <p14:creationId xmlns:p14="http://schemas.microsoft.com/office/powerpoint/2010/main" val="4011241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A5E96E-D59C-F3BA-0DAF-300C495AC6A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224606-3576-71A0-AB88-44C05FD33B4B}"/>
              </a:ext>
            </a:extLst>
          </p:cNvPr>
          <p:cNvSpPr>
            <a:spLocks noGrp="1"/>
          </p:cNvSpPr>
          <p:nvPr>
            <p:ph type="sldNum" sz="quarter" idx="4"/>
          </p:nvPr>
        </p:nvSpPr>
        <p:spPr/>
        <p:txBody>
          <a:bodyPr/>
          <a:lstStyle/>
          <a:p>
            <a:fld id="{CB2079F2-58AF-ED44-82D7-E04B2F6FD686}" type="slidenum">
              <a:rPr lang="en-US" smtClean="0"/>
              <a:t>14</a:t>
            </a:fld>
            <a:endParaRPr lang="en-US" dirty="0"/>
          </a:p>
        </p:txBody>
      </p:sp>
      <p:sp>
        <p:nvSpPr>
          <p:cNvPr id="5" name="Text Placeholder 4">
            <a:extLst>
              <a:ext uri="{FF2B5EF4-FFF2-40B4-BE49-F238E27FC236}">
                <a16:creationId xmlns:a16="http://schemas.microsoft.com/office/drawing/2014/main" id="{BA3D39FC-8E5A-80DB-B5FC-0EBEC7CD6EF1}"/>
              </a:ext>
            </a:extLst>
          </p:cNvPr>
          <p:cNvSpPr>
            <a:spLocks noGrp="1"/>
          </p:cNvSpPr>
          <p:nvPr>
            <p:ph type="body" sz="quarter" idx="32"/>
          </p:nvPr>
        </p:nvSpPr>
        <p:spPr/>
        <p:txBody>
          <a:bodyPr numCol="1"/>
          <a:lstStyle/>
          <a:p>
            <a:pPr algn="l"/>
            <a:r>
              <a:rPr lang="sv-SE" sz="1600" b="0" i="0" u="none" strike="noStrike" dirty="0">
                <a:effectLst/>
                <a:latin typeface="Calibri" panose="020F0502020204030204" pitchFamily="34" charset="0"/>
                <a:cs typeface="Calibri" panose="020F0502020204030204" pitchFamily="34" charset="0"/>
              </a:rPr>
              <a:t>5. </a:t>
            </a:r>
            <a:r>
              <a:rPr lang="sv-SE" sz="1600" b="1" i="0" u="none" strike="noStrike" dirty="0" err="1">
                <a:effectLst/>
                <a:latin typeface="Calibri" panose="020F0502020204030204" pitchFamily="34" charset="0"/>
                <a:cs typeface="Calibri" panose="020F0502020204030204" pitchFamily="34" charset="0"/>
              </a:rPr>
              <a:t>Trouvez </a:t>
            </a:r>
            <a:r>
              <a:rPr lang="sv-SE" sz="1600" b="1" i="0" u="none" strike="noStrike" dirty="0">
                <a:effectLst/>
                <a:latin typeface="Calibri" panose="020F0502020204030204" pitchFamily="34" charset="0"/>
                <a:cs typeface="Calibri" panose="020F0502020204030204" pitchFamily="34" charset="0"/>
              </a:rPr>
              <a:t>l'</a:t>
            </a:r>
            <a:r>
              <a:rPr lang="sv-SE" sz="1600" b="1" i="0" u="none" strike="noStrike" dirty="0" err="1">
                <a:effectLst/>
                <a:latin typeface="Calibri" panose="020F0502020204030204" pitchFamily="34" charset="0"/>
                <a:cs typeface="Calibri" panose="020F0502020204030204" pitchFamily="34" charset="0"/>
              </a:rPr>
              <a:t>intersection </a:t>
            </a:r>
            <a:r>
              <a:rPr lang="sv-SE" sz="1600" b="1" i="0" u="none" strike="noStrike" dirty="0">
                <a:effectLst/>
                <a:latin typeface="Calibri" panose="020F0502020204030204" pitchFamily="34" charset="0"/>
                <a:cs typeface="Calibri" panose="020F0502020204030204" pitchFamily="34" charset="0"/>
              </a:rPr>
              <a:t>: </a:t>
            </a:r>
            <a:r>
              <a:rPr lang="sv-SE" sz="1600" b="0" i="0" u="none" strike="noStrike" dirty="0">
                <a:effectLst/>
                <a:latin typeface="Calibri" panose="020F0502020204030204" pitchFamily="34" charset="0"/>
                <a:cs typeface="Calibri" panose="020F0502020204030204" pitchFamily="34" charset="0"/>
              </a:rPr>
              <a:t>Recherchez </a:t>
            </a:r>
            <a:r>
              <a:rPr lang="sv-SE" sz="1600" b="0" i="0" u="none" strike="noStrike" dirty="0" err="1">
                <a:effectLst/>
                <a:latin typeface="Calibri" panose="020F0502020204030204" pitchFamily="34" charset="0"/>
                <a:cs typeface="Calibri" panose="020F0502020204030204" pitchFamily="34" charset="0"/>
              </a:rPr>
              <a:t>le point de convergence entre ce que </a:t>
            </a:r>
            <a:r>
              <a:rPr lang="sv-SE" sz="1600" b="0" i="0" u="none" strike="noStrike" dirty="0">
                <a:effectLst/>
                <a:latin typeface="Calibri" panose="020F0502020204030204" pitchFamily="34" charset="0"/>
                <a:cs typeface="Calibri" panose="020F0502020204030204" pitchFamily="34" charset="0"/>
              </a:rPr>
              <a:t>vous aimez, ce </a:t>
            </a:r>
            <a:r>
              <a:rPr lang="sv-SE" sz="1600" b="0" i="0" u="none" strike="noStrike" dirty="0" err="1">
                <a:effectLst/>
                <a:latin typeface="Calibri" panose="020F0502020204030204" pitchFamily="34" charset="0"/>
                <a:cs typeface="Calibri" panose="020F0502020204030204" pitchFamily="34" charset="0"/>
              </a:rPr>
              <a:t>que vous savez </a:t>
            </a:r>
            <a:r>
              <a:rPr lang="sv-SE" sz="1600" b="0" i="0" u="none" strike="noStrike" dirty="0">
                <a:effectLst/>
                <a:latin typeface="Calibri" panose="020F0502020204030204" pitchFamily="34" charset="0"/>
                <a:cs typeface="Calibri" panose="020F0502020204030204" pitchFamily="34" charset="0"/>
              </a:rPr>
              <a:t>faire, </a:t>
            </a:r>
            <a:r>
              <a:rPr lang="sv-SE" sz="1600" b="0" i="0" u="none" strike="noStrike" dirty="0" err="1">
                <a:effectLst/>
                <a:latin typeface="Calibri" panose="020F0502020204030204" pitchFamily="34" charset="0"/>
                <a:cs typeface="Calibri" panose="020F0502020204030204" pitchFamily="34" charset="0"/>
              </a:rPr>
              <a:t>ce dont </a:t>
            </a:r>
            <a:r>
              <a:rPr lang="sv-SE" sz="1600" b="0" i="0" u="none" strike="noStrike" dirty="0">
                <a:effectLst/>
                <a:latin typeface="Calibri" panose="020F0502020204030204" pitchFamily="34" charset="0"/>
                <a:cs typeface="Calibri" panose="020F0502020204030204" pitchFamily="34" charset="0"/>
              </a:rPr>
              <a:t>le </a:t>
            </a:r>
            <a:r>
              <a:rPr lang="sv-SE" sz="1600" b="0" i="0" u="none" strike="noStrike" dirty="0" err="1">
                <a:effectLst/>
                <a:latin typeface="Calibri" panose="020F0502020204030204" pitchFamily="34" charset="0"/>
                <a:cs typeface="Calibri" panose="020F0502020204030204" pitchFamily="34" charset="0"/>
              </a:rPr>
              <a:t>monde a besoin </a:t>
            </a:r>
            <a:r>
              <a:rPr lang="sv-SE" sz="1600" b="0" i="0" u="none" strike="noStrike" dirty="0">
                <a:effectLst/>
                <a:latin typeface="Calibri" panose="020F0502020204030204" pitchFamily="34" charset="0"/>
                <a:cs typeface="Calibri" panose="020F0502020204030204" pitchFamily="34" charset="0"/>
              </a:rPr>
              <a:t>et ce pour quoi </a:t>
            </a:r>
            <a:r>
              <a:rPr lang="sv-SE" sz="1600" b="0" i="0" u="none" strike="noStrike" dirty="0" err="1">
                <a:effectLst/>
                <a:latin typeface="Calibri" panose="020F0502020204030204" pitchFamily="34" charset="0"/>
                <a:cs typeface="Calibri" panose="020F0502020204030204" pitchFamily="34" charset="0"/>
              </a:rPr>
              <a:t>vous pouvez </a:t>
            </a:r>
            <a:r>
              <a:rPr lang="sv-SE" sz="1600" b="0" i="0" u="none" strike="noStrike" dirty="0">
                <a:effectLst/>
                <a:latin typeface="Calibri" panose="020F0502020204030204" pitchFamily="34" charset="0"/>
                <a:cs typeface="Calibri" panose="020F0502020204030204" pitchFamily="34" charset="0"/>
              </a:rPr>
              <a:t>être </a:t>
            </a:r>
            <a:r>
              <a:rPr lang="sv-SE" sz="1600" b="0" i="0" u="none" strike="noStrike" dirty="0" err="1">
                <a:effectLst/>
                <a:latin typeface="Calibri" panose="020F0502020204030204" pitchFamily="34" charset="0"/>
                <a:cs typeface="Calibri" panose="020F0502020204030204" pitchFamily="34" charset="0"/>
              </a:rPr>
              <a:t>récompensé</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Cette intersection représente votre Ikigai, le </a:t>
            </a:r>
            <a:r>
              <a:rPr lang="sv-SE" sz="1600" b="0" i="0" u="none" strike="noStrike" dirty="0">
                <a:effectLst/>
                <a:latin typeface="Calibri" panose="020F0502020204030204" pitchFamily="34" charset="0"/>
                <a:cs typeface="Calibri" panose="020F0502020204030204" pitchFamily="34" charset="0"/>
              </a:rPr>
              <a:t>point de </a:t>
            </a:r>
            <a:r>
              <a:rPr lang="sv-SE" sz="1600" b="0" i="0" u="none" strike="noStrike" dirty="0" err="1">
                <a:effectLst/>
                <a:latin typeface="Calibri" panose="020F0502020204030204" pitchFamily="34" charset="0"/>
                <a:cs typeface="Calibri" panose="020F0502020204030204" pitchFamily="34" charset="0"/>
              </a:rPr>
              <a:t>convergence entre la </a:t>
            </a:r>
            <a:r>
              <a:rPr lang="sv-SE" sz="1600" b="0" i="0" u="none" strike="noStrike" dirty="0">
                <a:effectLst/>
                <a:latin typeface="Calibri" panose="020F0502020204030204" pitchFamily="34" charset="0"/>
                <a:cs typeface="Calibri" panose="020F0502020204030204" pitchFamily="34" charset="0"/>
              </a:rPr>
              <a:t>passion, la </a:t>
            </a:r>
            <a:r>
              <a:rPr lang="sv-SE" sz="1600" b="0" i="0" u="none" strike="noStrike" dirty="0" err="1">
                <a:effectLst/>
                <a:latin typeface="Calibri" panose="020F0502020204030204" pitchFamily="34" charset="0"/>
                <a:cs typeface="Calibri" panose="020F0502020204030204" pitchFamily="34" charset="0"/>
              </a:rPr>
              <a:t>vocation</a:t>
            </a:r>
            <a:r>
              <a:rPr lang="sv-SE" sz="1600" b="0" i="0" u="none" strike="noStrike" dirty="0">
                <a:effectLst/>
                <a:latin typeface="Calibri" panose="020F0502020204030204" pitchFamily="34" charset="0"/>
                <a:cs typeface="Calibri" panose="020F0502020204030204" pitchFamily="34" charset="0"/>
              </a:rPr>
              <a:t>, la mission et la profession.</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a:effectLst/>
                <a:latin typeface="Calibri" panose="020F0502020204030204" pitchFamily="34" charset="0"/>
                <a:cs typeface="Calibri" panose="020F0502020204030204" pitchFamily="34" charset="0"/>
              </a:rPr>
              <a:t>6. </a:t>
            </a:r>
            <a:r>
              <a:rPr lang="sv-SE" sz="1600" b="1" i="0" u="none" strike="noStrike" dirty="0" err="1">
                <a:effectLst/>
                <a:latin typeface="Calibri" panose="020F0502020204030204" pitchFamily="34" charset="0"/>
                <a:cs typeface="Calibri" panose="020F0502020204030204" pitchFamily="34" charset="0"/>
              </a:rPr>
              <a:t>Passez à l'</a:t>
            </a:r>
            <a:r>
              <a:rPr lang="sv-SE" sz="1600" b="1" i="0" u="none" strike="noStrike" dirty="0">
                <a:effectLst/>
                <a:latin typeface="Calibri" panose="020F0502020204030204" pitchFamily="34" charset="0"/>
                <a:cs typeface="Calibri" panose="020F0502020204030204" pitchFamily="34" charset="0"/>
              </a:rPr>
              <a:t>action : </a:t>
            </a:r>
            <a:r>
              <a:rPr lang="sv-SE" sz="1600" b="0" i="0" u="none" strike="noStrike" dirty="0" err="1">
                <a:effectLst/>
                <a:latin typeface="Calibri" panose="020F0502020204030204" pitchFamily="34" charset="0"/>
                <a:cs typeface="Calibri" panose="020F0502020204030204" pitchFamily="34" charset="0"/>
              </a:rPr>
              <a:t>Une fois que vous avez identifié votre Ikigai</a:t>
            </a:r>
            <a:r>
              <a:rPr lang="sv-SE" sz="1600" b="0" i="0" u="none" strike="noStrike" dirty="0">
                <a:effectLst/>
                <a:latin typeface="Calibri" panose="020F0502020204030204" pitchFamily="34" charset="0"/>
                <a:cs typeface="Calibri" panose="020F0502020204030204" pitchFamily="34" charset="0"/>
              </a:rPr>
              <a:t>, prenez des mesures </a:t>
            </a:r>
            <a:r>
              <a:rPr lang="sv-SE" sz="1600" b="0" i="0" u="none" strike="noStrike" dirty="0" err="1">
                <a:effectLst/>
                <a:latin typeface="Calibri" panose="020F0502020204030204" pitchFamily="34" charset="0"/>
                <a:cs typeface="Calibri" panose="020F0502020204030204" pitchFamily="34" charset="0"/>
              </a:rPr>
              <a:t>délibérées </a:t>
            </a:r>
            <a:r>
              <a:rPr lang="sv-SE" sz="1600" b="0" i="0" u="none" strike="noStrike" dirty="0">
                <a:effectLst/>
                <a:latin typeface="Calibri" panose="020F0502020204030204" pitchFamily="34" charset="0"/>
                <a:cs typeface="Calibri" panose="020F0502020204030204" pitchFamily="34" charset="0"/>
              </a:rPr>
              <a:t>pour l</a:t>
            </a:r>
            <a:r>
              <a:rPr lang="sv-SE" sz="1600" b="0" i="0" u="none" strike="noStrike" dirty="0" err="1">
                <a:effectLst/>
                <a:latin typeface="Calibri" panose="020F0502020204030204" pitchFamily="34" charset="0"/>
                <a:cs typeface="Calibri" panose="020F0502020204030204" pitchFamily="34" charset="0"/>
              </a:rPr>
              <a:t>'intégrer dans votre vie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 peut s'agir de poursuivre une carrière en accord avec vos </a:t>
            </a:r>
            <a:r>
              <a:rPr lang="sv-SE" sz="1600" b="0" i="0" u="none" strike="noStrike" dirty="0">
                <a:effectLst/>
                <a:latin typeface="Calibri" panose="020F0502020204030204" pitchFamily="34" charset="0"/>
                <a:cs typeface="Calibri" panose="020F0502020204030204" pitchFamily="34" charset="0"/>
              </a:rPr>
              <a:t>passions et vos </a:t>
            </a:r>
            <a:r>
              <a:rPr lang="sv-SE" sz="1600" b="0" i="0" u="none" strike="noStrike" dirty="0" err="1">
                <a:effectLst/>
                <a:latin typeface="Calibri" panose="020F0502020204030204" pitchFamily="34" charset="0"/>
                <a:cs typeface="Calibri" panose="020F0502020204030204" pitchFamily="34" charset="0"/>
              </a:rPr>
              <a:t>points forts</a:t>
            </a:r>
            <a:r>
              <a:rPr lang="sv-SE" sz="1600" b="0" i="0" u="none" strike="noStrike" dirty="0">
                <a:effectLst/>
                <a:latin typeface="Calibri" panose="020F0502020204030204" pitchFamily="34" charset="0"/>
                <a:cs typeface="Calibri" panose="020F0502020204030204" pitchFamily="34" charset="0"/>
              </a:rPr>
              <a:t>, de </a:t>
            </a:r>
            <a:r>
              <a:rPr lang="sv-SE" sz="1600" b="0" i="0" u="none" strike="noStrike" dirty="0" err="1">
                <a:effectLst/>
                <a:latin typeface="Calibri" panose="020F0502020204030204" pitchFamily="34" charset="0"/>
                <a:cs typeface="Calibri" panose="020F0502020204030204" pitchFamily="34" charset="0"/>
              </a:rPr>
              <a:t>vous </a:t>
            </a:r>
            <a:r>
              <a:rPr lang="sv-SE" sz="1600" b="0" i="0" u="none" strike="noStrike" dirty="0">
                <a:effectLst/>
                <a:latin typeface="Calibri" panose="020F0502020204030204" pitchFamily="34" charset="0"/>
                <a:cs typeface="Calibri" panose="020F0502020204030204" pitchFamily="34" charset="0"/>
              </a:rPr>
              <a:t>engager dans des </a:t>
            </a:r>
            <a:r>
              <a:rPr lang="sv-SE" sz="1600" b="0" i="0" u="none" strike="noStrike" dirty="0" err="1">
                <a:effectLst/>
                <a:latin typeface="Calibri" panose="020F0502020204030204" pitchFamily="34" charset="0"/>
                <a:cs typeface="Calibri" panose="020F0502020204030204" pitchFamily="34" charset="0"/>
              </a:rPr>
              <a:t>activités significatives </a:t>
            </a:r>
            <a:r>
              <a:rPr lang="sv-SE" sz="1600" b="0" i="0" u="none" strike="noStrike" dirty="0">
                <a:effectLst/>
                <a:latin typeface="Calibri" panose="020F0502020204030204" pitchFamily="34" charset="0"/>
                <a:cs typeface="Calibri" panose="020F0502020204030204" pitchFamily="34" charset="0"/>
              </a:rPr>
              <a:t>ou de </a:t>
            </a:r>
            <a:r>
              <a:rPr lang="sv-SE" sz="1600" b="0" i="0" u="none" strike="noStrike" dirty="0" err="1">
                <a:effectLst/>
                <a:latin typeface="Calibri" panose="020F0502020204030204" pitchFamily="34" charset="0"/>
                <a:cs typeface="Calibri" panose="020F0502020204030204" pitchFamily="34" charset="0"/>
              </a:rPr>
              <a:t>contribuer à </a:t>
            </a:r>
            <a:r>
              <a:rPr lang="sv-SE" sz="1600" b="0" i="0" u="none" strike="noStrike" dirty="0">
                <a:effectLst/>
                <a:latin typeface="Calibri" panose="020F0502020204030204" pitchFamily="34" charset="0"/>
                <a:cs typeface="Calibri" panose="020F0502020204030204" pitchFamily="34" charset="0"/>
              </a:rPr>
              <a:t>des </a:t>
            </a:r>
            <a:r>
              <a:rPr lang="sv-SE" sz="1600" b="0" i="0" u="none" strike="noStrike" dirty="0" err="1">
                <a:effectLst/>
                <a:latin typeface="Calibri" panose="020F0502020204030204" pitchFamily="34" charset="0"/>
                <a:cs typeface="Calibri" panose="020F0502020204030204" pitchFamily="34" charset="0"/>
              </a:rPr>
              <a:t>causes qui vous tiennent à cœur</a:t>
            </a:r>
            <a:r>
              <a:rPr lang="sv-SE" sz="1600" b="0" i="0" u="none" strike="noStrike" dirty="0">
                <a:effectLst/>
                <a:latin typeface="Calibri" panose="020F0502020204030204" pitchFamily="34" charset="0"/>
                <a:cs typeface="Calibri" panose="020F0502020204030204" pitchFamily="34" charset="0"/>
              </a:rPr>
              <a:t>.</a:t>
            </a:r>
          </a:p>
          <a:p>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a:effectLst/>
                <a:latin typeface="Calibri" panose="020F0502020204030204" pitchFamily="34" charset="0"/>
                <a:cs typeface="Calibri" panose="020F0502020204030204" pitchFamily="34" charset="0"/>
              </a:rPr>
              <a:t>7. </a:t>
            </a:r>
            <a:r>
              <a:rPr lang="sv-SE" sz="1600" b="1" i="0" u="none" strike="noStrike" dirty="0" err="1">
                <a:effectLst/>
                <a:latin typeface="Calibri" panose="020F0502020204030204" pitchFamily="34" charset="0"/>
                <a:cs typeface="Calibri" panose="020F0502020204030204" pitchFamily="34" charset="0"/>
              </a:rPr>
              <a:t>Évoluez en permanence </a:t>
            </a:r>
            <a:r>
              <a:rPr lang="sv-SE" sz="1600" b="1"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Réévaluez votre Ikigai </a:t>
            </a:r>
            <a:r>
              <a:rPr lang="sv-SE" sz="1600" b="0" i="0" u="none" strike="noStrike" dirty="0">
                <a:effectLst/>
                <a:latin typeface="Calibri" panose="020F0502020204030204" pitchFamily="34" charset="0"/>
                <a:cs typeface="Calibri" panose="020F0502020204030204" pitchFamily="34" charset="0"/>
              </a:rPr>
              <a:t>au fil du temps, à mesure que </a:t>
            </a:r>
            <a:r>
              <a:rPr lang="sv-SE" sz="1600" b="0" i="0" u="none" strike="noStrike" dirty="0" err="1">
                <a:effectLst/>
                <a:latin typeface="Calibri" panose="020F0502020204030204" pitchFamily="34" charset="0"/>
                <a:cs typeface="Calibri" panose="020F0502020204030204" pitchFamily="34" charset="0"/>
              </a:rPr>
              <a:t>vos </a:t>
            </a:r>
            <a:r>
              <a:rPr lang="sv-SE" sz="1600" b="0" i="0" u="none" strike="noStrike" dirty="0">
                <a:effectLst/>
                <a:latin typeface="Calibri" panose="020F0502020204030204" pitchFamily="34" charset="0"/>
                <a:cs typeface="Calibri" panose="020F0502020204030204" pitchFamily="34" charset="0"/>
              </a:rPr>
              <a:t>intérêts, vos </a:t>
            </a:r>
            <a:r>
              <a:rPr lang="sv-SE" sz="1600" b="0" i="0" u="none" strike="noStrike" dirty="0" err="1">
                <a:effectLst/>
                <a:latin typeface="Calibri" panose="020F0502020204030204" pitchFamily="34" charset="0"/>
                <a:cs typeface="Calibri" panose="020F0502020204030204" pitchFamily="34" charset="0"/>
              </a:rPr>
              <a:t>compétences </a:t>
            </a:r>
            <a:r>
              <a:rPr lang="sv-SE" sz="1600" b="0" i="0" u="none" strike="noStrike" dirty="0">
                <a:effectLst/>
                <a:latin typeface="Calibri" panose="020F0502020204030204" pitchFamily="34" charset="0"/>
                <a:cs typeface="Calibri" panose="020F0502020204030204" pitchFamily="34" charset="0"/>
              </a:rPr>
              <a:t>et les </a:t>
            </a:r>
            <a:r>
              <a:rPr lang="sv-SE" sz="1600" b="0" i="0" u="none" strike="noStrike" dirty="0" err="1">
                <a:effectLst/>
                <a:latin typeface="Calibri" panose="020F0502020204030204" pitchFamily="34" charset="0"/>
                <a:cs typeface="Calibri" panose="020F0502020204030204" pitchFamily="34" charset="0"/>
              </a:rPr>
              <a:t>circonstances changent</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Restez ouvert </a:t>
            </a:r>
            <a:r>
              <a:rPr lang="sv-SE" sz="1600" b="0" i="0" u="none" strike="noStrike" dirty="0">
                <a:effectLst/>
                <a:latin typeface="Calibri" panose="020F0502020204030204" pitchFamily="34" charset="0"/>
                <a:cs typeface="Calibri" panose="020F0502020204030204" pitchFamily="34" charset="0"/>
              </a:rPr>
              <a:t>aux nouvelles </a:t>
            </a:r>
            <a:r>
              <a:rPr lang="sv-SE" sz="1600" b="0" i="0" u="none" strike="noStrike" dirty="0" err="1">
                <a:effectLst/>
                <a:latin typeface="Calibri" panose="020F0502020204030204" pitchFamily="34" charset="0"/>
                <a:cs typeface="Calibri" panose="020F0502020204030204" pitchFamily="34" charset="0"/>
              </a:rPr>
              <a:t>opportunités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expériences qui correspondent à l'évolution de votre objectif </a:t>
            </a:r>
            <a:r>
              <a:rPr lang="sv-SE" sz="1600" b="0" i="0" u="none" strike="noStrike" dirty="0">
                <a:effectLst/>
                <a:latin typeface="Calibri" panose="020F0502020204030204" pitchFamily="34" charset="0"/>
                <a:cs typeface="Calibri" panose="020F0502020204030204" pitchFamily="34" charset="0"/>
              </a:rPr>
              <a:t>et de votre </a:t>
            </a:r>
            <a:r>
              <a:rPr lang="sv-SE" sz="1600" b="0" i="0" u="none" strike="noStrike" dirty="0" err="1">
                <a:effectLst/>
                <a:latin typeface="Calibri" panose="020F0502020204030204" pitchFamily="34" charset="0"/>
                <a:cs typeface="Calibri" panose="020F0502020204030204" pitchFamily="34" charset="0"/>
              </a:rPr>
              <a:t>épanouissement</a:t>
            </a:r>
            <a:r>
              <a:rPr lang="sv-SE" sz="1600" b="0" i="0" u="none" strike="noStrike" dirty="0">
                <a:effectLst/>
                <a:latin typeface="Calibri" panose="020F0502020204030204" pitchFamily="34" charset="0"/>
                <a:cs typeface="Calibri" panose="020F0502020204030204" pitchFamily="34" charset="0"/>
              </a:rPr>
              <a:t>.</a:t>
            </a: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59271FCC-D932-4C6B-0997-B00EB0E8914F}"/>
              </a:ext>
            </a:extLst>
          </p:cNvPr>
          <p:cNvSpPr>
            <a:spLocks noGrp="1"/>
          </p:cNvSpPr>
          <p:nvPr>
            <p:ph type="body" sz="quarter" idx="46"/>
          </p:nvPr>
        </p:nvSpPr>
        <p:spPr/>
        <p:txBody>
          <a:bodyPr>
            <a:normAutofit/>
          </a:bodyPr>
          <a:lstStyle/>
          <a:p>
            <a:r>
              <a:rPr lang="en-GB" dirty="0"/>
              <a:t>Comment cela fonctionne-t-il ?</a:t>
            </a:r>
          </a:p>
        </p:txBody>
      </p:sp>
      <p:sp>
        <p:nvSpPr>
          <p:cNvPr id="4" name="Text Placeholder 3">
            <a:extLst>
              <a:ext uri="{FF2B5EF4-FFF2-40B4-BE49-F238E27FC236}">
                <a16:creationId xmlns:a16="http://schemas.microsoft.com/office/drawing/2014/main" id="{218B2C4E-12C8-7D15-09A8-50A18615B411}"/>
              </a:ext>
            </a:extLst>
          </p:cNvPr>
          <p:cNvSpPr>
            <a:spLocks noGrp="1"/>
          </p:cNvSpPr>
          <p:nvPr>
            <p:ph type="body" sz="quarter" idx="47"/>
          </p:nvPr>
        </p:nvSpPr>
        <p:spPr/>
        <p:txBody>
          <a:bodyPr>
            <a:normAutofit fontScale="85000" lnSpcReduction="10000"/>
          </a:bodyPr>
          <a:lstStyle/>
          <a:p>
            <a:r>
              <a:rPr lang="en-US" dirty="0"/>
              <a:t>2A </a:t>
            </a:r>
            <a:r>
              <a:rPr lang="en-US" sz="2800" dirty="0"/>
              <a:t>Ikigai et </a:t>
            </a:r>
            <a:r>
              <a:rPr lang="en-US" dirty="0" err="1"/>
              <a:t>évolution</a:t>
            </a:r>
            <a:r>
              <a:rPr lang="en-US" sz="2800" dirty="0"/>
              <a:t> de carrière</a:t>
            </a:r>
          </a:p>
        </p:txBody>
      </p:sp>
    </p:spTree>
    <p:extLst>
      <p:ext uri="{BB962C8B-B14F-4D97-AF65-F5344CB8AC3E}">
        <p14:creationId xmlns:p14="http://schemas.microsoft.com/office/powerpoint/2010/main" val="1263929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984879-0BAB-D37B-FC93-6142801E624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CB105F-FE37-F213-A9D9-C58D6BB3F775}"/>
              </a:ext>
            </a:extLst>
          </p:cNvPr>
          <p:cNvSpPr>
            <a:spLocks noGrp="1"/>
          </p:cNvSpPr>
          <p:nvPr>
            <p:ph type="sldNum" sz="quarter" idx="4"/>
          </p:nvPr>
        </p:nvSpPr>
        <p:spPr/>
        <p:txBody>
          <a:bodyPr/>
          <a:lstStyle/>
          <a:p>
            <a:fld id="{CB2079F2-58AF-ED44-82D7-E04B2F6FD686}" type="slidenum">
              <a:rPr lang="en-US" smtClean="0"/>
              <a:t>15</a:t>
            </a:fld>
            <a:endParaRPr lang="en-US" dirty="0"/>
          </a:p>
        </p:txBody>
      </p:sp>
      <p:sp>
        <p:nvSpPr>
          <p:cNvPr id="3" name="Text Placeholder 2">
            <a:extLst>
              <a:ext uri="{FF2B5EF4-FFF2-40B4-BE49-F238E27FC236}">
                <a16:creationId xmlns:a16="http://schemas.microsoft.com/office/drawing/2014/main" id="{6F98171D-30CB-C5BC-36EF-8F122942385E}"/>
              </a:ext>
            </a:extLst>
          </p:cNvPr>
          <p:cNvSpPr>
            <a:spLocks noGrp="1"/>
          </p:cNvSpPr>
          <p:nvPr>
            <p:ph type="body" sz="quarter" idx="46"/>
          </p:nvPr>
        </p:nvSpPr>
        <p:spPr/>
        <p:txBody>
          <a:bodyPr>
            <a:normAutofit/>
          </a:bodyPr>
          <a:lstStyle/>
          <a:p>
            <a:r>
              <a:rPr lang="en-GB" dirty="0"/>
              <a:t>Le concept Ikigai</a:t>
            </a:r>
          </a:p>
        </p:txBody>
      </p:sp>
      <p:sp>
        <p:nvSpPr>
          <p:cNvPr id="4" name="Text Placeholder 3">
            <a:extLst>
              <a:ext uri="{FF2B5EF4-FFF2-40B4-BE49-F238E27FC236}">
                <a16:creationId xmlns:a16="http://schemas.microsoft.com/office/drawing/2014/main" id="{8F96F015-A8B4-840A-3980-55A56F4FFD59}"/>
              </a:ext>
            </a:extLst>
          </p:cNvPr>
          <p:cNvSpPr>
            <a:spLocks noGrp="1"/>
          </p:cNvSpPr>
          <p:nvPr>
            <p:ph type="body" sz="quarter" idx="47"/>
          </p:nvPr>
        </p:nvSpPr>
        <p:spPr/>
        <p:txBody>
          <a:bodyPr>
            <a:normAutofit fontScale="85000" lnSpcReduction="10000"/>
          </a:bodyPr>
          <a:lstStyle/>
          <a:p>
            <a:r>
              <a:rPr lang="en-US" dirty="0"/>
              <a:t>2A </a:t>
            </a:r>
            <a:r>
              <a:rPr lang="en-US" sz="2800" dirty="0"/>
              <a:t>Ikigai et </a:t>
            </a:r>
            <a:r>
              <a:rPr lang="en-US" dirty="0" err="1"/>
              <a:t>évolution</a:t>
            </a:r>
            <a:r>
              <a:rPr lang="en-US" sz="2800" dirty="0"/>
              <a:t> de carrière</a:t>
            </a:r>
          </a:p>
        </p:txBody>
      </p:sp>
      <p:pic>
        <p:nvPicPr>
          <p:cNvPr id="6" name="Bildobjekt 5" descr="En bild som visar text, diagram, cirkel, skärmbild&#10;&#10;AI-genererat innehåll kan vara felaktigt.">
            <a:extLst>
              <a:ext uri="{FF2B5EF4-FFF2-40B4-BE49-F238E27FC236}">
                <a16:creationId xmlns:a16="http://schemas.microsoft.com/office/drawing/2014/main" id="{0DBBE473-560E-4183-9609-635B574BBC5A}"/>
              </a:ext>
            </a:extLst>
          </p:cNvPr>
          <p:cNvPicPr>
            <a:picLocks noChangeAspect="1"/>
          </p:cNvPicPr>
          <p:nvPr/>
        </p:nvPicPr>
        <p:blipFill>
          <a:blip r:embed="rId2"/>
          <a:stretch>
            <a:fillRect/>
          </a:stretch>
        </p:blipFill>
        <p:spPr>
          <a:xfrm>
            <a:off x="801602" y="2257665"/>
            <a:ext cx="5716992" cy="5716992"/>
          </a:xfrm>
          <a:prstGeom prst="rect">
            <a:avLst/>
          </a:prstGeom>
        </p:spPr>
      </p:pic>
    </p:spTree>
    <p:extLst>
      <p:ext uri="{BB962C8B-B14F-4D97-AF65-F5344CB8AC3E}">
        <p14:creationId xmlns:p14="http://schemas.microsoft.com/office/powerpoint/2010/main" val="16022473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789987-D138-601B-9FEE-5A7DA1528F6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51D0C1A-D718-F8FC-D864-2D04A7A09FFD}"/>
              </a:ext>
            </a:extLst>
          </p:cNvPr>
          <p:cNvSpPr>
            <a:spLocks noGrp="1"/>
          </p:cNvSpPr>
          <p:nvPr>
            <p:ph type="sldNum" sz="quarter" idx="4"/>
          </p:nvPr>
        </p:nvSpPr>
        <p:spPr/>
        <p:txBody>
          <a:bodyPr/>
          <a:lstStyle/>
          <a:p>
            <a:fld id="{CB2079F2-58AF-ED44-82D7-E04B2F6FD686}" type="slidenum">
              <a:rPr lang="en-US" smtClean="0"/>
              <a:t>16</a:t>
            </a:fld>
            <a:endParaRPr lang="en-US" dirty="0"/>
          </a:p>
        </p:txBody>
      </p:sp>
      <p:sp>
        <p:nvSpPr>
          <p:cNvPr id="5" name="Text Placeholder 4">
            <a:extLst>
              <a:ext uri="{FF2B5EF4-FFF2-40B4-BE49-F238E27FC236}">
                <a16:creationId xmlns:a16="http://schemas.microsoft.com/office/drawing/2014/main" id="{88D2C3F2-E751-0247-F11B-3038E21ED95B}"/>
              </a:ext>
            </a:extLst>
          </p:cNvPr>
          <p:cNvSpPr>
            <a:spLocks noGrp="1"/>
          </p:cNvSpPr>
          <p:nvPr>
            <p:ph type="body" sz="quarter" idx="32"/>
          </p:nvPr>
        </p:nvSpPr>
        <p:spPr>
          <a:xfrm>
            <a:off x="801602" y="2015787"/>
            <a:ext cx="5956470" cy="7400632"/>
          </a:xfrm>
        </p:spPr>
        <p:txBody>
          <a:bodyPr numCol="1"/>
          <a:lstStyle/>
          <a:p>
            <a:pPr algn="l" rtl="0"/>
            <a:r>
              <a:rPr lang="sv-SE" sz="1560" b="1" i="0" u="none" strike="noStrike" dirty="0" err="1">
                <a:effectLst/>
                <a:latin typeface="Calibri" panose="020F0502020204030204" pitchFamily="34" charset="0"/>
                <a:cs typeface="Calibri" panose="020F0502020204030204" pitchFamily="34" charset="0"/>
              </a:rPr>
              <a:t>Voici quelques recommandations </a:t>
            </a:r>
            <a:r>
              <a:rPr lang="sv-SE" sz="1560" b="1" i="0" u="none" strike="noStrike" dirty="0">
                <a:effectLst/>
                <a:latin typeface="Calibri" panose="020F0502020204030204" pitchFamily="34" charset="0"/>
                <a:cs typeface="Calibri" panose="020F0502020204030204" pitchFamily="34" charset="0"/>
              </a:rPr>
              <a:t>pour l'</a:t>
            </a:r>
            <a:r>
              <a:rPr lang="sv-SE" sz="1560" b="1" i="0" u="none" strike="noStrike" dirty="0" err="1">
                <a:effectLst/>
                <a:latin typeface="Calibri" panose="020F0502020204030204" pitchFamily="34" charset="0"/>
                <a:cs typeface="Calibri" panose="020F0502020204030204" pitchFamily="34" charset="0"/>
              </a:rPr>
              <a:t>exercice afin de trouver l'environnement </a:t>
            </a:r>
            <a:r>
              <a:rPr lang="sv-SE" sz="1560" b="1" i="0" u="none" strike="noStrike" dirty="0">
                <a:effectLst/>
                <a:latin typeface="Calibri" panose="020F0502020204030204" pitchFamily="34" charset="0"/>
                <a:cs typeface="Calibri" panose="020F0502020204030204" pitchFamily="34" charset="0"/>
              </a:rPr>
              <a:t>et l'approche adéquats :</a:t>
            </a:r>
          </a:p>
          <a:p>
            <a:pPr algn="l" rtl="0"/>
            <a:br>
              <a:rPr lang="sv-SE" sz="1560" b="0" i="0" u="none" strike="noStrike" dirty="0">
                <a:effectLst/>
                <a:latin typeface="Calibri" panose="020F0502020204030204" pitchFamily="34" charset="0"/>
                <a:cs typeface="Calibri" panose="020F0502020204030204" pitchFamily="34" charset="0"/>
              </a:rPr>
            </a:br>
            <a:r>
              <a:rPr lang="sv-SE" sz="1560" b="1" i="0" u="none" strike="noStrike" dirty="0" err="1">
                <a:effectLst/>
                <a:latin typeface="Calibri" panose="020F0502020204030204" pitchFamily="34" charset="0"/>
                <a:cs typeface="Calibri" panose="020F0502020204030204" pitchFamily="34" charset="0"/>
              </a:rPr>
              <a:t>Créez </a:t>
            </a:r>
            <a:r>
              <a:rPr lang="sv-SE" sz="1560" b="1" i="0" u="none" strike="noStrike" dirty="0">
                <a:effectLst/>
                <a:latin typeface="Calibri" panose="020F0502020204030204" pitchFamily="34" charset="0"/>
                <a:cs typeface="Calibri" panose="020F0502020204030204" pitchFamily="34" charset="0"/>
              </a:rPr>
              <a:t>un espace personnel : </a:t>
            </a:r>
            <a:r>
              <a:rPr lang="sv-SE" sz="1560" b="0" i="0" u="none" strike="noStrike" dirty="0" err="1">
                <a:effectLst/>
                <a:latin typeface="Calibri" panose="020F0502020204030204" pitchFamily="34" charset="0"/>
                <a:cs typeface="Calibri" panose="020F0502020204030204" pitchFamily="34" charset="0"/>
              </a:rPr>
              <a:t>Trouvez </a:t>
            </a:r>
            <a:r>
              <a:rPr lang="sv-SE" sz="1560" b="0" i="0" u="none" strike="noStrike" dirty="0">
                <a:effectLst/>
                <a:latin typeface="Calibri" panose="020F0502020204030204" pitchFamily="34" charset="0"/>
                <a:cs typeface="Calibri" panose="020F0502020204030204" pitchFamily="34" charset="0"/>
              </a:rPr>
              <a:t>un endroit </a:t>
            </a:r>
            <a:r>
              <a:rPr lang="sv-SE" sz="1560" b="0" i="0" u="none" strike="noStrike" dirty="0" err="1">
                <a:effectLst/>
                <a:latin typeface="Calibri" panose="020F0502020204030204" pitchFamily="34" charset="0"/>
                <a:cs typeface="Calibri" panose="020F0502020204030204" pitchFamily="34" charset="0"/>
              </a:rPr>
              <a:t>calme </a:t>
            </a:r>
            <a:r>
              <a:rPr lang="sv-SE" sz="1560" b="0" i="0" u="none" strike="noStrike" dirty="0">
                <a:effectLst/>
                <a:latin typeface="Calibri" panose="020F0502020204030204" pitchFamily="34" charset="0"/>
                <a:cs typeface="Calibri" panose="020F0502020204030204" pitchFamily="34" charset="0"/>
              </a:rPr>
              <a:t>et </a:t>
            </a:r>
            <a:r>
              <a:rPr lang="sv-SE" sz="1560" b="0" i="0" u="none" strike="noStrike" dirty="0" err="1">
                <a:effectLst/>
                <a:latin typeface="Calibri" panose="020F0502020204030204" pitchFamily="34" charset="0"/>
                <a:cs typeface="Calibri" panose="020F0502020204030204" pitchFamily="34" charset="0"/>
              </a:rPr>
              <a:t>confortable où vous pouvez vous livrer </a:t>
            </a:r>
            <a:r>
              <a:rPr lang="sv-SE" sz="1560" b="0" i="0" u="none" strike="noStrike" dirty="0">
                <a:effectLst/>
                <a:latin typeface="Calibri" panose="020F0502020204030204" pitchFamily="34" charset="0"/>
                <a:cs typeface="Calibri" panose="020F0502020204030204" pitchFamily="34" charset="0"/>
              </a:rPr>
              <a:t>à </a:t>
            </a:r>
            <a:r>
              <a:rPr lang="sv-SE" sz="1560" b="0" i="0" u="none" strike="noStrike" dirty="0" err="1">
                <a:effectLst/>
                <a:latin typeface="Calibri" panose="020F0502020204030204" pitchFamily="34" charset="0"/>
                <a:cs typeface="Calibri" panose="020F0502020204030204" pitchFamily="34" charset="0"/>
              </a:rPr>
              <a:t>l'autoréflexion sans être distrait</a:t>
            </a:r>
            <a:r>
              <a:rPr lang="sv-SE" sz="1560" b="0" i="0" u="none" strike="noStrike" dirty="0">
                <a:effectLst/>
                <a:latin typeface="Calibri" panose="020F0502020204030204" pitchFamily="34" charset="0"/>
                <a:cs typeface="Calibri" panose="020F0502020204030204" pitchFamily="34" charset="0"/>
              </a:rPr>
              <a:t>. </a:t>
            </a:r>
            <a:r>
              <a:rPr lang="sv-SE" sz="1560" b="0" i="0" u="none" strike="noStrike" dirty="0" err="1">
                <a:effectLst/>
                <a:latin typeface="Calibri" panose="020F0502020204030204" pitchFamily="34" charset="0"/>
                <a:cs typeface="Calibri" panose="020F0502020204030204" pitchFamily="34" charset="0"/>
              </a:rPr>
              <a:t>Il peut </a:t>
            </a:r>
            <a:r>
              <a:rPr lang="sv-SE" sz="1560" b="0" i="0" u="none" strike="noStrike" dirty="0">
                <a:effectLst/>
                <a:latin typeface="Calibri" panose="020F0502020204030204" pitchFamily="34" charset="0"/>
                <a:cs typeface="Calibri" panose="020F0502020204030204" pitchFamily="34" charset="0"/>
              </a:rPr>
              <a:t>s'agir d'un coin </a:t>
            </a:r>
            <a:r>
              <a:rPr lang="sv-SE" sz="1560" b="0" i="0" u="none" strike="noStrike" dirty="0" err="1">
                <a:effectLst/>
                <a:latin typeface="Calibri" panose="020F0502020204030204" pitchFamily="34" charset="0"/>
                <a:cs typeface="Calibri" panose="020F0502020204030204" pitchFamily="34" charset="0"/>
              </a:rPr>
              <a:t>douillet chez vous</a:t>
            </a:r>
            <a:r>
              <a:rPr lang="sv-SE" sz="1560" b="0" i="0" u="none" strike="noStrike" dirty="0">
                <a:effectLst/>
                <a:latin typeface="Calibri" panose="020F0502020204030204" pitchFamily="34" charset="0"/>
                <a:cs typeface="Calibri" panose="020F0502020204030204" pitchFamily="34" charset="0"/>
              </a:rPr>
              <a:t>, d'un endroit </a:t>
            </a:r>
            <a:r>
              <a:rPr lang="sv-SE" sz="1560" b="0" i="0" u="none" strike="noStrike" dirty="0" err="1">
                <a:effectLst/>
                <a:latin typeface="Calibri" panose="020F0502020204030204" pitchFamily="34" charset="0"/>
                <a:cs typeface="Calibri" panose="020F0502020204030204" pitchFamily="34" charset="0"/>
              </a:rPr>
              <a:t>paisible </a:t>
            </a:r>
            <a:r>
              <a:rPr lang="sv-SE" sz="1560" b="0" i="0" u="none" strike="noStrike" dirty="0">
                <a:effectLst/>
                <a:latin typeface="Calibri" panose="020F0502020204030204" pitchFamily="34" charset="0"/>
                <a:cs typeface="Calibri" panose="020F0502020204030204" pitchFamily="34" charset="0"/>
              </a:rPr>
              <a:t>dans la </a:t>
            </a:r>
            <a:r>
              <a:rPr lang="sv-SE" sz="1560" b="0" i="0" u="none" strike="noStrike" dirty="0" err="1">
                <a:effectLst/>
                <a:latin typeface="Calibri" panose="020F0502020204030204" pitchFamily="34" charset="0"/>
                <a:cs typeface="Calibri" panose="020F0502020204030204" pitchFamily="34" charset="0"/>
              </a:rPr>
              <a:t>nature ou </a:t>
            </a:r>
            <a:r>
              <a:rPr lang="sv-SE" sz="1560" b="0" i="0" u="none" strike="noStrike" dirty="0">
                <a:effectLst/>
                <a:latin typeface="Calibri" panose="020F0502020204030204" pitchFamily="34" charset="0"/>
                <a:cs typeface="Calibri" panose="020F0502020204030204" pitchFamily="34" charset="0"/>
              </a:rPr>
              <a:t>d'un café </a:t>
            </a:r>
            <a:r>
              <a:rPr lang="sv-SE" sz="1560" b="0" i="0" u="none" strike="noStrike" dirty="0" err="1">
                <a:effectLst/>
                <a:latin typeface="Calibri" panose="020F0502020204030204" pitchFamily="34" charset="0"/>
                <a:cs typeface="Calibri" panose="020F0502020204030204" pitchFamily="34" charset="0"/>
              </a:rPr>
              <a:t>tranquille où vous vous sentez détendu </a:t>
            </a:r>
            <a:r>
              <a:rPr lang="sv-SE" sz="1560" b="0" i="0" u="none" strike="noStrike" dirty="0">
                <a:effectLst/>
                <a:latin typeface="Calibri" panose="020F0502020204030204" pitchFamily="34" charset="0"/>
                <a:cs typeface="Calibri" panose="020F0502020204030204" pitchFamily="34" charset="0"/>
              </a:rPr>
              <a:t>et </a:t>
            </a:r>
            <a:r>
              <a:rPr lang="sv-SE" sz="1560" b="0" i="0" u="none" strike="noStrike" dirty="0" err="1">
                <a:effectLst/>
                <a:latin typeface="Calibri" panose="020F0502020204030204" pitchFamily="34" charset="0"/>
                <a:cs typeface="Calibri" panose="020F0502020204030204" pitchFamily="34" charset="0"/>
              </a:rPr>
              <a:t>inspiré</a:t>
            </a:r>
            <a:r>
              <a:rPr lang="sv-SE" sz="1560" b="0" i="0" u="none" strike="noStrike" dirty="0">
                <a:effectLst/>
                <a:latin typeface="Calibri" panose="020F0502020204030204" pitchFamily="34" charset="0"/>
                <a:cs typeface="Calibri" panose="020F0502020204030204" pitchFamily="34" charset="0"/>
              </a:rPr>
              <a:t>.</a:t>
            </a:r>
          </a:p>
          <a:p>
            <a:pPr algn="l" rtl="0"/>
            <a:br>
              <a:rPr lang="sv-SE" sz="1560" b="0" i="0" u="none" strike="noStrike" dirty="0">
                <a:effectLst/>
                <a:latin typeface="Calibri" panose="020F0502020204030204" pitchFamily="34" charset="0"/>
                <a:cs typeface="Calibri" panose="020F0502020204030204" pitchFamily="34" charset="0"/>
              </a:rPr>
            </a:br>
            <a:r>
              <a:rPr lang="sv-SE" sz="1560" b="1" i="0" u="none" strike="noStrike" dirty="0" err="1">
                <a:effectLst/>
                <a:latin typeface="Calibri" panose="020F0502020204030204" pitchFamily="34" charset="0"/>
                <a:cs typeface="Calibri" panose="020F0502020204030204" pitchFamily="34" charset="0"/>
              </a:rPr>
              <a:t>Réservez </a:t>
            </a:r>
            <a:r>
              <a:rPr lang="sv-SE" sz="1560" b="0" i="0" u="none" strike="noStrike" dirty="0">
                <a:effectLst/>
                <a:latin typeface="Calibri" panose="020F0502020204030204" pitchFamily="34" charset="0"/>
                <a:cs typeface="Calibri" panose="020F0502020204030204" pitchFamily="34" charset="0"/>
              </a:rPr>
              <a:t>du temps : prévoyez des séances </a:t>
            </a:r>
            <a:r>
              <a:rPr lang="sv-SE" sz="1560" b="0" i="0" u="none" strike="noStrike" dirty="0" err="1">
                <a:effectLst/>
                <a:latin typeface="Calibri" panose="020F0502020204030204" pitchFamily="34" charset="0"/>
                <a:cs typeface="Calibri" panose="020F0502020204030204" pitchFamily="34" charset="0"/>
              </a:rPr>
              <a:t>régulières </a:t>
            </a:r>
            <a:r>
              <a:rPr lang="sv-SE" sz="1560" b="0" i="0" u="none" strike="noStrike" dirty="0">
                <a:effectLst/>
                <a:latin typeface="Calibri" panose="020F0502020204030204" pitchFamily="34" charset="0"/>
                <a:cs typeface="Calibri" panose="020F0502020204030204" pitchFamily="34" charset="0"/>
              </a:rPr>
              <a:t>d'</a:t>
            </a:r>
            <a:r>
              <a:rPr lang="sv-SE" sz="1560" b="0" i="0" u="none" strike="noStrike" dirty="0" err="1">
                <a:effectLst/>
                <a:latin typeface="Calibri" panose="020F0502020204030204" pitchFamily="34" charset="0"/>
                <a:cs typeface="Calibri" panose="020F0502020204030204" pitchFamily="34" charset="0"/>
              </a:rPr>
              <a:t>autoréflexion </a:t>
            </a:r>
            <a:r>
              <a:rPr lang="sv-SE" sz="1560" b="0" i="0" u="none" strike="noStrike" dirty="0">
                <a:effectLst/>
                <a:latin typeface="Calibri" panose="020F0502020204030204" pitchFamily="34" charset="0"/>
                <a:cs typeface="Calibri" panose="020F0502020204030204" pitchFamily="34" charset="0"/>
              </a:rPr>
              <a:t>et d'</a:t>
            </a:r>
            <a:r>
              <a:rPr lang="sv-SE" sz="1560" b="0" i="0" u="none" strike="noStrike" dirty="0" err="1">
                <a:effectLst/>
                <a:latin typeface="Calibri" panose="020F0502020204030204" pitchFamily="34" charset="0"/>
                <a:cs typeface="Calibri" panose="020F0502020204030204" pitchFamily="34" charset="0"/>
              </a:rPr>
              <a:t>exploration de votre Ikigai</a:t>
            </a:r>
            <a:r>
              <a:rPr lang="sv-SE" sz="1560" b="0" i="0" u="none" strike="noStrike" dirty="0">
                <a:effectLst/>
                <a:latin typeface="Calibri" panose="020F0502020204030204" pitchFamily="34" charset="0"/>
                <a:cs typeface="Calibri" panose="020F0502020204030204" pitchFamily="34" charset="0"/>
              </a:rPr>
              <a:t>. Réservez </a:t>
            </a:r>
            <a:r>
              <a:rPr lang="sv-SE" sz="1560" b="0" i="0" u="none" strike="noStrike" dirty="0" err="1">
                <a:effectLst/>
                <a:latin typeface="Calibri" panose="020F0502020204030204" pitchFamily="34" charset="0"/>
                <a:cs typeface="Calibri" panose="020F0502020204030204" pitchFamily="34" charset="0"/>
              </a:rPr>
              <a:t>des plages de temps spécifiques </a:t>
            </a:r>
            <a:r>
              <a:rPr lang="sv-SE" sz="1560" b="0" i="0" u="none" strike="noStrike" dirty="0">
                <a:effectLst/>
                <a:latin typeface="Calibri" panose="020F0502020204030204" pitchFamily="34" charset="0"/>
                <a:cs typeface="Calibri" panose="020F0502020204030204" pitchFamily="34" charset="0"/>
              </a:rPr>
              <a:t>dans </a:t>
            </a:r>
            <a:r>
              <a:rPr lang="sv-SE" sz="1560" b="0" i="0" u="none" strike="noStrike" dirty="0" err="1">
                <a:effectLst/>
                <a:latin typeface="Calibri" panose="020F0502020204030204" pitchFamily="34" charset="0"/>
                <a:cs typeface="Calibri" panose="020F0502020204030204" pitchFamily="34" charset="0"/>
              </a:rPr>
              <a:t>votre agenda où vous pourrez </a:t>
            </a:r>
            <a:r>
              <a:rPr lang="sv-SE" sz="1560" b="0" i="0" u="none" strike="noStrike" dirty="0">
                <a:effectLst/>
                <a:latin typeface="Calibri" panose="020F0502020204030204" pitchFamily="34" charset="0"/>
                <a:cs typeface="Calibri" panose="020F0502020204030204" pitchFamily="34" charset="0"/>
              </a:rPr>
              <a:t>vous concentrer </a:t>
            </a:r>
            <a:r>
              <a:rPr lang="sv-SE" sz="1560" b="0" i="0" u="none" strike="noStrike" dirty="0" err="1">
                <a:effectLst/>
                <a:latin typeface="Calibri" panose="020F0502020204030204" pitchFamily="34" charset="0"/>
                <a:cs typeface="Calibri" panose="020F0502020204030204" pitchFamily="34" charset="0"/>
              </a:rPr>
              <a:t>uniquement </a:t>
            </a:r>
            <a:r>
              <a:rPr lang="sv-SE" sz="1560" b="0" i="0" u="none" strike="noStrike" dirty="0">
                <a:effectLst/>
                <a:latin typeface="Calibri" panose="020F0502020204030204" pitchFamily="34" charset="0"/>
                <a:cs typeface="Calibri" panose="020F0502020204030204" pitchFamily="34" charset="0"/>
              </a:rPr>
              <a:t>sur </a:t>
            </a:r>
            <a:r>
              <a:rPr lang="sv-SE" sz="1560" b="0" i="0" u="none" strike="noStrike" dirty="0" err="1">
                <a:effectLst/>
                <a:latin typeface="Calibri" panose="020F0502020204030204" pitchFamily="34" charset="0"/>
                <a:cs typeface="Calibri" panose="020F0502020204030204" pitchFamily="34" charset="0"/>
              </a:rPr>
              <a:t>cet exercice sans être interrompu</a:t>
            </a:r>
            <a:r>
              <a:rPr lang="sv-SE" sz="1560" b="0" i="0" u="none" strike="noStrike" dirty="0">
                <a:effectLst/>
                <a:latin typeface="Calibri" panose="020F0502020204030204" pitchFamily="34" charset="0"/>
                <a:cs typeface="Calibri" panose="020F0502020204030204" pitchFamily="34" charset="0"/>
              </a:rPr>
              <a:t>.</a:t>
            </a:r>
          </a:p>
          <a:p>
            <a:pPr algn="l" rtl="0"/>
            <a:br>
              <a:rPr lang="sv-SE" sz="1560" b="0" i="0" u="none" strike="noStrike" dirty="0">
                <a:effectLst/>
                <a:latin typeface="Calibri" panose="020F0502020204030204" pitchFamily="34" charset="0"/>
                <a:cs typeface="Calibri" panose="020F0502020204030204" pitchFamily="34" charset="0"/>
              </a:rPr>
            </a:br>
            <a:r>
              <a:rPr lang="sv-SE" sz="1560" b="1" i="0" u="none" strike="noStrike" dirty="0" err="1">
                <a:effectLst/>
                <a:latin typeface="Calibri" panose="020F0502020204030204" pitchFamily="34" charset="0"/>
                <a:cs typeface="Calibri" panose="020F0502020204030204" pitchFamily="34" charset="0"/>
              </a:rPr>
              <a:t>Tenez </a:t>
            </a:r>
            <a:r>
              <a:rPr lang="sv-SE" sz="1560" b="1" i="0" u="none" strike="noStrike" dirty="0">
                <a:effectLst/>
                <a:latin typeface="Calibri" panose="020F0502020204030204" pitchFamily="34" charset="0"/>
                <a:cs typeface="Calibri" panose="020F0502020204030204" pitchFamily="34" charset="0"/>
              </a:rPr>
              <a:t>un journal : </a:t>
            </a:r>
            <a:r>
              <a:rPr lang="sv-SE" sz="1560" b="0" i="0" u="none" strike="noStrike" dirty="0" err="1">
                <a:effectLst/>
                <a:latin typeface="Calibri" panose="020F0502020204030204" pitchFamily="34" charset="0"/>
                <a:cs typeface="Calibri" panose="020F0502020204030204" pitchFamily="34" charset="0"/>
              </a:rPr>
              <a:t>Pensez à </a:t>
            </a:r>
            <a:r>
              <a:rPr lang="sv-SE" sz="1560" b="0" i="0" u="none" strike="noStrike" dirty="0">
                <a:effectLst/>
                <a:latin typeface="Calibri" panose="020F0502020204030204" pitchFamily="34" charset="0"/>
                <a:cs typeface="Calibri" panose="020F0502020204030204" pitchFamily="34" charset="0"/>
              </a:rPr>
              <a:t>tenir un journal ou un carnet </a:t>
            </a:r>
            <a:r>
              <a:rPr lang="sv-SE" sz="1560" b="0" i="0" u="none" strike="noStrike" dirty="0" err="1">
                <a:effectLst/>
                <a:latin typeface="Calibri" panose="020F0502020204030204" pitchFamily="34" charset="0"/>
                <a:cs typeface="Calibri" panose="020F0502020204030204" pitchFamily="34" charset="0"/>
              </a:rPr>
              <a:t>à portée de main </a:t>
            </a:r>
            <a:r>
              <a:rPr lang="sv-SE" sz="1560" b="0" i="0" u="none" strike="noStrike" dirty="0">
                <a:effectLst/>
                <a:latin typeface="Calibri" panose="020F0502020204030204" pitchFamily="34" charset="0"/>
                <a:cs typeface="Calibri" panose="020F0502020204030204" pitchFamily="34" charset="0"/>
              </a:rPr>
              <a:t>pour noter </a:t>
            </a:r>
            <a:r>
              <a:rPr lang="sv-SE" sz="1560" b="0" i="0" u="none" strike="noStrike" dirty="0" err="1">
                <a:effectLst/>
                <a:latin typeface="Calibri" panose="020F0502020204030204" pitchFamily="34" charset="0"/>
                <a:cs typeface="Calibri" panose="020F0502020204030204" pitchFamily="34" charset="0"/>
              </a:rPr>
              <a:t>vos pensées</a:t>
            </a:r>
            <a:r>
              <a:rPr lang="sv-SE" sz="1560" b="0" i="0" u="none" strike="noStrike" dirty="0">
                <a:effectLst/>
                <a:latin typeface="Calibri" panose="020F0502020204030204" pitchFamily="34" charset="0"/>
                <a:cs typeface="Calibri" panose="020F0502020204030204" pitchFamily="34" charset="0"/>
              </a:rPr>
              <a:t>, vos </a:t>
            </a:r>
            <a:r>
              <a:rPr lang="sv-SE" sz="1560" b="0" i="0" u="none" strike="noStrike" dirty="0" err="1">
                <a:effectLst/>
                <a:latin typeface="Calibri" panose="020F0502020204030204" pitchFamily="34" charset="0"/>
                <a:cs typeface="Calibri" panose="020F0502020204030204" pitchFamily="34" charset="0"/>
              </a:rPr>
              <a:t>réflexions </a:t>
            </a:r>
            <a:r>
              <a:rPr lang="sv-SE" sz="1560" b="0" i="0" u="none" strike="noStrike" dirty="0">
                <a:effectLst/>
                <a:latin typeface="Calibri" panose="020F0502020204030204" pitchFamily="34" charset="0"/>
                <a:cs typeface="Calibri" panose="020F0502020204030204" pitchFamily="34" charset="0"/>
              </a:rPr>
              <a:t>et vos </a:t>
            </a:r>
            <a:r>
              <a:rPr lang="sv-SE" sz="1560" b="0" i="0" u="none" strike="noStrike" dirty="0" err="1">
                <a:effectLst/>
                <a:latin typeface="Calibri" panose="020F0502020204030204" pitchFamily="34" charset="0"/>
                <a:cs typeface="Calibri" panose="020F0502020204030204" pitchFamily="34" charset="0"/>
              </a:rPr>
              <a:t>idées </a:t>
            </a:r>
            <a:r>
              <a:rPr lang="sv-SE" sz="1560" b="0" i="0" u="none" strike="noStrike" dirty="0">
                <a:effectLst/>
                <a:latin typeface="Calibri" panose="020F0502020204030204" pitchFamily="34" charset="0"/>
                <a:cs typeface="Calibri" panose="020F0502020204030204" pitchFamily="34" charset="0"/>
              </a:rPr>
              <a:t>au fur et à mesure qu'</a:t>
            </a:r>
            <a:r>
              <a:rPr lang="sv-SE" sz="1560" b="0" i="0" u="none" strike="noStrike" dirty="0" err="1">
                <a:effectLst/>
                <a:latin typeface="Calibri" panose="020F0502020204030204" pitchFamily="34" charset="0"/>
                <a:cs typeface="Calibri" panose="020F0502020204030204" pitchFamily="34" charset="0"/>
              </a:rPr>
              <a:t>elles se présentent</a:t>
            </a:r>
            <a:r>
              <a:rPr lang="sv-SE" sz="1560" b="0" i="0" u="none" strike="noStrike" dirty="0">
                <a:effectLst/>
                <a:latin typeface="Calibri" panose="020F0502020204030204" pitchFamily="34" charset="0"/>
                <a:cs typeface="Calibri" panose="020F0502020204030204" pitchFamily="34" charset="0"/>
              </a:rPr>
              <a:t>. </a:t>
            </a:r>
            <a:r>
              <a:rPr lang="sv-SE" sz="1560" b="0" i="0" u="none" strike="noStrike" dirty="0" err="1">
                <a:effectLst/>
                <a:latin typeface="Calibri" panose="020F0502020204030204" pitchFamily="34" charset="0"/>
                <a:cs typeface="Calibri" panose="020F0502020204030204" pitchFamily="34" charset="0"/>
              </a:rPr>
              <a:t>Cela vous permettra </a:t>
            </a:r>
            <a:r>
              <a:rPr lang="sv-SE" sz="1560" b="0" i="0" u="none" strike="noStrike" dirty="0">
                <a:effectLst/>
                <a:latin typeface="Calibri" panose="020F0502020204030204" pitchFamily="34" charset="0"/>
                <a:cs typeface="Calibri" panose="020F0502020204030204" pitchFamily="34" charset="0"/>
              </a:rPr>
              <a:t>de </a:t>
            </a:r>
            <a:r>
              <a:rPr lang="sv-SE" sz="1560" b="0" i="0" u="none" strike="noStrike" dirty="0" err="1">
                <a:effectLst/>
                <a:latin typeface="Calibri" panose="020F0502020204030204" pitchFamily="34" charset="0"/>
                <a:cs typeface="Calibri" panose="020F0502020204030204" pitchFamily="34" charset="0"/>
              </a:rPr>
              <a:t>saisir les </a:t>
            </a:r>
            <a:r>
              <a:rPr lang="sv-SE" sz="1560" b="0" i="0" u="none" strike="noStrike" dirty="0">
                <a:effectLst/>
                <a:latin typeface="Calibri" panose="020F0502020204030204" pitchFamily="34" charset="0"/>
                <a:cs typeface="Calibri" panose="020F0502020204030204" pitchFamily="34" charset="0"/>
              </a:rPr>
              <a:t>idées et les inspirations sur le moment et d'</a:t>
            </a:r>
            <a:r>
              <a:rPr lang="sv-SE" sz="1560" b="0" i="0" u="none" strike="noStrike" dirty="0" err="1">
                <a:effectLst/>
                <a:latin typeface="Calibri" panose="020F0502020204030204" pitchFamily="34" charset="0"/>
                <a:cs typeface="Calibri" panose="020F0502020204030204" pitchFamily="34" charset="0"/>
              </a:rPr>
              <a:t>y revenir </a:t>
            </a:r>
            <a:r>
              <a:rPr lang="sv-SE" sz="1560" b="0" i="0" u="none" strike="noStrike" dirty="0">
                <a:effectLst/>
                <a:latin typeface="Calibri" panose="020F0502020204030204" pitchFamily="34" charset="0"/>
                <a:cs typeface="Calibri" panose="020F0502020204030204" pitchFamily="34" charset="0"/>
              </a:rPr>
              <a:t>plus tard pour les </a:t>
            </a:r>
            <a:r>
              <a:rPr lang="sv-SE" sz="1560" b="0" i="0" u="none" strike="noStrike" dirty="0" err="1">
                <a:effectLst/>
                <a:latin typeface="Calibri" panose="020F0502020204030204" pitchFamily="34" charset="0"/>
                <a:cs typeface="Calibri" panose="020F0502020204030204" pitchFamily="34" charset="0"/>
              </a:rPr>
              <a:t>approfondir</a:t>
            </a:r>
            <a:r>
              <a:rPr lang="sv-SE" sz="1560" b="0" i="0" u="none" strike="noStrike" dirty="0">
                <a:effectLst/>
                <a:latin typeface="Calibri" panose="020F0502020204030204" pitchFamily="34" charset="0"/>
                <a:cs typeface="Calibri" panose="020F0502020204030204" pitchFamily="34" charset="0"/>
              </a:rPr>
              <a:t>.</a:t>
            </a:r>
          </a:p>
          <a:p>
            <a:pPr algn="l" rtl="0"/>
            <a:br>
              <a:rPr lang="sv-SE" sz="1560" b="0" i="0" u="none" strike="noStrike" dirty="0">
                <a:effectLst/>
                <a:latin typeface="Calibri" panose="020F0502020204030204" pitchFamily="34" charset="0"/>
                <a:cs typeface="Calibri" panose="020F0502020204030204" pitchFamily="34" charset="0"/>
              </a:rPr>
            </a:br>
            <a:r>
              <a:rPr lang="sv-SE" sz="1560" b="1" i="0" u="none" strike="noStrike" dirty="0" err="1">
                <a:effectLst/>
                <a:latin typeface="Calibri" panose="020F0502020204030204" pitchFamily="34" charset="0"/>
                <a:cs typeface="Calibri" panose="020F0502020204030204" pitchFamily="34" charset="0"/>
              </a:rPr>
              <a:t>S'engager avec des </a:t>
            </a:r>
            <a:r>
              <a:rPr lang="sv-SE" sz="1560" b="1" i="0" u="none" strike="noStrike" dirty="0">
                <a:effectLst/>
                <a:latin typeface="Calibri" panose="020F0502020204030204" pitchFamily="34" charset="0"/>
                <a:cs typeface="Calibri" panose="020F0502020204030204" pitchFamily="34" charset="0"/>
              </a:rPr>
              <a:t>contacts proches : </a:t>
            </a:r>
            <a:r>
              <a:rPr lang="sv-SE" sz="1560" b="0" i="0" u="none" strike="noStrike" dirty="0" err="1">
                <a:effectLst/>
                <a:latin typeface="Calibri" panose="020F0502020204030204" pitchFamily="34" charset="0"/>
                <a:cs typeface="Calibri" panose="020F0502020204030204" pitchFamily="34" charset="0"/>
              </a:rPr>
              <a:t>Tendez </a:t>
            </a:r>
            <a:r>
              <a:rPr lang="sv-SE" sz="1560" b="0" i="0" u="none" strike="noStrike" dirty="0">
                <a:effectLst/>
                <a:latin typeface="Calibri" panose="020F0502020204030204" pitchFamily="34" charset="0"/>
                <a:cs typeface="Calibri" panose="020F0502020204030204" pitchFamily="34" charset="0"/>
              </a:rPr>
              <a:t>la main à vos </a:t>
            </a:r>
            <a:r>
              <a:rPr lang="sv-SE" sz="1560" b="0" i="0" u="none" strike="noStrike" dirty="0" err="1">
                <a:effectLst/>
                <a:latin typeface="Calibri" panose="020F0502020204030204" pitchFamily="34" charset="0"/>
                <a:cs typeface="Calibri" panose="020F0502020204030204" pitchFamily="34" charset="0"/>
              </a:rPr>
              <a:t>amis</a:t>
            </a:r>
            <a:r>
              <a:rPr lang="sv-SE" sz="1560" b="0" i="0" u="none" strike="noStrike" dirty="0">
                <a:effectLst/>
                <a:latin typeface="Calibri" panose="020F0502020204030204" pitchFamily="34" charset="0"/>
                <a:cs typeface="Calibri" panose="020F0502020204030204" pitchFamily="34" charset="0"/>
              </a:rPr>
              <a:t>, aux </a:t>
            </a:r>
            <a:r>
              <a:rPr lang="sv-SE" sz="1560" b="0" i="0" u="none" strike="noStrike" dirty="0" err="1">
                <a:effectLst/>
                <a:latin typeface="Calibri" panose="020F0502020204030204" pitchFamily="34" charset="0"/>
                <a:cs typeface="Calibri" panose="020F0502020204030204" pitchFamily="34" charset="0"/>
              </a:rPr>
              <a:t>membres de votre famille</a:t>
            </a:r>
            <a:r>
              <a:rPr lang="sv-SE" sz="1560" b="0" i="0" u="none" strike="noStrike" dirty="0">
                <a:effectLst/>
                <a:latin typeface="Calibri" panose="020F0502020204030204" pitchFamily="34" charset="0"/>
                <a:cs typeface="Calibri" panose="020F0502020204030204" pitchFamily="34" charset="0"/>
              </a:rPr>
              <a:t>, à vos mentors ou à vos </a:t>
            </a:r>
            <a:r>
              <a:rPr lang="sv-SE" sz="1560" b="0" i="0" u="none" strike="noStrike" dirty="0" err="1">
                <a:effectLst/>
                <a:latin typeface="Calibri" panose="020F0502020204030204" pitchFamily="34" charset="0"/>
                <a:cs typeface="Calibri" panose="020F0502020204030204" pitchFamily="34" charset="0"/>
              </a:rPr>
              <a:t>collègues qui vous connaissent bien </a:t>
            </a:r>
            <a:r>
              <a:rPr lang="sv-SE" sz="1560" b="0" i="0" u="none" strike="noStrike" dirty="0">
                <a:effectLst/>
                <a:latin typeface="Calibri" panose="020F0502020204030204" pitchFamily="34" charset="0"/>
                <a:cs typeface="Calibri" panose="020F0502020204030204" pitchFamily="34" charset="0"/>
              </a:rPr>
              <a:t>et </a:t>
            </a:r>
            <a:r>
              <a:rPr lang="sv-SE" sz="1560" b="0" i="0" u="none" strike="noStrike" dirty="0" err="1">
                <a:effectLst/>
                <a:latin typeface="Calibri" panose="020F0502020204030204" pitchFamily="34" charset="0"/>
                <a:cs typeface="Calibri" panose="020F0502020204030204" pitchFamily="34" charset="0"/>
              </a:rPr>
              <a:t>demandez-leur leur avis</a:t>
            </a:r>
            <a:r>
              <a:rPr lang="sv-SE" sz="1560" b="0" i="0" u="none" strike="noStrike" dirty="0">
                <a:effectLst/>
                <a:latin typeface="Calibri" panose="020F0502020204030204" pitchFamily="34" charset="0"/>
                <a:cs typeface="Calibri" panose="020F0502020204030204" pitchFamily="34" charset="0"/>
              </a:rPr>
              <a:t>. </a:t>
            </a:r>
            <a:r>
              <a:rPr lang="sv-SE" sz="1560" b="0" i="0" u="none" strike="noStrike" dirty="0" err="1">
                <a:effectLst/>
                <a:latin typeface="Calibri" panose="020F0502020204030204" pitchFamily="34" charset="0"/>
                <a:cs typeface="Calibri" panose="020F0502020204030204" pitchFamily="34" charset="0"/>
              </a:rPr>
              <a:t>Faites part de vos réflexions </a:t>
            </a:r>
            <a:r>
              <a:rPr lang="sv-SE" sz="1560" b="0" i="0" u="none" strike="noStrike" dirty="0">
                <a:effectLst/>
                <a:latin typeface="Calibri" panose="020F0502020204030204" pitchFamily="34" charset="0"/>
                <a:cs typeface="Calibri" panose="020F0502020204030204" pitchFamily="34" charset="0"/>
              </a:rPr>
              <a:t>et de vos </a:t>
            </a:r>
            <a:r>
              <a:rPr lang="sv-SE" sz="1560" b="0" i="0" u="none" strike="noStrike" dirty="0" err="1">
                <a:effectLst/>
                <a:latin typeface="Calibri" panose="020F0502020204030204" pitchFamily="34" charset="0"/>
                <a:cs typeface="Calibri" panose="020F0502020204030204" pitchFamily="34" charset="0"/>
              </a:rPr>
              <a:t>pensées </a:t>
            </a:r>
            <a:r>
              <a:rPr lang="sv-SE" sz="1560" b="0" i="0" u="none" strike="noStrike" dirty="0">
                <a:effectLst/>
                <a:latin typeface="Calibri" panose="020F0502020204030204" pitchFamily="34" charset="0"/>
                <a:cs typeface="Calibri" panose="020F0502020204030204" pitchFamily="34" charset="0"/>
              </a:rPr>
              <a:t>sur </a:t>
            </a:r>
            <a:r>
              <a:rPr lang="sv-SE" sz="1560" b="0" i="0" u="none" strike="noStrike" dirty="0" err="1">
                <a:effectLst/>
                <a:latin typeface="Calibri" panose="020F0502020204030204" pitchFamily="34" charset="0"/>
                <a:cs typeface="Calibri" panose="020F0502020204030204" pitchFamily="34" charset="0"/>
              </a:rPr>
              <a:t>vos </a:t>
            </a:r>
            <a:r>
              <a:rPr lang="sv-SE" sz="1560" b="0" i="0" u="none" strike="noStrike" dirty="0">
                <a:effectLst/>
                <a:latin typeface="Calibri" panose="020F0502020204030204" pitchFamily="34" charset="0"/>
                <a:cs typeface="Calibri" panose="020F0502020204030204" pitchFamily="34" charset="0"/>
              </a:rPr>
              <a:t>passions, vos </a:t>
            </a:r>
            <a:r>
              <a:rPr lang="sv-SE" sz="1560" b="0" i="0" u="none" strike="noStrike" dirty="0" err="1">
                <a:effectLst/>
                <a:latin typeface="Calibri" panose="020F0502020204030204" pitchFamily="34" charset="0"/>
                <a:cs typeface="Calibri" panose="020F0502020204030204" pitchFamily="34" charset="0"/>
              </a:rPr>
              <a:t>forces </a:t>
            </a:r>
            <a:r>
              <a:rPr lang="sv-SE" sz="1560" b="0" i="0" u="none" strike="noStrike" dirty="0">
                <a:effectLst/>
                <a:latin typeface="Calibri" panose="020F0502020204030204" pitchFamily="34" charset="0"/>
                <a:cs typeface="Calibri" panose="020F0502020204030204" pitchFamily="34" charset="0"/>
              </a:rPr>
              <a:t>et vos aspirations, et </a:t>
            </a:r>
            <a:r>
              <a:rPr lang="sv-SE" sz="1560" b="0" i="0" u="none" strike="noStrike" dirty="0" err="1">
                <a:effectLst/>
                <a:latin typeface="Calibri" panose="020F0502020204030204" pitchFamily="34" charset="0"/>
                <a:cs typeface="Calibri" panose="020F0502020204030204" pitchFamily="34" charset="0"/>
              </a:rPr>
              <a:t>invitez-les à donner leur point de vue</a:t>
            </a:r>
            <a:r>
              <a:rPr lang="sv-SE" sz="1560" b="0" i="0" u="none" strike="noStrike" dirty="0">
                <a:effectLst/>
                <a:latin typeface="Calibri" panose="020F0502020204030204" pitchFamily="34" charset="0"/>
                <a:cs typeface="Calibri" panose="020F0502020204030204" pitchFamily="34" charset="0"/>
              </a:rPr>
              <a:t>. </a:t>
            </a:r>
            <a:r>
              <a:rPr lang="sv-SE" sz="1560" b="0" i="0" u="none" strike="noStrike" dirty="0" err="1">
                <a:effectLst/>
                <a:latin typeface="Calibri" panose="020F0502020204030204" pitchFamily="34" charset="0"/>
                <a:cs typeface="Calibri" panose="020F0502020204030204" pitchFamily="34" charset="0"/>
              </a:rPr>
              <a:t>Parfois, </a:t>
            </a:r>
            <a:r>
              <a:rPr lang="sv-SE" sz="1560" b="0" i="0" u="none" strike="noStrike" dirty="0">
                <a:effectLst/>
                <a:latin typeface="Calibri" panose="020F0502020204030204" pitchFamily="34" charset="0"/>
                <a:cs typeface="Calibri" panose="020F0502020204030204" pitchFamily="34" charset="0"/>
              </a:rPr>
              <a:t>un </a:t>
            </a:r>
            <a:r>
              <a:rPr lang="sv-SE" sz="1560" b="0" i="0" u="none" strike="noStrike" dirty="0" err="1">
                <a:effectLst/>
                <a:latin typeface="Calibri" panose="020F0502020204030204" pitchFamily="34" charset="0"/>
                <a:cs typeface="Calibri" panose="020F0502020204030204" pitchFamily="34" charset="0"/>
              </a:rPr>
              <a:t>point de vue extérieur peut </a:t>
            </a:r>
            <a:r>
              <a:rPr lang="sv-SE" sz="1560" b="0" i="0" u="none" strike="noStrike" dirty="0">
                <a:effectLst/>
                <a:latin typeface="Calibri" panose="020F0502020204030204" pitchFamily="34" charset="0"/>
                <a:cs typeface="Calibri" panose="020F0502020204030204" pitchFamily="34" charset="0"/>
              </a:rPr>
              <a:t>apporter des </a:t>
            </a:r>
            <a:r>
              <a:rPr lang="sv-SE" sz="1560" b="0" i="0" u="none" strike="noStrike" dirty="0" err="1">
                <a:effectLst/>
                <a:latin typeface="Calibri" panose="020F0502020204030204" pitchFamily="34" charset="0"/>
                <a:cs typeface="Calibri" panose="020F0502020204030204" pitchFamily="34" charset="0"/>
              </a:rPr>
              <a:t>informations précieuses </a:t>
            </a:r>
            <a:r>
              <a:rPr lang="sv-SE" sz="1560" b="0" i="0" u="none" strike="noStrike" dirty="0">
                <a:effectLst/>
                <a:latin typeface="Calibri" panose="020F0502020204030204" pitchFamily="34" charset="0"/>
                <a:cs typeface="Calibri" panose="020F0502020204030204" pitchFamily="34" charset="0"/>
              </a:rPr>
              <a:t>et de nouvelles </a:t>
            </a:r>
            <a:r>
              <a:rPr lang="sv-SE" sz="1560" b="0" i="0" u="none" strike="noStrike" dirty="0" err="1">
                <a:effectLst/>
                <a:latin typeface="Calibri" panose="020F0502020204030204" pitchFamily="34" charset="0"/>
                <a:cs typeface="Calibri" panose="020F0502020204030204" pitchFamily="34" charset="0"/>
              </a:rPr>
              <a:t>perspectives</a:t>
            </a:r>
            <a:r>
              <a:rPr lang="sv-SE" sz="1560" b="0" i="0" u="none" strike="noStrike" dirty="0">
                <a:effectLst/>
                <a:latin typeface="Calibri" panose="020F0502020204030204" pitchFamily="34" charset="0"/>
                <a:cs typeface="Calibri" panose="020F0502020204030204" pitchFamily="34" charset="0"/>
              </a:rPr>
              <a:t>.</a:t>
            </a:r>
          </a:p>
          <a:p>
            <a:pPr algn="l" rtl="0"/>
            <a:br>
              <a:rPr lang="sv-SE" sz="1560" b="0" i="0" u="none" strike="noStrike" dirty="0">
                <a:effectLst/>
                <a:latin typeface="Calibri" panose="020F0502020204030204" pitchFamily="34" charset="0"/>
                <a:cs typeface="Calibri" panose="020F0502020204030204" pitchFamily="34" charset="0"/>
              </a:rPr>
            </a:br>
            <a:endParaRPr lang="sv-SE" sz="1560" b="0" i="0" u="none" strike="noStrike" dirty="0">
              <a:effectLst/>
              <a:latin typeface="Calibri" panose="020F0502020204030204" pitchFamily="34" charset="0"/>
              <a:cs typeface="Calibri" panose="020F0502020204030204" pitchFamily="34" charset="0"/>
            </a:endParaRPr>
          </a:p>
          <a:p>
            <a:br>
              <a:rPr lang="sv-SE" sz="1560" dirty="0">
                <a:latin typeface="Calibri" panose="020F0502020204030204" pitchFamily="34" charset="0"/>
                <a:cs typeface="Calibri" panose="020F0502020204030204" pitchFamily="34" charset="0"/>
              </a:rPr>
            </a:br>
            <a:br>
              <a:rPr lang="sv-SE" sz="1560" dirty="0">
                <a:latin typeface="Calibri" panose="020F0502020204030204" pitchFamily="34" charset="0"/>
                <a:cs typeface="Calibri" panose="020F0502020204030204" pitchFamily="34" charset="0"/>
              </a:rPr>
            </a:br>
            <a:endParaRPr lang="en-GB" sz="156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D90602A6-73B8-9341-9249-570E2E21898B}"/>
              </a:ext>
            </a:extLst>
          </p:cNvPr>
          <p:cNvSpPr>
            <a:spLocks noGrp="1"/>
          </p:cNvSpPr>
          <p:nvPr>
            <p:ph type="body" sz="quarter" idx="46"/>
          </p:nvPr>
        </p:nvSpPr>
        <p:spPr/>
        <p:txBody>
          <a:bodyPr>
            <a:normAutofit/>
          </a:bodyPr>
          <a:lstStyle/>
          <a:p>
            <a:r>
              <a:rPr lang="en-GB" dirty="0"/>
              <a:t>Trouver son approche</a:t>
            </a:r>
          </a:p>
        </p:txBody>
      </p:sp>
      <p:sp>
        <p:nvSpPr>
          <p:cNvPr id="4" name="Text Placeholder 3">
            <a:extLst>
              <a:ext uri="{FF2B5EF4-FFF2-40B4-BE49-F238E27FC236}">
                <a16:creationId xmlns:a16="http://schemas.microsoft.com/office/drawing/2014/main" id="{1F57D9D7-D427-4D03-CBEE-1B39950113E1}"/>
              </a:ext>
            </a:extLst>
          </p:cNvPr>
          <p:cNvSpPr>
            <a:spLocks noGrp="1"/>
          </p:cNvSpPr>
          <p:nvPr>
            <p:ph type="body" sz="quarter" idx="47"/>
          </p:nvPr>
        </p:nvSpPr>
        <p:spPr/>
        <p:txBody>
          <a:bodyPr>
            <a:normAutofit fontScale="85000" lnSpcReduction="10000"/>
          </a:bodyPr>
          <a:lstStyle/>
          <a:p>
            <a:r>
              <a:rPr lang="en-US" dirty="0"/>
              <a:t>2A </a:t>
            </a:r>
            <a:r>
              <a:rPr lang="en-US" sz="2800" dirty="0"/>
              <a:t>Ikigai et </a:t>
            </a:r>
            <a:r>
              <a:rPr lang="en-US" dirty="0" err="1"/>
              <a:t>évolution</a:t>
            </a:r>
            <a:r>
              <a:rPr lang="en-US" sz="2800" dirty="0"/>
              <a:t> de carrière</a:t>
            </a:r>
          </a:p>
        </p:txBody>
      </p:sp>
    </p:spTree>
    <p:extLst>
      <p:ext uri="{BB962C8B-B14F-4D97-AF65-F5344CB8AC3E}">
        <p14:creationId xmlns:p14="http://schemas.microsoft.com/office/powerpoint/2010/main" val="2587886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F130B-4B8A-0EAD-8F56-38837118C22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91568D-B67C-4FD1-6B11-E3F5683FE55A}"/>
              </a:ext>
            </a:extLst>
          </p:cNvPr>
          <p:cNvSpPr>
            <a:spLocks noGrp="1"/>
          </p:cNvSpPr>
          <p:nvPr>
            <p:ph type="sldNum" sz="quarter" idx="4"/>
          </p:nvPr>
        </p:nvSpPr>
        <p:spPr/>
        <p:txBody>
          <a:bodyPr/>
          <a:lstStyle/>
          <a:p>
            <a:fld id="{CB2079F2-58AF-ED44-82D7-E04B2F6FD686}" type="slidenum">
              <a:rPr lang="en-US" smtClean="0"/>
              <a:t>17</a:t>
            </a:fld>
            <a:endParaRPr lang="en-US" dirty="0"/>
          </a:p>
        </p:txBody>
      </p:sp>
      <p:sp>
        <p:nvSpPr>
          <p:cNvPr id="5" name="Text Placeholder 4">
            <a:extLst>
              <a:ext uri="{FF2B5EF4-FFF2-40B4-BE49-F238E27FC236}">
                <a16:creationId xmlns:a16="http://schemas.microsoft.com/office/drawing/2014/main" id="{11DC2638-9743-B9E5-29D8-268922F5C8D2}"/>
              </a:ext>
            </a:extLst>
          </p:cNvPr>
          <p:cNvSpPr>
            <a:spLocks noGrp="1"/>
          </p:cNvSpPr>
          <p:nvPr>
            <p:ph type="body" sz="quarter" idx="32"/>
          </p:nvPr>
        </p:nvSpPr>
        <p:spPr>
          <a:xfrm>
            <a:off x="801602" y="2251658"/>
            <a:ext cx="5956470" cy="7400632"/>
          </a:xfrm>
        </p:spPr>
        <p:txBody>
          <a:bodyPr numCol="1"/>
          <a:lstStyle/>
          <a:p>
            <a:pPr algn="l" rtl="0"/>
            <a:r>
              <a:rPr lang="sv-SE" sz="1600" b="1" i="0" u="none" strike="noStrike" dirty="0">
                <a:effectLst/>
                <a:latin typeface="Calibri" panose="020F0502020204030204" pitchFamily="34" charset="0"/>
                <a:cs typeface="Calibri" panose="020F0502020204030204" pitchFamily="34" charset="0"/>
              </a:rPr>
              <a:t>Être </a:t>
            </a:r>
            <a:r>
              <a:rPr lang="sv-SE" sz="1600" b="1" i="0" u="none" strike="noStrike" dirty="0" err="1">
                <a:effectLst/>
                <a:latin typeface="Calibri" panose="020F0502020204030204" pitchFamily="34" charset="0"/>
                <a:cs typeface="Calibri" panose="020F0502020204030204" pitchFamily="34" charset="0"/>
              </a:rPr>
              <a:t>ouvert </a:t>
            </a:r>
            <a:r>
              <a:rPr lang="sv-SE" sz="1600" b="1" i="0" u="none" strike="noStrike" dirty="0">
                <a:effectLst/>
                <a:latin typeface="Calibri" panose="020F0502020204030204" pitchFamily="34" charset="0"/>
                <a:cs typeface="Calibri" panose="020F0502020204030204" pitchFamily="34" charset="0"/>
              </a:rPr>
              <a:t>au retour d'information : </a:t>
            </a:r>
            <a:r>
              <a:rPr lang="sv-SE" sz="1600" b="0" i="0" u="none" strike="noStrike" dirty="0" err="1">
                <a:effectLst/>
                <a:latin typeface="Calibri" panose="020F0502020204030204" pitchFamily="34" charset="0"/>
                <a:cs typeface="Calibri" panose="020F0502020204030204" pitchFamily="34" charset="0"/>
              </a:rPr>
              <a:t>Accueillez les </a:t>
            </a:r>
            <a:r>
              <a:rPr lang="sv-SE" sz="1600" b="0" i="0" u="none" strike="noStrike" dirty="0">
                <a:effectLst/>
                <a:latin typeface="Calibri" panose="020F0502020204030204" pitchFamily="34" charset="0"/>
                <a:cs typeface="Calibri" panose="020F0502020204030204" pitchFamily="34" charset="0"/>
              </a:rPr>
              <a:t>commentaires </a:t>
            </a:r>
            <a:r>
              <a:rPr lang="sv-SE" sz="1600" b="0" i="0" u="none" strike="noStrike" dirty="0" err="1">
                <a:effectLst/>
                <a:latin typeface="Calibri" panose="020F0502020204030204" pitchFamily="34" charset="0"/>
                <a:cs typeface="Calibri" panose="020F0502020204030204" pitchFamily="34" charset="0"/>
              </a:rPr>
              <a:t>avec </a:t>
            </a:r>
            <a:r>
              <a:rPr lang="sv-SE" sz="1600" b="0" i="0" u="none" strike="noStrike" dirty="0">
                <a:effectLst/>
                <a:latin typeface="Calibri" panose="020F0502020204030204" pitchFamily="34" charset="0"/>
                <a:cs typeface="Calibri" panose="020F0502020204030204" pitchFamily="34" charset="0"/>
              </a:rPr>
              <a:t>un esprit </a:t>
            </a:r>
            <a:r>
              <a:rPr lang="sv-SE" sz="1600" b="0" i="0" u="none" strike="noStrike" dirty="0" err="1">
                <a:effectLst/>
                <a:latin typeface="Calibri" panose="020F0502020204030204" pitchFamily="34" charset="0"/>
                <a:cs typeface="Calibri" panose="020F0502020204030204" pitchFamily="34" charset="0"/>
              </a:rPr>
              <a:t>ouvert </a:t>
            </a:r>
            <a:r>
              <a:rPr lang="sv-SE" sz="1600" b="0" i="0" u="none" strike="noStrike" dirty="0">
                <a:effectLst/>
                <a:latin typeface="Calibri" panose="020F0502020204030204" pitchFamily="34" charset="0"/>
                <a:cs typeface="Calibri" panose="020F0502020204030204" pitchFamily="34" charset="0"/>
              </a:rPr>
              <a:t>et une </a:t>
            </a:r>
            <a:r>
              <a:rPr lang="sv-SE" sz="1600" b="0" i="0" u="none" strike="noStrike" dirty="0" err="1">
                <a:effectLst/>
                <a:latin typeface="Calibri" panose="020F0502020204030204" pitchFamily="34" charset="0"/>
                <a:cs typeface="Calibri" panose="020F0502020204030204" pitchFamily="34" charset="0"/>
              </a:rPr>
              <a:t>volonté d</a:t>
            </a:r>
            <a:r>
              <a:rPr lang="sv-SE" sz="1600" b="0" i="0" u="none" strike="noStrike" dirty="0">
                <a:effectLst/>
                <a:latin typeface="Calibri" panose="020F0502020204030204" pitchFamily="34" charset="0"/>
                <a:cs typeface="Calibri" panose="020F0502020204030204" pitchFamily="34" charset="0"/>
              </a:rPr>
              <a:t>'</a:t>
            </a:r>
            <a:r>
              <a:rPr lang="sv-SE" sz="1600" b="0" i="0" u="none" strike="noStrike" dirty="0" err="1">
                <a:effectLst/>
                <a:latin typeface="Calibri" panose="020F0502020204030204" pitchFamily="34" charset="0"/>
                <a:cs typeface="Calibri" panose="020F0502020204030204" pitchFamily="34" charset="0"/>
              </a:rPr>
              <a:t>apprendre </a:t>
            </a:r>
            <a:r>
              <a:rPr lang="sv-SE" sz="1600" b="0" i="0" u="none" strike="noStrike" dirty="0">
                <a:effectLst/>
                <a:latin typeface="Calibri" panose="020F0502020204030204" pitchFamily="34" charset="0"/>
                <a:cs typeface="Calibri" panose="020F0502020204030204" pitchFamily="34" charset="0"/>
              </a:rPr>
              <a:t>et de </a:t>
            </a:r>
            <a:r>
              <a:rPr lang="sv-SE" sz="1600" b="0" i="0" u="none" strike="noStrike" dirty="0" err="1">
                <a:effectLst/>
                <a:latin typeface="Calibri" panose="020F0502020204030204" pitchFamily="34" charset="0"/>
                <a:cs typeface="Calibri" panose="020F0502020204030204" pitchFamily="34" charset="0"/>
              </a:rPr>
              <a:t>progresser</a:t>
            </a:r>
            <a:r>
              <a:rPr lang="sv-SE" sz="1600" b="0" i="0" u="none" strike="noStrike" dirty="0">
                <a:effectLst/>
                <a:latin typeface="Calibri" panose="020F0502020204030204" pitchFamily="34" charset="0"/>
                <a:cs typeface="Calibri" panose="020F0502020204030204" pitchFamily="34" charset="0"/>
              </a:rPr>
              <a:t>. Écoutez </a:t>
            </a:r>
            <a:r>
              <a:rPr lang="sv-SE" sz="1600" b="0" i="0" u="none" strike="noStrike" dirty="0" err="1">
                <a:effectLst/>
                <a:latin typeface="Calibri" panose="020F0502020204030204" pitchFamily="34" charset="0"/>
                <a:cs typeface="Calibri" panose="020F0502020204030204" pitchFamily="34" charset="0"/>
              </a:rPr>
              <a:t>attentivement </a:t>
            </a:r>
            <a:r>
              <a:rPr lang="sv-SE" sz="1600" b="0" i="0" u="none" strike="noStrike" dirty="0">
                <a:effectLst/>
                <a:latin typeface="Calibri" panose="020F0502020204030204" pitchFamily="34" charset="0"/>
                <a:cs typeface="Calibri" panose="020F0502020204030204" pitchFamily="34" charset="0"/>
              </a:rPr>
              <a:t>les </a:t>
            </a:r>
            <a:r>
              <a:rPr lang="sv-SE" sz="1600" b="0" i="0" u="none" strike="noStrike" dirty="0" err="1">
                <a:effectLst/>
                <a:latin typeface="Calibri" panose="020F0502020204030204" pitchFamily="34" charset="0"/>
                <a:cs typeface="Calibri" panose="020F0502020204030204" pitchFamily="34" charset="0"/>
              </a:rPr>
              <a:t>points de vue </a:t>
            </a:r>
            <a:r>
              <a:rPr lang="sv-SE" sz="1600" b="0" i="0" u="none" strike="noStrike" dirty="0">
                <a:effectLst/>
                <a:latin typeface="Calibri" panose="020F0502020204030204" pitchFamily="34" charset="0"/>
                <a:cs typeface="Calibri" panose="020F0502020204030204" pitchFamily="34" charset="0"/>
              </a:rPr>
              <a:t>et les </a:t>
            </a:r>
            <a:r>
              <a:rPr lang="sv-SE" sz="1600" b="0" i="0" u="none" strike="noStrike" dirty="0" err="1">
                <a:effectLst/>
                <a:latin typeface="Calibri" panose="020F0502020204030204" pitchFamily="34" charset="0"/>
                <a:cs typeface="Calibri" panose="020F0502020204030204" pitchFamily="34" charset="0"/>
              </a:rPr>
              <a:t>idées partagés </a:t>
            </a:r>
            <a:r>
              <a:rPr lang="sv-SE" sz="1600" b="0" i="0" u="none" strike="noStrike" dirty="0">
                <a:effectLst/>
                <a:latin typeface="Calibri" panose="020F0502020204030204" pitchFamily="34" charset="0"/>
                <a:cs typeface="Calibri" panose="020F0502020204030204" pitchFamily="34" charset="0"/>
              </a:rPr>
              <a:t>par les </a:t>
            </a:r>
            <a:r>
              <a:rPr lang="sv-SE" sz="1600" b="0" i="0" u="none" strike="noStrike" dirty="0" err="1">
                <a:effectLst/>
                <a:latin typeface="Calibri" panose="020F0502020204030204" pitchFamily="34" charset="0"/>
                <a:cs typeface="Calibri" panose="020F0502020204030204" pitchFamily="34" charset="0"/>
              </a:rPr>
              <a:t>autres</a:t>
            </a:r>
            <a:r>
              <a:rPr lang="sv-SE" sz="1600" b="0" i="0" u="none" strike="noStrike" dirty="0">
                <a:effectLst/>
                <a:latin typeface="Calibri" panose="020F0502020204030204" pitchFamily="34" charset="0"/>
                <a:cs typeface="Calibri" panose="020F0502020204030204" pitchFamily="34" charset="0"/>
              </a:rPr>
              <a:t>, et </a:t>
            </a:r>
            <a:r>
              <a:rPr lang="sv-SE" sz="1600" b="0" i="0" u="none" strike="noStrike" dirty="0" err="1">
                <a:effectLst/>
                <a:latin typeface="Calibri" panose="020F0502020204030204" pitchFamily="34" charset="0"/>
                <a:cs typeface="Calibri" panose="020F0502020204030204" pitchFamily="34" charset="0"/>
              </a:rPr>
              <a:t>réfléchissez à la manière dont leurs </a:t>
            </a:r>
            <a:r>
              <a:rPr lang="sv-SE" sz="1600" b="0" i="0" u="none" strike="noStrike" dirty="0">
                <a:effectLst/>
                <a:latin typeface="Calibri" panose="020F0502020204030204" pitchFamily="34" charset="0"/>
                <a:cs typeface="Calibri" panose="020F0502020204030204" pitchFamily="34" charset="0"/>
              </a:rPr>
              <a:t>observations </a:t>
            </a:r>
            <a:r>
              <a:rPr lang="sv-SE" sz="1600" b="0" i="0" u="none" strike="noStrike" dirty="0" err="1">
                <a:effectLst/>
                <a:latin typeface="Calibri" panose="020F0502020204030204" pitchFamily="34" charset="0"/>
                <a:cs typeface="Calibri" panose="020F0502020204030204" pitchFamily="34" charset="0"/>
              </a:rPr>
              <a:t>correspondent à votre </a:t>
            </a:r>
            <a:r>
              <a:rPr lang="sv-SE" sz="1600" b="0" i="0" u="none" strike="noStrike" dirty="0">
                <a:effectLst/>
                <a:latin typeface="Calibri" panose="020F0502020204030204" pitchFamily="34" charset="0"/>
                <a:cs typeface="Calibri" panose="020F0502020204030204" pitchFamily="34" charset="0"/>
              </a:rPr>
              <a:t>propre perception.</a:t>
            </a:r>
          </a:p>
          <a:p>
            <a:pPr algn="l" rtl="0"/>
            <a:br>
              <a:rPr lang="sv-SE" sz="1600" b="0" i="0" u="none" strike="noStrike" dirty="0">
                <a:effectLst/>
                <a:latin typeface="Calibri" panose="020F0502020204030204" pitchFamily="34" charset="0"/>
                <a:cs typeface="Calibri" panose="020F0502020204030204" pitchFamily="34" charset="0"/>
              </a:rPr>
            </a:br>
            <a:r>
              <a:rPr lang="sv-SE" sz="1600" b="1" i="0" u="none" strike="noStrike" dirty="0" err="1">
                <a:effectLst/>
                <a:latin typeface="Calibri" panose="020F0502020204030204" pitchFamily="34" charset="0"/>
                <a:cs typeface="Calibri" panose="020F0502020204030204" pitchFamily="34" charset="0"/>
              </a:rPr>
              <a:t>Restez </a:t>
            </a:r>
            <a:r>
              <a:rPr lang="sv-SE" sz="1600" b="1" i="0" u="none" strike="noStrike" dirty="0">
                <a:effectLst/>
                <a:latin typeface="Calibri" panose="020F0502020204030204" pitchFamily="34" charset="0"/>
                <a:cs typeface="Calibri" panose="020F0502020204030204" pitchFamily="34" charset="0"/>
              </a:rPr>
              <a:t>flexible et </a:t>
            </a:r>
            <a:r>
              <a:rPr lang="sv-SE" sz="1600" b="1" i="0" u="none" strike="noStrike" dirty="0" err="1">
                <a:effectLst/>
                <a:latin typeface="Calibri" panose="020F0502020204030204" pitchFamily="34" charset="0"/>
                <a:cs typeface="Calibri" panose="020F0502020204030204" pitchFamily="34" charset="0"/>
              </a:rPr>
              <a:t>ouvert d'esprit </a:t>
            </a:r>
            <a:r>
              <a:rPr lang="sv-SE" sz="1600" b="1"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N'oubliez pas que la découverte de votre Ikigai </a:t>
            </a:r>
            <a:r>
              <a:rPr lang="sv-SE" sz="1600" b="0" i="0" u="none" strike="noStrike" dirty="0">
                <a:effectLst/>
                <a:latin typeface="Calibri" panose="020F0502020204030204" pitchFamily="34" charset="0"/>
                <a:cs typeface="Calibri" panose="020F0502020204030204" pitchFamily="34" charset="0"/>
              </a:rPr>
              <a:t>est un </a:t>
            </a:r>
            <a:r>
              <a:rPr lang="sv-SE" sz="1600" b="0" i="0" u="none" strike="noStrike" dirty="0" err="1">
                <a:effectLst/>
                <a:latin typeface="Calibri" panose="020F0502020204030204" pitchFamily="34" charset="0"/>
                <a:cs typeface="Calibri" panose="020F0502020204030204" pitchFamily="34" charset="0"/>
              </a:rPr>
              <a:t>voyage </a:t>
            </a:r>
            <a:r>
              <a:rPr lang="sv-SE" sz="1600" b="0" i="0" u="none" strike="noStrike" dirty="0">
                <a:effectLst/>
                <a:latin typeface="Calibri" panose="020F0502020204030204" pitchFamily="34" charset="0"/>
                <a:cs typeface="Calibri" panose="020F0502020204030204" pitchFamily="34" charset="0"/>
              </a:rPr>
              <a:t>et qu'elle </a:t>
            </a:r>
            <a:r>
              <a:rPr lang="sv-SE" sz="1600" b="0" i="0" u="none" strike="noStrike" dirty="0" err="1">
                <a:effectLst/>
                <a:latin typeface="Calibri" panose="020F0502020204030204" pitchFamily="34" charset="0"/>
                <a:cs typeface="Calibri" panose="020F0502020204030204" pitchFamily="34" charset="0"/>
              </a:rPr>
              <a:t>peut évoluer </a:t>
            </a:r>
            <a:r>
              <a:rPr lang="sv-SE" sz="1600" b="0" i="0" u="none" strike="noStrike" dirty="0">
                <a:effectLst/>
                <a:latin typeface="Calibri" panose="020F0502020204030204" pitchFamily="34" charset="0"/>
                <a:cs typeface="Calibri" panose="020F0502020204030204" pitchFamily="34" charset="0"/>
              </a:rPr>
              <a:t>avec le </a:t>
            </a:r>
            <a:r>
              <a:rPr lang="sv-SE" sz="1600" b="0" i="0" u="none" strike="noStrike" dirty="0" err="1">
                <a:effectLst/>
                <a:latin typeface="Calibri" panose="020F0502020204030204" pitchFamily="34" charset="0"/>
                <a:cs typeface="Calibri" panose="020F0502020204030204" pitchFamily="34" charset="0"/>
              </a:rPr>
              <a:t>temps</a:t>
            </a:r>
            <a:r>
              <a:rPr lang="sv-SE" sz="1600" b="0" i="0" u="none" strike="noStrike" dirty="0">
                <a:effectLst/>
                <a:latin typeface="Calibri" panose="020F0502020204030204" pitchFamily="34" charset="0"/>
                <a:cs typeface="Calibri" panose="020F0502020204030204" pitchFamily="34" charset="0"/>
              </a:rPr>
              <a:t>. Soyez </a:t>
            </a:r>
            <a:r>
              <a:rPr lang="sv-SE" sz="1600" b="0" i="0" u="none" strike="noStrike" dirty="0" err="1">
                <a:effectLst/>
                <a:latin typeface="Calibri" panose="020F0502020204030204" pitchFamily="34" charset="0"/>
                <a:cs typeface="Calibri" panose="020F0502020204030204" pitchFamily="34" charset="0"/>
              </a:rPr>
              <a:t>ouvert à </a:t>
            </a:r>
            <a:r>
              <a:rPr lang="sv-SE" sz="1600" b="0" i="0" u="none" strike="noStrike" dirty="0">
                <a:effectLst/>
                <a:latin typeface="Calibri" panose="020F0502020204030204" pitchFamily="34" charset="0"/>
                <a:cs typeface="Calibri" panose="020F0502020204030204" pitchFamily="34" charset="0"/>
              </a:rPr>
              <a:t>l</a:t>
            </a:r>
            <a:r>
              <a:rPr lang="sv-SE" sz="1600" b="0" i="0" u="none" strike="noStrike" dirty="0" err="1">
                <a:effectLst/>
                <a:latin typeface="Calibri" panose="020F0502020204030204" pitchFamily="34" charset="0"/>
                <a:cs typeface="Calibri" panose="020F0502020204030204" pitchFamily="34" charset="0"/>
              </a:rPr>
              <a:t>'exploration de </a:t>
            </a:r>
            <a:r>
              <a:rPr lang="sv-SE" sz="1600" b="0" i="0" u="none" strike="noStrike" dirty="0">
                <a:effectLst/>
                <a:latin typeface="Calibri" panose="020F0502020204030204" pitchFamily="34" charset="0"/>
                <a:cs typeface="Calibri" panose="020F0502020204030204" pitchFamily="34" charset="0"/>
              </a:rPr>
              <a:t>nouveaux intérêts, de nouvelles passions et de nouvelles </a:t>
            </a:r>
            <a:r>
              <a:rPr lang="sv-SE" sz="1600" b="0" i="0" u="none" strike="noStrike" dirty="0" err="1">
                <a:effectLst/>
                <a:latin typeface="Calibri" panose="020F0502020204030204" pitchFamily="34" charset="0"/>
                <a:cs typeface="Calibri" panose="020F0502020204030204" pitchFamily="34" charset="0"/>
              </a:rPr>
              <a:t>opportunités qui peuvent se présenter en cours de route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N'hésitez pas </a:t>
            </a:r>
            <a:r>
              <a:rPr lang="sv-SE" sz="1600" b="0" i="0" u="none" strike="noStrike" dirty="0">
                <a:effectLst/>
                <a:latin typeface="Calibri" panose="020F0502020204030204" pitchFamily="34" charset="0"/>
                <a:cs typeface="Calibri" panose="020F0502020204030204" pitchFamily="34" charset="0"/>
              </a:rPr>
              <a:t>à </a:t>
            </a:r>
            <a:r>
              <a:rPr lang="sv-SE" sz="1600" b="0" i="0" u="none" strike="noStrike" dirty="0" err="1">
                <a:effectLst/>
                <a:latin typeface="Calibri" panose="020F0502020204030204" pitchFamily="34" charset="0"/>
                <a:cs typeface="Calibri" panose="020F0502020204030204" pitchFamily="34" charset="0"/>
              </a:rPr>
              <a:t>modifier votre orientation </a:t>
            </a:r>
            <a:r>
              <a:rPr lang="sv-SE" sz="1600" b="0" i="0" u="none" strike="noStrike" dirty="0">
                <a:effectLst/>
                <a:latin typeface="Calibri" panose="020F0502020204030204" pitchFamily="34" charset="0"/>
                <a:cs typeface="Calibri" panose="020F0502020204030204" pitchFamily="34" charset="0"/>
              </a:rPr>
              <a:t>et vos </a:t>
            </a:r>
            <a:r>
              <a:rPr lang="sv-SE" sz="1600" b="0" i="0" u="none" strike="noStrike" dirty="0" err="1">
                <a:effectLst/>
                <a:latin typeface="Calibri" panose="020F0502020204030204" pitchFamily="34" charset="0"/>
                <a:cs typeface="Calibri" panose="020F0502020204030204" pitchFamily="34" charset="0"/>
              </a:rPr>
              <a:t>objectifs </a:t>
            </a:r>
            <a:r>
              <a:rPr lang="sv-SE" sz="1600" b="0" i="0" u="none" strike="noStrike" dirty="0">
                <a:effectLst/>
                <a:latin typeface="Calibri" panose="020F0502020204030204" pitchFamily="34" charset="0"/>
                <a:cs typeface="Calibri" panose="020F0502020204030204" pitchFamily="34" charset="0"/>
              </a:rPr>
              <a:t>si </a:t>
            </a:r>
            <a:r>
              <a:rPr lang="sv-SE" sz="1600" b="0" i="0" u="none" strike="noStrike" dirty="0" err="1">
                <a:effectLst/>
                <a:latin typeface="Calibri" panose="020F0502020204030204" pitchFamily="34" charset="0"/>
                <a:cs typeface="Calibri" panose="020F0502020204030204" pitchFamily="34" charset="0"/>
              </a:rPr>
              <a:t>nécessaire </a:t>
            </a:r>
            <a:r>
              <a:rPr lang="sv-SE" sz="1600" b="0" i="0" u="none" strike="noStrike" dirty="0">
                <a:effectLst/>
                <a:latin typeface="Calibri" panose="020F0502020204030204" pitchFamily="34" charset="0"/>
                <a:cs typeface="Calibri" panose="020F0502020204030204" pitchFamily="34" charset="0"/>
              </a:rPr>
              <a:t>afin de </a:t>
            </a:r>
            <a:r>
              <a:rPr lang="sv-SE" sz="1600" b="0" i="0" u="none" strike="noStrike" dirty="0" err="1">
                <a:effectLst/>
                <a:latin typeface="Calibri" panose="020F0502020204030204" pitchFamily="34" charset="0"/>
                <a:cs typeface="Calibri" panose="020F0502020204030204" pitchFamily="34" charset="0"/>
              </a:rPr>
              <a:t>rester en phase avec l'évolution de votre but</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1" i="0" u="none" strike="noStrike" dirty="0" err="1">
                <a:effectLst/>
                <a:latin typeface="Calibri" panose="020F0502020204030204" pitchFamily="34" charset="0"/>
                <a:cs typeface="Calibri" panose="020F0502020204030204" pitchFamily="34" charset="0"/>
              </a:rPr>
              <a:t>Gardez votre Ikigai </a:t>
            </a:r>
            <a:r>
              <a:rPr lang="sv-SE" sz="1600" b="1" i="0" u="none" strike="noStrike" dirty="0">
                <a:effectLst/>
                <a:latin typeface="Calibri" panose="020F0502020204030204" pitchFamily="34" charset="0"/>
                <a:cs typeface="Calibri" panose="020F0502020204030204" pitchFamily="34" charset="0"/>
              </a:rPr>
              <a:t>près de vous : </a:t>
            </a:r>
            <a:r>
              <a:rPr lang="sv-SE" sz="1600" b="0" i="0" u="none" strike="noStrike" dirty="0" err="1">
                <a:effectLst/>
                <a:latin typeface="Calibri" panose="020F0502020204030204" pitchFamily="34" charset="0"/>
                <a:cs typeface="Calibri" panose="020F0502020204030204" pitchFamily="34" charset="0"/>
              </a:rPr>
              <a:t>Une fois que vous avez identifié votre Ikigai</a:t>
            </a:r>
            <a:r>
              <a:rPr lang="sv-SE" sz="1600" b="0" i="0" u="none" strike="noStrike" dirty="0">
                <a:effectLst/>
                <a:latin typeface="Calibri" panose="020F0502020204030204" pitchFamily="34" charset="0"/>
                <a:cs typeface="Calibri" panose="020F0502020204030204" pitchFamily="34" charset="0"/>
              </a:rPr>
              <a:t>, gardez-le </a:t>
            </a:r>
            <a:r>
              <a:rPr lang="sv-SE" sz="1600" b="0" i="0" u="none" strike="noStrike" dirty="0" err="1">
                <a:effectLst/>
                <a:latin typeface="Calibri" panose="020F0502020204030204" pitchFamily="34" charset="0"/>
                <a:cs typeface="Calibri" panose="020F0502020204030204" pitchFamily="34" charset="0"/>
              </a:rPr>
              <a:t>près de </a:t>
            </a:r>
            <a:r>
              <a:rPr lang="sv-SE" sz="1600" b="0" i="0" u="none" strike="noStrike" dirty="0">
                <a:effectLst/>
                <a:latin typeface="Calibri" panose="020F0502020204030204" pitchFamily="34" charset="0"/>
                <a:cs typeface="Calibri" panose="020F0502020204030204" pitchFamily="34" charset="0"/>
              </a:rPr>
              <a:t>vous comme source </a:t>
            </a:r>
            <a:r>
              <a:rPr lang="sv-SE" sz="1600" b="0" i="0" u="none" strike="noStrike" dirty="0" err="1">
                <a:effectLst/>
                <a:latin typeface="Calibri" panose="020F0502020204030204" pitchFamily="34" charset="0"/>
                <a:cs typeface="Calibri" panose="020F0502020204030204" pitchFamily="34" charset="0"/>
              </a:rPr>
              <a:t>d'</a:t>
            </a:r>
            <a:r>
              <a:rPr lang="sv-SE" sz="1600" b="0" i="0" u="none" strike="noStrike" dirty="0">
                <a:effectLst/>
                <a:latin typeface="Calibri" panose="020F0502020204030204" pitchFamily="34" charset="0"/>
                <a:cs typeface="Calibri" panose="020F0502020204030204" pitchFamily="34" charset="0"/>
              </a:rPr>
              <a:t>inspiration et de motivation. </a:t>
            </a:r>
            <a:r>
              <a:rPr lang="sv-SE" sz="1600" b="0" i="0" u="none" strike="noStrike" dirty="0" err="1">
                <a:effectLst/>
                <a:latin typeface="Calibri" panose="020F0502020204030204" pitchFamily="34" charset="0"/>
                <a:cs typeface="Calibri" panose="020F0502020204030204" pitchFamily="34" charset="0"/>
              </a:rPr>
              <a:t>Créez des rappels visuels </a:t>
            </a:r>
            <a:r>
              <a:rPr lang="sv-SE" sz="1600" b="0" i="0" u="none" strike="noStrike" dirty="0">
                <a:effectLst/>
                <a:latin typeface="Calibri" panose="020F0502020204030204" pitchFamily="34" charset="0"/>
                <a:cs typeface="Calibri" panose="020F0502020204030204" pitchFamily="34" charset="0"/>
              </a:rPr>
              <a:t>ou des </a:t>
            </a:r>
            <a:r>
              <a:rPr lang="sv-SE" sz="1600" b="0" i="0" u="none" strike="noStrike" dirty="0" err="1">
                <a:effectLst/>
                <a:latin typeface="Calibri" panose="020F0502020204030204" pitchFamily="34" charset="0"/>
                <a:cs typeface="Calibri" panose="020F0502020204030204" pitchFamily="34" charset="0"/>
              </a:rPr>
              <a:t>indices qui représentent votre Ikigai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placez-les </a:t>
            </a:r>
            <a:r>
              <a:rPr lang="sv-SE" sz="1600" b="0" i="0" u="none" strike="noStrike" dirty="0">
                <a:effectLst/>
                <a:latin typeface="Calibri" panose="020F0502020204030204" pitchFamily="34" charset="0"/>
                <a:cs typeface="Calibri" panose="020F0502020204030204" pitchFamily="34" charset="0"/>
              </a:rPr>
              <a:t>dans des </a:t>
            </a:r>
            <a:r>
              <a:rPr lang="sv-SE" sz="1600" b="0" i="0" u="none" strike="noStrike" dirty="0" err="1">
                <a:effectLst/>
                <a:latin typeface="Calibri" panose="020F0502020204030204" pitchFamily="34" charset="0"/>
                <a:cs typeface="Calibri" panose="020F0502020204030204" pitchFamily="34" charset="0"/>
              </a:rPr>
              <a:t>endroits </a:t>
            </a:r>
            <a:r>
              <a:rPr lang="sv-SE" sz="1600" b="0" i="0" u="none" strike="noStrike" dirty="0">
                <a:effectLst/>
                <a:latin typeface="Calibri" panose="020F0502020204030204" pitchFamily="34" charset="0"/>
                <a:cs typeface="Calibri" panose="020F0502020204030204" pitchFamily="34" charset="0"/>
              </a:rPr>
              <a:t>bien en vue </a:t>
            </a:r>
            <a:r>
              <a:rPr lang="sv-SE" sz="1600" b="0" i="0" u="none" strike="noStrike" dirty="0" err="1">
                <a:effectLst/>
                <a:latin typeface="Calibri" panose="020F0502020204030204" pitchFamily="34" charset="0"/>
                <a:cs typeface="Calibri" panose="020F0502020204030204" pitchFamily="34" charset="0"/>
              </a:rPr>
              <a:t>où vous les verrez régulièrement</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Cela vous aidera à garder votre objectif </a:t>
            </a:r>
            <a:r>
              <a:rPr lang="sv-SE" sz="1600" b="0" i="0" u="none" strike="noStrike" dirty="0">
                <a:effectLst/>
                <a:latin typeface="Calibri" panose="020F0502020204030204" pitchFamily="34" charset="0"/>
                <a:cs typeface="Calibri" panose="020F0502020204030204" pitchFamily="34" charset="0"/>
              </a:rPr>
              <a:t>au centre de </a:t>
            </a:r>
            <a:r>
              <a:rPr lang="sv-SE" sz="1600" b="0" i="0" u="none" strike="noStrike" dirty="0" err="1">
                <a:effectLst/>
                <a:latin typeface="Calibri" panose="020F0502020204030204" pitchFamily="34" charset="0"/>
                <a:cs typeface="Calibri" panose="020F0502020204030204" pitchFamily="34" charset="0"/>
              </a:rPr>
              <a:t>votre vie quotidienne</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a:effectLst/>
                <a:latin typeface="Calibri" panose="020F0502020204030204" pitchFamily="34" charset="0"/>
                <a:cs typeface="Calibri" panose="020F0502020204030204" pitchFamily="34" charset="0"/>
              </a:rPr>
              <a:t>En </a:t>
            </a:r>
            <a:r>
              <a:rPr lang="sv-SE" sz="1600" b="0" i="0" u="none" strike="noStrike" dirty="0" err="1">
                <a:effectLst/>
                <a:latin typeface="Calibri" panose="020F0502020204030204" pitchFamily="34" charset="0"/>
                <a:cs typeface="Calibri" panose="020F0502020204030204" pitchFamily="34" charset="0"/>
              </a:rPr>
              <a:t>suivant ces recommandations </a:t>
            </a:r>
            <a:r>
              <a:rPr lang="sv-SE" sz="1600" b="0" i="0" u="none" strike="noStrike" dirty="0">
                <a:effectLst/>
                <a:latin typeface="Calibri" panose="020F0502020204030204" pitchFamily="34" charset="0"/>
                <a:cs typeface="Calibri" panose="020F0502020204030204" pitchFamily="34" charset="0"/>
              </a:rPr>
              <a:t>et en </a:t>
            </a:r>
            <a:r>
              <a:rPr lang="sv-SE" sz="1600" b="0" i="0" u="none" strike="noStrike" dirty="0" err="1">
                <a:effectLst/>
                <a:latin typeface="Calibri" panose="020F0502020204030204" pitchFamily="34" charset="0"/>
                <a:cs typeface="Calibri" panose="020F0502020204030204" pitchFamily="34" charset="0"/>
              </a:rPr>
              <a:t>créant un environnement </a:t>
            </a:r>
            <a:r>
              <a:rPr lang="sv-SE" sz="1600" b="0" i="0" u="none" strike="noStrike" dirty="0">
                <a:effectLst/>
                <a:latin typeface="Calibri" panose="020F0502020204030204" pitchFamily="34" charset="0"/>
                <a:cs typeface="Calibri" panose="020F0502020204030204" pitchFamily="34" charset="0"/>
              </a:rPr>
              <a:t>propice à l'</a:t>
            </a:r>
            <a:r>
              <a:rPr lang="sv-SE" sz="1600" b="0" i="0" u="none" strike="noStrike" dirty="0" err="1">
                <a:effectLst/>
                <a:latin typeface="Calibri" panose="020F0502020204030204" pitchFamily="34" charset="0"/>
                <a:cs typeface="Calibri" panose="020F0502020204030204" pitchFamily="34" charset="0"/>
              </a:rPr>
              <a:t>autoréflexion </a:t>
            </a:r>
            <a:r>
              <a:rPr lang="sv-SE" sz="1600" b="0" i="0" u="none" strike="noStrike" dirty="0">
                <a:effectLst/>
                <a:latin typeface="Calibri" panose="020F0502020204030204" pitchFamily="34" charset="0"/>
                <a:cs typeface="Calibri" panose="020F0502020204030204" pitchFamily="34" charset="0"/>
              </a:rPr>
              <a:t>et à l'</a:t>
            </a:r>
            <a:r>
              <a:rPr lang="sv-SE" sz="1600" b="0" i="0" u="none" strike="noStrike" dirty="0" err="1">
                <a:effectLst/>
                <a:latin typeface="Calibri" panose="020F0502020204030204" pitchFamily="34" charset="0"/>
                <a:cs typeface="Calibri" panose="020F0502020204030204" pitchFamily="34" charset="0"/>
              </a:rPr>
              <a:t>exploration</a:t>
            </a:r>
            <a:r>
              <a:rPr lang="sv-SE" sz="1600" b="0" i="0" u="none" strike="noStrike" dirty="0">
                <a:effectLst/>
                <a:latin typeface="Calibri" panose="020F0502020204030204" pitchFamily="34" charset="0"/>
                <a:cs typeface="Calibri" panose="020F0502020204030204" pitchFamily="34" charset="0"/>
              </a:rPr>
              <a:t>, vous serez </a:t>
            </a:r>
            <a:r>
              <a:rPr lang="sv-SE" sz="1600" b="0" i="0" u="none" strike="noStrike" dirty="0" err="1">
                <a:effectLst/>
                <a:latin typeface="Calibri" panose="020F0502020204030204" pitchFamily="34" charset="0"/>
                <a:cs typeface="Calibri" panose="020F0502020204030204" pitchFamily="34" charset="0"/>
              </a:rPr>
              <a:t>bien équipé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découvrir votre Ikigai </a:t>
            </a:r>
            <a:r>
              <a:rPr lang="sv-SE" sz="1600" b="0" i="0" u="none" strike="noStrike" dirty="0">
                <a:effectLst/>
                <a:latin typeface="Calibri" panose="020F0502020204030204" pitchFamily="34" charset="0"/>
                <a:cs typeface="Calibri" panose="020F0502020204030204" pitchFamily="34" charset="0"/>
              </a:rPr>
              <a:t>et vivre une </a:t>
            </a:r>
            <a:r>
              <a:rPr lang="sv-SE" sz="1600" b="0" i="0" u="none" strike="noStrike" dirty="0" err="1">
                <a:effectLst/>
                <a:latin typeface="Calibri" panose="020F0502020204030204" pitchFamily="34" charset="0"/>
                <a:cs typeface="Calibri" panose="020F0502020204030204" pitchFamily="34" charset="0"/>
              </a:rPr>
              <a:t>vie en accord avec vos </a:t>
            </a:r>
            <a:r>
              <a:rPr lang="sv-SE" sz="1600" b="0" i="0" u="none" strike="noStrike" dirty="0">
                <a:effectLst/>
                <a:latin typeface="Calibri" panose="020F0502020204030204" pitchFamily="34" charset="0"/>
                <a:cs typeface="Calibri" panose="020F0502020204030204" pitchFamily="34" charset="0"/>
              </a:rPr>
              <a:t>passions et vos </a:t>
            </a:r>
            <a:r>
              <a:rPr lang="sv-SE" sz="1600" b="0" i="0" u="none" strike="noStrike" dirty="0" err="1">
                <a:effectLst/>
                <a:latin typeface="Calibri" panose="020F0502020204030204" pitchFamily="34" charset="0"/>
                <a:cs typeface="Calibri" panose="020F0502020204030204" pitchFamily="34" charset="0"/>
              </a:rPr>
              <a:t>valeurs les plus profondes</a:t>
            </a:r>
            <a:r>
              <a:rPr lang="sv-SE" sz="1600" b="0" i="0" u="none" strike="noStrike" dirty="0">
                <a:effectLst/>
                <a:latin typeface="Calibri" panose="020F0502020204030204" pitchFamily="34" charset="0"/>
                <a:cs typeface="Calibri" panose="020F0502020204030204" pitchFamily="34" charset="0"/>
              </a:rPr>
              <a:t>.</a:t>
            </a:r>
          </a:p>
          <a:p>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5B5849D-9976-B020-CEBF-809F744EC834}"/>
              </a:ext>
            </a:extLst>
          </p:cNvPr>
          <p:cNvSpPr>
            <a:spLocks noGrp="1"/>
          </p:cNvSpPr>
          <p:nvPr>
            <p:ph type="body" sz="quarter" idx="46"/>
          </p:nvPr>
        </p:nvSpPr>
        <p:spPr/>
        <p:txBody>
          <a:bodyPr>
            <a:normAutofit/>
          </a:bodyPr>
          <a:lstStyle/>
          <a:p>
            <a:r>
              <a:rPr lang="en-GB" dirty="0"/>
              <a:t>Trouver son approche</a:t>
            </a:r>
          </a:p>
        </p:txBody>
      </p:sp>
      <p:sp>
        <p:nvSpPr>
          <p:cNvPr id="4" name="Text Placeholder 3">
            <a:extLst>
              <a:ext uri="{FF2B5EF4-FFF2-40B4-BE49-F238E27FC236}">
                <a16:creationId xmlns:a16="http://schemas.microsoft.com/office/drawing/2014/main" id="{89B8CD04-3210-3E5F-6D8E-0BAC0731A494}"/>
              </a:ext>
            </a:extLst>
          </p:cNvPr>
          <p:cNvSpPr>
            <a:spLocks noGrp="1"/>
          </p:cNvSpPr>
          <p:nvPr>
            <p:ph type="body" sz="quarter" idx="47"/>
          </p:nvPr>
        </p:nvSpPr>
        <p:spPr/>
        <p:txBody>
          <a:bodyPr>
            <a:normAutofit fontScale="85000" lnSpcReduction="10000"/>
          </a:bodyPr>
          <a:lstStyle/>
          <a:p>
            <a:r>
              <a:rPr lang="en-US" dirty="0"/>
              <a:t>2A </a:t>
            </a:r>
            <a:r>
              <a:rPr lang="en-US" sz="2800" dirty="0"/>
              <a:t>Ikigai et </a:t>
            </a:r>
            <a:r>
              <a:rPr lang="en-US" dirty="0" err="1"/>
              <a:t>évolution</a:t>
            </a:r>
            <a:r>
              <a:rPr lang="en-US" dirty="0"/>
              <a:t> </a:t>
            </a:r>
            <a:r>
              <a:rPr lang="en-US" sz="2800" dirty="0"/>
              <a:t>de carrière</a:t>
            </a:r>
          </a:p>
        </p:txBody>
      </p:sp>
    </p:spTree>
    <p:extLst>
      <p:ext uri="{BB962C8B-B14F-4D97-AF65-F5344CB8AC3E}">
        <p14:creationId xmlns:p14="http://schemas.microsoft.com/office/powerpoint/2010/main" val="549670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54DDD-ABC1-5CD5-1CFF-F36D0D240E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441F45-8A93-B6EF-50FA-FB4FBF0D6937}"/>
              </a:ext>
            </a:extLst>
          </p:cNvPr>
          <p:cNvSpPr>
            <a:spLocks noGrp="1"/>
          </p:cNvSpPr>
          <p:nvPr>
            <p:ph type="sldNum" sz="quarter" idx="4"/>
          </p:nvPr>
        </p:nvSpPr>
        <p:spPr/>
        <p:txBody>
          <a:bodyPr/>
          <a:lstStyle/>
          <a:p>
            <a:fld id="{CB2079F2-58AF-ED44-82D7-E04B2F6FD686}" type="slidenum">
              <a:rPr lang="en-US" smtClean="0"/>
              <a:t>18</a:t>
            </a:fld>
            <a:endParaRPr lang="en-US" dirty="0"/>
          </a:p>
        </p:txBody>
      </p:sp>
      <p:sp>
        <p:nvSpPr>
          <p:cNvPr id="3" name="Text Placeholder 2">
            <a:extLst>
              <a:ext uri="{FF2B5EF4-FFF2-40B4-BE49-F238E27FC236}">
                <a16:creationId xmlns:a16="http://schemas.microsoft.com/office/drawing/2014/main" id="{E59087AD-AAB1-9AF0-CDCD-2FA260B2B2BC}"/>
              </a:ext>
            </a:extLst>
          </p:cNvPr>
          <p:cNvSpPr>
            <a:spLocks noGrp="1"/>
          </p:cNvSpPr>
          <p:nvPr>
            <p:ph type="body" sz="quarter" idx="14"/>
          </p:nvPr>
        </p:nvSpPr>
        <p:spPr/>
        <p:txBody>
          <a:bodyPr/>
          <a:lstStyle/>
          <a:p>
            <a:r>
              <a:rPr lang="en-GB" dirty="0"/>
              <a:t>2B</a:t>
            </a:r>
          </a:p>
        </p:txBody>
      </p:sp>
      <p:sp>
        <p:nvSpPr>
          <p:cNvPr id="4" name="Text Placeholder 3">
            <a:extLst>
              <a:ext uri="{FF2B5EF4-FFF2-40B4-BE49-F238E27FC236}">
                <a16:creationId xmlns:a16="http://schemas.microsoft.com/office/drawing/2014/main" id="{634D36D6-F58A-4A8E-D5A3-AD27158DC548}"/>
              </a:ext>
            </a:extLst>
          </p:cNvPr>
          <p:cNvSpPr>
            <a:spLocks noGrp="1"/>
          </p:cNvSpPr>
          <p:nvPr>
            <p:ph type="body" sz="quarter" idx="15"/>
          </p:nvPr>
        </p:nvSpPr>
        <p:spPr>
          <a:xfrm>
            <a:off x="3779837" y="2592720"/>
            <a:ext cx="3636963" cy="2002900"/>
          </a:xfrm>
        </p:spPr>
        <p:txBody>
          <a:bodyPr/>
          <a:lstStyle/>
          <a:p>
            <a:r>
              <a:rPr lang="en-GB" dirty="0"/>
              <a:t>Objectifs de </a:t>
            </a:r>
            <a:r>
              <a:rPr lang="en-GB" dirty="0" err="1"/>
              <a:t>développement </a:t>
            </a:r>
            <a:r>
              <a:rPr lang="en-GB" dirty="0"/>
              <a:t>intérieur</a:t>
            </a:r>
          </a:p>
        </p:txBody>
      </p:sp>
    </p:spTree>
    <p:extLst>
      <p:ext uri="{BB962C8B-B14F-4D97-AF65-F5344CB8AC3E}">
        <p14:creationId xmlns:p14="http://schemas.microsoft.com/office/powerpoint/2010/main" val="6772214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CADE2-049C-D598-140E-3BD94CD85AF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AB3754-B533-ACB9-D150-1A7AB7576C0F}"/>
              </a:ext>
            </a:extLst>
          </p:cNvPr>
          <p:cNvSpPr>
            <a:spLocks noGrp="1"/>
          </p:cNvSpPr>
          <p:nvPr>
            <p:ph type="sldNum" sz="quarter" idx="4"/>
          </p:nvPr>
        </p:nvSpPr>
        <p:spPr/>
        <p:txBody>
          <a:bodyPr/>
          <a:lstStyle/>
          <a:p>
            <a:fld id="{CB2079F2-58AF-ED44-82D7-E04B2F6FD686}" type="slidenum">
              <a:rPr lang="en-US" smtClean="0"/>
              <a:t>19</a:t>
            </a:fld>
            <a:endParaRPr lang="en-US" dirty="0"/>
          </a:p>
        </p:txBody>
      </p:sp>
      <p:sp>
        <p:nvSpPr>
          <p:cNvPr id="5" name="Text Placeholder 4">
            <a:extLst>
              <a:ext uri="{FF2B5EF4-FFF2-40B4-BE49-F238E27FC236}">
                <a16:creationId xmlns:a16="http://schemas.microsoft.com/office/drawing/2014/main" id="{45BFAAE6-91C8-8DD6-D550-76F90427FA9E}"/>
              </a:ext>
            </a:extLst>
          </p:cNvPr>
          <p:cNvSpPr>
            <a:spLocks noGrp="1"/>
          </p:cNvSpPr>
          <p:nvPr>
            <p:ph type="body" sz="quarter" idx="32"/>
          </p:nvPr>
        </p:nvSpPr>
        <p:spPr>
          <a:xfrm>
            <a:off x="801602" y="2113079"/>
            <a:ext cx="5956470" cy="7400632"/>
          </a:xfrm>
        </p:spPr>
        <p:txBody>
          <a:bodyPr numCol="1"/>
          <a:lstStyle/>
          <a:p>
            <a:r>
              <a:rPr lang="sv-SE" sz="1600" b="0" i="0" u="none" strike="noStrike" dirty="0">
                <a:effectLst/>
                <a:latin typeface="Calibri" panose="020F0502020204030204" pitchFamily="34" charset="0"/>
                <a:cs typeface="Calibri" panose="020F0502020204030204" pitchFamily="34" charset="0"/>
              </a:rPr>
              <a:t>L'</a:t>
            </a:r>
            <a:r>
              <a:rPr lang="sv-SE" sz="1600" b="0" i="0" u="none" strike="noStrike" dirty="0" err="1">
                <a:effectLst/>
                <a:latin typeface="Calibri" panose="020F0502020204030204" pitchFamily="34" charset="0"/>
                <a:cs typeface="Calibri" panose="020F0502020204030204" pitchFamily="34" charset="0"/>
              </a:rPr>
              <a:t>initiative </a:t>
            </a:r>
            <a:r>
              <a:rPr lang="sv-SE" sz="1600" b="0" i="0" u="none" strike="noStrike" dirty="0">
                <a:effectLst/>
                <a:latin typeface="Calibri" panose="020F0502020204030204" pitchFamily="34" charset="0"/>
                <a:cs typeface="Calibri" panose="020F0502020204030204" pitchFamily="34" charset="0"/>
              </a:rPr>
              <a:t>IDG </a:t>
            </a:r>
            <a:r>
              <a:rPr lang="sv-SE" sz="1600" b="0" i="0" u="none" strike="noStrike" dirty="0" err="1">
                <a:effectLst/>
                <a:latin typeface="Calibri" panose="020F0502020204030204" pitchFamily="34" charset="0"/>
                <a:cs typeface="Calibri" panose="020F0502020204030204" pitchFamily="34" charset="0"/>
              </a:rPr>
              <a:t>vise </a:t>
            </a:r>
            <a:r>
              <a:rPr lang="sv-SE" sz="1600" b="0" i="0" u="none" strike="noStrike" dirty="0">
                <a:effectLst/>
                <a:latin typeface="Calibri" panose="020F0502020204030204" pitchFamily="34" charset="0"/>
                <a:cs typeface="Calibri" panose="020F0502020204030204" pitchFamily="34" charset="0"/>
              </a:rPr>
              <a:t>à </a:t>
            </a:r>
            <a:r>
              <a:rPr lang="sv-SE" sz="1600" b="0" i="0" u="none" strike="noStrike" dirty="0" err="1">
                <a:effectLst/>
                <a:latin typeface="Calibri" panose="020F0502020204030204" pitchFamily="34" charset="0"/>
                <a:cs typeface="Calibri" panose="020F0502020204030204" pitchFamily="34" charset="0"/>
              </a:rPr>
              <a:t>combler </a:t>
            </a:r>
            <a:r>
              <a:rPr lang="sv-SE" sz="1600" b="0" i="0" u="none" strike="noStrike" dirty="0">
                <a:effectLst/>
                <a:latin typeface="Calibri" panose="020F0502020204030204" pitchFamily="34" charset="0"/>
                <a:cs typeface="Calibri" panose="020F0502020204030204" pitchFamily="34" charset="0"/>
              </a:rPr>
              <a:t>une lacune </a:t>
            </a:r>
            <a:r>
              <a:rPr lang="sv-SE" sz="1600" b="0" i="0" u="none" strike="noStrike" dirty="0" err="1">
                <a:effectLst/>
                <a:latin typeface="Calibri" panose="020F0502020204030204" pitchFamily="34" charset="0"/>
                <a:cs typeface="Calibri" panose="020F0502020204030204" pitchFamily="34" charset="0"/>
              </a:rPr>
              <a:t>perçue </a:t>
            </a:r>
            <a:r>
              <a:rPr lang="sv-SE" sz="1600" b="0" i="0" u="none" strike="noStrike" dirty="0">
                <a:effectLst/>
                <a:latin typeface="Calibri" panose="020F0502020204030204" pitchFamily="34" charset="0"/>
                <a:cs typeface="Calibri" panose="020F0502020204030204" pitchFamily="34" charset="0"/>
              </a:rPr>
              <a:t>dans les </a:t>
            </a:r>
            <a:r>
              <a:rPr lang="sv-SE" sz="1600" b="0" i="0" u="none" strike="noStrike" dirty="0" err="1">
                <a:effectLst/>
                <a:latin typeface="Calibri" panose="020F0502020204030204" pitchFamily="34" charset="0"/>
                <a:cs typeface="Calibri" panose="020F0502020204030204" pitchFamily="34" charset="0"/>
              </a:rPr>
              <a:t>efforts déployés en faveur de la durabilité </a:t>
            </a:r>
            <a:r>
              <a:rPr lang="sv-SE" sz="1600" b="0" i="0" u="none" strike="noStrike" dirty="0">
                <a:effectLst/>
                <a:latin typeface="Calibri" panose="020F0502020204030204" pitchFamily="34" charset="0"/>
                <a:cs typeface="Calibri" panose="020F0502020204030204" pitchFamily="34" charset="0"/>
              </a:rPr>
              <a:t>mondiale. </a:t>
            </a:r>
            <a:r>
              <a:rPr lang="sv-SE" sz="1600" b="0" i="0" u="none" strike="noStrike" dirty="0" err="1">
                <a:effectLst/>
                <a:latin typeface="Calibri" panose="020F0502020204030204" pitchFamily="34" charset="0"/>
                <a:cs typeface="Calibri" panose="020F0502020204030204" pitchFamily="34" charset="0"/>
              </a:rPr>
              <a:t>Malgré une connaissance approfondie de questions </a:t>
            </a:r>
            <a:r>
              <a:rPr lang="sv-SE" sz="1600" b="0" i="0" u="none" strike="noStrike" dirty="0">
                <a:effectLst/>
                <a:latin typeface="Calibri" panose="020F0502020204030204" pitchFamily="34" charset="0"/>
                <a:cs typeface="Calibri" panose="020F0502020204030204" pitchFamily="34" charset="0"/>
              </a:rPr>
              <a:t>telles que le </a:t>
            </a:r>
            <a:r>
              <a:rPr lang="sv-SE" sz="1600" b="0" i="0" u="none" strike="noStrike" dirty="0" err="1">
                <a:effectLst/>
                <a:latin typeface="Calibri" panose="020F0502020204030204" pitchFamily="34" charset="0"/>
                <a:cs typeface="Calibri" panose="020F0502020204030204" pitchFamily="34" charset="0"/>
              </a:rPr>
              <a:t>changement climatique </a:t>
            </a:r>
            <a:r>
              <a:rPr lang="sv-SE" sz="1600" b="0" i="0" u="none" strike="noStrike" dirty="0">
                <a:effectLst/>
                <a:latin typeface="Calibri" panose="020F0502020204030204" pitchFamily="34" charset="0"/>
                <a:cs typeface="Calibri" panose="020F0502020204030204" pitchFamily="34" charset="0"/>
              </a:rPr>
              <a:t>et la </a:t>
            </a:r>
            <a:r>
              <a:rPr lang="sv-SE" sz="1600" b="0" i="0" u="none" strike="noStrike" dirty="0" err="1">
                <a:effectLst/>
                <a:latin typeface="Calibri" panose="020F0502020204030204" pitchFamily="34" charset="0"/>
                <a:cs typeface="Calibri" panose="020F0502020204030204" pitchFamily="34" charset="0"/>
              </a:rPr>
              <a:t>pauvreté décrites </a:t>
            </a:r>
            <a:r>
              <a:rPr lang="sv-SE" sz="1600" b="0" i="0" u="none" strike="noStrike" dirty="0">
                <a:effectLst/>
                <a:latin typeface="Calibri" panose="020F0502020204030204" pitchFamily="34" charset="0"/>
                <a:cs typeface="Calibri" panose="020F0502020204030204" pitchFamily="34" charset="0"/>
              </a:rPr>
              <a:t>dans les ODD </a:t>
            </a:r>
            <a:r>
              <a:rPr lang="sv-SE" sz="1600" b="0" i="0" u="none" strike="noStrike" dirty="0" err="1">
                <a:effectLst/>
                <a:latin typeface="Calibri" panose="020F0502020204030204" pitchFamily="34" charset="0"/>
                <a:cs typeface="Calibri" panose="020F0502020204030204" pitchFamily="34" charset="0"/>
              </a:rPr>
              <a:t>de l'ONU</a:t>
            </a:r>
            <a:r>
              <a:rPr lang="sv-SE" sz="1600" b="0" i="0" u="none" strike="noStrike" dirty="0">
                <a:effectLst/>
                <a:latin typeface="Calibri" panose="020F0502020204030204" pitchFamily="34" charset="0"/>
                <a:cs typeface="Calibri" panose="020F0502020204030204" pitchFamily="34" charset="0"/>
              </a:rPr>
              <a:t>, les progrès ont été </a:t>
            </a:r>
            <a:r>
              <a:rPr lang="sv-SE" sz="1600" b="0" i="0" u="none" strike="noStrike" dirty="0" err="1">
                <a:effectLst/>
                <a:latin typeface="Calibri" panose="020F0502020204030204" pitchFamily="34" charset="0"/>
                <a:cs typeface="Calibri" panose="020F0502020204030204" pitchFamily="34" charset="0"/>
              </a:rPr>
              <a:t>lents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Reconnaissant </a:t>
            </a:r>
            <a:r>
              <a:rPr lang="sv-SE" sz="1600" b="0" i="0" u="none" strike="noStrike" dirty="0">
                <a:effectLst/>
                <a:latin typeface="Calibri" panose="020F0502020204030204" pitchFamily="34" charset="0"/>
                <a:cs typeface="Calibri" panose="020F0502020204030204" pitchFamily="34" charset="0"/>
              </a:rPr>
              <a:t>la </a:t>
            </a:r>
            <a:r>
              <a:rPr lang="sv-SE" sz="1600" b="0" i="0" u="none" strike="noStrike" dirty="0" err="1">
                <a:effectLst/>
                <a:latin typeface="Calibri" panose="020F0502020204030204" pitchFamily="34" charset="0"/>
                <a:cs typeface="Calibri" panose="020F0502020204030204" pitchFamily="34" charset="0"/>
              </a:rPr>
              <a:t>nécessité de disposer de capacités </a:t>
            </a:r>
            <a:r>
              <a:rPr lang="sv-SE" sz="1600" b="0" i="0" u="none" strike="noStrike" dirty="0">
                <a:effectLst/>
                <a:latin typeface="Calibri" panose="020F0502020204030204" pitchFamily="34" charset="0"/>
                <a:cs typeface="Calibri" panose="020F0502020204030204" pitchFamily="34" charset="0"/>
              </a:rPr>
              <a:t>internes en </a:t>
            </a:r>
            <a:r>
              <a:rPr lang="sv-SE" sz="1600" b="0" i="0" u="none" strike="noStrike" dirty="0" err="1">
                <a:effectLst/>
                <a:latin typeface="Calibri" panose="020F0502020204030204" pitchFamily="34" charset="0"/>
                <a:cs typeface="Calibri" panose="020F0502020204030204" pitchFamily="34" charset="0"/>
              </a:rPr>
              <a:t>plus des </a:t>
            </a:r>
            <a:r>
              <a:rPr lang="sv-SE" sz="1600" b="0" i="0" u="none" strike="noStrike" dirty="0">
                <a:effectLst/>
                <a:latin typeface="Calibri" panose="020F0502020204030204" pitchFamily="34" charset="0"/>
                <a:cs typeface="Calibri" panose="020F0502020204030204" pitchFamily="34" charset="0"/>
              </a:rPr>
              <a:t>solutions </a:t>
            </a:r>
            <a:r>
              <a:rPr lang="sv-SE" sz="1600" b="0" i="0" u="none" strike="noStrike" dirty="0" err="1">
                <a:effectLst/>
                <a:latin typeface="Calibri" panose="020F0502020204030204" pitchFamily="34" charset="0"/>
                <a:cs typeface="Calibri" panose="020F0502020204030204" pitchFamily="34" charset="0"/>
              </a:rPr>
              <a:t>techniques</a:t>
            </a:r>
            <a:r>
              <a:rPr lang="sv-SE" sz="1600" b="0" i="0" u="none" strike="noStrike" dirty="0">
                <a:effectLst/>
                <a:latin typeface="Calibri" panose="020F0502020204030204" pitchFamily="34" charset="0"/>
                <a:cs typeface="Calibri" panose="020F0502020204030204" pitchFamily="34" charset="0"/>
              </a:rPr>
              <a:t>, une série </a:t>
            </a:r>
            <a:r>
              <a:rPr lang="sv-SE" sz="1600" b="0" i="0" u="none" strike="noStrike" dirty="0" err="1">
                <a:effectLst/>
                <a:latin typeface="Calibri" panose="020F0502020204030204" pitchFamily="34" charset="0"/>
                <a:cs typeface="Calibri" panose="020F0502020204030204" pitchFamily="34" charset="0"/>
              </a:rPr>
              <a:t>de </a:t>
            </a:r>
            <a:r>
              <a:rPr lang="sv-SE" sz="1600" b="0" i="0" u="none" strike="noStrike" dirty="0">
                <a:effectLst/>
                <a:latin typeface="Calibri" panose="020F0502020204030204" pitchFamily="34" charset="0"/>
                <a:cs typeface="Calibri" panose="020F0502020204030204" pitchFamily="34" charset="0"/>
              </a:rPr>
              <a:t>réunions </a:t>
            </a:r>
            <a:r>
              <a:rPr lang="sv-SE" sz="1600" b="0" i="0" u="none" strike="noStrike" dirty="0" err="1">
                <a:effectLst/>
                <a:latin typeface="Calibri" panose="020F0502020204030204" pitchFamily="34" charset="0"/>
                <a:cs typeface="Calibri" panose="020F0502020204030204" pitchFamily="34" charset="0"/>
              </a:rPr>
              <a:t>impliquant les parties prenantes a été organisée </a:t>
            </a:r>
            <a:r>
              <a:rPr lang="sv-SE" sz="1600" b="0" i="0" u="none" strike="noStrike" dirty="0">
                <a:effectLst/>
                <a:latin typeface="Calibri" panose="020F0502020204030204" pitchFamily="34" charset="0"/>
                <a:cs typeface="Calibri" panose="020F0502020204030204" pitchFamily="34" charset="0"/>
              </a:rPr>
              <a:t>en 2021. </a:t>
            </a:r>
            <a:r>
              <a:rPr lang="sv-SE" sz="1600" b="0" i="0" u="none" strike="noStrike" dirty="0" err="1">
                <a:effectLst/>
                <a:latin typeface="Calibri" panose="020F0502020204030204" pitchFamily="34" charset="0"/>
                <a:cs typeface="Calibri" panose="020F0502020204030204" pitchFamily="34" charset="0"/>
              </a:rPr>
              <a:t>L'analyse de </a:t>
            </a:r>
            <a:r>
              <a:rPr lang="sv-SE" sz="1600" b="0" i="0" u="none" strike="noStrike" dirty="0">
                <a:effectLst/>
                <a:latin typeface="Calibri" panose="020F0502020204030204" pitchFamily="34" charset="0"/>
                <a:cs typeface="Calibri" panose="020F0502020204030204" pitchFamily="34" charset="0"/>
              </a:rPr>
              <a:t>800 </a:t>
            </a:r>
            <a:r>
              <a:rPr lang="sv-SE" sz="1600" b="0" i="0" u="none" strike="noStrike" dirty="0" err="1">
                <a:effectLst/>
                <a:latin typeface="Calibri" panose="020F0502020204030204" pitchFamily="34" charset="0"/>
                <a:cs typeface="Calibri" panose="020F0502020204030204" pitchFamily="34" charset="0"/>
              </a:rPr>
              <a:t>réponses a</a:t>
            </a:r>
            <a:r>
              <a:rPr lang="sv-SE" sz="1600" b="0" i="0" u="none" strike="noStrike" dirty="0">
                <a:effectLst/>
                <a:latin typeface="Calibri" panose="020F0502020204030204" pitchFamily="34" charset="0"/>
                <a:cs typeface="Calibri" panose="020F0502020204030204" pitchFamily="34" charset="0"/>
              </a:rPr>
              <a:t> permis d'</a:t>
            </a:r>
            <a:r>
              <a:rPr lang="sv-SE" sz="1600" b="0" i="0" u="none" strike="noStrike" dirty="0" err="1">
                <a:effectLst/>
                <a:latin typeface="Calibri" panose="020F0502020204030204" pitchFamily="34" charset="0"/>
                <a:cs typeface="Calibri" panose="020F0502020204030204" pitchFamily="34" charset="0"/>
              </a:rPr>
              <a:t>identifier </a:t>
            </a:r>
            <a:r>
              <a:rPr lang="sv-SE" sz="1600" b="0" i="0" u="none" strike="noStrike" dirty="0">
                <a:effectLst/>
                <a:latin typeface="Calibri" panose="020F0502020204030204" pitchFamily="34" charset="0"/>
                <a:cs typeface="Calibri" panose="020F0502020204030204" pitchFamily="34" charset="0"/>
              </a:rPr>
              <a:t>23 </a:t>
            </a:r>
            <a:r>
              <a:rPr lang="sv-SE" sz="1600" b="0" i="0" u="none" strike="noStrike" dirty="0" err="1">
                <a:effectLst/>
                <a:latin typeface="Calibri" panose="020F0502020204030204" pitchFamily="34" charset="0"/>
                <a:cs typeface="Calibri" panose="020F0502020204030204" pitchFamily="34" charset="0"/>
              </a:rPr>
              <a:t>compétences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qualités clés </a:t>
            </a:r>
            <a:r>
              <a:rPr lang="sv-SE" sz="1600" b="0" i="0" u="none" strike="noStrike" dirty="0">
                <a:effectLst/>
                <a:latin typeface="Calibri" panose="020F0502020204030204" pitchFamily="34" charset="0"/>
                <a:cs typeface="Calibri" panose="020F0502020204030204" pitchFamily="34" charset="0"/>
              </a:rPr>
              <a:t>et de </a:t>
            </a:r>
            <a:r>
              <a:rPr lang="sv-SE" sz="1600" b="0" i="0" u="none" strike="noStrike" dirty="0" err="1">
                <a:effectLst/>
                <a:latin typeface="Calibri" panose="020F0502020204030204" pitchFamily="34" charset="0"/>
                <a:cs typeface="Calibri" panose="020F0502020204030204" pitchFamily="34" charset="0"/>
              </a:rPr>
              <a:t>les organiser en cinq </a:t>
            </a:r>
            <a:r>
              <a:rPr lang="sv-SE" sz="1600" b="0" i="0" u="none" strike="noStrike" dirty="0">
                <a:effectLst/>
                <a:latin typeface="Calibri" panose="020F0502020204030204" pitchFamily="34" charset="0"/>
                <a:cs typeface="Calibri" panose="020F0502020204030204" pitchFamily="34" charset="0"/>
              </a:rPr>
              <a:t>dimensions pour une approche </a:t>
            </a:r>
            <a:r>
              <a:rPr lang="sv-SE" sz="1600" b="0" i="0" u="none" strike="noStrike" dirty="0" err="1">
                <a:effectLst/>
                <a:latin typeface="Calibri" panose="020F0502020204030204" pitchFamily="34" charset="0"/>
                <a:cs typeface="Calibri" panose="020F0502020204030204" pitchFamily="34" charset="0"/>
              </a:rPr>
              <a:t>plus structurée</a:t>
            </a:r>
            <a:r>
              <a:rPr lang="sv-SE" sz="1600" b="0" i="0" u="none" strike="noStrike" dirty="0">
                <a:effectLst/>
                <a:latin typeface="Calibri" panose="020F0502020204030204" pitchFamily="34" charset="0"/>
                <a:cs typeface="Calibri" panose="020F0502020204030204" pitchFamily="34" charset="0"/>
              </a:rPr>
              <a:t>.</a:t>
            </a:r>
          </a:p>
          <a:p>
            <a:endParaRPr lang="sv-SE" sz="1800" dirty="0">
              <a:solidFill>
                <a:srgbClr val="000000"/>
              </a:solidFill>
              <a:latin typeface="Aptos" panose="020B000402020202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FFD4548-880E-7FBA-C09A-D6C762716AB8}"/>
              </a:ext>
            </a:extLst>
          </p:cNvPr>
          <p:cNvSpPr>
            <a:spLocks noGrp="1"/>
          </p:cNvSpPr>
          <p:nvPr>
            <p:ph type="body" sz="quarter" idx="46"/>
          </p:nvPr>
        </p:nvSpPr>
        <p:spPr/>
        <p:txBody>
          <a:bodyPr>
            <a:normAutofit/>
          </a:bodyPr>
          <a:lstStyle/>
          <a:p>
            <a:r>
              <a:rPr lang="en-GB" dirty="0"/>
              <a:t>Introduction</a:t>
            </a:r>
          </a:p>
        </p:txBody>
      </p:sp>
      <p:sp>
        <p:nvSpPr>
          <p:cNvPr id="4" name="Text Placeholder 3">
            <a:extLst>
              <a:ext uri="{FF2B5EF4-FFF2-40B4-BE49-F238E27FC236}">
                <a16:creationId xmlns:a16="http://schemas.microsoft.com/office/drawing/2014/main" id="{77B9870C-665A-DAA9-082C-19E1B8D172AE}"/>
              </a:ext>
            </a:extLst>
          </p:cNvPr>
          <p:cNvSpPr>
            <a:spLocks noGrp="1"/>
          </p:cNvSpPr>
          <p:nvPr>
            <p:ph type="body" sz="quarter" idx="47"/>
          </p:nvPr>
        </p:nvSpPr>
        <p:spPr>
          <a:xfrm>
            <a:off x="801602" y="582743"/>
            <a:ext cx="5956470" cy="665144"/>
          </a:xfrm>
        </p:spPr>
        <p:txBody>
          <a:bodyPr>
            <a:noAutofit/>
          </a:bodyPr>
          <a:lstStyle/>
          <a:p>
            <a:r>
              <a:rPr lang="en-US" sz="2400" dirty="0"/>
              <a:t>2B Objectifs de développement intérieur</a:t>
            </a:r>
          </a:p>
        </p:txBody>
      </p:sp>
      <p:pic>
        <p:nvPicPr>
          <p:cNvPr id="1036" name="Picture 12">
            <a:extLst>
              <a:ext uri="{FF2B5EF4-FFF2-40B4-BE49-F238E27FC236}">
                <a16:creationId xmlns:a16="http://schemas.microsoft.com/office/drawing/2014/main" id="{AF69D3C9-7E99-C643-141F-866D1D9841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602" y="4758921"/>
            <a:ext cx="5956471" cy="3436041"/>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460;p68">
            <a:extLst>
              <a:ext uri="{FF2B5EF4-FFF2-40B4-BE49-F238E27FC236}">
                <a16:creationId xmlns:a16="http://schemas.microsoft.com/office/drawing/2014/main" id="{29969F0D-C18E-F195-54C9-82F289DA5C43}"/>
              </a:ext>
            </a:extLst>
          </p:cNvPr>
          <p:cNvSpPr txBox="1"/>
          <p:nvPr/>
        </p:nvSpPr>
        <p:spPr>
          <a:xfrm>
            <a:off x="889672" y="8105212"/>
            <a:ext cx="6426540" cy="179500"/>
          </a:xfrm>
          <a:prstGeom prst="rect">
            <a:avLst/>
          </a:prstGeom>
          <a:noFill/>
          <a:ln>
            <a:noFill/>
          </a:ln>
        </p:spPr>
        <p:txBody>
          <a:bodyPr spcFirstLastPara="1" wrap="square" lIns="0" tIns="10124" rIns="0" bIns="0" anchor="t" anchorCtr="0">
            <a:spAutoFit/>
          </a:bodyPr>
          <a:lstStyle/>
          <a:p>
            <a:pPr algn="l"/>
            <a:r>
              <a:rPr lang="sv-SE" sz="1100" b="0" i="0" u="none" strike="noStrike" dirty="0">
                <a:solidFill>
                  <a:schemeClr val="tx2">
                    <a:lumMod val="50000"/>
                  </a:schemeClr>
                </a:solidFill>
                <a:effectLst/>
                <a:latin typeface="Calibri" panose="020F0502020204030204" pitchFamily="34" charset="0"/>
                <a:cs typeface="Calibri" panose="020F0502020204030204" pitchFamily="34" charset="0"/>
              </a:rPr>
              <a:t>Source </a:t>
            </a:r>
            <a:r>
              <a:rPr lang="sv-SE" sz="1100" b="0" i="0" u="sng" strike="noStrike" dirty="0">
                <a:solidFill>
                  <a:srgbClr val="1155CC"/>
                </a:solidFill>
                <a:effectLst/>
                <a:latin typeface="Calibri" panose="020F0502020204030204" pitchFamily="34" charset="0"/>
                <a:cs typeface="Calibri" panose="020F0502020204030204" pitchFamily="34" charset="0"/>
                <a:hlinkClick r:id="rId3"/>
              </a:rPr>
              <a:t>: </a:t>
            </a:r>
            <a:r>
              <a:rPr lang="sv-SE" sz="1100" b="0" i="0" u="none" strike="noStrike" dirty="0">
                <a:solidFill>
                  <a:schemeClr val="tx2">
                    <a:lumMod val="50000"/>
                  </a:schemeClr>
                </a:solidFill>
                <a:effectLst/>
                <a:latin typeface="Calibri" panose="020F0502020204030204" pitchFamily="34" charset="0"/>
                <a:cs typeface="Calibri" panose="020F0502020204030204" pitchFamily="34" charset="0"/>
              </a:rPr>
              <a:t>https://innerdevelopmentgoals.org </a:t>
            </a:r>
          </a:p>
        </p:txBody>
      </p:sp>
    </p:spTree>
    <p:extLst>
      <p:ext uri="{BB962C8B-B14F-4D97-AF65-F5344CB8AC3E}">
        <p14:creationId xmlns:p14="http://schemas.microsoft.com/office/powerpoint/2010/main" val="3531390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17E0185-546B-3026-49C2-1E06850C2A06}"/>
              </a:ext>
            </a:extLst>
          </p:cNvPr>
          <p:cNvSpPr>
            <a:spLocks noGrp="1"/>
          </p:cNvSpPr>
          <p:nvPr>
            <p:ph type="body" sz="quarter" idx="11"/>
          </p:nvPr>
        </p:nvSpPr>
        <p:spPr>
          <a:xfrm>
            <a:off x="247144" y="2950024"/>
            <a:ext cx="857618" cy="393211"/>
          </a:xfrm>
        </p:spPr>
        <p:txBody>
          <a:bodyPr/>
          <a:lstStyle/>
          <a:p>
            <a:r>
              <a:rPr lang="en-GB" dirty="0"/>
              <a:t>2a</a:t>
            </a:r>
          </a:p>
        </p:txBody>
      </p:sp>
      <p:sp>
        <p:nvSpPr>
          <p:cNvPr id="21" name="Text Placeholder 20">
            <a:extLst>
              <a:ext uri="{FF2B5EF4-FFF2-40B4-BE49-F238E27FC236}">
                <a16:creationId xmlns:a16="http://schemas.microsoft.com/office/drawing/2014/main" id="{FFA38379-E8FE-0341-B409-46CA37CA486B}"/>
              </a:ext>
            </a:extLst>
          </p:cNvPr>
          <p:cNvSpPr>
            <a:spLocks noGrp="1"/>
          </p:cNvSpPr>
          <p:nvPr>
            <p:ph type="body" sz="quarter" idx="12"/>
          </p:nvPr>
        </p:nvSpPr>
        <p:spPr>
          <a:xfrm>
            <a:off x="1172600" y="2950024"/>
            <a:ext cx="4473457" cy="348401"/>
          </a:xfrm>
        </p:spPr>
        <p:txBody>
          <a:bodyPr/>
          <a:lstStyle/>
          <a:p>
            <a:r>
              <a:rPr lang="en-GB" dirty="0"/>
              <a:t>Ikigai et </a:t>
            </a:r>
            <a:r>
              <a:rPr lang="en-GB" dirty="0" err="1"/>
              <a:t>évolution</a:t>
            </a:r>
            <a:r>
              <a:rPr lang="en-GB" dirty="0"/>
              <a:t> de carrière</a:t>
            </a:r>
          </a:p>
        </p:txBody>
      </p:sp>
      <p:sp>
        <p:nvSpPr>
          <p:cNvPr id="22" name="Text Placeholder 21">
            <a:extLst>
              <a:ext uri="{FF2B5EF4-FFF2-40B4-BE49-F238E27FC236}">
                <a16:creationId xmlns:a16="http://schemas.microsoft.com/office/drawing/2014/main" id="{ECDC3D9E-48E2-0779-A6CB-F31427C6D89B}"/>
              </a:ext>
            </a:extLst>
          </p:cNvPr>
          <p:cNvSpPr>
            <a:spLocks noGrp="1"/>
          </p:cNvSpPr>
          <p:nvPr>
            <p:ph type="body" sz="quarter" idx="13"/>
          </p:nvPr>
        </p:nvSpPr>
        <p:spPr>
          <a:xfrm>
            <a:off x="247144" y="3444006"/>
            <a:ext cx="857618" cy="393211"/>
          </a:xfrm>
        </p:spPr>
        <p:txBody>
          <a:bodyPr/>
          <a:lstStyle/>
          <a:p>
            <a:r>
              <a:rPr lang="en-GB" dirty="0"/>
              <a:t>2b</a:t>
            </a:r>
          </a:p>
        </p:txBody>
      </p:sp>
      <p:sp>
        <p:nvSpPr>
          <p:cNvPr id="23" name="Text Placeholder 22">
            <a:extLst>
              <a:ext uri="{FF2B5EF4-FFF2-40B4-BE49-F238E27FC236}">
                <a16:creationId xmlns:a16="http://schemas.microsoft.com/office/drawing/2014/main" id="{DC4DCDC1-99FA-AE1B-7BF7-3C906C183E5B}"/>
              </a:ext>
            </a:extLst>
          </p:cNvPr>
          <p:cNvSpPr>
            <a:spLocks noGrp="1"/>
          </p:cNvSpPr>
          <p:nvPr>
            <p:ph type="body" sz="quarter" idx="14"/>
          </p:nvPr>
        </p:nvSpPr>
        <p:spPr>
          <a:xfrm>
            <a:off x="1172601" y="3399196"/>
            <a:ext cx="4473456" cy="374471"/>
          </a:xfrm>
        </p:spPr>
        <p:txBody>
          <a:bodyPr/>
          <a:lstStyle/>
          <a:p>
            <a:r>
              <a:rPr lang="en-GB" dirty="0"/>
              <a:t>Objectifs de développement intérieur</a:t>
            </a:r>
          </a:p>
        </p:txBody>
      </p:sp>
      <p:sp>
        <p:nvSpPr>
          <p:cNvPr id="24" name="Text Placeholder 23">
            <a:extLst>
              <a:ext uri="{FF2B5EF4-FFF2-40B4-BE49-F238E27FC236}">
                <a16:creationId xmlns:a16="http://schemas.microsoft.com/office/drawing/2014/main" id="{78841934-B0B3-13FA-0962-275998935828}"/>
              </a:ext>
            </a:extLst>
          </p:cNvPr>
          <p:cNvSpPr>
            <a:spLocks noGrp="1"/>
          </p:cNvSpPr>
          <p:nvPr>
            <p:ph type="body" sz="quarter" idx="15"/>
          </p:nvPr>
        </p:nvSpPr>
        <p:spPr>
          <a:xfrm>
            <a:off x="247144" y="3937988"/>
            <a:ext cx="857618" cy="393211"/>
          </a:xfrm>
        </p:spPr>
        <p:txBody>
          <a:bodyPr/>
          <a:lstStyle/>
          <a:p>
            <a:r>
              <a:rPr lang="en-GB" dirty="0"/>
              <a:t>2c</a:t>
            </a:r>
          </a:p>
        </p:txBody>
      </p:sp>
      <p:sp>
        <p:nvSpPr>
          <p:cNvPr id="26" name="Text Placeholder 25">
            <a:extLst>
              <a:ext uri="{FF2B5EF4-FFF2-40B4-BE49-F238E27FC236}">
                <a16:creationId xmlns:a16="http://schemas.microsoft.com/office/drawing/2014/main" id="{1868B231-710F-3989-2DCF-4775BB1855EC}"/>
              </a:ext>
            </a:extLst>
          </p:cNvPr>
          <p:cNvSpPr>
            <a:spLocks noGrp="1"/>
          </p:cNvSpPr>
          <p:nvPr>
            <p:ph type="body" sz="quarter" idx="19"/>
          </p:nvPr>
        </p:nvSpPr>
        <p:spPr>
          <a:xfrm>
            <a:off x="1172600" y="3874438"/>
            <a:ext cx="4995333" cy="415353"/>
          </a:xfrm>
        </p:spPr>
        <p:txBody>
          <a:bodyPr/>
          <a:lstStyle/>
          <a:p>
            <a:r>
              <a:rPr lang="en-GB" dirty="0"/>
              <a:t>Compétences en matière d'écotourisme</a:t>
            </a:r>
          </a:p>
        </p:txBody>
      </p:sp>
      <p:sp>
        <p:nvSpPr>
          <p:cNvPr id="28" name="Text Placeholder 27">
            <a:extLst>
              <a:ext uri="{FF2B5EF4-FFF2-40B4-BE49-F238E27FC236}">
                <a16:creationId xmlns:a16="http://schemas.microsoft.com/office/drawing/2014/main" id="{1227FABD-6025-5FB7-454A-7399D2571533}"/>
              </a:ext>
            </a:extLst>
          </p:cNvPr>
          <p:cNvSpPr>
            <a:spLocks noGrp="1"/>
          </p:cNvSpPr>
          <p:nvPr>
            <p:ph type="body" sz="quarter" idx="21"/>
          </p:nvPr>
        </p:nvSpPr>
        <p:spPr/>
        <p:txBody>
          <a:bodyPr/>
          <a:lstStyle/>
          <a:p>
            <a:r>
              <a:rPr lang="en-GB"/>
              <a:t>05</a:t>
            </a:r>
          </a:p>
        </p:txBody>
      </p:sp>
      <p:sp>
        <p:nvSpPr>
          <p:cNvPr id="29" name="Text Placeholder 28">
            <a:extLst>
              <a:ext uri="{FF2B5EF4-FFF2-40B4-BE49-F238E27FC236}">
                <a16:creationId xmlns:a16="http://schemas.microsoft.com/office/drawing/2014/main" id="{81057E58-A0A8-9297-60D6-F73218BFB76F}"/>
              </a:ext>
            </a:extLst>
          </p:cNvPr>
          <p:cNvSpPr>
            <a:spLocks noGrp="1"/>
          </p:cNvSpPr>
          <p:nvPr>
            <p:ph type="body" sz="quarter" idx="22"/>
          </p:nvPr>
        </p:nvSpPr>
        <p:spPr/>
        <p:txBody>
          <a:bodyPr/>
          <a:lstStyle/>
          <a:p>
            <a:r>
              <a:rPr lang="en-GB"/>
              <a:t>Titre</a:t>
            </a:r>
          </a:p>
        </p:txBody>
      </p:sp>
      <p:sp>
        <p:nvSpPr>
          <p:cNvPr id="30" name="Text Placeholder 29">
            <a:extLst>
              <a:ext uri="{FF2B5EF4-FFF2-40B4-BE49-F238E27FC236}">
                <a16:creationId xmlns:a16="http://schemas.microsoft.com/office/drawing/2014/main" id="{DF1E09A7-8506-AA5C-80EF-75263C98D589}"/>
              </a:ext>
            </a:extLst>
          </p:cNvPr>
          <p:cNvSpPr>
            <a:spLocks noGrp="1"/>
          </p:cNvSpPr>
          <p:nvPr>
            <p:ph type="body" sz="quarter" idx="23"/>
          </p:nvPr>
        </p:nvSpPr>
        <p:spPr/>
        <p:txBody>
          <a:bodyPr/>
          <a:lstStyle/>
          <a:p>
            <a:r>
              <a:rPr lang="en-GB"/>
              <a:t>06</a:t>
            </a:r>
          </a:p>
        </p:txBody>
      </p:sp>
      <p:sp>
        <p:nvSpPr>
          <p:cNvPr id="31" name="Text Placeholder 30">
            <a:extLst>
              <a:ext uri="{FF2B5EF4-FFF2-40B4-BE49-F238E27FC236}">
                <a16:creationId xmlns:a16="http://schemas.microsoft.com/office/drawing/2014/main" id="{3BD9F0A0-2F23-6840-5325-B41F5DB0003C}"/>
              </a:ext>
            </a:extLst>
          </p:cNvPr>
          <p:cNvSpPr>
            <a:spLocks noGrp="1"/>
          </p:cNvSpPr>
          <p:nvPr>
            <p:ph type="body" sz="quarter" idx="24"/>
          </p:nvPr>
        </p:nvSpPr>
        <p:spPr/>
        <p:txBody>
          <a:bodyPr/>
          <a:lstStyle/>
          <a:p>
            <a:r>
              <a:rPr lang="en-GB"/>
              <a:t>Titre</a:t>
            </a:r>
          </a:p>
        </p:txBody>
      </p:sp>
      <p:sp>
        <p:nvSpPr>
          <p:cNvPr id="32" name="Text Placeholder 31">
            <a:extLst>
              <a:ext uri="{FF2B5EF4-FFF2-40B4-BE49-F238E27FC236}">
                <a16:creationId xmlns:a16="http://schemas.microsoft.com/office/drawing/2014/main" id="{4D5A997C-3F0D-A5D8-A01F-3C0F6419A4C0}"/>
              </a:ext>
            </a:extLst>
          </p:cNvPr>
          <p:cNvSpPr>
            <a:spLocks noGrp="1"/>
          </p:cNvSpPr>
          <p:nvPr>
            <p:ph type="body" sz="quarter" idx="25"/>
          </p:nvPr>
        </p:nvSpPr>
        <p:spPr/>
        <p:txBody>
          <a:bodyPr/>
          <a:lstStyle/>
          <a:p>
            <a:r>
              <a:rPr lang="en-GB"/>
              <a:t>07</a:t>
            </a:r>
          </a:p>
        </p:txBody>
      </p:sp>
      <p:sp>
        <p:nvSpPr>
          <p:cNvPr id="33" name="Text Placeholder 32">
            <a:extLst>
              <a:ext uri="{FF2B5EF4-FFF2-40B4-BE49-F238E27FC236}">
                <a16:creationId xmlns:a16="http://schemas.microsoft.com/office/drawing/2014/main" id="{340EC125-9065-8633-3A35-3466AFE81796}"/>
              </a:ext>
            </a:extLst>
          </p:cNvPr>
          <p:cNvSpPr>
            <a:spLocks noGrp="1"/>
          </p:cNvSpPr>
          <p:nvPr>
            <p:ph type="body" sz="quarter" idx="26"/>
          </p:nvPr>
        </p:nvSpPr>
        <p:spPr/>
        <p:txBody>
          <a:bodyPr/>
          <a:lstStyle/>
          <a:p>
            <a:r>
              <a:rPr lang="en-GB"/>
              <a:t>Titre</a:t>
            </a:r>
          </a:p>
        </p:txBody>
      </p:sp>
      <p:sp>
        <p:nvSpPr>
          <p:cNvPr id="34" name="Text Placeholder 33">
            <a:extLst>
              <a:ext uri="{FF2B5EF4-FFF2-40B4-BE49-F238E27FC236}">
                <a16:creationId xmlns:a16="http://schemas.microsoft.com/office/drawing/2014/main" id="{A63CE1E2-0679-A13A-DAD9-1747B7A91715}"/>
              </a:ext>
            </a:extLst>
          </p:cNvPr>
          <p:cNvSpPr>
            <a:spLocks noGrp="1"/>
          </p:cNvSpPr>
          <p:nvPr>
            <p:ph type="body" sz="quarter" idx="27"/>
          </p:nvPr>
        </p:nvSpPr>
        <p:spPr/>
        <p:txBody>
          <a:bodyPr/>
          <a:lstStyle/>
          <a:p>
            <a:r>
              <a:rPr lang="en-GB"/>
              <a:t>08</a:t>
            </a:r>
          </a:p>
        </p:txBody>
      </p:sp>
      <p:sp>
        <p:nvSpPr>
          <p:cNvPr id="35" name="Text Placeholder 34">
            <a:extLst>
              <a:ext uri="{FF2B5EF4-FFF2-40B4-BE49-F238E27FC236}">
                <a16:creationId xmlns:a16="http://schemas.microsoft.com/office/drawing/2014/main" id="{80A1ABE4-4B63-E0D2-9ABF-2C2EFD35623F}"/>
              </a:ext>
            </a:extLst>
          </p:cNvPr>
          <p:cNvSpPr>
            <a:spLocks noGrp="1"/>
          </p:cNvSpPr>
          <p:nvPr>
            <p:ph type="body" sz="quarter" idx="28"/>
          </p:nvPr>
        </p:nvSpPr>
        <p:spPr/>
        <p:txBody>
          <a:bodyPr/>
          <a:lstStyle/>
          <a:p>
            <a:r>
              <a:rPr lang="en-GB" dirty="0"/>
              <a:t>Titre</a:t>
            </a:r>
          </a:p>
        </p:txBody>
      </p:sp>
      <p:sp>
        <p:nvSpPr>
          <p:cNvPr id="36" name="Text Placeholder 35">
            <a:extLst>
              <a:ext uri="{FF2B5EF4-FFF2-40B4-BE49-F238E27FC236}">
                <a16:creationId xmlns:a16="http://schemas.microsoft.com/office/drawing/2014/main" id="{BBDE4C7A-0B47-884C-064E-B874F35AC097}"/>
              </a:ext>
            </a:extLst>
          </p:cNvPr>
          <p:cNvSpPr>
            <a:spLocks noGrp="1"/>
          </p:cNvSpPr>
          <p:nvPr>
            <p:ph type="body" sz="quarter" idx="47"/>
          </p:nvPr>
        </p:nvSpPr>
        <p:spPr/>
        <p:txBody>
          <a:bodyPr/>
          <a:lstStyle/>
          <a:p>
            <a:r>
              <a:rPr lang="en-GB" dirty="0"/>
              <a:t>CONTENU</a:t>
            </a:r>
          </a:p>
        </p:txBody>
      </p:sp>
      <p:sp>
        <p:nvSpPr>
          <p:cNvPr id="19" name="Slide Number Placeholder 18">
            <a:extLst>
              <a:ext uri="{FF2B5EF4-FFF2-40B4-BE49-F238E27FC236}">
                <a16:creationId xmlns:a16="http://schemas.microsoft.com/office/drawing/2014/main" id="{DBD16244-C31C-824F-8362-A83A08EC5248}"/>
              </a:ext>
            </a:extLst>
          </p:cNvPr>
          <p:cNvSpPr>
            <a:spLocks noGrp="1"/>
          </p:cNvSpPr>
          <p:nvPr>
            <p:ph type="sldNum" sz="quarter" idx="4"/>
          </p:nvPr>
        </p:nvSpPr>
        <p:spPr/>
        <p:txBody>
          <a:bodyPr/>
          <a:lstStyle/>
          <a:p>
            <a:fld id="{CB2079F2-58AF-ED44-82D7-E04B2F6FD686}" type="slidenum">
              <a:rPr lang="en-US" smtClean="0"/>
              <a:t>2</a:t>
            </a:fld>
            <a:endParaRPr lang="en-US" dirty="0"/>
          </a:p>
        </p:txBody>
      </p:sp>
      <p:sp>
        <p:nvSpPr>
          <p:cNvPr id="2" name="Rektangel 1">
            <a:extLst>
              <a:ext uri="{FF2B5EF4-FFF2-40B4-BE49-F238E27FC236}">
                <a16:creationId xmlns:a16="http://schemas.microsoft.com/office/drawing/2014/main" id="{C716D445-4EFB-0B45-8207-492C6FC51B96}"/>
              </a:ext>
            </a:extLst>
          </p:cNvPr>
          <p:cNvSpPr/>
          <p:nvPr/>
        </p:nvSpPr>
        <p:spPr>
          <a:xfrm>
            <a:off x="0" y="4600575"/>
            <a:ext cx="4995333" cy="231757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1880798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75137C-08EA-44A2-D352-680DBE72A49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0D364E9-29E7-1AAD-2951-50D290120D1B}"/>
              </a:ext>
            </a:extLst>
          </p:cNvPr>
          <p:cNvSpPr>
            <a:spLocks noGrp="1"/>
          </p:cNvSpPr>
          <p:nvPr>
            <p:ph type="sldNum" sz="quarter" idx="4"/>
          </p:nvPr>
        </p:nvSpPr>
        <p:spPr/>
        <p:txBody>
          <a:bodyPr/>
          <a:lstStyle/>
          <a:p>
            <a:fld id="{CB2079F2-58AF-ED44-82D7-E04B2F6FD686}" type="slidenum">
              <a:rPr lang="en-US" smtClean="0"/>
              <a:t>20</a:t>
            </a:fld>
            <a:endParaRPr lang="en-US" dirty="0"/>
          </a:p>
        </p:txBody>
      </p:sp>
      <p:sp>
        <p:nvSpPr>
          <p:cNvPr id="5" name="Text Placeholder 4">
            <a:extLst>
              <a:ext uri="{FF2B5EF4-FFF2-40B4-BE49-F238E27FC236}">
                <a16:creationId xmlns:a16="http://schemas.microsoft.com/office/drawing/2014/main" id="{821CC073-6E03-4C40-5588-E1D3F7B01A57}"/>
              </a:ext>
            </a:extLst>
          </p:cNvPr>
          <p:cNvSpPr>
            <a:spLocks noGrp="1"/>
          </p:cNvSpPr>
          <p:nvPr>
            <p:ph type="body" sz="quarter" idx="32"/>
          </p:nvPr>
        </p:nvSpPr>
        <p:spPr/>
        <p:txBody>
          <a:bodyPr numCol="1"/>
          <a:lstStyle/>
          <a:p>
            <a:r>
              <a:rPr lang="sv-SE" sz="1600" b="0" i="0" u="none" strike="noStrike" dirty="0">
                <a:effectLst/>
                <a:latin typeface="Calibri" panose="020F0502020204030204" pitchFamily="34" charset="0"/>
                <a:cs typeface="Calibri" panose="020F0502020204030204" pitchFamily="34" charset="0"/>
              </a:rPr>
              <a:t>Le </a:t>
            </a:r>
            <a:r>
              <a:rPr lang="sv-SE" sz="1600" b="0" i="0" u="none" strike="noStrike" dirty="0" err="1">
                <a:effectLst/>
                <a:latin typeface="Calibri" panose="020F0502020204030204" pitchFamily="34" charset="0"/>
                <a:cs typeface="Calibri" panose="020F0502020204030204" pitchFamily="34" charset="0"/>
              </a:rPr>
              <a:t>cadre des objectifs de développement </a:t>
            </a:r>
            <a:r>
              <a:rPr lang="sv-SE" sz="1600" b="0" i="0" u="none" strike="noStrike" dirty="0">
                <a:effectLst/>
                <a:latin typeface="Calibri" panose="020F0502020204030204" pitchFamily="34" charset="0"/>
                <a:cs typeface="Calibri" panose="020F0502020204030204" pitchFamily="34" charset="0"/>
              </a:rPr>
              <a:t>intérieur (</a:t>
            </a:r>
            <a:r>
              <a:rPr lang="sv-SE" sz="1600" b="0" i="0" u="none" strike="noStrike" dirty="0" err="1">
                <a:effectLst/>
                <a:latin typeface="Calibri" panose="020F0502020204030204" pitchFamily="34" charset="0"/>
                <a:cs typeface="Calibri" panose="020F0502020204030204" pitchFamily="34" charset="0"/>
              </a:rPr>
              <a:t>IDG</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décrit les compétences </a:t>
            </a:r>
            <a:r>
              <a:rPr lang="sv-SE" sz="1600" b="0" i="0" u="none" strike="noStrike" dirty="0">
                <a:effectLst/>
                <a:latin typeface="Calibri" panose="020F0502020204030204" pitchFamily="34" charset="0"/>
                <a:cs typeface="Calibri" panose="020F0502020204030204" pitchFamily="34" charset="0"/>
              </a:rPr>
              <a:t>et les </a:t>
            </a:r>
            <a:r>
              <a:rPr lang="sv-SE" sz="1600" b="0" i="0" u="none" strike="noStrike" dirty="0" err="1">
                <a:effectLst/>
                <a:latin typeface="Calibri" panose="020F0502020204030204" pitchFamily="34" charset="0"/>
                <a:cs typeface="Calibri" panose="020F0502020204030204" pitchFamily="34" charset="0"/>
              </a:rPr>
              <a:t>qualités essentielles dont les individus </a:t>
            </a:r>
            <a:r>
              <a:rPr lang="sv-SE" sz="1600" b="0" i="0" u="none" strike="noStrike" dirty="0">
                <a:effectLst/>
                <a:latin typeface="Calibri" panose="020F0502020204030204" pitchFamily="34" charset="0"/>
                <a:cs typeface="Calibri" panose="020F0502020204030204" pitchFamily="34" charset="0"/>
              </a:rPr>
              <a:t>et les </a:t>
            </a:r>
            <a:r>
              <a:rPr lang="sv-SE" sz="1600" b="0" i="0" u="none" strike="noStrike" dirty="0" err="1">
                <a:effectLst/>
                <a:latin typeface="Calibri" panose="020F0502020204030204" pitchFamily="34" charset="0"/>
                <a:cs typeface="Calibri" panose="020F0502020204030204" pitchFamily="34" charset="0"/>
              </a:rPr>
              <a:t>organisations ont besoin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traiter efficacement des questions sociétales complexes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en particulier celles décrites </a:t>
            </a:r>
            <a:r>
              <a:rPr lang="sv-SE" sz="1600" b="0" i="0" u="none" strike="noStrike" dirty="0">
                <a:effectLst/>
                <a:latin typeface="Calibri" panose="020F0502020204030204" pitchFamily="34" charset="0"/>
                <a:cs typeface="Calibri" panose="020F0502020204030204" pitchFamily="34" charset="0"/>
              </a:rPr>
              <a:t>dans l'Agenda 2030 de l'ONU et les </a:t>
            </a:r>
            <a:r>
              <a:rPr lang="sv-SE" sz="1600" b="0" i="0" u="none" strike="noStrike" dirty="0" err="1">
                <a:effectLst/>
                <a:latin typeface="Calibri" panose="020F0502020204030204" pitchFamily="34" charset="0"/>
                <a:cs typeface="Calibri" panose="020F0502020204030204" pitchFamily="34" charset="0"/>
              </a:rPr>
              <a:t>Objectifs de développement durable</a:t>
            </a:r>
            <a:r>
              <a:rPr lang="sv-SE" sz="1600" b="0" i="0" u="none" strike="noStrike" dirty="0">
                <a:effectLst/>
                <a:latin typeface="Calibri" panose="020F0502020204030204" pitchFamily="34" charset="0"/>
                <a:cs typeface="Calibri" panose="020F0502020204030204" pitchFamily="34" charset="0"/>
              </a:rPr>
              <a:t>. Il sert de </a:t>
            </a:r>
            <a:r>
              <a:rPr lang="sv-SE" sz="1600" b="0" i="0" u="none" strike="noStrike" dirty="0" err="1">
                <a:effectLst/>
                <a:latin typeface="Calibri" panose="020F0502020204030204" pitchFamily="34" charset="0"/>
                <a:cs typeface="Calibri" panose="020F0502020204030204" pitchFamily="34" charset="0"/>
              </a:rPr>
              <a:t>base </a:t>
            </a:r>
            <a:r>
              <a:rPr lang="sv-SE" sz="1600" b="0" i="0" u="none" strike="noStrike" dirty="0">
                <a:effectLst/>
                <a:latin typeface="Calibri" panose="020F0502020204030204" pitchFamily="34" charset="0"/>
                <a:cs typeface="Calibri" panose="020F0502020204030204" pitchFamily="34" charset="0"/>
              </a:rPr>
              <a:t>à l'</a:t>
            </a:r>
            <a:r>
              <a:rPr lang="sv-SE" sz="1600" b="0" i="0" u="none" strike="noStrike" dirty="0" err="1">
                <a:effectLst/>
                <a:latin typeface="Calibri" panose="020F0502020204030204" pitchFamily="34" charset="0"/>
                <a:cs typeface="Calibri" panose="020F0502020204030204" pitchFamily="34" charset="0"/>
              </a:rPr>
              <a:t>exploration du développement individuel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collectif, en mettant l</a:t>
            </a:r>
            <a:r>
              <a:rPr lang="sv-SE" sz="1600" b="0" i="0" u="none" strike="noStrike" dirty="0">
                <a:effectLst/>
                <a:latin typeface="Calibri" panose="020F0502020204030204" pitchFamily="34" charset="0"/>
                <a:cs typeface="Calibri" panose="020F0502020204030204" pitchFamily="34" charset="0"/>
              </a:rPr>
              <a:t>'accent sur la </a:t>
            </a:r>
            <a:r>
              <a:rPr lang="sv-SE" sz="1600" b="0" i="0" u="none" strike="noStrike" dirty="0" err="1">
                <a:effectLst/>
                <a:latin typeface="Calibri" panose="020F0502020204030204" pitchFamily="34" charset="0"/>
                <a:cs typeface="Calibri" panose="020F0502020204030204" pitchFamily="34" charset="0"/>
              </a:rPr>
              <a:t>manière dont les organisations peuvent faciliter cette croissance </a:t>
            </a:r>
            <a:r>
              <a:rPr lang="sv-SE" sz="1600" b="0" i="0" u="none" strike="noStrike" dirty="0">
                <a:effectLst/>
                <a:latin typeface="Calibri" panose="020F0502020204030204" pitchFamily="34" charset="0"/>
                <a:cs typeface="Calibri" panose="020F0502020204030204" pitchFamily="34" charset="0"/>
              </a:rPr>
              <a:t>pour un </a:t>
            </a:r>
            <a:r>
              <a:rPr lang="sv-SE" sz="1600" b="0" i="0" u="none" strike="noStrike" dirty="0" err="1">
                <a:effectLst/>
                <a:latin typeface="Calibri" panose="020F0502020204030204" pitchFamily="34" charset="0"/>
                <a:cs typeface="Calibri" panose="020F0502020204030204" pitchFamily="34" charset="0"/>
              </a:rPr>
              <a:t>développement durable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Actuellement </a:t>
            </a:r>
            <a:r>
              <a:rPr lang="sv-SE" sz="1600" b="0" i="0" u="none" strike="noStrike" dirty="0">
                <a:effectLst/>
                <a:latin typeface="Calibri" panose="020F0502020204030204" pitchFamily="34" charset="0"/>
                <a:cs typeface="Calibri" panose="020F0502020204030204" pitchFamily="34" charset="0"/>
              </a:rPr>
              <a:t>dans </a:t>
            </a:r>
            <a:r>
              <a:rPr lang="sv-SE" sz="1600" b="0" i="0" u="none" strike="noStrike" dirty="0" err="1">
                <a:effectLst/>
                <a:latin typeface="Calibri" panose="020F0502020204030204" pitchFamily="34" charset="0"/>
                <a:cs typeface="Calibri" panose="020F0502020204030204" pitchFamily="34" charset="0"/>
              </a:rPr>
              <a:t>sa phase de développement</a:t>
            </a:r>
            <a:r>
              <a:rPr lang="sv-SE" sz="1600" b="0" i="0" u="none" strike="noStrike" dirty="0">
                <a:effectLst/>
                <a:latin typeface="Calibri" panose="020F0502020204030204" pitchFamily="34" charset="0"/>
                <a:cs typeface="Calibri" panose="020F0502020204030204" pitchFamily="34" charset="0"/>
              </a:rPr>
              <a:t>, l'</a:t>
            </a:r>
            <a:r>
              <a:rPr lang="sv-SE" sz="1600" b="0" i="0" u="none" strike="noStrike" dirty="0" err="1">
                <a:effectLst/>
                <a:latin typeface="Calibri" panose="020F0502020204030204" pitchFamily="34" charset="0"/>
                <a:cs typeface="Calibri" panose="020F0502020204030204" pitchFamily="34" charset="0"/>
              </a:rPr>
              <a:t>initiative IDGs consiste à recueillir les </a:t>
            </a:r>
            <a:r>
              <a:rPr lang="sv-SE" sz="1600" b="0" i="0" u="none" strike="noStrike" dirty="0">
                <a:effectLst/>
                <a:latin typeface="Calibri" panose="020F0502020204030204" pitchFamily="34" charset="0"/>
                <a:cs typeface="Calibri" panose="020F0502020204030204" pitchFamily="34" charset="0"/>
              </a:rPr>
              <a:t>commentaires des chercheurs et des </a:t>
            </a:r>
            <a:r>
              <a:rPr lang="sv-SE" sz="1600" b="0" i="0" u="none" strike="noStrike" dirty="0" err="1">
                <a:effectLst/>
                <a:latin typeface="Calibri" panose="020F0502020204030204" pitchFamily="34" charset="0"/>
                <a:cs typeface="Calibri" panose="020F0502020204030204" pitchFamily="34" charset="0"/>
              </a:rPr>
              <a:t>praticiens par le biais d'enquêtes </a:t>
            </a:r>
            <a:r>
              <a:rPr lang="sv-SE" sz="1600" b="0" i="0" u="none" strike="noStrike" dirty="0">
                <a:effectLst/>
                <a:latin typeface="Calibri" panose="020F0502020204030204" pitchFamily="34" charset="0"/>
                <a:cs typeface="Calibri" panose="020F0502020204030204" pitchFamily="34" charset="0"/>
              </a:rPr>
              <a:t>et de </a:t>
            </a:r>
            <a:r>
              <a:rPr lang="sv-SE" sz="1600" b="0" i="0" u="none" strike="noStrike" dirty="0" err="1">
                <a:effectLst/>
                <a:latin typeface="Calibri" panose="020F0502020204030204" pitchFamily="34" charset="0"/>
                <a:cs typeface="Calibri" panose="020F0502020204030204" pitchFamily="34" charset="0"/>
              </a:rPr>
              <a:t>discussions </a:t>
            </a:r>
            <a:r>
              <a:rPr lang="sv-SE" sz="1600" b="0" i="0" u="none" strike="noStrike" dirty="0">
                <a:effectLst/>
                <a:latin typeface="Calibri" panose="020F0502020204030204" pitchFamily="34" charset="0"/>
                <a:cs typeface="Calibri" panose="020F0502020204030204" pitchFamily="34" charset="0"/>
              </a:rPr>
              <a:t>afin d'</a:t>
            </a:r>
            <a:r>
              <a:rPr lang="sv-SE" sz="1600" b="0" i="0" u="none" strike="noStrike" dirty="0" err="1">
                <a:effectLst/>
                <a:latin typeface="Calibri" panose="020F0502020204030204" pitchFamily="34" charset="0"/>
                <a:cs typeface="Calibri" panose="020F0502020204030204" pitchFamily="34" charset="0"/>
              </a:rPr>
              <a:t>identifier les compétences </a:t>
            </a:r>
            <a:r>
              <a:rPr lang="sv-SE" sz="1600" b="0" i="0" u="none" strike="noStrike" dirty="0">
                <a:effectLst/>
                <a:latin typeface="Calibri" panose="020F0502020204030204" pitchFamily="34" charset="0"/>
                <a:cs typeface="Calibri" panose="020F0502020204030204" pitchFamily="34" charset="0"/>
              </a:rPr>
              <a:t>et les </a:t>
            </a:r>
            <a:r>
              <a:rPr lang="sv-SE" sz="1600" b="0" i="0" u="none" strike="noStrike" dirty="0" err="1">
                <a:effectLst/>
                <a:latin typeface="Calibri" panose="020F0502020204030204" pitchFamily="34" charset="0"/>
                <a:cs typeface="Calibri" panose="020F0502020204030204" pitchFamily="34" charset="0"/>
              </a:rPr>
              <a:t>qualités clés nécessaires </a:t>
            </a:r>
            <a:r>
              <a:rPr lang="sv-SE" sz="1600" b="0" i="0" u="none" strike="noStrike" dirty="0">
                <a:effectLst/>
                <a:latin typeface="Calibri" panose="020F0502020204030204" pitchFamily="34" charset="0"/>
                <a:cs typeface="Calibri" panose="020F0502020204030204" pitchFamily="34" charset="0"/>
              </a:rPr>
              <a:t>à la </a:t>
            </a:r>
            <a:r>
              <a:rPr lang="sv-SE" sz="1600" b="0" i="0" u="none" strike="noStrike" dirty="0" err="1">
                <a:effectLst/>
                <a:latin typeface="Calibri" panose="020F0502020204030204" pitchFamily="34" charset="0"/>
                <a:cs typeface="Calibri" panose="020F0502020204030204" pitchFamily="34" charset="0"/>
              </a:rPr>
              <a:t>réussite</a:t>
            </a:r>
            <a:r>
              <a:rPr lang="sv-SE" sz="1600" b="0" i="0" u="none" strike="noStrike" dirty="0">
                <a:effectLst/>
                <a:latin typeface="Calibri" panose="020F0502020204030204" pitchFamily="34" charset="0"/>
                <a:cs typeface="Calibri" panose="020F0502020204030204" pitchFamily="34" charset="0"/>
              </a:rPr>
              <a:t>.</a:t>
            </a:r>
          </a:p>
          <a:p>
            <a:endParaRPr lang="sv-SE" sz="1600" dirty="0">
              <a:latin typeface="Calibri" panose="020F0502020204030204" pitchFamily="34" charset="0"/>
              <a:cs typeface="Calibri" panose="020F0502020204030204" pitchFamily="34" charset="0"/>
            </a:endParaRPr>
          </a:p>
          <a:p>
            <a:r>
              <a:rPr lang="sv-SE" sz="1600" dirty="0" err="1">
                <a:latin typeface="Calibri" panose="020F0502020204030204" pitchFamily="34" charset="0"/>
                <a:cs typeface="Calibri" panose="020F0502020204030204" pitchFamily="34" charset="0"/>
              </a:rPr>
              <a:t>Comment cela fonctionne-t-il </a:t>
            </a:r>
            <a:r>
              <a:rPr lang="sv-SE" sz="1600" dirty="0">
                <a:latin typeface="Calibri" panose="020F0502020204030204" pitchFamily="34" charset="0"/>
                <a:cs typeface="Calibri" panose="020F0502020204030204" pitchFamily="34" charset="0"/>
              </a:rPr>
              <a:t>?</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5861547C-D030-989F-71AE-0700D3B03A3F}"/>
              </a:ext>
            </a:extLst>
          </p:cNvPr>
          <p:cNvSpPr>
            <a:spLocks noGrp="1"/>
          </p:cNvSpPr>
          <p:nvPr>
            <p:ph type="body" sz="quarter" idx="46"/>
          </p:nvPr>
        </p:nvSpPr>
        <p:spPr/>
        <p:txBody>
          <a:bodyPr>
            <a:normAutofit/>
          </a:bodyPr>
          <a:lstStyle/>
          <a:p>
            <a:r>
              <a:rPr lang="en-GB" dirty="0"/>
              <a:t>Introduction</a:t>
            </a:r>
          </a:p>
        </p:txBody>
      </p:sp>
      <p:sp>
        <p:nvSpPr>
          <p:cNvPr id="4" name="Text Placeholder 3">
            <a:extLst>
              <a:ext uri="{FF2B5EF4-FFF2-40B4-BE49-F238E27FC236}">
                <a16:creationId xmlns:a16="http://schemas.microsoft.com/office/drawing/2014/main" id="{1E4ACC9D-1CD9-C5F0-0F5F-DFE3D603C5F7}"/>
              </a:ext>
            </a:extLst>
          </p:cNvPr>
          <p:cNvSpPr>
            <a:spLocks noGrp="1"/>
          </p:cNvSpPr>
          <p:nvPr>
            <p:ph type="body" sz="quarter" idx="47"/>
          </p:nvPr>
        </p:nvSpPr>
        <p:spPr>
          <a:xfrm>
            <a:off x="801602" y="664468"/>
            <a:ext cx="5956470" cy="665144"/>
          </a:xfrm>
        </p:spPr>
        <p:txBody>
          <a:bodyPr>
            <a:noAutofit/>
          </a:bodyPr>
          <a:lstStyle/>
          <a:p>
            <a:r>
              <a:rPr lang="en-US" sz="2400" dirty="0"/>
              <a:t>2B Objectifs de développement intérieur</a:t>
            </a:r>
          </a:p>
        </p:txBody>
      </p:sp>
    </p:spTree>
    <p:extLst>
      <p:ext uri="{BB962C8B-B14F-4D97-AF65-F5344CB8AC3E}">
        <p14:creationId xmlns:p14="http://schemas.microsoft.com/office/powerpoint/2010/main" val="1927281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CA47D-E7D8-3AF6-5A3E-92093DE03D3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974B849-AAFD-5B7A-E1A4-DE92FBD92128}"/>
              </a:ext>
            </a:extLst>
          </p:cNvPr>
          <p:cNvSpPr>
            <a:spLocks noGrp="1"/>
          </p:cNvSpPr>
          <p:nvPr>
            <p:ph type="sldNum" sz="quarter" idx="4"/>
          </p:nvPr>
        </p:nvSpPr>
        <p:spPr/>
        <p:txBody>
          <a:bodyPr/>
          <a:lstStyle/>
          <a:p>
            <a:fld id="{CB2079F2-58AF-ED44-82D7-E04B2F6FD686}" type="slidenum">
              <a:rPr lang="en-US" smtClean="0"/>
              <a:t>21</a:t>
            </a:fld>
            <a:endParaRPr lang="en-US" dirty="0"/>
          </a:p>
        </p:txBody>
      </p:sp>
      <p:sp>
        <p:nvSpPr>
          <p:cNvPr id="5" name="Text Placeholder 4">
            <a:extLst>
              <a:ext uri="{FF2B5EF4-FFF2-40B4-BE49-F238E27FC236}">
                <a16:creationId xmlns:a16="http://schemas.microsoft.com/office/drawing/2014/main" id="{C3311176-F269-1A47-E450-EDCA02DBA173}"/>
              </a:ext>
            </a:extLst>
          </p:cNvPr>
          <p:cNvSpPr>
            <a:spLocks noGrp="1"/>
          </p:cNvSpPr>
          <p:nvPr>
            <p:ph type="body" sz="quarter" idx="32"/>
          </p:nvPr>
        </p:nvSpPr>
        <p:spPr>
          <a:xfrm>
            <a:off x="568551" y="2138641"/>
            <a:ext cx="6252342" cy="7400632"/>
          </a:xfrm>
        </p:spPr>
        <p:txBody>
          <a:bodyPr numCol="1"/>
          <a:lstStyle/>
          <a:p>
            <a:pPr algn="l" rtl="0"/>
            <a:r>
              <a:rPr lang="sv-SE" sz="1600" b="0" i="0" u="none" strike="noStrike" dirty="0">
                <a:effectLst/>
                <a:latin typeface="Calibri" panose="020F0502020204030204" pitchFamily="34" charset="0"/>
                <a:cs typeface="Calibri" panose="020F0502020204030204" pitchFamily="34" charset="0"/>
              </a:rPr>
              <a:t>Le </a:t>
            </a:r>
            <a:r>
              <a:rPr lang="sv-SE" sz="1600" b="0" i="0" u="none" strike="noStrike" dirty="0" err="1">
                <a:effectLst/>
                <a:latin typeface="Calibri" panose="020F0502020204030204" pitchFamily="34" charset="0"/>
                <a:cs typeface="Calibri" panose="020F0502020204030204" pitchFamily="34" charset="0"/>
              </a:rPr>
              <a:t>cadre des </a:t>
            </a:r>
            <a:r>
              <a:rPr lang="sv-SE" sz="1600" b="0" i="0" u="none" strike="noStrike" dirty="0">
                <a:effectLst/>
                <a:latin typeface="Calibri" panose="020F0502020204030204" pitchFamily="34" charset="0"/>
                <a:cs typeface="Calibri" panose="020F0502020204030204" pitchFamily="34" charset="0"/>
              </a:rPr>
              <a:t>IDG </a:t>
            </a:r>
            <a:r>
              <a:rPr lang="sv-SE" sz="1600" b="0" i="0" u="none" strike="noStrike" dirty="0" err="1">
                <a:effectLst/>
                <a:latin typeface="Calibri" panose="020F0502020204030204" pitchFamily="34" charset="0"/>
                <a:cs typeface="Calibri" panose="020F0502020204030204" pitchFamily="34" charset="0"/>
              </a:rPr>
              <a:t>représente </a:t>
            </a:r>
            <a:r>
              <a:rPr lang="sv-SE" sz="1600" b="0" i="0" u="none" strike="noStrike" dirty="0">
                <a:effectLst/>
                <a:latin typeface="Calibri" panose="020F0502020204030204" pitchFamily="34" charset="0"/>
                <a:cs typeface="Calibri" panose="020F0502020204030204" pitchFamily="34" charset="0"/>
              </a:rPr>
              <a:t>23 </a:t>
            </a:r>
            <a:r>
              <a:rPr lang="sv-SE" sz="1600" b="0" i="0" u="none" strike="noStrike" dirty="0" err="1">
                <a:effectLst/>
                <a:latin typeface="Calibri" panose="020F0502020204030204" pitchFamily="34" charset="0"/>
                <a:cs typeface="Calibri" panose="020F0502020204030204" pitchFamily="34" charset="0"/>
              </a:rPr>
              <a:t>compétences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qualités </a:t>
            </a:r>
            <a:r>
              <a:rPr lang="sv-SE" sz="1600" b="0" i="0" u="none" strike="noStrike" dirty="0">
                <a:effectLst/>
                <a:latin typeface="Calibri" panose="020F0502020204030204" pitchFamily="34" charset="0"/>
                <a:cs typeface="Calibri" panose="020F0502020204030204" pitchFamily="34" charset="0"/>
              </a:rPr>
              <a:t>dans 5 dimensions </a:t>
            </a:r>
            <a:r>
              <a:rPr lang="sv-SE" sz="1600" b="0" i="0" u="none" strike="noStrike" dirty="0" err="1">
                <a:effectLst/>
                <a:latin typeface="Calibri" panose="020F0502020204030204" pitchFamily="34" charset="0"/>
                <a:cs typeface="Calibri" panose="020F0502020204030204" pitchFamily="34" charset="0"/>
              </a:rPr>
              <a:t>développées à travers deux enquêtes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Les IDG sont </a:t>
            </a:r>
            <a:r>
              <a:rPr lang="sv-SE" sz="1600" b="0" i="0" u="none" strike="noStrike" dirty="0">
                <a:effectLst/>
                <a:latin typeface="Calibri" panose="020F0502020204030204" pitchFamily="34" charset="0"/>
                <a:cs typeface="Calibri" panose="020F0502020204030204" pitchFamily="34" charset="0"/>
              </a:rPr>
              <a:t>un </a:t>
            </a:r>
            <a:r>
              <a:rPr lang="sv-SE" sz="1600" b="0" i="0" u="none" strike="noStrike" dirty="0" err="1">
                <a:effectLst/>
                <a:latin typeface="Calibri" panose="020F0502020204030204" pitchFamily="34" charset="0"/>
                <a:cs typeface="Calibri" panose="020F0502020204030204" pitchFamily="34" charset="0"/>
              </a:rPr>
              <a:t>travail en cours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peuvent continuer à changer </a:t>
            </a:r>
            <a:r>
              <a:rPr lang="sv-SE" sz="1600" b="0" i="0" u="none" strike="noStrike" dirty="0">
                <a:effectLst/>
                <a:latin typeface="Calibri" panose="020F0502020204030204" pitchFamily="34" charset="0"/>
                <a:cs typeface="Calibri" panose="020F0502020204030204" pitchFamily="34" charset="0"/>
              </a:rPr>
              <a:t>au fur et à mesure que le </a:t>
            </a:r>
            <a:r>
              <a:rPr lang="sv-SE" sz="1600" b="0" i="0" u="none" strike="noStrike" dirty="0" err="1">
                <a:effectLst/>
                <a:latin typeface="Calibri" panose="020F0502020204030204" pitchFamily="34" charset="0"/>
                <a:cs typeface="Calibri" panose="020F0502020204030204" pitchFamily="34" charset="0"/>
              </a:rPr>
              <a:t>projet se développe </a:t>
            </a:r>
            <a:r>
              <a:rPr lang="sv-SE" sz="1600" b="0" i="0" u="none" strike="noStrike" dirty="0">
                <a:effectLst/>
                <a:latin typeface="Calibri" panose="020F0502020204030204" pitchFamily="34" charset="0"/>
                <a:cs typeface="Calibri" panose="020F0502020204030204" pitchFamily="34" charset="0"/>
              </a:rPr>
              <a:t>et que de nouvelles informations et contributions arrivent. </a:t>
            </a:r>
            <a:endParaRPr lang="sv-SE" sz="1600" dirty="0">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r>
              <a:rPr lang="sv-SE" sz="1600" b="0" i="0" u="none" strike="noStrike" dirty="0">
                <a:effectLst/>
                <a:latin typeface="Calibri" panose="020F0502020204030204" pitchFamily="34" charset="0"/>
                <a:cs typeface="Calibri" panose="020F0502020204030204" pitchFamily="34" charset="0"/>
              </a:rPr>
              <a:t>Lien vers l'</a:t>
            </a:r>
            <a:r>
              <a:rPr lang="sv-SE" sz="1600" b="0" i="0" u="none" strike="noStrike" dirty="0" err="1">
                <a:effectLst/>
                <a:latin typeface="Calibri" panose="020F0502020204030204" pitchFamily="34" charset="0"/>
                <a:cs typeface="Calibri" panose="020F0502020204030204" pitchFamily="34" charset="0"/>
              </a:rPr>
              <a:t>intégralité des </a:t>
            </a:r>
            <a:r>
              <a:rPr lang="sv-SE" sz="1600" b="0" i="0" u="none" strike="noStrike" dirty="0">
                <a:effectLst/>
                <a:latin typeface="Calibri" panose="020F0502020204030204" pitchFamily="34" charset="0"/>
                <a:cs typeface="Calibri" panose="020F0502020204030204" pitchFamily="34" charset="0"/>
              </a:rPr>
              <a:t>lignes directrices du processus </a:t>
            </a:r>
            <a:r>
              <a:rPr lang="sv-SE" sz="1600" b="0" i="0" u="sng" strike="noStrike" dirty="0">
                <a:solidFill>
                  <a:srgbClr val="1155CC"/>
                </a:solidFill>
                <a:effectLst/>
                <a:latin typeface="Calibri" panose="020F0502020204030204" pitchFamily="34" charset="0"/>
                <a:cs typeface="Calibri" panose="020F0502020204030204" pitchFamily="34" charset="0"/>
                <a:hlinkClick r:id="rId2"/>
              </a:rPr>
              <a:t>https://drive.google.com/file/d/1nM6eyTc_cr9_kLJAWYrkHTShlhgU9fXD/edit</a:t>
            </a:r>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r>
              <a:rPr lang="sv-SE" sz="1600" b="0" i="0" u="none" strike="noStrike" dirty="0" err="1">
                <a:effectLst/>
                <a:latin typeface="Calibri" panose="020F0502020204030204" pitchFamily="34" charset="0"/>
                <a:cs typeface="Calibri" panose="020F0502020204030204" pitchFamily="34" charset="0"/>
              </a:rPr>
              <a:t>Découvrez le </a:t>
            </a:r>
            <a:r>
              <a:rPr lang="sv-SE" sz="1600" b="0" i="0" u="none" strike="noStrike" dirty="0">
                <a:effectLst/>
                <a:latin typeface="Calibri" panose="020F0502020204030204" pitchFamily="34" charset="0"/>
                <a:cs typeface="Calibri" panose="020F0502020204030204" pitchFamily="34" charset="0"/>
              </a:rPr>
              <a:t>processus (en bref) </a:t>
            </a:r>
            <a:r>
              <a:rPr lang="sv-SE" sz="1600" b="0" i="0" u="none" strike="noStrike" dirty="0" err="1">
                <a:effectLst/>
                <a:latin typeface="Calibri" panose="020F0502020204030204" pitchFamily="34" charset="0"/>
                <a:cs typeface="Calibri" panose="020F0502020204030204" pitchFamily="34" charset="0"/>
              </a:rPr>
              <a:t>ici </a:t>
            </a:r>
            <a:r>
              <a:rPr lang="sv-SE" sz="1600" b="0" i="0" u="none" strike="noStrike" dirty="0">
                <a:effectLst/>
                <a:latin typeface="Calibri" panose="020F0502020204030204" pitchFamily="34" charset="0"/>
                <a:cs typeface="Calibri" panose="020F0502020204030204" pitchFamily="34" charset="0"/>
              </a:rPr>
              <a:t>:</a:t>
            </a:r>
          </a:p>
          <a:p>
            <a:pPr algn="l" rtl="0"/>
            <a:r>
              <a:rPr lang="sv-SE" sz="1600" b="0" i="0" u="sng" strike="noStrike" dirty="0">
                <a:solidFill>
                  <a:srgbClr val="1155CC"/>
                </a:solidFill>
                <a:effectLst/>
                <a:latin typeface="Calibri" panose="020F0502020204030204" pitchFamily="34" charset="0"/>
                <a:cs typeface="Calibri" panose="020F0502020204030204" pitchFamily="34" charset="0"/>
                <a:hlinkClick r:id="rId3"/>
              </a:rPr>
              <a:t>https://innerdevelopmentgoals.org/framework/</a:t>
            </a:r>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br>
              <a:rPr lang="sv-SE" sz="2000" b="0" i="0" u="none" strike="noStrike" dirty="0">
                <a:solidFill>
                  <a:srgbClr val="000000"/>
                </a:solidFill>
                <a:effectLst/>
              </a:rPr>
            </a:br>
            <a:br>
              <a:rPr lang="sv-SE" sz="2000" dirty="0"/>
            </a:br>
            <a:br>
              <a:rPr lang="sv-SE" sz="2000" dirty="0"/>
            </a:br>
            <a:endParaRPr lang="sv-SE" sz="1600" b="0" i="0" u="none" strike="noStrike" dirty="0">
              <a:solidFill>
                <a:srgbClr val="000000"/>
              </a:solidFill>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198E601-1863-7204-C134-42A6820DB8E4}"/>
              </a:ext>
            </a:extLst>
          </p:cNvPr>
          <p:cNvSpPr>
            <a:spLocks noGrp="1"/>
          </p:cNvSpPr>
          <p:nvPr>
            <p:ph type="body" sz="quarter" idx="46"/>
          </p:nvPr>
        </p:nvSpPr>
        <p:spPr/>
        <p:txBody>
          <a:bodyPr>
            <a:normAutofit/>
          </a:bodyPr>
          <a:lstStyle/>
          <a:p>
            <a:r>
              <a:rPr lang="en-GB" dirty="0"/>
              <a:t>Introduction</a:t>
            </a:r>
          </a:p>
        </p:txBody>
      </p:sp>
      <p:sp>
        <p:nvSpPr>
          <p:cNvPr id="4" name="Text Placeholder 3">
            <a:extLst>
              <a:ext uri="{FF2B5EF4-FFF2-40B4-BE49-F238E27FC236}">
                <a16:creationId xmlns:a16="http://schemas.microsoft.com/office/drawing/2014/main" id="{6F93D7C5-2515-9F88-99A8-220C21555FC6}"/>
              </a:ext>
            </a:extLst>
          </p:cNvPr>
          <p:cNvSpPr>
            <a:spLocks noGrp="1"/>
          </p:cNvSpPr>
          <p:nvPr>
            <p:ph type="body" sz="quarter" idx="47"/>
          </p:nvPr>
        </p:nvSpPr>
        <p:spPr/>
        <p:txBody>
          <a:bodyPr>
            <a:normAutofit fontScale="92500" lnSpcReduction="20000"/>
          </a:bodyPr>
          <a:lstStyle/>
          <a:p>
            <a:r>
              <a:rPr lang="en-US" sz="2400" dirty="0"/>
              <a:t>2B Objectifs de développement intérieur</a:t>
            </a:r>
          </a:p>
        </p:txBody>
      </p:sp>
      <p:pic>
        <p:nvPicPr>
          <p:cNvPr id="3074" name="Picture 2">
            <a:extLst>
              <a:ext uri="{FF2B5EF4-FFF2-40B4-BE49-F238E27FC236}">
                <a16:creationId xmlns:a16="http://schemas.microsoft.com/office/drawing/2014/main" id="{995BC664-86BD-DF63-EBB1-E634FF1D90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786" y="3245590"/>
            <a:ext cx="5903900" cy="3425552"/>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460;p68">
            <a:extLst>
              <a:ext uri="{FF2B5EF4-FFF2-40B4-BE49-F238E27FC236}">
                <a16:creationId xmlns:a16="http://schemas.microsoft.com/office/drawing/2014/main" id="{472DA373-23F4-EAA6-59AA-458FF80D0389}"/>
              </a:ext>
            </a:extLst>
          </p:cNvPr>
          <p:cNvSpPr txBox="1"/>
          <p:nvPr/>
        </p:nvSpPr>
        <p:spPr>
          <a:xfrm>
            <a:off x="877323" y="6552118"/>
            <a:ext cx="6426540" cy="179500"/>
          </a:xfrm>
          <a:prstGeom prst="rect">
            <a:avLst/>
          </a:prstGeom>
          <a:noFill/>
          <a:ln>
            <a:noFill/>
          </a:ln>
        </p:spPr>
        <p:txBody>
          <a:bodyPr spcFirstLastPara="1" wrap="square" lIns="0" tIns="10124" rIns="0" bIns="0" anchor="t" anchorCtr="0">
            <a:spAutoFit/>
          </a:bodyPr>
          <a:lstStyle/>
          <a:p>
            <a:pPr algn="l"/>
            <a:r>
              <a:rPr lang="sv-SE" sz="1100" b="0" i="0" u="none" strike="noStrike" dirty="0">
                <a:solidFill>
                  <a:schemeClr val="tx2">
                    <a:lumMod val="50000"/>
                  </a:schemeClr>
                </a:solidFill>
                <a:effectLst/>
                <a:latin typeface="Calibri" panose="020F0502020204030204" pitchFamily="34" charset="0"/>
                <a:cs typeface="Calibri" panose="020F0502020204030204" pitchFamily="34" charset="0"/>
              </a:rPr>
              <a:t>Source </a:t>
            </a:r>
            <a:r>
              <a:rPr lang="sv-SE" sz="1100" b="0" i="0" u="sng" strike="noStrike" dirty="0">
                <a:solidFill>
                  <a:srgbClr val="1155CC"/>
                </a:solidFill>
                <a:effectLst/>
                <a:latin typeface="Calibri" panose="020F0502020204030204" pitchFamily="34" charset="0"/>
                <a:cs typeface="Calibri" panose="020F0502020204030204" pitchFamily="34" charset="0"/>
                <a:hlinkClick r:id="rId5"/>
              </a:rPr>
              <a:t>: </a:t>
            </a:r>
            <a:r>
              <a:rPr lang="sv-SE" sz="1100" b="0" i="0" u="none" strike="noStrike" dirty="0">
                <a:solidFill>
                  <a:schemeClr val="tx2">
                    <a:lumMod val="50000"/>
                  </a:schemeClr>
                </a:solidFill>
                <a:effectLst/>
                <a:latin typeface="Calibri" panose="020F0502020204030204" pitchFamily="34" charset="0"/>
                <a:cs typeface="Calibri" panose="020F0502020204030204" pitchFamily="34" charset="0"/>
              </a:rPr>
              <a:t>https://innerdevelopmentgoals.org </a:t>
            </a:r>
          </a:p>
        </p:txBody>
      </p:sp>
    </p:spTree>
    <p:extLst>
      <p:ext uri="{BB962C8B-B14F-4D97-AF65-F5344CB8AC3E}">
        <p14:creationId xmlns:p14="http://schemas.microsoft.com/office/powerpoint/2010/main" val="38846841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3141E-53B8-DDBC-CA2B-421BB8D9673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0BA95F-C269-BD28-039B-91A8234F3F45}"/>
              </a:ext>
            </a:extLst>
          </p:cNvPr>
          <p:cNvSpPr>
            <a:spLocks noGrp="1"/>
          </p:cNvSpPr>
          <p:nvPr>
            <p:ph type="sldNum" sz="quarter" idx="4"/>
          </p:nvPr>
        </p:nvSpPr>
        <p:spPr/>
        <p:txBody>
          <a:bodyPr/>
          <a:lstStyle/>
          <a:p>
            <a:fld id="{CB2079F2-58AF-ED44-82D7-E04B2F6FD686}" type="slidenum">
              <a:rPr lang="en-US" smtClean="0"/>
              <a:t>22</a:t>
            </a:fld>
            <a:endParaRPr lang="en-US" dirty="0"/>
          </a:p>
        </p:txBody>
      </p:sp>
      <p:sp>
        <p:nvSpPr>
          <p:cNvPr id="3" name="Text Placeholder 2">
            <a:extLst>
              <a:ext uri="{FF2B5EF4-FFF2-40B4-BE49-F238E27FC236}">
                <a16:creationId xmlns:a16="http://schemas.microsoft.com/office/drawing/2014/main" id="{BCD79DD9-12A4-37B4-F961-5104BE04D503}"/>
              </a:ext>
            </a:extLst>
          </p:cNvPr>
          <p:cNvSpPr>
            <a:spLocks noGrp="1"/>
          </p:cNvSpPr>
          <p:nvPr>
            <p:ph type="body" sz="quarter" idx="14"/>
          </p:nvPr>
        </p:nvSpPr>
        <p:spPr/>
        <p:txBody>
          <a:bodyPr/>
          <a:lstStyle/>
          <a:p>
            <a:r>
              <a:rPr lang="en-GB" dirty="0"/>
              <a:t>2c</a:t>
            </a:r>
          </a:p>
        </p:txBody>
      </p:sp>
      <p:sp>
        <p:nvSpPr>
          <p:cNvPr id="4" name="Text Placeholder 3">
            <a:extLst>
              <a:ext uri="{FF2B5EF4-FFF2-40B4-BE49-F238E27FC236}">
                <a16:creationId xmlns:a16="http://schemas.microsoft.com/office/drawing/2014/main" id="{524443B4-C157-D050-6506-52E17B36CACF}"/>
              </a:ext>
            </a:extLst>
          </p:cNvPr>
          <p:cNvSpPr>
            <a:spLocks noGrp="1"/>
          </p:cNvSpPr>
          <p:nvPr>
            <p:ph type="body" sz="quarter" idx="15"/>
          </p:nvPr>
        </p:nvSpPr>
        <p:spPr>
          <a:xfrm>
            <a:off x="3779837" y="2592720"/>
            <a:ext cx="3247496" cy="2002900"/>
          </a:xfrm>
        </p:spPr>
        <p:txBody>
          <a:bodyPr/>
          <a:lstStyle/>
          <a:p>
            <a:r>
              <a:rPr lang="en-GB" dirty="0"/>
              <a:t>Compétences en matière d'écotourisme</a:t>
            </a:r>
          </a:p>
        </p:txBody>
      </p:sp>
    </p:spTree>
    <p:extLst>
      <p:ext uri="{BB962C8B-B14F-4D97-AF65-F5344CB8AC3E}">
        <p14:creationId xmlns:p14="http://schemas.microsoft.com/office/powerpoint/2010/main" val="42846109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BFBC5-7C18-2494-8836-448D01BAF2B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1F3E86E-0294-3D43-7453-BC69D5992D7D}"/>
              </a:ext>
            </a:extLst>
          </p:cNvPr>
          <p:cNvSpPr>
            <a:spLocks noGrp="1"/>
          </p:cNvSpPr>
          <p:nvPr>
            <p:ph type="sldNum" sz="quarter" idx="4"/>
          </p:nvPr>
        </p:nvSpPr>
        <p:spPr/>
        <p:txBody>
          <a:bodyPr/>
          <a:lstStyle/>
          <a:p>
            <a:fld id="{CB2079F2-58AF-ED44-82D7-E04B2F6FD686}" type="slidenum">
              <a:rPr lang="en-US" smtClean="0"/>
              <a:t>23</a:t>
            </a:fld>
            <a:endParaRPr lang="en-US" dirty="0"/>
          </a:p>
        </p:txBody>
      </p:sp>
      <p:sp>
        <p:nvSpPr>
          <p:cNvPr id="5" name="Text Placeholder 4">
            <a:extLst>
              <a:ext uri="{FF2B5EF4-FFF2-40B4-BE49-F238E27FC236}">
                <a16:creationId xmlns:a16="http://schemas.microsoft.com/office/drawing/2014/main" id="{A7A53845-2755-35A4-C06A-86E6DA9E7F52}"/>
              </a:ext>
            </a:extLst>
          </p:cNvPr>
          <p:cNvSpPr>
            <a:spLocks noGrp="1"/>
          </p:cNvSpPr>
          <p:nvPr>
            <p:ph type="body" sz="quarter" idx="32"/>
          </p:nvPr>
        </p:nvSpPr>
        <p:spPr>
          <a:xfrm>
            <a:off x="801602" y="2257665"/>
            <a:ext cx="5956470" cy="7400632"/>
          </a:xfrm>
        </p:spPr>
        <p:txBody>
          <a:bodyPr numCol="1"/>
          <a:lstStyle/>
          <a:p>
            <a:r>
              <a:rPr lang="sv-SE" sz="1600" b="0" i="0" u="none" strike="noStrike" dirty="0" err="1">
                <a:effectLst/>
                <a:latin typeface="Calibri" panose="020F0502020204030204" pitchFamily="34" charset="0"/>
                <a:cs typeface="Calibri" panose="020F0502020204030204" pitchFamily="34" charset="0"/>
              </a:rPr>
              <a:t>Une carrière réussie </a:t>
            </a:r>
            <a:r>
              <a:rPr lang="sv-SE" sz="1600" b="0" i="0" u="none" strike="noStrike" dirty="0">
                <a:effectLst/>
                <a:latin typeface="Calibri" panose="020F0502020204030204" pitchFamily="34" charset="0"/>
                <a:cs typeface="Calibri" panose="020F0502020204030204" pitchFamily="34" charset="0"/>
              </a:rPr>
              <a:t>dans l'</a:t>
            </a:r>
            <a:r>
              <a:rPr lang="sv-SE" sz="1600" b="0" i="0" u="none" strike="noStrike" dirty="0" err="1">
                <a:effectLst/>
                <a:latin typeface="Calibri" panose="020F0502020204030204" pitchFamily="34" charset="0"/>
                <a:cs typeface="Calibri" panose="020F0502020204030204" pitchFamily="34" charset="0"/>
              </a:rPr>
              <a:t>écotourisme requiert des compétences clés telles que </a:t>
            </a:r>
            <a:r>
              <a:rPr lang="sv-SE" sz="1600" b="0" i="0" u="none" strike="noStrike" dirty="0">
                <a:effectLst/>
                <a:latin typeface="Calibri" panose="020F0502020204030204" pitchFamily="34" charset="0"/>
                <a:cs typeface="Calibri" panose="020F0502020204030204" pitchFamily="34" charset="0"/>
              </a:rPr>
              <a:t>la </a:t>
            </a:r>
            <a:r>
              <a:rPr lang="sv-SE" sz="1600" b="1" i="0" u="none" strike="noStrike" dirty="0" err="1">
                <a:effectLst/>
                <a:latin typeface="Calibri" panose="020F0502020204030204" pitchFamily="34" charset="0"/>
                <a:cs typeface="Calibri" panose="020F0502020204030204" pitchFamily="34" charset="0"/>
              </a:rPr>
              <a:t>sensibilisation à l'environnement</a:t>
            </a:r>
            <a:r>
              <a:rPr lang="sv-SE" sz="1600" b="0" i="0" u="none" strike="noStrike" dirty="0">
                <a:effectLst/>
                <a:latin typeface="Calibri" panose="020F0502020204030204" pitchFamily="34" charset="0"/>
                <a:cs typeface="Calibri" panose="020F0502020204030204" pitchFamily="34" charset="0"/>
              </a:rPr>
              <a:t>, la </a:t>
            </a:r>
            <a:r>
              <a:rPr lang="sv-SE" sz="1600" b="1" i="0" u="none" strike="noStrike" dirty="0" err="1">
                <a:effectLst/>
                <a:latin typeface="Calibri" panose="020F0502020204030204" pitchFamily="34" charset="0"/>
                <a:cs typeface="Calibri" panose="020F0502020204030204" pitchFamily="34" charset="0"/>
              </a:rPr>
              <a:t>sensibilité culturelle </a:t>
            </a:r>
            <a:r>
              <a:rPr lang="sv-SE" sz="1600" b="0" i="0" u="none" strike="noStrike" dirty="0">
                <a:effectLst/>
                <a:latin typeface="Calibri" panose="020F0502020204030204" pitchFamily="34" charset="0"/>
                <a:cs typeface="Calibri" panose="020F0502020204030204" pitchFamily="34" charset="0"/>
              </a:rPr>
              <a:t>et de </a:t>
            </a:r>
            <a:r>
              <a:rPr lang="sv-SE" sz="1600" b="1" i="0" u="none" strike="noStrike" dirty="0">
                <a:effectLst/>
                <a:latin typeface="Calibri" panose="020F0502020204030204" pitchFamily="34" charset="0"/>
                <a:cs typeface="Calibri" panose="020F0502020204030204" pitchFamily="34" charset="0"/>
              </a:rPr>
              <a:t>solides </a:t>
            </a:r>
            <a:r>
              <a:rPr lang="sv-SE" sz="1600" b="1" i="0" u="none" strike="noStrike" dirty="0" err="1">
                <a:effectLst/>
                <a:latin typeface="Calibri" panose="020F0502020204030204" pitchFamily="34" charset="0"/>
                <a:cs typeface="Calibri" panose="020F0502020204030204" pitchFamily="34" charset="0"/>
              </a:rPr>
              <a:t>aptitudes à la communication </a:t>
            </a:r>
            <a:r>
              <a:rPr lang="sv-SE" sz="1600" b="0" i="0" u="none" strike="noStrike" dirty="0">
                <a:effectLst/>
                <a:latin typeface="Calibri" panose="020F0502020204030204" pitchFamily="34" charset="0"/>
                <a:cs typeface="Calibri" panose="020F0502020204030204" pitchFamily="34" charset="0"/>
              </a:rPr>
              <a:t>afin de </a:t>
            </a:r>
            <a:r>
              <a:rPr lang="sv-SE" sz="1600" b="0" i="0" u="none" strike="noStrike" dirty="0" err="1">
                <a:effectLst/>
                <a:latin typeface="Calibri" panose="020F0502020204030204" pitchFamily="34" charset="0"/>
                <a:cs typeface="Calibri" panose="020F0502020204030204" pitchFamily="34" charset="0"/>
              </a:rPr>
              <a:t>susciter l'intérêt des visiteurs </a:t>
            </a:r>
            <a:r>
              <a:rPr lang="sv-SE" sz="1600" b="0" i="0" u="none" strike="noStrike" dirty="0">
                <a:effectLst/>
                <a:latin typeface="Calibri" panose="020F0502020204030204" pitchFamily="34" charset="0"/>
                <a:cs typeface="Calibri" panose="020F0502020204030204" pitchFamily="34" charset="0"/>
              </a:rPr>
              <a:t>et de </a:t>
            </a:r>
            <a:r>
              <a:rPr lang="sv-SE" sz="1600" b="0" i="0" u="none" strike="noStrike" dirty="0" err="1">
                <a:effectLst/>
                <a:latin typeface="Calibri" panose="020F0502020204030204" pitchFamily="34" charset="0"/>
                <a:cs typeface="Calibri" panose="020F0502020204030204" pitchFamily="34" charset="0"/>
              </a:rPr>
              <a:t>promouvoir la durabilité</a:t>
            </a:r>
            <a:r>
              <a:rPr lang="sv-SE" sz="1600" b="0" i="0" u="none" strike="noStrike" dirty="0">
                <a:effectLst/>
                <a:latin typeface="Calibri" panose="020F0502020204030204" pitchFamily="34" charset="0"/>
                <a:cs typeface="Calibri" panose="020F0502020204030204" pitchFamily="34" charset="0"/>
              </a:rPr>
              <a:t>. </a:t>
            </a:r>
            <a:r>
              <a:rPr lang="sv-SE" sz="1600" b="1" i="0" u="none" strike="noStrike" dirty="0" err="1">
                <a:effectLst/>
                <a:latin typeface="Calibri" panose="020F0502020204030204" pitchFamily="34" charset="0"/>
                <a:cs typeface="Calibri" panose="020F0502020204030204" pitchFamily="34" charset="0"/>
              </a:rPr>
              <a:t>La capacité d'adaptation </a:t>
            </a:r>
            <a:r>
              <a:rPr lang="sv-SE" sz="1600" b="0" i="0" u="none" strike="noStrike" dirty="0">
                <a:effectLst/>
                <a:latin typeface="Calibri" panose="020F0502020204030204" pitchFamily="34" charset="0"/>
                <a:cs typeface="Calibri" panose="020F0502020204030204" pitchFamily="34" charset="0"/>
              </a:rPr>
              <a:t>et la </a:t>
            </a:r>
            <a:r>
              <a:rPr lang="sv-SE" sz="1600" b="1" i="0" u="none" strike="noStrike" dirty="0">
                <a:effectLst/>
                <a:latin typeface="Calibri" panose="020F0502020204030204" pitchFamily="34" charset="0"/>
                <a:cs typeface="Calibri" panose="020F0502020204030204" pitchFamily="34" charset="0"/>
              </a:rPr>
              <a:t>résolution </a:t>
            </a:r>
            <a:r>
              <a:rPr lang="sv-SE" sz="1600" b="1" i="0" u="none" strike="noStrike" dirty="0" err="1">
                <a:effectLst/>
                <a:latin typeface="Calibri" panose="020F0502020204030204" pitchFamily="34" charset="0"/>
                <a:cs typeface="Calibri" panose="020F0502020204030204" pitchFamily="34" charset="0"/>
              </a:rPr>
              <a:t>de</a:t>
            </a:r>
            <a:r>
              <a:rPr lang="sv-SE" sz="1600" b="1" i="0" u="none" strike="noStrike" dirty="0">
                <a:effectLst/>
                <a:latin typeface="Calibri" panose="020F0502020204030204" pitchFamily="34" charset="0"/>
                <a:cs typeface="Calibri" panose="020F0502020204030204" pitchFamily="34" charset="0"/>
              </a:rPr>
              <a:t> problèmes </a:t>
            </a:r>
            <a:r>
              <a:rPr lang="sv-SE" sz="1600" b="0" i="0" u="none" strike="noStrike" dirty="0" err="1">
                <a:effectLst/>
                <a:latin typeface="Calibri" panose="020F0502020204030204" pitchFamily="34" charset="0"/>
                <a:cs typeface="Calibri" panose="020F0502020204030204" pitchFamily="34" charset="0"/>
              </a:rPr>
              <a:t>sont également essentielles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relever les défis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garantir des pratiques touristiques responsables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Ces qualités jettent les bases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prospérer </a:t>
            </a:r>
            <a:r>
              <a:rPr lang="sv-SE" sz="1600" b="0" i="0" u="none" strike="noStrike" dirty="0">
                <a:effectLst/>
                <a:latin typeface="Calibri" panose="020F0502020204030204" pitchFamily="34" charset="0"/>
                <a:cs typeface="Calibri" panose="020F0502020204030204" pitchFamily="34" charset="0"/>
              </a:rPr>
              <a:t>dans l'</a:t>
            </a:r>
            <a:r>
              <a:rPr lang="sv-SE" sz="1600" b="0" i="0" u="none" strike="noStrike" dirty="0" err="1">
                <a:effectLst/>
                <a:latin typeface="Calibri" panose="020F0502020204030204" pitchFamily="34" charset="0"/>
                <a:cs typeface="Calibri" panose="020F0502020204030204" pitchFamily="34" charset="0"/>
              </a:rPr>
              <a:t>industrie - </a:t>
            </a:r>
            <a:r>
              <a:rPr lang="sv-SE" sz="1600" b="0" i="0" u="none" strike="noStrike" dirty="0">
                <a:effectLst/>
                <a:latin typeface="Calibri" panose="020F0502020204030204" pitchFamily="34" charset="0"/>
                <a:cs typeface="Calibri" panose="020F0502020204030204" pitchFamily="34" charset="0"/>
              </a:rPr>
              <a:t>examinons </a:t>
            </a:r>
            <a:r>
              <a:rPr lang="sv-SE" sz="1600" b="0" i="0" u="none" strike="noStrike" dirty="0" err="1">
                <a:effectLst/>
                <a:latin typeface="Calibri" panose="020F0502020204030204" pitchFamily="34" charset="0"/>
                <a:cs typeface="Calibri" panose="020F0502020204030204" pitchFamily="34" charset="0"/>
              </a:rPr>
              <a:t>de plus près </a:t>
            </a:r>
            <a:r>
              <a:rPr lang="sv-SE" sz="1600" b="0" i="0" u="none" strike="noStrike" dirty="0">
                <a:effectLst/>
                <a:latin typeface="Calibri" panose="020F0502020204030204" pitchFamily="34" charset="0"/>
                <a:cs typeface="Calibri" panose="020F0502020204030204" pitchFamily="34" charset="0"/>
              </a:rPr>
              <a:t>la liste complète </a:t>
            </a:r>
            <a:r>
              <a:rPr lang="sv-SE" sz="1600" b="0" i="0" u="none" strike="noStrike" dirty="0" err="1">
                <a:effectLst/>
                <a:latin typeface="Calibri" panose="020F0502020204030204" pitchFamily="34" charset="0"/>
                <a:cs typeface="Calibri" panose="020F0502020204030204" pitchFamily="34" charset="0"/>
              </a:rPr>
              <a:t>des compétences essentielles </a:t>
            </a:r>
            <a:r>
              <a:rPr lang="sv-SE" sz="1600" b="0" i="0" u="none" strike="noStrike" dirty="0">
                <a:effectLst/>
                <a:latin typeface="Calibri" panose="020F0502020204030204" pitchFamily="34" charset="0"/>
                <a:cs typeface="Calibri" panose="020F0502020204030204" pitchFamily="34" charset="0"/>
              </a:rPr>
              <a:t>et la </a:t>
            </a:r>
            <a:r>
              <a:rPr lang="sv-SE" sz="1600" b="0" i="0" u="none" strike="noStrike" dirty="0" err="1">
                <a:effectLst/>
                <a:latin typeface="Calibri" panose="020F0502020204030204" pitchFamily="34" charset="0"/>
                <a:cs typeface="Calibri" panose="020F0502020204030204" pitchFamily="34" charset="0"/>
              </a:rPr>
              <a:t>façon dont elles contribuent à </a:t>
            </a:r>
            <a:r>
              <a:rPr lang="sv-SE" sz="1600" b="0" i="0" u="none" strike="noStrike" dirty="0">
                <a:effectLst/>
                <a:latin typeface="Calibri" panose="020F0502020204030204" pitchFamily="34" charset="0"/>
                <a:cs typeface="Calibri" panose="020F0502020204030204" pitchFamily="34" charset="0"/>
              </a:rPr>
              <a:t>la </a:t>
            </a:r>
            <a:r>
              <a:rPr lang="sv-SE" sz="1600" b="0" i="0" u="none" strike="noStrike" dirty="0" err="1">
                <a:effectLst/>
                <a:latin typeface="Calibri" panose="020F0502020204030204" pitchFamily="34" charset="0"/>
                <a:cs typeface="Calibri" panose="020F0502020204030204" pitchFamily="34" charset="0"/>
              </a:rPr>
              <a:t>réussite </a:t>
            </a:r>
            <a:r>
              <a:rPr lang="sv-SE" sz="1600" b="0" i="0" u="none" strike="noStrike" dirty="0">
                <a:effectLst/>
                <a:latin typeface="Calibri" panose="020F0502020204030204" pitchFamily="34" charset="0"/>
                <a:cs typeface="Calibri" panose="020F0502020204030204" pitchFamily="34" charset="0"/>
              </a:rPr>
              <a:t>dans l'</a:t>
            </a:r>
            <a:r>
              <a:rPr lang="sv-SE" sz="1600" b="0" i="0" u="none" strike="noStrike" dirty="0" err="1">
                <a:effectLst/>
                <a:latin typeface="Calibri" panose="020F0502020204030204" pitchFamily="34" charset="0"/>
                <a:cs typeface="Calibri" panose="020F0502020204030204" pitchFamily="34" charset="0"/>
              </a:rPr>
              <a:t>écotourisme</a:t>
            </a:r>
            <a:r>
              <a:rPr lang="sv-SE" sz="1600" b="0" i="0" u="none" strike="noStrike" dirty="0">
                <a:effectLst/>
                <a:latin typeface="Calibri" panose="020F0502020204030204" pitchFamily="34" charset="0"/>
                <a:cs typeface="Calibri" panose="020F0502020204030204" pitchFamily="34" charset="0"/>
              </a:rPr>
              <a:t>.</a:t>
            </a:r>
          </a:p>
          <a:p>
            <a:endParaRPr lang="sv-SE" sz="1600" dirty="0">
              <a:latin typeface="Calibri" panose="020F0502020204030204" pitchFamily="34" charset="0"/>
              <a:cs typeface="Calibri" panose="020F0502020204030204" pitchFamily="34" charset="0"/>
            </a:endParaRPr>
          </a:p>
          <a:p>
            <a:r>
              <a:rPr lang="sv-SE" sz="1600" b="1" i="0" u="none" strike="noStrike" dirty="0">
                <a:effectLst/>
                <a:latin typeface="Calibri" panose="020F0502020204030204" pitchFamily="34" charset="0"/>
                <a:cs typeface="Calibri" panose="020F0502020204030204" pitchFamily="34" charset="0"/>
              </a:rPr>
              <a:t>Sensibilisation à l</a:t>
            </a:r>
            <a:r>
              <a:rPr lang="sv-SE" sz="1600" b="1" i="0" u="none" strike="noStrike" dirty="0" err="1">
                <a:effectLst/>
                <a:latin typeface="Calibri" panose="020F0502020204030204" pitchFamily="34" charset="0"/>
                <a:cs typeface="Calibri" panose="020F0502020204030204" pitchFamily="34" charset="0"/>
              </a:rPr>
              <a:t>'environnement </a:t>
            </a:r>
            <a:r>
              <a:rPr lang="sv-SE" sz="1600" b="1" i="0" u="none" strike="noStrike" dirty="0">
                <a:effectLst/>
                <a:latin typeface="Calibri" panose="020F0502020204030204" pitchFamily="34" charset="0"/>
                <a:cs typeface="Calibri" panose="020F0502020204030204" pitchFamily="34" charset="0"/>
              </a:rPr>
              <a:t>: </a:t>
            </a:r>
            <a:r>
              <a:rPr lang="sv-SE" sz="1600" b="0" i="0" u="none" strike="noStrike" dirty="0">
                <a:effectLst/>
                <a:latin typeface="Calibri" panose="020F0502020204030204" pitchFamily="34" charset="0"/>
                <a:cs typeface="Calibri" panose="020F0502020204030204" pitchFamily="34" charset="0"/>
              </a:rPr>
              <a:t>Une </a:t>
            </a:r>
            <a:r>
              <a:rPr lang="sv-SE" sz="1600" b="0" i="0" u="none" strike="noStrike" dirty="0" err="1">
                <a:effectLst/>
                <a:latin typeface="Calibri" panose="020F0502020204030204" pitchFamily="34" charset="0"/>
                <a:cs typeface="Calibri" panose="020F0502020204030204" pitchFamily="34" charset="0"/>
              </a:rPr>
              <a:t>compréhension approfondie des questions environnementales </a:t>
            </a:r>
            <a:r>
              <a:rPr lang="sv-SE" sz="1600" b="0" i="0" u="none" strike="noStrike" dirty="0">
                <a:effectLst/>
                <a:latin typeface="Calibri" panose="020F0502020204030204" pitchFamily="34" charset="0"/>
                <a:cs typeface="Calibri" panose="020F0502020204030204" pitchFamily="34" charset="0"/>
              </a:rPr>
              <a:t>et une véritable passion pour les </a:t>
            </a:r>
            <a:r>
              <a:rPr lang="sv-SE" sz="1600" b="0" i="0" u="none" strike="noStrike" dirty="0" err="1">
                <a:effectLst/>
                <a:latin typeface="Calibri" panose="020F0502020204030204" pitchFamily="34" charset="0"/>
                <a:cs typeface="Calibri" panose="020F0502020204030204" pitchFamily="34" charset="0"/>
              </a:rPr>
              <a:t>efforts de conservation </a:t>
            </a:r>
            <a:r>
              <a:rPr lang="sv-SE" sz="1600" b="0" i="0" u="none" strike="noStrike" dirty="0">
                <a:effectLst/>
                <a:latin typeface="Calibri" panose="020F0502020204030204" pitchFamily="34" charset="0"/>
                <a:cs typeface="Calibri" panose="020F0502020204030204" pitchFamily="34" charset="0"/>
              </a:rPr>
              <a:t>sont </a:t>
            </a:r>
            <a:r>
              <a:rPr lang="sv-SE" sz="1600" b="0" i="0" u="none" strike="noStrike" dirty="0" err="1">
                <a:effectLst/>
                <a:latin typeface="Calibri" panose="020F0502020204030204" pitchFamily="34" charset="0"/>
                <a:cs typeface="Calibri" panose="020F0502020204030204" pitchFamily="34" charset="0"/>
              </a:rPr>
              <a:t>essentielles </a:t>
            </a:r>
            <a:r>
              <a:rPr lang="sv-SE" sz="1600" b="0" i="0" u="none" strike="noStrike" dirty="0">
                <a:effectLst/>
                <a:latin typeface="Calibri" panose="020F0502020204030204" pitchFamily="34" charset="0"/>
                <a:cs typeface="Calibri" panose="020F0502020204030204" pitchFamily="34" charset="0"/>
              </a:rPr>
              <a:t>dans le domaine de l'</a:t>
            </a:r>
            <a:r>
              <a:rPr lang="sv-SE" sz="1600" b="0" i="0" u="none" strike="noStrike" dirty="0" err="1">
                <a:effectLst/>
                <a:latin typeface="Calibri" panose="020F0502020204030204" pitchFamily="34" charset="0"/>
                <a:cs typeface="Calibri" panose="020F0502020204030204" pitchFamily="34" charset="0"/>
              </a:rPr>
              <a:t>écotourisme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Cela inclut la connaissance des écosystèmes</a:t>
            </a:r>
            <a:r>
              <a:rPr lang="sv-SE" sz="1600" b="0" i="0" u="none" strike="noStrike" dirty="0">
                <a:effectLst/>
                <a:latin typeface="Calibri" panose="020F0502020204030204" pitchFamily="34" charset="0"/>
                <a:cs typeface="Calibri" panose="020F0502020204030204" pitchFamily="34" charset="0"/>
              </a:rPr>
              <a:t>, de la </a:t>
            </a:r>
            <a:r>
              <a:rPr lang="sv-SE" sz="1600" b="0" i="0" u="none" strike="noStrike" dirty="0" err="1">
                <a:effectLst/>
                <a:latin typeface="Calibri" panose="020F0502020204030204" pitchFamily="34" charset="0"/>
                <a:cs typeface="Calibri" panose="020F0502020204030204" pitchFamily="34" charset="0"/>
              </a:rPr>
              <a:t>biodiversité </a:t>
            </a:r>
            <a:r>
              <a:rPr lang="sv-SE" sz="1600" b="0" i="0" u="none" strike="noStrike" dirty="0">
                <a:effectLst/>
                <a:latin typeface="Calibri" panose="020F0502020204030204" pitchFamily="34" charset="0"/>
                <a:cs typeface="Calibri" panose="020F0502020204030204" pitchFamily="34" charset="0"/>
              </a:rPr>
              <a:t>et de l'</a:t>
            </a:r>
            <a:r>
              <a:rPr lang="sv-SE" sz="1600" b="0" i="0" u="none" strike="noStrike" dirty="0" err="1">
                <a:effectLst/>
                <a:latin typeface="Calibri" panose="020F0502020204030204" pitchFamily="34" charset="0"/>
                <a:cs typeface="Calibri" panose="020F0502020204030204" pitchFamily="34" charset="0"/>
              </a:rPr>
              <a:t>impact des activités </a:t>
            </a:r>
            <a:r>
              <a:rPr lang="sv-SE" sz="1600" b="0" i="0" u="none" strike="noStrike" dirty="0">
                <a:effectLst/>
                <a:latin typeface="Calibri" panose="020F0502020204030204" pitchFamily="34" charset="0"/>
                <a:cs typeface="Calibri" panose="020F0502020204030204" pitchFamily="34" charset="0"/>
              </a:rPr>
              <a:t>humaines sur les </a:t>
            </a:r>
            <a:r>
              <a:rPr lang="sv-SE" sz="1600" b="0" i="0" u="none" strike="noStrike" dirty="0" err="1">
                <a:effectLst/>
                <a:latin typeface="Calibri" panose="020F0502020204030204" pitchFamily="34" charset="0"/>
                <a:cs typeface="Calibri" panose="020F0502020204030204" pitchFamily="34" charset="0"/>
              </a:rPr>
              <a:t>environnements naturels</a:t>
            </a:r>
            <a:r>
              <a:rPr lang="sv-SE" sz="1600" b="0" i="0" u="none" strike="noStrike" dirty="0">
                <a:effectLst/>
                <a:latin typeface="Calibri" panose="020F0502020204030204" pitchFamily="34" charset="0"/>
                <a:cs typeface="Calibri" panose="020F0502020204030204" pitchFamily="34" charset="0"/>
              </a:rPr>
              <a:t>.</a:t>
            </a:r>
          </a:p>
          <a:p>
            <a:endParaRPr lang="sv-SE" sz="1600" dirty="0">
              <a:latin typeface="Calibri" panose="020F0502020204030204" pitchFamily="34" charset="0"/>
              <a:cs typeface="Calibri" panose="020F0502020204030204" pitchFamily="34" charset="0"/>
            </a:endParaRPr>
          </a:p>
          <a:p>
            <a:r>
              <a:rPr lang="sv-SE" sz="1600" b="1" i="0" u="none" strike="noStrike" dirty="0" err="1">
                <a:effectLst/>
                <a:latin typeface="Calibri" panose="020F0502020204030204" pitchFamily="34" charset="0"/>
                <a:cs typeface="Calibri" panose="020F0502020204030204" pitchFamily="34" charset="0"/>
              </a:rPr>
              <a:t>Sensibilité culturelle </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Le respect </a:t>
            </a:r>
            <a:r>
              <a:rPr lang="sv-SE" sz="1600" b="0" i="0" u="none" strike="noStrike" dirty="0">
                <a:effectLst/>
                <a:latin typeface="Calibri" panose="020F0502020204030204" pitchFamily="34" charset="0"/>
                <a:cs typeface="Calibri" panose="020F0502020204030204" pitchFamily="34" charset="0"/>
              </a:rPr>
              <a:t>des diverses </a:t>
            </a:r>
            <a:r>
              <a:rPr lang="sv-SE" sz="1600" b="0" i="0" u="none" strike="noStrike" dirty="0" err="1">
                <a:effectLst/>
                <a:latin typeface="Calibri" panose="020F0502020204030204" pitchFamily="34" charset="0"/>
                <a:cs typeface="Calibri" panose="020F0502020204030204" pitchFamily="34" charset="0"/>
              </a:rPr>
              <a:t>cultures</a:t>
            </a:r>
            <a:r>
              <a:rPr lang="sv-SE" sz="1600" b="0" i="0" u="none" strike="noStrike" dirty="0">
                <a:effectLst/>
                <a:latin typeface="Calibri" panose="020F0502020204030204" pitchFamily="34" charset="0"/>
                <a:cs typeface="Calibri" panose="020F0502020204030204" pitchFamily="34" charset="0"/>
              </a:rPr>
              <a:t>, traditions et </a:t>
            </a:r>
            <a:r>
              <a:rPr lang="sv-SE" sz="1600" b="0" i="0" u="none" strike="noStrike" dirty="0" err="1">
                <a:effectLst/>
                <a:latin typeface="Calibri" panose="020F0502020204030204" pitchFamily="34" charset="0"/>
                <a:cs typeface="Calibri" panose="020F0502020204030204" pitchFamily="34" charset="0"/>
              </a:rPr>
              <a:t>coutumes locales </a:t>
            </a:r>
            <a:r>
              <a:rPr lang="sv-SE" sz="1600" b="0" i="0" u="none" strike="noStrike" dirty="0">
                <a:effectLst/>
                <a:latin typeface="Calibri" panose="020F0502020204030204" pitchFamily="34" charset="0"/>
                <a:cs typeface="Calibri" panose="020F0502020204030204" pitchFamily="34" charset="0"/>
              </a:rPr>
              <a:t>est </a:t>
            </a:r>
            <a:r>
              <a:rPr lang="sv-SE" sz="1600" b="0" i="0" u="none" strike="noStrike" dirty="0" err="1">
                <a:effectLst/>
                <a:latin typeface="Calibri" panose="020F0502020204030204" pitchFamily="34" charset="0"/>
                <a:cs typeface="Calibri" panose="020F0502020204030204" pitchFamily="34" charset="0"/>
              </a:rPr>
              <a:t>essentiel </a:t>
            </a:r>
            <a:r>
              <a:rPr lang="sv-SE" sz="1600" b="0" i="0" u="none" strike="noStrike" dirty="0">
                <a:effectLst/>
                <a:latin typeface="Calibri" panose="020F0502020204030204" pitchFamily="34" charset="0"/>
                <a:cs typeface="Calibri" panose="020F0502020204030204" pitchFamily="34" charset="0"/>
              </a:rPr>
              <a:t>dans l'</a:t>
            </a:r>
            <a:r>
              <a:rPr lang="sv-SE" sz="1600" b="0" i="0" u="none" strike="noStrike" dirty="0" err="1">
                <a:effectLst/>
                <a:latin typeface="Calibri" panose="020F0502020204030204" pitchFamily="34" charset="0"/>
                <a:cs typeface="Calibri" panose="020F0502020204030204" pitchFamily="34" charset="0"/>
              </a:rPr>
              <a:t>écotourisme</a:t>
            </a:r>
            <a:r>
              <a:rPr lang="sv-SE" sz="1600" b="0" i="0" u="none" strike="noStrike" dirty="0">
                <a:effectLst/>
                <a:latin typeface="Calibri" panose="020F0502020204030204" pitchFamily="34" charset="0"/>
                <a:cs typeface="Calibri" panose="020F0502020204030204" pitchFamily="34" charset="0"/>
              </a:rPr>
              <a:t>, car il </a:t>
            </a:r>
            <a:r>
              <a:rPr lang="sv-SE" sz="1600" b="0" i="0" u="none" strike="noStrike" dirty="0" err="1">
                <a:effectLst/>
                <a:latin typeface="Calibri" panose="020F0502020204030204" pitchFamily="34" charset="0"/>
                <a:cs typeface="Calibri" panose="020F0502020204030204" pitchFamily="34" charset="0"/>
              </a:rPr>
              <a:t>implique souvent une interaction avec les communautés indigènes </a:t>
            </a:r>
            <a:r>
              <a:rPr lang="sv-SE" sz="1600" b="0" i="0" u="none" strike="noStrike" dirty="0">
                <a:effectLst/>
                <a:latin typeface="Calibri" panose="020F0502020204030204" pitchFamily="34" charset="0"/>
                <a:cs typeface="Calibri" panose="020F0502020204030204" pitchFamily="34" charset="0"/>
              </a:rPr>
              <a:t>et la </a:t>
            </a:r>
            <a:r>
              <a:rPr lang="sv-SE" sz="1600" b="0" i="0" u="none" strike="noStrike" dirty="0" err="1">
                <a:effectLst/>
                <a:latin typeface="Calibri" panose="020F0502020204030204" pitchFamily="34" charset="0"/>
                <a:cs typeface="Calibri" panose="020F0502020204030204" pitchFamily="34" charset="0"/>
              </a:rPr>
              <a:t>visite de </a:t>
            </a:r>
            <a:r>
              <a:rPr lang="sv-SE" sz="1600" b="0" i="0" u="none" strike="noStrike" dirty="0">
                <a:effectLst/>
                <a:latin typeface="Calibri" panose="020F0502020204030204" pitchFamily="34" charset="0"/>
                <a:cs typeface="Calibri" panose="020F0502020204030204" pitchFamily="34" charset="0"/>
              </a:rPr>
              <a:t>sites </a:t>
            </a:r>
            <a:r>
              <a:rPr lang="sv-SE" sz="1600" b="0" i="0" u="none" strike="noStrike" dirty="0" err="1">
                <a:effectLst/>
                <a:latin typeface="Calibri" panose="020F0502020204030204" pitchFamily="34" charset="0"/>
                <a:cs typeface="Calibri" panose="020F0502020204030204" pitchFamily="34" charset="0"/>
              </a:rPr>
              <a:t>culturellement significatifs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La sensibilité culturelle permet de </a:t>
            </a:r>
            <a:r>
              <a:rPr lang="sv-SE" sz="1600" b="0" i="0" u="none" strike="noStrike" dirty="0">
                <a:effectLst/>
                <a:latin typeface="Calibri" panose="020F0502020204030204" pitchFamily="34" charset="0"/>
                <a:cs typeface="Calibri" panose="020F0502020204030204" pitchFamily="34" charset="0"/>
              </a:rPr>
              <a:t>favoriser des relations positives </a:t>
            </a:r>
            <a:r>
              <a:rPr lang="sv-SE" sz="1600" b="0" i="0" u="none" strike="noStrike" dirty="0" err="1">
                <a:effectLst/>
                <a:latin typeface="Calibri" panose="020F0502020204030204" pitchFamily="34" charset="0"/>
                <a:cs typeface="Calibri" panose="020F0502020204030204" pitchFamily="34" charset="0"/>
              </a:rPr>
              <a:t>avec les communautés locales </a:t>
            </a:r>
            <a:r>
              <a:rPr lang="sv-SE" sz="1600" b="0" i="0" u="none" strike="noStrike" dirty="0">
                <a:effectLst/>
                <a:latin typeface="Calibri" panose="020F0502020204030204" pitchFamily="34" charset="0"/>
                <a:cs typeface="Calibri" panose="020F0502020204030204" pitchFamily="34" charset="0"/>
              </a:rPr>
              <a:t>et de </a:t>
            </a:r>
            <a:r>
              <a:rPr lang="sv-SE" sz="1600" b="0" i="0" u="none" strike="noStrike" dirty="0" err="1">
                <a:effectLst/>
                <a:latin typeface="Calibri" panose="020F0502020204030204" pitchFamily="34" charset="0"/>
                <a:cs typeface="Calibri" panose="020F0502020204030204" pitchFamily="34" charset="0"/>
              </a:rPr>
              <a:t>promouvoir des pratiques touristiques responsables</a:t>
            </a:r>
            <a:r>
              <a:rPr lang="sv-SE" sz="1600" b="0" i="0" u="none" strike="noStrike" dirty="0">
                <a:effectLst/>
                <a:latin typeface="Calibri" panose="020F0502020204030204" pitchFamily="34" charset="0"/>
                <a:cs typeface="Calibri" panose="020F0502020204030204" pitchFamily="34" charset="0"/>
              </a:rPr>
              <a:t>.</a:t>
            </a:r>
          </a:p>
          <a:p>
            <a:endParaRPr lang="sv-SE" sz="1600" b="0" i="0" u="none" strike="noStrike" dirty="0">
              <a:solidFill>
                <a:srgbClr val="000000"/>
              </a:solidFill>
              <a:effectLst/>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F9F4D81-7A06-7342-0D67-F41DB3BE9EFE}"/>
              </a:ext>
            </a:extLst>
          </p:cNvPr>
          <p:cNvSpPr>
            <a:spLocks noGrp="1"/>
          </p:cNvSpPr>
          <p:nvPr>
            <p:ph type="body" sz="quarter" idx="46"/>
          </p:nvPr>
        </p:nvSpPr>
        <p:spPr/>
        <p:txBody>
          <a:bodyPr>
            <a:normAutofit/>
          </a:bodyPr>
          <a:lstStyle/>
          <a:p>
            <a:r>
              <a:rPr lang="en-GB" dirty="0"/>
              <a:t>Introduction et compétences clés</a:t>
            </a:r>
          </a:p>
        </p:txBody>
      </p:sp>
      <p:sp>
        <p:nvSpPr>
          <p:cNvPr id="4" name="Text Placeholder 3">
            <a:extLst>
              <a:ext uri="{FF2B5EF4-FFF2-40B4-BE49-F238E27FC236}">
                <a16:creationId xmlns:a16="http://schemas.microsoft.com/office/drawing/2014/main" id="{EF505F2C-570B-1566-7567-4BABD26CD79D}"/>
              </a:ext>
            </a:extLst>
          </p:cNvPr>
          <p:cNvSpPr>
            <a:spLocks noGrp="1"/>
          </p:cNvSpPr>
          <p:nvPr>
            <p:ph type="body" sz="quarter" idx="47"/>
          </p:nvPr>
        </p:nvSpPr>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29591640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DC8067-780C-EE67-AC6C-1FBA0E57C2D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14F976-806D-89B9-414E-DE1CD5CC0511}"/>
              </a:ext>
            </a:extLst>
          </p:cNvPr>
          <p:cNvSpPr>
            <a:spLocks noGrp="1"/>
          </p:cNvSpPr>
          <p:nvPr>
            <p:ph type="sldNum" sz="quarter" idx="4"/>
          </p:nvPr>
        </p:nvSpPr>
        <p:spPr/>
        <p:txBody>
          <a:bodyPr/>
          <a:lstStyle/>
          <a:p>
            <a:fld id="{CB2079F2-58AF-ED44-82D7-E04B2F6FD686}" type="slidenum">
              <a:rPr lang="en-US" smtClean="0"/>
              <a:t>24</a:t>
            </a:fld>
            <a:endParaRPr lang="en-US" dirty="0"/>
          </a:p>
        </p:txBody>
      </p:sp>
      <p:sp>
        <p:nvSpPr>
          <p:cNvPr id="5" name="Text Placeholder 4">
            <a:extLst>
              <a:ext uri="{FF2B5EF4-FFF2-40B4-BE49-F238E27FC236}">
                <a16:creationId xmlns:a16="http://schemas.microsoft.com/office/drawing/2014/main" id="{F2558F9F-366B-F7B5-240D-1FC9140096BF}"/>
              </a:ext>
            </a:extLst>
          </p:cNvPr>
          <p:cNvSpPr>
            <a:spLocks noGrp="1"/>
          </p:cNvSpPr>
          <p:nvPr>
            <p:ph type="body" sz="quarter" idx="32"/>
          </p:nvPr>
        </p:nvSpPr>
        <p:spPr>
          <a:xfrm>
            <a:off x="801602" y="1918538"/>
            <a:ext cx="5956470" cy="7400632"/>
          </a:xfrm>
        </p:spPr>
        <p:txBody>
          <a:bodyPr numCol="1"/>
          <a:lstStyle/>
          <a:p>
            <a:r>
              <a:rPr lang="sv-SE" sz="1500" b="1" i="0" u="none" strike="noStrike" dirty="0" err="1">
                <a:effectLst/>
                <a:latin typeface="Calibri" panose="020F0502020204030204" pitchFamily="34" charset="0"/>
                <a:cs typeface="Calibri" panose="020F0502020204030204" pitchFamily="34" charset="0"/>
              </a:rPr>
              <a:t>Compétences en </a:t>
            </a:r>
            <a:r>
              <a:rPr lang="sv-SE" sz="1500" b="1" i="0" u="none" strike="noStrike" dirty="0">
                <a:effectLst/>
                <a:latin typeface="Calibri" panose="020F0502020204030204" pitchFamily="34" charset="0"/>
                <a:cs typeface="Calibri" panose="020F0502020204030204" pitchFamily="34" charset="0"/>
              </a:rPr>
              <a:t>communication </a:t>
            </a:r>
            <a:r>
              <a:rPr lang="sv-SE" sz="1500" b="0" i="0" u="none" strike="noStrike" dirty="0">
                <a:effectLst/>
                <a:latin typeface="Calibri" panose="020F0502020204030204" pitchFamily="34" charset="0"/>
                <a:cs typeface="Calibri" panose="020F0502020204030204" pitchFamily="34" charset="0"/>
              </a:rPr>
              <a:t>: Une </a:t>
            </a:r>
            <a:r>
              <a:rPr lang="sv-SE" sz="1500" b="0" i="0" u="none" strike="noStrike" dirty="0" err="1">
                <a:effectLst/>
                <a:latin typeface="Calibri" panose="020F0502020204030204" pitchFamily="34" charset="0"/>
                <a:cs typeface="Calibri" panose="020F0502020204030204" pitchFamily="34" charset="0"/>
              </a:rPr>
              <a:t>communication efficace </a:t>
            </a:r>
            <a:r>
              <a:rPr lang="sv-SE" sz="1500" b="0" i="0" u="none" strike="noStrike" dirty="0">
                <a:effectLst/>
                <a:latin typeface="Calibri" panose="020F0502020204030204" pitchFamily="34" charset="0"/>
                <a:cs typeface="Calibri" panose="020F0502020204030204" pitchFamily="34" charset="0"/>
              </a:rPr>
              <a:t>est essentielle dans l'</a:t>
            </a:r>
            <a:r>
              <a:rPr lang="sv-SE" sz="1500" b="0" i="0" u="none" strike="noStrike" dirty="0" err="1">
                <a:effectLst/>
                <a:latin typeface="Calibri" panose="020F0502020204030204" pitchFamily="34" charset="0"/>
                <a:cs typeface="Calibri" panose="020F0502020204030204" pitchFamily="34" charset="0"/>
              </a:rPr>
              <a:t>écotourisme </a:t>
            </a:r>
            <a:r>
              <a:rPr lang="sv-SE" sz="1500" b="0" i="0" u="none" strike="noStrike" dirty="0">
                <a:effectLst/>
                <a:latin typeface="Calibri" panose="020F0502020204030204" pitchFamily="34" charset="0"/>
                <a:cs typeface="Calibri" panose="020F0502020204030204" pitchFamily="34" charset="0"/>
              </a:rPr>
              <a:t>pour </a:t>
            </a:r>
            <a:r>
              <a:rPr lang="sv-SE" sz="1500" b="0" i="0" u="none" strike="noStrike" dirty="0" err="1">
                <a:effectLst/>
                <a:latin typeface="Calibri" panose="020F0502020204030204" pitchFamily="34" charset="0"/>
                <a:cs typeface="Calibri" panose="020F0502020204030204" pitchFamily="34" charset="0"/>
              </a:rPr>
              <a:t>engager le dialogue avec les visiteurs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collaborer avec les communautés locales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transmettre d'importants messages de conservation</a:t>
            </a:r>
            <a:r>
              <a:rPr lang="sv-SE" sz="1500" b="0" i="0" u="none" strike="noStrike" dirty="0">
                <a:effectLst/>
                <a:latin typeface="Calibri" panose="020F0502020204030204" pitchFamily="34" charset="0"/>
                <a:cs typeface="Calibri" panose="020F0502020204030204" pitchFamily="34" charset="0"/>
              </a:rPr>
              <a:t>. De solides </a:t>
            </a:r>
            <a:r>
              <a:rPr lang="sv-SE" sz="1500" b="0" i="0" u="none" strike="noStrike" dirty="0" err="1">
                <a:effectLst/>
                <a:latin typeface="Calibri" panose="020F0502020204030204" pitchFamily="34" charset="0"/>
                <a:cs typeface="Calibri" panose="020F0502020204030204" pitchFamily="34" charset="0"/>
              </a:rPr>
              <a:t>compétences en communication </a:t>
            </a:r>
            <a:r>
              <a:rPr lang="sv-SE" sz="1500" b="0" i="0" u="none" strike="noStrike" dirty="0">
                <a:effectLst/>
                <a:latin typeface="Calibri" panose="020F0502020204030204" pitchFamily="34" charset="0"/>
                <a:cs typeface="Calibri" panose="020F0502020204030204" pitchFamily="34" charset="0"/>
              </a:rPr>
              <a:t>orale et </a:t>
            </a:r>
            <a:r>
              <a:rPr lang="sv-SE" sz="1500" b="0" i="0" u="none" strike="noStrike" dirty="0" err="1">
                <a:effectLst/>
                <a:latin typeface="Calibri" panose="020F0502020204030204" pitchFamily="34" charset="0"/>
                <a:cs typeface="Calibri" panose="020F0502020204030204" pitchFamily="34" charset="0"/>
              </a:rPr>
              <a:t>écrite sont précieuses </a:t>
            </a:r>
            <a:r>
              <a:rPr lang="sv-SE" sz="1500" b="0" i="0" u="none" strike="noStrike" dirty="0">
                <a:effectLst/>
                <a:latin typeface="Calibri" panose="020F0502020204030204" pitchFamily="34" charset="0"/>
                <a:cs typeface="Calibri" panose="020F0502020204030204" pitchFamily="34" charset="0"/>
              </a:rPr>
              <a:t>pour </a:t>
            </a:r>
            <a:r>
              <a:rPr lang="sv-SE" sz="1500" b="0" i="0" u="none" strike="noStrike" dirty="0" err="1">
                <a:effectLst/>
                <a:latin typeface="Calibri" panose="020F0502020204030204" pitchFamily="34" charset="0"/>
                <a:cs typeface="Calibri" panose="020F0502020204030204" pitchFamily="34" charset="0"/>
              </a:rPr>
              <a:t>guider les </a:t>
            </a:r>
            <a:r>
              <a:rPr lang="sv-SE" sz="1500" b="0" i="0" u="none" strike="noStrike" dirty="0">
                <a:effectLst/>
                <a:latin typeface="Calibri" panose="020F0502020204030204" pitchFamily="34" charset="0"/>
                <a:cs typeface="Calibri" panose="020F0502020204030204" pitchFamily="34" charset="0"/>
              </a:rPr>
              <a:t>visites, </a:t>
            </a:r>
            <a:r>
              <a:rPr lang="sv-SE" sz="1500" b="0" i="0" u="none" strike="noStrike" dirty="0" err="1">
                <a:effectLst/>
                <a:latin typeface="Calibri" panose="020F0502020204030204" pitchFamily="34" charset="0"/>
                <a:cs typeface="Calibri" panose="020F0502020204030204" pitchFamily="34" charset="0"/>
              </a:rPr>
              <a:t>animer des </a:t>
            </a:r>
            <a:r>
              <a:rPr lang="sv-SE" sz="1500" b="0" i="0" u="none" strike="noStrike" dirty="0">
                <a:effectLst/>
                <a:latin typeface="Calibri" panose="020F0502020204030204" pitchFamily="34" charset="0"/>
                <a:cs typeface="Calibri" panose="020F0502020204030204" pitchFamily="34" charset="0"/>
              </a:rPr>
              <a:t>ateliers </a:t>
            </a:r>
            <a:r>
              <a:rPr lang="sv-SE" sz="1500" b="0" i="0" u="none" strike="noStrike" dirty="0" err="1">
                <a:effectLst/>
                <a:latin typeface="Calibri" panose="020F0502020204030204" pitchFamily="34" charset="0"/>
                <a:cs typeface="Calibri" panose="020F0502020204030204" pitchFamily="34" charset="0"/>
              </a:rPr>
              <a:t>éducatifs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plaider </a:t>
            </a:r>
            <a:r>
              <a:rPr lang="sv-SE" sz="1500" b="0" i="0" u="none" strike="noStrike" dirty="0">
                <a:effectLst/>
                <a:latin typeface="Calibri" panose="020F0502020204030204" pitchFamily="34" charset="0"/>
                <a:cs typeface="Calibri" panose="020F0502020204030204" pitchFamily="34" charset="0"/>
              </a:rPr>
              <a:t>en faveur de </a:t>
            </a:r>
            <a:r>
              <a:rPr lang="sv-SE" sz="1500" b="0" i="0" u="none" strike="noStrike" dirty="0" err="1">
                <a:effectLst/>
                <a:latin typeface="Calibri" panose="020F0502020204030204" pitchFamily="34" charset="0"/>
                <a:cs typeface="Calibri" panose="020F0502020204030204" pitchFamily="34" charset="0"/>
              </a:rPr>
              <a:t>pratiques durables</a:t>
            </a:r>
            <a:r>
              <a:rPr lang="sv-SE" sz="1500" b="0" i="0" u="none" strike="noStrike" dirty="0">
                <a:effectLst/>
                <a:latin typeface="Calibri" panose="020F0502020204030204" pitchFamily="34" charset="0"/>
                <a:cs typeface="Calibri" panose="020F0502020204030204" pitchFamily="34" charset="0"/>
              </a:rPr>
              <a:t>.</a:t>
            </a:r>
          </a:p>
          <a:p>
            <a:endParaRPr lang="sv-SE" sz="1500" dirty="0">
              <a:latin typeface="Calibri" panose="020F0502020204030204" pitchFamily="34" charset="0"/>
              <a:cs typeface="Calibri" panose="020F0502020204030204" pitchFamily="34" charset="0"/>
            </a:endParaRPr>
          </a:p>
          <a:p>
            <a:r>
              <a:rPr lang="sv-SE" sz="1500" b="1" i="0" u="none" strike="noStrike" dirty="0" err="1">
                <a:effectLst/>
                <a:latin typeface="Calibri" panose="020F0502020204030204" pitchFamily="34" charset="0"/>
                <a:cs typeface="Calibri" panose="020F0502020204030204" pitchFamily="34" charset="0"/>
              </a:rPr>
              <a:t>Leadership </a:t>
            </a:r>
            <a:r>
              <a:rPr lang="sv-SE" sz="1500" b="1" i="0" u="none" strike="noStrike" dirty="0">
                <a:effectLst/>
                <a:latin typeface="Calibri" panose="020F0502020204030204" pitchFamily="34" charset="0"/>
                <a:cs typeface="Calibri" panose="020F0502020204030204" pitchFamily="34" charset="0"/>
              </a:rPr>
              <a:t>et travail d'équipe </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Les compétences en matière de leadership sont utiles </a:t>
            </a:r>
            <a:r>
              <a:rPr lang="sv-SE" sz="1500" b="0" i="0" u="none" strike="noStrike" dirty="0">
                <a:effectLst/>
                <a:latin typeface="Calibri" panose="020F0502020204030204" pitchFamily="34" charset="0"/>
                <a:cs typeface="Calibri" panose="020F0502020204030204" pitchFamily="34" charset="0"/>
              </a:rPr>
              <a:t>pour </a:t>
            </a:r>
            <a:r>
              <a:rPr lang="sv-SE" sz="1500" b="0" i="0" u="none" strike="noStrike" dirty="0" err="1">
                <a:effectLst/>
                <a:latin typeface="Calibri" panose="020F0502020204030204" pitchFamily="34" charset="0"/>
                <a:cs typeface="Calibri" panose="020F0502020204030204" pitchFamily="34" charset="0"/>
              </a:rPr>
              <a:t>guider les initiatives respectueuses de l'environnement</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gérer les projets de conservation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inciter les autres </a:t>
            </a:r>
            <a:r>
              <a:rPr lang="sv-SE" sz="1500" b="0" i="0" u="none" strike="noStrike" dirty="0">
                <a:effectLst/>
                <a:latin typeface="Calibri" panose="020F0502020204030204" pitchFamily="34" charset="0"/>
                <a:cs typeface="Calibri" panose="020F0502020204030204" pitchFamily="34" charset="0"/>
              </a:rPr>
              <a:t>à </a:t>
            </a:r>
            <a:r>
              <a:rPr lang="sv-SE" sz="1500" b="0" i="0" u="none" strike="noStrike" dirty="0" err="1">
                <a:effectLst/>
                <a:latin typeface="Calibri" panose="020F0502020204030204" pitchFamily="34" charset="0"/>
                <a:cs typeface="Calibri" panose="020F0502020204030204" pitchFamily="34" charset="0"/>
              </a:rPr>
              <a:t>adopter des comportements durables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En outre</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la capacité </a:t>
            </a:r>
            <a:r>
              <a:rPr lang="sv-SE" sz="1500" b="0" i="0" u="none" strike="noStrike" dirty="0">
                <a:effectLst/>
                <a:latin typeface="Calibri" panose="020F0502020204030204" pitchFamily="34" charset="0"/>
                <a:cs typeface="Calibri" panose="020F0502020204030204" pitchFamily="34" charset="0"/>
              </a:rPr>
              <a:t>à </a:t>
            </a:r>
            <a:r>
              <a:rPr lang="sv-SE" sz="1500" b="0" i="0" u="none" strike="noStrike" dirty="0" err="1">
                <a:effectLst/>
                <a:latin typeface="Calibri" panose="020F0502020204030204" pitchFamily="34" charset="0"/>
                <a:cs typeface="Calibri" panose="020F0502020204030204" pitchFamily="34" charset="0"/>
              </a:rPr>
              <a:t>travailler en </a:t>
            </a:r>
            <a:r>
              <a:rPr lang="sv-SE" sz="1500" b="0" i="0" u="none" strike="noStrike" dirty="0">
                <a:effectLst/>
                <a:latin typeface="Calibri" panose="020F0502020204030204" pitchFamily="34" charset="0"/>
                <a:cs typeface="Calibri" panose="020F0502020204030204" pitchFamily="34" charset="0"/>
              </a:rPr>
              <a:t>équipe est </a:t>
            </a:r>
            <a:r>
              <a:rPr lang="sv-SE" sz="1500" b="0" i="0" u="none" strike="noStrike" dirty="0" err="1">
                <a:effectLst/>
                <a:latin typeface="Calibri" panose="020F0502020204030204" pitchFamily="34" charset="0"/>
                <a:cs typeface="Calibri" panose="020F0502020204030204" pitchFamily="34" charset="0"/>
              </a:rPr>
              <a:t>essentielle </a:t>
            </a:r>
            <a:r>
              <a:rPr lang="sv-SE" sz="1500" b="0" i="0" u="none" strike="noStrike" dirty="0">
                <a:effectLst/>
                <a:latin typeface="Calibri" panose="020F0502020204030204" pitchFamily="34" charset="0"/>
                <a:cs typeface="Calibri" panose="020F0502020204030204" pitchFamily="34" charset="0"/>
              </a:rPr>
              <a:t>pour </a:t>
            </a:r>
            <a:r>
              <a:rPr lang="sv-SE" sz="1500" b="0" i="0" u="none" strike="noStrike" dirty="0" err="1">
                <a:effectLst/>
                <a:latin typeface="Calibri" panose="020F0502020204030204" pitchFamily="34" charset="0"/>
                <a:cs typeface="Calibri" panose="020F0502020204030204" pitchFamily="34" charset="0"/>
              </a:rPr>
              <a:t>coordonner les activités d'écotourisme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atteindre des objectifs </a:t>
            </a:r>
            <a:r>
              <a:rPr lang="sv-SE" sz="1500" b="0" i="0" u="none" strike="noStrike" dirty="0">
                <a:effectLst/>
                <a:latin typeface="Calibri" panose="020F0502020204030204" pitchFamily="34" charset="0"/>
                <a:cs typeface="Calibri" panose="020F0502020204030204" pitchFamily="34" charset="0"/>
              </a:rPr>
              <a:t>communs.</a:t>
            </a:r>
          </a:p>
          <a:p>
            <a:endParaRPr lang="sv-SE" sz="1500" b="0" i="0" u="none" strike="noStrike" dirty="0">
              <a:effectLst/>
              <a:latin typeface="Calibri" panose="020F0502020204030204" pitchFamily="34" charset="0"/>
              <a:cs typeface="Calibri" panose="020F0502020204030204" pitchFamily="34" charset="0"/>
            </a:endParaRPr>
          </a:p>
          <a:p>
            <a:r>
              <a:rPr lang="sv-SE" sz="1500" b="1" i="0" u="none" strike="noStrike" dirty="0" err="1">
                <a:effectLst/>
                <a:latin typeface="Calibri" panose="020F0502020204030204" pitchFamily="34" charset="0"/>
                <a:cs typeface="Calibri" panose="020F0502020204030204" pitchFamily="34" charset="0"/>
              </a:rPr>
              <a:t>Adaptabilité </a:t>
            </a:r>
            <a:r>
              <a:rPr lang="sv-SE" sz="1500" b="1" i="0" u="none" strike="noStrike" dirty="0">
                <a:effectLst/>
                <a:latin typeface="Calibri" panose="020F0502020204030204" pitchFamily="34" charset="0"/>
                <a:cs typeface="Calibri" panose="020F0502020204030204" pitchFamily="34" charset="0"/>
              </a:rPr>
              <a:t>et </a:t>
            </a:r>
            <a:r>
              <a:rPr lang="sv-SE" sz="1500" b="1" i="0" u="none" strike="noStrike" dirty="0" err="1">
                <a:effectLst/>
                <a:latin typeface="Calibri" panose="020F0502020204030204" pitchFamily="34" charset="0"/>
                <a:cs typeface="Calibri" panose="020F0502020204030204" pitchFamily="34" charset="0"/>
              </a:rPr>
              <a:t>résilience </a:t>
            </a:r>
            <a:r>
              <a:rPr lang="sv-SE" sz="1500" b="0" i="0" u="none" strike="noStrike" dirty="0">
                <a:effectLst/>
                <a:latin typeface="Calibri" panose="020F0502020204030204" pitchFamily="34" charset="0"/>
                <a:cs typeface="Calibri" panose="020F0502020204030204" pitchFamily="34" charset="0"/>
              </a:rPr>
              <a:t>: L'écotourisme </a:t>
            </a:r>
            <a:r>
              <a:rPr lang="sv-SE" sz="1500" b="0" i="0" u="none" strike="noStrike" dirty="0" err="1">
                <a:effectLst/>
                <a:latin typeface="Calibri" panose="020F0502020204030204" pitchFamily="34" charset="0"/>
                <a:cs typeface="Calibri" panose="020F0502020204030204" pitchFamily="34" charset="0"/>
              </a:rPr>
              <a:t>implique souvent de travailler </a:t>
            </a:r>
            <a:r>
              <a:rPr lang="sv-SE" sz="1500" b="0" i="0" u="none" strike="noStrike" dirty="0">
                <a:effectLst/>
                <a:latin typeface="Calibri" panose="020F0502020204030204" pitchFamily="34" charset="0"/>
                <a:cs typeface="Calibri" panose="020F0502020204030204" pitchFamily="34" charset="0"/>
              </a:rPr>
              <a:t>dans des </a:t>
            </a:r>
            <a:r>
              <a:rPr lang="sv-SE" sz="1500" b="0" i="0" u="none" strike="noStrike" dirty="0" err="1">
                <a:effectLst/>
                <a:latin typeface="Calibri" panose="020F0502020204030204" pitchFamily="34" charset="0"/>
                <a:cs typeface="Calibri" panose="020F0502020204030204" pitchFamily="34" charset="0"/>
              </a:rPr>
              <a:t>environnements </a:t>
            </a:r>
            <a:r>
              <a:rPr lang="sv-SE" sz="1500" b="0" i="0" u="none" strike="noStrike" dirty="0">
                <a:effectLst/>
                <a:latin typeface="Calibri" panose="020F0502020204030204" pitchFamily="34" charset="0"/>
                <a:cs typeface="Calibri" panose="020F0502020204030204" pitchFamily="34" charset="0"/>
              </a:rPr>
              <a:t>divers et de </a:t>
            </a:r>
            <a:r>
              <a:rPr lang="sv-SE" sz="1500" b="0" i="0" u="none" strike="noStrike" dirty="0" err="1">
                <a:effectLst/>
                <a:latin typeface="Calibri" panose="020F0502020204030204" pitchFamily="34" charset="0"/>
                <a:cs typeface="Calibri" panose="020F0502020204030204" pitchFamily="34" charset="0"/>
              </a:rPr>
              <a:t>faire face à des défis inattendus, tels que </a:t>
            </a:r>
            <a:r>
              <a:rPr lang="sv-SE" sz="1500" b="0" i="0" u="none" strike="noStrike" dirty="0">
                <a:effectLst/>
                <a:latin typeface="Calibri" panose="020F0502020204030204" pitchFamily="34" charset="0"/>
                <a:cs typeface="Calibri" panose="020F0502020204030204" pitchFamily="34" charset="0"/>
              </a:rPr>
              <a:t>des </a:t>
            </a:r>
            <a:r>
              <a:rPr lang="sv-SE" sz="1500" b="0" i="0" u="none" strike="noStrike" dirty="0" err="1">
                <a:effectLst/>
                <a:latin typeface="Calibri" panose="020F0502020204030204" pitchFamily="34" charset="0"/>
                <a:cs typeface="Calibri" panose="020F0502020204030204" pitchFamily="34" charset="0"/>
              </a:rPr>
              <a:t>changements </a:t>
            </a:r>
            <a:r>
              <a:rPr lang="sv-SE" sz="1500" b="0" i="0" u="none" strike="noStrike" dirty="0">
                <a:effectLst/>
                <a:latin typeface="Calibri" panose="020F0502020204030204" pitchFamily="34" charset="0"/>
                <a:cs typeface="Calibri" panose="020F0502020204030204" pitchFamily="34" charset="0"/>
              </a:rPr>
              <a:t>de </a:t>
            </a:r>
            <a:r>
              <a:rPr lang="sv-SE" sz="1500" b="0" i="0" u="none" strike="noStrike" dirty="0" err="1">
                <a:effectLst/>
                <a:latin typeface="Calibri" panose="020F0502020204030204" pitchFamily="34" charset="0"/>
                <a:cs typeface="Calibri" panose="020F0502020204030204" pitchFamily="34" charset="0"/>
              </a:rPr>
              <a:t>conditions météorologiques </a:t>
            </a:r>
            <a:r>
              <a:rPr lang="sv-SE" sz="1500" b="0" i="0" u="none" strike="noStrike" dirty="0">
                <a:effectLst/>
                <a:latin typeface="Calibri" panose="020F0502020204030204" pitchFamily="34" charset="0"/>
                <a:cs typeface="Calibri" panose="020F0502020204030204" pitchFamily="34" charset="0"/>
              </a:rPr>
              <a:t>ou des </a:t>
            </a:r>
            <a:r>
              <a:rPr lang="sv-SE" sz="1500" b="0" i="0" u="none" strike="noStrike" dirty="0" err="1">
                <a:effectLst/>
                <a:latin typeface="Calibri" panose="020F0502020204030204" pitchFamily="34" charset="0"/>
                <a:cs typeface="Calibri" panose="020F0502020204030204" pitchFamily="34" charset="0"/>
              </a:rPr>
              <a:t>obstacles logistiques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L'adaptabilité </a:t>
            </a:r>
            <a:r>
              <a:rPr lang="sv-SE" sz="1500" b="0" i="0" u="none" strike="noStrike" dirty="0">
                <a:effectLst/>
                <a:latin typeface="Calibri" panose="020F0502020204030204" pitchFamily="34" charset="0"/>
                <a:cs typeface="Calibri" panose="020F0502020204030204" pitchFamily="34" charset="0"/>
              </a:rPr>
              <a:t>et la </a:t>
            </a:r>
            <a:r>
              <a:rPr lang="sv-SE" sz="1500" b="0" i="0" u="none" strike="noStrike" dirty="0" err="1">
                <a:effectLst/>
                <a:latin typeface="Calibri" panose="020F0502020204030204" pitchFamily="34" charset="0"/>
                <a:cs typeface="Calibri" panose="020F0502020204030204" pitchFamily="34" charset="0"/>
              </a:rPr>
              <a:t>résilience permettent aux individus </a:t>
            </a:r>
            <a:r>
              <a:rPr lang="sv-SE" sz="1500" b="0" i="0" u="none" strike="noStrike" dirty="0">
                <a:effectLst/>
                <a:latin typeface="Calibri" panose="020F0502020204030204" pitchFamily="34" charset="0"/>
                <a:cs typeface="Calibri" panose="020F0502020204030204" pitchFamily="34" charset="0"/>
              </a:rPr>
              <a:t>de </a:t>
            </a:r>
            <a:r>
              <a:rPr lang="sv-SE" sz="1500" b="0" i="0" u="none" strike="noStrike" dirty="0" err="1">
                <a:effectLst/>
                <a:latin typeface="Calibri" panose="020F0502020204030204" pitchFamily="34" charset="0"/>
                <a:cs typeface="Calibri" panose="020F0502020204030204" pitchFamily="34" charset="0"/>
              </a:rPr>
              <a:t>faire face aux incertitudes </a:t>
            </a:r>
            <a:r>
              <a:rPr lang="sv-SE" sz="1500" b="0" i="0" u="none" strike="noStrike" dirty="0">
                <a:effectLst/>
                <a:latin typeface="Calibri" panose="020F0502020204030204" pitchFamily="34" charset="0"/>
                <a:cs typeface="Calibri" panose="020F0502020204030204" pitchFamily="34" charset="0"/>
              </a:rPr>
              <a:t>et de </a:t>
            </a:r>
            <a:r>
              <a:rPr lang="sv-SE" sz="1500" b="0" i="0" u="none" strike="noStrike" dirty="0" err="1">
                <a:effectLst/>
                <a:latin typeface="Calibri" panose="020F0502020204030204" pitchFamily="34" charset="0"/>
                <a:cs typeface="Calibri" panose="020F0502020204030204" pitchFamily="34" charset="0"/>
              </a:rPr>
              <a:t>réagir efficacement </a:t>
            </a:r>
            <a:r>
              <a:rPr lang="sv-SE" sz="1500" b="0" i="0" u="none" strike="noStrike" dirty="0">
                <a:effectLst/>
                <a:latin typeface="Calibri" panose="020F0502020204030204" pitchFamily="34" charset="0"/>
                <a:cs typeface="Calibri" panose="020F0502020204030204" pitchFamily="34" charset="0"/>
              </a:rPr>
              <a:t>à l'</a:t>
            </a:r>
            <a:r>
              <a:rPr lang="sv-SE" sz="1500" b="0" i="0" u="none" strike="noStrike" dirty="0" err="1">
                <a:effectLst/>
                <a:latin typeface="Calibri" panose="020F0502020204030204" pitchFamily="34" charset="0"/>
                <a:cs typeface="Calibri" panose="020F0502020204030204" pitchFamily="34" charset="0"/>
              </a:rPr>
              <a:t>évolution des circonstances</a:t>
            </a:r>
            <a:r>
              <a:rPr lang="sv-SE" sz="1500" b="0" i="0" u="none" strike="noStrike" dirty="0">
                <a:effectLst/>
                <a:latin typeface="Calibri" panose="020F0502020204030204" pitchFamily="34" charset="0"/>
                <a:cs typeface="Calibri" panose="020F0502020204030204" pitchFamily="34" charset="0"/>
              </a:rPr>
              <a:t>.</a:t>
            </a:r>
          </a:p>
          <a:p>
            <a:endParaRPr lang="sv-SE" sz="1500" dirty="0">
              <a:latin typeface="Calibri" panose="020F0502020204030204" pitchFamily="34" charset="0"/>
              <a:cs typeface="Calibri" panose="020F0502020204030204" pitchFamily="34" charset="0"/>
            </a:endParaRPr>
          </a:p>
          <a:p>
            <a:r>
              <a:rPr lang="sv-SE" sz="1500" b="1" i="0" u="none" strike="noStrike" dirty="0" err="1">
                <a:effectLst/>
                <a:latin typeface="Calibri" panose="020F0502020204030204" pitchFamily="34" charset="0"/>
                <a:cs typeface="Calibri" panose="020F0502020204030204" pitchFamily="34" charset="0"/>
              </a:rPr>
              <a:t>Capacité à résoudre</a:t>
            </a:r>
            <a:r>
              <a:rPr lang="sv-SE" sz="1500" b="1" i="0" u="none" strike="noStrike" dirty="0">
                <a:effectLst/>
                <a:latin typeface="Calibri" panose="020F0502020204030204" pitchFamily="34" charset="0"/>
                <a:cs typeface="Calibri" panose="020F0502020204030204" pitchFamily="34" charset="0"/>
              </a:rPr>
              <a:t> des problèmes : </a:t>
            </a:r>
            <a:r>
              <a:rPr lang="sv-SE" sz="1500" b="0" i="0" u="none" strike="noStrike" dirty="0">
                <a:effectLst/>
                <a:latin typeface="Calibri" panose="020F0502020204030204" pitchFamily="34" charset="0"/>
                <a:cs typeface="Calibri" panose="020F0502020204030204" pitchFamily="34" charset="0"/>
              </a:rPr>
              <a:t>La </a:t>
            </a:r>
            <a:r>
              <a:rPr lang="sv-SE" sz="1500" b="0" i="0" u="none" strike="noStrike" dirty="0" err="1">
                <a:effectLst/>
                <a:latin typeface="Calibri" panose="020F0502020204030204" pitchFamily="34" charset="0"/>
                <a:cs typeface="Calibri" panose="020F0502020204030204" pitchFamily="34" charset="0"/>
              </a:rPr>
              <a:t>pensée critique </a:t>
            </a:r>
            <a:r>
              <a:rPr lang="sv-SE" sz="1500" b="0" i="0" u="none" strike="noStrike" dirty="0">
                <a:effectLst/>
                <a:latin typeface="Calibri" panose="020F0502020204030204" pitchFamily="34" charset="0"/>
                <a:cs typeface="Calibri" panose="020F0502020204030204" pitchFamily="34" charset="0"/>
              </a:rPr>
              <a:t>et les </a:t>
            </a:r>
            <a:r>
              <a:rPr lang="sv-SE" sz="1500" b="0" i="0" u="none" strike="noStrike" dirty="0" err="1">
                <a:effectLst/>
                <a:latin typeface="Calibri" panose="020F0502020204030204" pitchFamily="34" charset="0"/>
                <a:cs typeface="Calibri" panose="020F0502020204030204" pitchFamily="34" charset="0"/>
              </a:rPr>
              <a:t>compétences en matière</a:t>
            </a:r>
            <a:r>
              <a:rPr lang="sv-SE" sz="1500" b="0" i="0" u="none" strike="noStrike" dirty="0">
                <a:effectLst/>
                <a:latin typeface="Calibri" panose="020F0502020204030204" pitchFamily="34" charset="0"/>
                <a:cs typeface="Calibri" panose="020F0502020204030204" pitchFamily="34" charset="0"/>
              </a:rPr>
              <a:t> de résolution </a:t>
            </a:r>
            <a:r>
              <a:rPr lang="sv-SE" sz="1500" b="0" i="0" u="none" strike="noStrike" dirty="0" err="1">
                <a:effectLst/>
                <a:latin typeface="Calibri" panose="020F0502020204030204" pitchFamily="34" charset="0"/>
                <a:cs typeface="Calibri" panose="020F0502020204030204" pitchFamily="34" charset="0"/>
              </a:rPr>
              <a:t>de</a:t>
            </a:r>
            <a:r>
              <a:rPr lang="sv-SE" sz="1500" b="0" i="0" u="none" strike="noStrike" dirty="0">
                <a:effectLst/>
                <a:latin typeface="Calibri" panose="020F0502020204030204" pitchFamily="34" charset="0"/>
                <a:cs typeface="Calibri" panose="020F0502020204030204" pitchFamily="34" charset="0"/>
              </a:rPr>
              <a:t> problèmes </a:t>
            </a:r>
            <a:r>
              <a:rPr lang="sv-SE" sz="1500" b="0" i="0" u="none" strike="noStrike" dirty="0" err="1">
                <a:effectLst/>
                <a:latin typeface="Calibri" panose="020F0502020204030204" pitchFamily="34" charset="0"/>
                <a:cs typeface="Calibri" panose="020F0502020204030204" pitchFamily="34" charset="0"/>
              </a:rPr>
              <a:t>sont précieuses </a:t>
            </a:r>
            <a:r>
              <a:rPr lang="sv-SE" sz="1500" b="0" i="0" u="none" strike="noStrike" dirty="0">
                <a:effectLst/>
                <a:latin typeface="Calibri" panose="020F0502020204030204" pitchFamily="34" charset="0"/>
                <a:cs typeface="Calibri" panose="020F0502020204030204" pitchFamily="34" charset="0"/>
              </a:rPr>
              <a:t>pour </a:t>
            </a:r>
            <a:r>
              <a:rPr lang="sv-SE" sz="1500" b="0" i="0" u="none" strike="noStrike" dirty="0" err="1">
                <a:effectLst/>
                <a:latin typeface="Calibri" panose="020F0502020204030204" pitchFamily="34" charset="0"/>
                <a:cs typeface="Calibri" panose="020F0502020204030204" pitchFamily="34" charset="0"/>
              </a:rPr>
              <a:t>aborder les questions de conservation</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mettre en œuvre des pratiques durables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résoudre les conflits qui peuvent survenir au cours des activités d'écotourisme</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La capacité </a:t>
            </a:r>
            <a:r>
              <a:rPr lang="sv-SE" sz="1500" b="0" i="0" u="none" strike="noStrike" dirty="0">
                <a:effectLst/>
                <a:latin typeface="Calibri" panose="020F0502020204030204" pitchFamily="34" charset="0"/>
                <a:cs typeface="Calibri" panose="020F0502020204030204" pitchFamily="34" charset="0"/>
              </a:rPr>
              <a:t>à </a:t>
            </a:r>
            <a:r>
              <a:rPr lang="sv-SE" sz="1500" b="0" i="0" u="none" strike="noStrike" dirty="0" err="1">
                <a:effectLst/>
                <a:latin typeface="Calibri" panose="020F0502020204030204" pitchFamily="34" charset="0"/>
                <a:cs typeface="Calibri" panose="020F0502020204030204" pitchFamily="34" charset="0"/>
              </a:rPr>
              <a:t>trouver des </a:t>
            </a:r>
            <a:r>
              <a:rPr lang="sv-SE" sz="1500" b="0" i="0" u="none" strike="noStrike" dirty="0">
                <a:effectLst/>
                <a:latin typeface="Calibri" panose="020F0502020204030204" pitchFamily="34" charset="0"/>
                <a:cs typeface="Calibri" panose="020F0502020204030204" pitchFamily="34" charset="0"/>
              </a:rPr>
              <a:t>solutions </a:t>
            </a:r>
            <a:r>
              <a:rPr lang="sv-SE" sz="1500" b="0" i="0" u="none" strike="noStrike" dirty="0" err="1">
                <a:effectLst/>
                <a:latin typeface="Calibri" panose="020F0502020204030204" pitchFamily="34" charset="0"/>
                <a:cs typeface="Calibri" panose="020F0502020204030204" pitchFamily="34" charset="0"/>
              </a:rPr>
              <a:t>créatives contribue </a:t>
            </a:r>
            <a:r>
              <a:rPr lang="sv-SE" sz="1500" b="0" i="0" u="none" strike="noStrike" dirty="0">
                <a:effectLst/>
                <a:latin typeface="Calibri" panose="020F0502020204030204" pitchFamily="34" charset="0"/>
                <a:cs typeface="Calibri" panose="020F0502020204030204" pitchFamily="34" charset="0"/>
              </a:rPr>
              <a:t>au </a:t>
            </a:r>
            <a:r>
              <a:rPr lang="sv-SE" sz="1500" b="0" i="0" u="none" strike="noStrike" dirty="0" err="1">
                <a:effectLst/>
                <a:latin typeface="Calibri" panose="020F0502020204030204" pitchFamily="34" charset="0"/>
                <a:cs typeface="Calibri" panose="020F0502020204030204" pitchFamily="34" charset="0"/>
              </a:rPr>
              <a:t>succès des initiatives d'écotourisme</a:t>
            </a:r>
            <a:r>
              <a:rPr lang="sv-SE" sz="1500" b="0" i="0" u="none" strike="noStrike" dirty="0">
                <a:effectLst/>
                <a:latin typeface="Calibri" panose="020F0502020204030204" pitchFamily="34" charset="0"/>
                <a:cs typeface="Calibri" panose="020F0502020204030204" pitchFamily="34" charset="0"/>
              </a:rPr>
              <a:t>.</a:t>
            </a:r>
          </a:p>
          <a:p>
            <a:endParaRPr lang="sv-SE" sz="1600" b="0" i="0" u="none" strike="noStrike" dirty="0">
              <a:effectLst/>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997F5E3-9C27-2AB1-EDF0-5D783CD85DB0}"/>
              </a:ext>
            </a:extLst>
          </p:cNvPr>
          <p:cNvSpPr>
            <a:spLocks noGrp="1"/>
          </p:cNvSpPr>
          <p:nvPr>
            <p:ph type="body" sz="quarter" idx="46"/>
          </p:nvPr>
        </p:nvSpPr>
        <p:spPr/>
        <p:txBody>
          <a:bodyPr>
            <a:normAutofit/>
          </a:bodyPr>
          <a:lstStyle/>
          <a:p>
            <a:r>
              <a:rPr lang="en-GB" dirty="0"/>
              <a:t>Compétences clés</a:t>
            </a:r>
          </a:p>
        </p:txBody>
      </p:sp>
      <p:sp>
        <p:nvSpPr>
          <p:cNvPr id="10" name="Text Placeholder 3">
            <a:extLst>
              <a:ext uri="{FF2B5EF4-FFF2-40B4-BE49-F238E27FC236}">
                <a16:creationId xmlns:a16="http://schemas.microsoft.com/office/drawing/2014/main" id="{0C91A150-4928-96D5-F6B3-E1B4EDE81B4F}"/>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35393479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59226-654E-B4A4-9AFC-A8786BD1E43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C38118-FFD4-7243-A548-54CE14AE799B}"/>
              </a:ext>
            </a:extLst>
          </p:cNvPr>
          <p:cNvSpPr>
            <a:spLocks noGrp="1"/>
          </p:cNvSpPr>
          <p:nvPr>
            <p:ph type="sldNum" sz="quarter" idx="4"/>
          </p:nvPr>
        </p:nvSpPr>
        <p:spPr/>
        <p:txBody>
          <a:bodyPr/>
          <a:lstStyle/>
          <a:p>
            <a:fld id="{CB2079F2-58AF-ED44-82D7-E04B2F6FD686}" type="slidenum">
              <a:rPr lang="en-US" smtClean="0"/>
              <a:t>25</a:t>
            </a:fld>
            <a:endParaRPr lang="en-US" dirty="0"/>
          </a:p>
        </p:txBody>
      </p:sp>
      <p:sp>
        <p:nvSpPr>
          <p:cNvPr id="5" name="Text Placeholder 4">
            <a:extLst>
              <a:ext uri="{FF2B5EF4-FFF2-40B4-BE49-F238E27FC236}">
                <a16:creationId xmlns:a16="http://schemas.microsoft.com/office/drawing/2014/main" id="{34F0BD75-3220-6924-72C7-AFC02D0A5C51}"/>
              </a:ext>
            </a:extLst>
          </p:cNvPr>
          <p:cNvSpPr>
            <a:spLocks noGrp="1"/>
          </p:cNvSpPr>
          <p:nvPr>
            <p:ph type="body" sz="quarter" idx="32"/>
          </p:nvPr>
        </p:nvSpPr>
        <p:spPr/>
        <p:txBody>
          <a:bodyPr numCol="1"/>
          <a:lstStyle/>
          <a:p>
            <a:r>
              <a:rPr lang="sv-SE" sz="1600" b="1" i="0" u="none" strike="noStrike" dirty="0" err="1">
                <a:effectLst/>
                <a:latin typeface="Calibri" panose="020F0502020204030204" pitchFamily="34" charset="0"/>
                <a:cs typeface="Calibri" panose="020F0502020204030204" pitchFamily="34" charset="0"/>
              </a:rPr>
              <a:t>Orientation vers le </a:t>
            </a:r>
            <a:r>
              <a:rPr lang="sv-SE" sz="1600" b="1" i="0" u="none" strike="noStrike" dirty="0">
                <a:effectLst/>
                <a:latin typeface="Calibri" panose="020F0502020204030204" pitchFamily="34" charset="0"/>
                <a:cs typeface="Calibri" panose="020F0502020204030204" pitchFamily="34" charset="0"/>
              </a:rPr>
              <a:t>service </a:t>
            </a:r>
            <a:r>
              <a:rPr lang="sv-SE" sz="1600" b="1" i="0" u="none" strike="noStrike" dirty="0" err="1">
                <a:effectLst/>
                <a:latin typeface="Calibri" panose="020F0502020204030204" pitchFamily="34" charset="0"/>
                <a:cs typeface="Calibri" panose="020F0502020204030204" pitchFamily="34" charset="0"/>
              </a:rPr>
              <a:t>à la clientèle </a:t>
            </a:r>
            <a:r>
              <a:rPr lang="sv-SE" sz="1600" b="0" i="0" u="none" strike="noStrike" dirty="0">
                <a:effectLst/>
                <a:latin typeface="Calibri" panose="020F0502020204030204" pitchFamily="34" charset="0"/>
                <a:cs typeface="Calibri" panose="020F0502020204030204" pitchFamily="34" charset="0"/>
              </a:rPr>
              <a:t>: Il est </a:t>
            </a:r>
            <a:r>
              <a:rPr lang="sv-SE" sz="1600" b="0" i="0" u="none" strike="noStrike" dirty="0" err="1">
                <a:effectLst/>
                <a:latin typeface="Calibri" panose="020F0502020204030204" pitchFamily="34" charset="0"/>
                <a:cs typeface="Calibri" panose="020F0502020204030204" pitchFamily="34" charset="0"/>
              </a:rPr>
              <a:t>important de fournir un </a:t>
            </a:r>
            <a:r>
              <a:rPr lang="sv-SE" sz="1600" b="0" i="0" u="none" strike="noStrike" dirty="0">
                <a:effectLst/>
                <a:latin typeface="Calibri" panose="020F0502020204030204" pitchFamily="34" charset="0"/>
                <a:cs typeface="Calibri" panose="020F0502020204030204" pitchFamily="34" charset="0"/>
              </a:rPr>
              <a:t>service à </a:t>
            </a:r>
            <a:r>
              <a:rPr lang="sv-SE" sz="1600" b="0" i="0" u="none" strike="noStrike" dirty="0" err="1">
                <a:effectLst/>
                <a:latin typeface="Calibri" panose="020F0502020204030204" pitchFamily="34" charset="0"/>
                <a:cs typeface="Calibri" panose="020F0502020204030204" pitchFamily="34" charset="0"/>
              </a:rPr>
              <a:t>la clientèle exceptionnel </a:t>
            </a:r>
            <a:r>
              <a:rPr lang="sv-SE" sz="1600" b="0" i="0" u="none" strike="noStrike" dirty="0">
                <a:effectLst/>
                <a:latin typeface="Calibri" panose="020F0502020204030204" pitchFamily="34" charset="0"/>
                <a:cs typeface="Calibri" panose="020F0502020204030204" pitchFamily="34" charset="0"/>
              </a:rPr>
              <a:t>dans le cadre de l'</a:t>
            </a:r>
            <a:r>
              <a:rPr lang="sv-SE" sz="1600" b="0" i="0" u="none" strike="noStrike" dirty="0" err="1">
                <a:effectLst/>
                <a:latin typeface="Calibri" panose="020F0502020204030204" pitchFamily="34" charset="0"/>
                <a:cs typeface="Calibri" panose="020F0502020204030204" pitchFamily="34" charset="0"/>
              </a:rPr>
              <a:t>écotourisme </a:t>
            </a:r>
            <a:r>
              <a:rPr lang="sv-SE" sz="1600" b="0" i="0" u="none" strike="noStrike" dirty="0">
                <a:effectLst/>
                <a:latin typeface="Calibri" panose="020F0502020204030204" pitchFamily="34" charset="0"/>
                <a:cs typeface="Calibri" panose="020F0502020204030204" pitchFamily="34" charset="0"/>
              </a:rPr>
              <a:t>afin de </a:t>
            </a:r>
            <a:r>
              <a:rPr lang="sv-SE" sz="1600" b="0" i="0" u="none" strike="noStrike" dirty="0" err="1">
                <a:effectLst/>
                <a:latin typeface="Calibri" panose="020F0502020204030204" pitchFamily="34" charset="0"/>
                <a:cs typeface="Calibri" panose="020F0502020204030204" pitchFamily="34" charset="0"/>
              </a:rPr>
              <a:t>garantir aux visiteurs des expériences agréables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significatives tout en respectant les ressources naturelles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culturelles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Le fait d'être attentif </a:t>
            </a:r>
            <a:r>
              <a:rPr lang="sv-SE" sz="1600" b="0" i="0" u="none" strike="noStrike" dirty="0">
                <a:effectLst/>
                <a:latin typeface="Calibri" panose="020F0502020204030204" pitchFamily="34" charset="0"/>
                <a:cs typeface="Calibri" panose="020F0502020204030204" pitchFamily="34" charset="0"/>
              </a:rPr>
              <a:t>aux </a:t>
            </a:r>
            <a:r>
              <a:rPr lang="sv-SE" sz="1600" b="0" i="0" u="none" strike="noStrike" dirty="0" err="1">
                <a:effectLst/>
                <a:latin typeface="Calibri" panose="020F0502020204030204" pitchFamily="34" charset="0"/>
                <a:cs typeface="Calibri" panose="020F0502020204030204" pitchFamily="34" charset="0"/>
              </a:rPr>
              <a:t>besoins </a:t>
            </a:r>
            <a:r>
              <a:rPr lang="sv-SE" sz="1600" b="0" i="0" u="none" strike="noStrike" dirty="0">
                <a:effectLst/>
                <a:latin typeface="Calibri" panose="020F0502020204030204" pitchFamily="34" charset="0"/>
                <a:cs typeface="Calibri" panose="020F0502020204030204" pitchFamily="34" charset="0"/>
              </a:rPr>
              <a:t>et aux </a:t>
            </a:r>
            <a:r>
              <a:rPr lang="sv-SE" sz="1600" b="0" i="0" u="none" strike="noStrike" dirty="0" err="1">
                <a:effectLst/>
                <a:latin typeface="Calibri" panose="020F0502020204030204" pitchFamily="34" charset="0"/>
                <a:cs typeface="Calibri" panose="020F0502020204030204" pitchFamily="34" charset="0"/>
              </a:rPr>
              <a:t>préférences des visiteurs accroît leur satisfaction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les encourage </a:t>
            </a:r>
            <a:r>
              <a:rPr lang="sv-SE" sz="1600" b="0" i="0" u="none" strike="noStrike" dirty="0">
                <a:effectLst/>
                <a:latin typeface="Calibri" panose="020F0502020204030204" pitchFamily="34" charset="0"/>
                <a:cs typeface="Calibri" panose="020F0502020204030204" pitchFamily="34" charset="0"/>
              </a:rPr>
              <a:t>à soutenir les </a:t>
            </a:r>
            <a:r>
              <a:rPr lang="sv-SE" sz="1600" b="0" i="0" u="none" strike="noStrike" dirty="0" err="1">
                <a:effectLst/>
                <a:latin typeface="Calibri" panose="020F0502020204030204" pitchFamily="34" charset="0"/>
                <a:cs typeface="Calibri" panose="020F0502020204030204" pitchFamily="34" charset="0"/>
              </a:rPr>
              <a:t>pratiques de tourisme durable</a:t>
            </a:r>
            <a:r>
              <a:rPr lang="sv-SE" sz="1600" b="0" i="0" u="none" strike="noStrike" dirty="0">
                <a:effectLst/>
                <a:latin typeface="Calibri" panose="020F0502020204030204" pitchFamily="34" charset="0"/>
                <a:cs typeface="Calibri" panose="020F0502020204030204" pitchFamily="34" charset="0"/>
              </a:rPr>
              <a:t>.</a:t>
            </a:r>
          </a:p>
          <a:p>
            <a:endParaRPr lang="sv-SE" sz="1600" dirty="0">
              <a:latin typeface="Calibri" panose="020F0502020204030204" pitchFamily="34" charset="0"/>
              <a:cs typeface="Calibri" panose="020F0502020204030204" pitchFamily="34" charset="0"/>
            </a:endParaRPr>
          </a:p>
          <a:p>
            <a:r>
              <a:rPr lang="sv-SE" sz="1600" b="1" i="0" u="none" strike="noStrike" dirty="0" err="1">
                <a:effectLst/>
                <a:latin typeface="Calibri" panose="020F0502020204030204" pitchFamily="34" charset="0"/>
                <a:cs typeface="Calibri" panose="020F0502020204030204" pitchFamily="34" charset="0"/>
              </a:rPr>
              <a:t>Comportement éthique </a:t>
            </a:r>
            <a:r>
              <a:rPr lang="sv-SE" sz="1600" b="1" i="0" u="none" strike="noStrike" dirty="0">
                <a:effectLst/>
                <a:latin typeface="Calibri" panose="020F0502020204030204" pitchFamily="34" charset="0"/>
                <a:cs typeface="Calibri" panose="020F0502020204030204" pitchFamily="34" charset="0"/>
              </a:rPr>
              <a:t>et </a:t>
            </a:r>
            <a:r>
              <a:rPr lang="sv-SE" sz="1600" b="1" i="0" u="none" strike="noStrike" dirty="0" err="1">
                <a:effectLst/>
                <a:latin typeface="Calibri" panose="020F0502020204030204" pitchFamily="34" charset="0"/>
                <a:cs typeface="Calibri" panose="020F0502020204030204" pitchFamily="34" charset="0"/>
              </a:rPr>
              <a:t>responsable </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Le respect des </a:t>
            </a:r>
            <a:r>
              <a:rPr lang="sv-SE" sz="1600" b="0" i="0" u="none" strike="noStrike" dirty="0">
                <a:effectLst/>
                <a:latin typeface="Calibri" panose="020F0502020204030204" pitchFamily="34" charset="0"/>
                <a:cs typeface="Calibri" panose="020F0502020204030204" pitchFamily="34" charset="0"/>
              </a:rPr>
              <a:t>normes </a:t>
            </a:r>
            <a:r>
              <a:rPr lang="sv-SE" sz="1600" b="0" i="0" u="none" strike="noStrike" dirty="0" err="1">
                <a:effectLst/>
                <a:latin typeface="Calibri" panose="020F0502020204030204" pitchFamily="34" charset="0"/>
                <a:cs typeface="Calibri" panose="020F0502020204030204" pitchFamily="34" charset="0"/>
              </a:rPr>
              <a:t>éthiques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un comportement responsable sont des principes </a:t>
            </a:r>
            <a:r>
              <a:rPr lang="sv-SE" sz="1600" b="0" i="0" u="none" strike="noStrike" dirty="0">
                <a:effectLst/>
                <a:latin typeface="Calibri" panose="020F0502020204030204" pitchFamily="34" charset="0"/>
                <a:cs typeface="Calibri" panose="020F0502020204030204" pitchFamily="34" charset="0"/>
              </a:rPr>
              <a:t>fondamentaux </a:t>
            </a:r>
            <a:r>
              <a:rPr lang="sv-SE" sz="1600" b="0" i="0" u="none" strike="noStrike" dirty="0" err="1">
                <a:effectLst/>
                <a:latin typeface="Calibri" panose="020F0502020204030204" pitchFamily="34" charset="0"/>
                <a:cs typeface="Calibri" panose="020F0502020204030204" pitchFamily="34" charset="0"/>
              </a:rPr>
              <a:t>de l'écotourisme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 s'agit notamment d'appliquer les principes du "</a:t>
            </a:r>
            <a:r>
              <a:rPr lang="sv-SE" sz="1600" b="0" i="0" u="none" strike="noStrike" dirty="0">
                <a:effectLst/>
                <a:latin typeface="Calibri" panose="020F0502020204030204" pitchFamily="34" charset="0"/>
                <a:cs typeface="Calibri" panose="020F0502020204030204" pitchFamily="34" charset="0"/>
              </a:rPr>
              <a:t>sans </a:t>
            </a:r>
            <a:r>
              <a:rPr lang="sv-SE" sz="1600" b="0" i="0" u="none" strike="noStrike" dirty="0" err="1">
                <a:effectLst/>
                <a:latin typeface="Calibri" panose="020F0502020204030204" pitchFamily="34" charset="0"/>
                <a:cs typeface="Calibri" panose="020F0502020204030204" pitchFamily="34" charset="0"/>
              </a:rPr>
              <a:t>trace"</a:t>
            </a:r>
            <a:r>
              <a:rPr lang="sv-SE" sz="1600" b="0" i="0" u="none" strike="noStrike" dirty="0">
                <a:effectLst/>
                <a:latin typeface="Calibri" panose="020F0502020204030204" pitchFamily="34" charset="0"/>
                <a:cs typeface="Calibri" panose="020F0502020204030204" pitchFamily="34" charset="0"/>
              </a:rPr>
              <a:t>, de </a:t>
            </a:r>
            <a:r>
              <a:rPr lang="sv-SE" sz="1600" b="0" i="0" u="none" strike="noStrike" dirty="0" err="1">
                <a:effectLst/>
                <a:latin typeface="Calibri" panose="020F0502020204030204" pitchFamily="34" charset="0"/>
                <a:cs typeface="Calibri" panose="020F0502020204030204" pitchFamily="34" charset="0"/>
              </a:rPr>
              <a:t>respecter la faune et </a:t>
            </a:r>
            <a:r>
              <a:rPr lang="sv-SE" sz="1600" b="0" i="0" u="none" strike="noStrike" dirty="0">
                <a:effectLst/>
                <a:latin typeface="Calibri" panose="020F0502020204030204" pitchFamily="34" charset="0"/>
                <a:cs typeface="Calibri" panose="020F0502020204030204" pitchFamily="34" charset="0"/>
              </a:rPr>
              <a:t>les habitats, et de donner</a:t>
            </a:r>
            <a:r>
              <a:rPr lang="sv-SE" sz="1600" b="0" i="0" u="none" strike="noStrike" dirty="0" err="1">
                <a:effectLst/>
                <a:latin typeface="Calibri" panose="020F0502020204030204" pitchFamily="34" charset="0"/>
                <a:cs typeface="Calibri" panose="020F0502020204030204" pitchFamily="34" charset="0"/>
              </a:rPr>
              <a:t> la priorité au bien-être des communautés locales </a:t>
            </a:r>
            <a:r>
              <a:rPr lang="sv-SE" sz="1600" b="0" i="0" u="none" strike="noStrike" dirty="0">
                <a:effectLst/>
                <a:latin typeface="Calibri" panose="020F0502020204030204" pitchFamily="34" charset="0"/>
                <a:cs typeface="Calibri" panose="020F0502020204030204" pitchFamily="34" charset="0"/>
              </a:rPr>
              <a:t>plutôt qu'aux intérêts </a:t>
            </a:r>
            <a:r>
              <a:rPr lang="sv-SE" sz="1600" b="0" i="0" u="none" strike="noStrike" dirty="0" err="1">
                <a:effectLst/>
                <a:latin typeface="Calibri" panose="020F0502020204030204" pitchFamily="34" charset="0"/>
                <a:cs typeface="Calibri" panose="020F0502020204030204" pitchFamily="34" charset="0"/>
              </a:rPr>
              <a:t>commerciaux</a:t>
            </a:r>
            <a:r>
              <a:rPr lang="sv-SE" sz="1600" b="0" i="0" u="none" strike="noStrike" dirty="0">
                <a:effectLst/>
                <a:latin typeface="Calibri" panose="020F0502020204030204" pitchFamily="34" charset="0"/>
                <a:cs typeface="Calibri" panose="020F0502020204030204" pitchFamily="34" charset="0"/>
              </a:rPr>
              <a:t>.</a:t>
            </a:r>
          </a:p>
          <a:p>
            <a:endParaRPr lang="sv-SE" sz="1600" dirty="0">
              <a:latin typeface="Calibri" panose="020F0502020204030204" pitchFamily="34" charset="0"/>
              <a:cs typeface="Calibri" panose="020F0502020204030204" pitchFamily="34" charset="0"/>
            </a:endParaRPr>
          </a:p>
          <a:p>
            <a:r>
              <a:rPr lang="sv-SE" sz="1600" b="1" i="0" u="none" strike="noStrike" dirty="0" err="1">
                <a:effectLst/>
                <a:latin typeface="Calibri" panose="020F0502020204030204" pitchFamily="34" charset="0"/>
                <a:cs typeface="Calibri" panose="020F0502020204030204" pitchFamily="34" charset="0"/>
              </a:rPr>
              <a:t>L'esprit d'entreprise </a:t>
            </a:r>
            <a:r>
              <a:rPr lang="sv-SE" sz="1600" b="0" i="0" u="none" strike="noStrike" dirty="0">
                <a:effectLst/>
                <a:latin typeface="Calibri" panose="020F0502020204030204" pitchFamily="34" charset="0"/>
                <a:cs typeface="Calibri" panose="020F0502020204030204" pitchFamily="34" charset="0"/>
              </a:rPr>
              <a:t>: Pour </a:t>
            </a:r>
            <a:r>
              <a:rPr lang="sv-SE" sz="1600" b="0" i="0" u="none" strike="noStrike" dirty="0" err="1">
                <a:effectLst/>
                <a:latin typeface="Calibri" panose="020F0502020204030204" pitchFamily="34" charset="0"/>
                <a:cs typeface="Calibri" panose="020F0502020204030204" pitchFamily="34" charset="0"/>
              </a:rPr>
              <a:t>ceux qui </a:t>
            </a:r>
            <a:r>
              <a:rPr lang="sv-SE" sz="1600" b="0" i="0" u="none" strike="noStrike" dirty="0">
                <a:effectLst/>
                <a:latin typeface="Calibri" panose="020F0502020204030204" pitchFamily="34" charset="0"/>
                <a:cs typeface="Calibri" panose="020F0502020204030204" pitchFamily="34" charset="0"/>
              </a:rPr>
              <a:t>souhaitent </a:t>
            </a:r>
            <a:r>
              <a:rPr lang="sv-SE" sz="1600" b="0" i="0" u="none" strike="noStrike" dirty="0" err="1">
                <a:effectLst/>
                <a:latin typeface="Calibri" panose="020F0502020204030204" pitchFamily="34" charset="0"/>
                <a:cs typeface="Calibri" panose="020F0502020204030204" pitchFamily="34" charset="0"/>
              </a:rPr>
              <a:t>créer leur propre </a:t>
            </a:r>
            <a:r>
              <a:rPr lang="sv-SE" sz="1600" b="0" i="0" u="none" strike="noStrike" dirty="0">
                <a:effectLst/>
                <a:latin typeface="Calibri" panose="020F0502020204030204" pitchFamily="34" charset="0"/>
                <a:cs typeface="Calibri" panose="020F0502020204030204" pitchFamily="34" charset="0"/>
              </a:rPr>
              <a:t>entreprise d'</a:t>
            </a:r>
            <a:r>
              <a:rPr lang="sv-SE" sz="1600" b="0" i="0" u="none" strike="noStrike" dirty="0" err="1">
                <a:effectLst/>
                <a:latin typeface="Calibri" panose="020F0502020204030204" pitchFamily="34" charset="0"/>
                <a:cs typeface="Calibri" panose="020F0502020204030204" pitchFamily="34" charset="0"/>
              </a:rPr>
              <a:t>écotourisme </a:t>
            </a:r>
            <a:r>
              <a:rPr lang="sv-SE" sz="1600" b="0" i="0" u="none" strike="noStrike" dirty="0">
                <a:effectLst/>
                <a:latin typeface="Calibri" panose="020F0502020204030204" pitchFamily="34" charset="0"/>
                <a:cs typeface="Calibri" panose="020F0502020204030204" pitchFamily="34" charset="0"/>
              </a:rPr>
              <a:t>ou </a:t>
            </a:r>
            <a:r>
              <a:rPr lang="sv-SE" sz="1600" b="0" i="0" u="none" strike="noStrike" dirty="0" err="1">
                <a:effectLst/>
                <a:latin typeface="Calibri" panose="020F0502020204030204" pitchFamily="34" charset="0"/>
                <a:cs typeface="Calibri" panose="020F0502020204030204" pitchFamily="34" charset="0"/>
              </a:rPr>
              <a:t>poursuivre des projets entrepreneuriaux au sein </a:t>
            </a:r>
            <a:r>
              <a:rPr lang="sv-SE" sz="1600" b="0" i="0" u="none" strike="noStrike" dirty="0">
                <a:effectLst/>
                <a:latin typeface="Calibri" panose="020F0502020204030204" pitchFamily="34" charset="0"/>
                <a:cs typeface="Calibri" panose="020F0502020204030204" pitchFamily="34" charset="0"/>
              </a:rPr>
              <a:t>du </a:t>
            </a:r>
            <a:r>
              <a:rPr lang="sv-SE" sz="1600" b="0" i="0" u="none" strike="noStrike" dirty="0" err="1">
                <a:effectLst/>
                <a:latin typeface="Calibri" panose="020F0502020204030204" pitchFamily="34" charset="0"/>
                <a:cs typeface="Calibri" panose="020F0502020204030204" pitchFamily="34" charset="0"/>
              </a:rPr>
              <a:t>secteur</a:t>
            </a:r>
            <a:r>
              <a:rPr lang="sv-SE" sz="1600" b="0" i="0" u="none" strike="noStrike" dirty="0">
                <a:effectLst/>
                <a:latin typeface="Calibri" panose="020F0502020204030204" pitchFamily="34" charset="0"/>
                <a:cs typeface="Calibri" panose="020F0502020204030204" pitchFamily="34" charset="0"/>
              </a:rPr>
              <a:t>, un </a:t>
            </a:r>
            <a:r>
              <a:rPr lang="sv-SE" sz="1600" b="0" i="0" u="none" strike="noStrike" dirty="0" err="1">
                <a:effectLst/>
                <a:latin typeface="Calibri" panose="020F0502020204030204" pitchFamily="34" charset="0"/>
                <a:cs typeface="Calibri" panose="020F0502020204030204" pitchFamily="34" charset="0"/>
              </a:rPr>
              <a:t>état d'esprit entrepreneurial </a:t>
            </a:r>
            <a:r>
              <a:rPr lang="sv-SE" sz="1600" b="0" i="0" u="none" strike="noStrike" dirty="0">
                <a:effectLst/>
                <a:latin typeface="Calibri" panose="020F0502020204030204" pitchFamily="34" charset="0"/>
                <a:cs typeface="Calibri" panose="020F0502020204030204" pitchFamily="34" charset="0"/>
              </a:rPr>
              <a:t>est </a:t>
            </a:r>
            <a:r>
              <a:rPr lang="sv-SE" sz="1600" b="0" i="0" u="none" strike="noStrike" dirty="0" err="1">
                <a:effectLst/>
                <a:latin typeface="Calibri" panose="020F0502020204030204" pitchFamily="34" charset="0"/>
                <a:cs typeface="Calibri" panose="020F0502020204030204" pitchFamily="34" charset="0"/>
              </a:rPr>
              <a:t>précieux</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Cela implique de la créativité</a:t>
            </a:r>
            <a:r>
              <a:rPr lang="sv-SE" sz="1600" b="0" i="0" u="none" strike="noStrike" dirty="0">
                <a:effectLst/>
                <a:latin typeface="Calibri" panose="020F0502020204030204" pitchFamily="34" charset="0"/>
                <a:cs typeface="Calibri" panose="020F0502020204030204" pitchFamily="34" charset="0"/>
              </a:rPr>
              <a:t>, de l'innovation, de la prise de </a:t>
            </a:r>
            <a:r>
              <a:rPr lang="sv-SE" sz="1600" b="0" i="0" u="none" strike="noStrike" dirty="0" err="1">
                <a:effectLst/>
                <a:latin typeface="Calibri" panose="020F0502020204030204" pitchFamily="34" charset="0"/>
                <a:cs typeface="Calibri" panose="020F0502020204030204" pitchFamily="34" charset="0"/>
              </a:rPr>
              <a:t>risque </a:t>
            </a:r>
            <a:r>
              <a:rPr lang="sv-SE" sz="1600" b="0" i="0" u="none" strike="noStrike" dirty="0">
                <a:effectLst/>
                <a:latin typeface="Calibri" panose="020F0502020204030204" pitchFamily="34" charset="0"/>
                <a:cs typeface="Calibri" panose="020F0502020204030204" pitchFamily="34" charset="0"/>
              </a:rPr>
              <a:t>et un </a:t>
            </a:r>
            <a:r>
              <a:rPr lang="sv-SE" sz="1600" b="0" i="0" u="none" strike="noStrike" dirty="0" err="1">
                <a:effectLst/>
                <a:latin typeface="Calibri" panose="020F0502020204030204" pitchFamily="34" charset="0"/>
                <a:cs typeface="Calibri" panose="020F0502020204030204" pitchFamily="34" charset="0"/>
              </a:rPr>
              <a:t>sens aigu des </a:t>
            </a:r>
            <a:r>
              <a:rPr lang="sv-SE" sz="1600" b="0" i="0" u="none" strike="noStrike" dirty="0">
                <a:effectLst/>
                <a:latin typeface="Calibri" panose="020F0502020204030204" pitchFamily="34" charset="0"/>
                <a:cs typeface="Calibri" panose="020F0502020204030204" pitchFamily="34" charset="0"/>
              </a:rPr>
              <a:t>affaires pour </a:t>
            </a:r>
            <a:r>
              <a:rPr lang="sv-SE" sz="1600" b="0" i="0" u="none" strike="noStrike" dirty="0" err="1">
                <a:effectLst/>
                <a:latin typeface="Calibri" panose="020F0502020204030204" pitchFamily="34" charset="0"/>
                <a:cs typeface="Calibri" panose="020F0502020204030204" pitchFamily="34" charset="0"/>
              </a:rPr>
              <a:t>développer des entreprises d'écotourisme durables </a:t>
            </a:r>
            <a:r>
              <a:rPr lang="sv-SE" sz="1600" b="0" i="0" u="none" strike="noStrike" dirty="0">
                <a:effectLst/>
                <a:latin typeface="Calibri" panose="020F0502020204030204" pitchFamily="34" charset="0"/>
                <a:cs typeface="Calibri" panose="020F0502020204030204" pitchFamily="34" charset="0"/>
              </a:rPr>
              <a:t>et rentables.</a:t>
            </a:r>
          </a:p>
          <a:p>
            <a:endParaRPr lang="sv-SE" sz="1600" b="1" i="0" u="none" strike="noStrike" dirty="0">
              <a:effectLst/>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CDF7FDF-AC99-A589-B7E5-F1B645325BE2}"/>
              </a:ext>
            </a:extLst>
          </p:cNvPr>
          <p:cNvSpPr>
            <a:spLocks noGrp="1"/>
          </p:cNvSpPr>
          <p:nvPr>
            <p:ph type="body" sz="quarter" idx="46"/>
          </p:nvPr>
        </p:nvSpPr>
        <p:spPr/>
        <p:txBody>
          <a:bodyPr>
            <a:normAutofit/>
          </a:bodyPr>
          <a:lstStyle/>
          <a:p>
            <a:r>
              <a:rPr lang="en-GB" dirty="0"/>
              <a:t>Compétences clés</a:t>
            </a:r>
          </a:p>
        </p:txBody>
      </p:sp>
      <p:sp>
        <p:nvSpPr>
          <p:cNvPr id="9" name="Text Placeholder 3">
            <a:extLst>
              <a:ext uri="{FF2B5EF4-FFF2-40B4-BE49-F238E27FC236}">
                <a16:creationId xmlns:a16="http://schemas.microsoft.com/office/drawing/2014/main" id="{3E4D3D97-342A-2ED6-5457-660DC5777F07}"/>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37135665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418803-FAE7-3DF5-E9CA-D68B4FB271E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A98273-F4A0-0E22-9EFA-8F3673EF9C75}"/>
              </a:ext>
            </a:extLst>
          </p:cNvPr>
          <p:cNvSpPr>
            <a:spLocks noGrp="1"/>
          </p:cNvSpPr>
          <p:nvPr>
            <p:ph type="sldNum" sz="quarter" idx="4"/>
          </p:nvPr>
        </p:nvSpPr>
        <p:spPr/>
        <p:txBody>
          <a:bodyPr/>
          <a:lstStyle/>
          <a:p>
            <a:fld id="{CB2079F2-58AF-ED44-82D7-E04B2F6FD686}" type="slidenum">
              <a:rPr lang="en-US" smtClean="0"/>
              <a:t>26</a:t>
            </a:fld>
            <a:endParaRPr lang="en-US" dirty="0"/>
          </a:p>
        </p:txBody>
      </p:sp>
      <p:sp>
        <p:nvSpPr>
          <p:cNvPr id="5" name="Text Placeholder 4">
            <a:extLst>
              <a:ext uri="{FF2B5EF4-FFF2-40B4-BE49-F238E27FC236}">
                <a16:creationId xmlns:a16="http://schemas.microsoft.com/office/drawing/2014/main" id="{F11B425B-2574-9118-B1E2-45CA4E911972}"/>
              </a:ext>
            </a:extLst>
          </p:cNvPr>
          <p:cNvSpPr>
            <a:spLocks noGrp="1"/>
          </p:cNvSpPr>
          <p:nvPr>
            <p:ph type="body" sz="quarter" idx="32"/>
          </p:nvPr>
        </p:nvSpPr>
        <p:spPr/>
        <p:txBody>
          <a:bodyPr numCol="1"/>
          <a:lstStyle/>
          <a:p>
            <a:r>
              <a:rPr lang="sv-SE" sz="1600" b="1" i="0" u="none" strike="noStrike" dirty="0">
                <a:effectLst/>
                <a:latin typeface="Calibri" panose="020F0502020204030204" pitchFamily="34" charset="0"/>
                <a:cs typeface="Calibri" panose="020F0502020204030204" pitchFamily="34" charset="0"/>
              </a:rPr>
              <a:t>Apprentissage et </a:t>
            </a:r>
            <a:r>
              <a:rPr lang="sv-SE" sz="1600" b="1" i="0" u="none" strike="noStrike" dirty="0" err="1">
                <a:effectLst/>
                <a:latin typeface="Calibri" panose="020F0502020204030204" pitchFamily="34" charset="0"/>
                <a:cs typeface="Calibri" panose="020F0502020204030204" pitchFamily="34" charset="0"/>
              </a:rPr>
              <a:t>amélioration continus </a:t>
            </a:r>
            <a:r>
              <a:rPr lang="sv-SE" sz="1600" b="0" i="0" u="none" strike="noStrike" dirty="0">
                <a:effectLst/>
                <a:latin typeface="Calibri" panose="020F0502020204030204" pitchFamily="34" charset="0"/>
                <a:cs typeface="Calibri" panose="020F0502020204030204" pitchFamily="34" charset="0"/>
              </a:rPr>
              <a:t>: L'écotourisme est un </a:t>
            </a:r>
            <a:r>
              <a:rPr lang="sv-SE" sz="1600" b="0" i="0" u="none" strike="noStrike" dirty="0" err="1">
                <a:effectLst/>
                <a:latin typeface="Calibri" panose="020F0502020204030204" pitchFamily="34" charset="0"/>
                <a:cs typeface="Calibri" panose="020F0502020204030204" pitchFamily="34" charset="0"/>
              </a:rPr>
              <a:t>domaine dynamique qui exige de rester informé des nouvelles </a:t>
            </a:r>
            <a:r>
              <a:rPr lang="sv-SE" sz="1600" b="0" i="0" u="none" strike="noStrike" dirty="0">
                <a:effectLst/>
                <a:latin typeface="Calibri" panose="020F0502020204030204" pitchFamily="34" charset="0"/>
                <a:cs typeface="Calibri" panose="020F0502020204030204" pitchFamily="34" charset="0"/>
              </a:rPr>
              <a:t>tendances, des meilleures </a:t>
            </a:r>
            <a:r>
              <a:rPr lang="sv-SE" sz="1600" b="0" i="0" u="none" strike="noStrike" dirty="0" err="1">
                <a:effectLst/>
                <a:latin typeface="Calibri" panose="020F0502020204030204" pitchFamily="34" charset="0"/>
                <a:cs typeface="Calibri" panose="020F0502020204030204" pitchFamily="34" charset="0"/>
              </a:rPr>
              <a:t>pratiques </a:t>
            </a:r>
            <a:r>
              <a:rPr lang="sv-SE" sz="1600" b="0" i="0" u="none" strike="noStrike" dirty="0">
                <a:effectLst/>
                <a:latin typeface="Calibri" panose="020F0502020204030204" pitchFamily="34" charset="0"/>
                <a:cs typeface="Calibri" panose="020F0502020204030204" pitchFamily="34" charset="0"/>
              </a:rPr>
              <a:t>et des </a:t>
            </a:r>
            <a:r>
              <a:rPr lang="sv-SE" sz="1600" b="0" i="0" u="none" strike="noStrike" dirty="0" err="1">
                <a:effectLst/>
                <a:latin typeface="Calibri" panose="020F0502020204030204" pitchFamily="34" charset="0"/>
                <a:cs typeface="Calibri" panose="020F0502020204030204" pitchFamily="34" charset="0"/>
              </a:rPr>
              <a:t>progrès de </a:t>
            </a:r>
            <a:r>
              <a:rPr lang="sv-SE" sz="1600" b="0" i="0" u="none" strike="noStrike" dirty="0">
                <a:effectLst/>
                <a:latin typeface="Calibri" panose="020F0502020204030204" pitchFamily="34" charset="0"/>
                <a:cs typeface="Calibri" panose="020F0502020204030204" pitchFamily="34" charset="0"/>
              </a:rPr>
              <a:t>la science de la </a:t>
            </a:r>
            <a:r>
              <a:rPr lang="sv-SE" sz="1600" b="0" i="0" u="none" strike="noStrike" dirty="0" err="1">
                <a:effectLst/>
                <a:latin typeface="Calibri" panose="020F0502020204030204" pitchFamily="34" charset="0"/>
                <a:cs typeface="Calibri" panose="020F0502020204030204" pitchFamily="34" charset="0"/>
              </a:rPr>
              <a:t>conservation</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L'engagement </a:t>
            </a:r>
            <a:r>
              <a:rPr lang="sv-SE" sz="1600" b="0" i="0" u="none" strike="noStrike" dirty="0">
                <a:effectLst/>
                <a:latin typeface="Calibri" panose="020F0502020204030204" pitchFamily="34" charset="0"/>
                <a:cs typeface="Calibri" panose="020F0502020204030204" pitchFamily="34" charset="0"/>
              </a:rPr>
              <a:t>dans l'</a:t>
            </a:r>
            <a:r>
              <a:rPr lang="sv-SE" sz="1600" b="0" i="0" u="none" strike="noStrike" dirty="0" err="1">
                <a:effectLst/>
                <a:latin typeface="Calibri" panose="020F0502020204030204" pitchFamily="34" charset="0"/>
                <a:cs typeface="Calibri" panose="020F0502020204030204" pitchFamily="34" charset="0"/>
              </a:rPr>
              <a:t>apprentissage </a:t>
            </a:r>
            <a:r>
              <a:rPr lang="sv-SE" sz="1600" b="0" i="0" u="none" strike="noStrike" dirty="0">
                <a:effectLst/>
                <a:latin typeface="Calibri" panose="020F0502020204030204" pitchFamily="34" charset="0"/>
                <a:cs typeface="Calibri" panose="020F0502020204030204" pitchFamily="34" charset="0"/>
              </a:rPr>
              <a:t>et le </a:t>
            </a:r>
            <a:r>
              <a:rPr lang="sv-SE" sz="1600" b="0" i="0" u="none" strike="noStrike" dirty="0" err="1">
                <a:effectLst/>
                <a:latin typeface="Calibri" panose="020F0502020204030204" pitchFamily="34" charset="0"/>
                <a:cs typeface="Calibri" panose="020F0502020204030204" pitchFamily="34" charset="0"/>
              </a:rPr>
              <a:t>développement professionnel tout au long de la vie permet aux individus </a:t>
            </a:r>
            <a:r>
              <a:rPr lang="sv-SE" sz="1600" b="0" i="0" u="none" strike="noStrike" dirty="0">
                <a:effectLst/>
                <a:latin typeface="Calibri" panose="020F0502020204030204" pitchFamily="34" charset="0"/>
                <a:cs typeface="Calibri" panose="020F0502020204030204" pitchFamily="34" charset="0"/>
              </a:rPr>
              <a:t>de </a:t>
            </a:r>
            <a:r>
              <a:rPr lang="sv-SE" sz="1600" b="0" i="0" u="none" strike="noStrike" dirty="0" err="1">
                <a:effectLst/>
                <a:latin typeface="Calibri" panose="020F0502020204030204" pitchFamily="34" charset="0"/>
                <a:cs typeface="Calibri" panose="020F0502020204030204" pitchFamily="34" charset="0"/>
              </a:rPr>
              <a:t>rester </a:t>
            </a:r>
            <a:r>
              <a:rPr lang="sv-SE" sz="1600" b="0" i="0" u="none" strike="noStrike" dirty="0">
                <a:effectLst/>
                <a:latin typeface="Calibri" panose="020F0502020204030204" pitchFamily="34" charset="0"/>
                <a:cs typeface="Calibri" panose="020F0502020204030204" pitchFamily="34" charset="0"/>
              </a:rPr>
              <a:t>pertinents et d'apporter des </a:t>
            </a:r>
            <a:r>
              <a:rPr lang="sv-SE" sz="1600" b="0" i="0" u="none" strike="noStrike" dirty="0" err="1">
                <a:effectLst/>
                <a:latin typeface="Calibri" panose="020F0502020204030204" pitchFamily="34" charset="0"/>
                <a:cs typeface="Calibri" panose="020F0502020204030204" pitchFamily="34" charset="0"/>
              </a:rPr>
              <a:t>contributions significatives </a:t>
            </a:r>
            <a:r>
              <a:rPr lang="sv-SE" sz="1600" b="0" i="0" u="none" strike="noStrike" dirty="0">
                <a:effectLst/>
                <a:latin typeface="Calibri" panose="020F0502020204030204" pitchFamily="34" charset="0"/>
                <a:cs typeface="Calibri" panose="020F0502020204030204" pitchFamily="34" charset="0"/>
              </a:rPr>
              <a:t>aux </a:t>
            </a:r>
            <a:r>
              <a:rPr lang="sv-SE" sz="1600" b="0" i="0" u="none" strike="noStrike" dirty="0" err="1">
                <a:effectLst/>
                <a:latin typeface="Calibri" panose="020F0502020204030204" pitchFamily="34" charset="0"/>
                <a:cs typeface="Calibri" panose="020F0502020204030204" pitchFamily="34" charset="0"/>
              </a:rPr>
              <a:t>efforts d'écotourisme</a:t>
            </a:r>
            <a:r>
              <a:rPr lang="sv-SE" sz="1600" b="0" i="0" u="none" strike="noStrike" dirty="0">
                <a:effectLst/>
                <a:latin typeface="Calibri" panose="020F0502020204030204" pitchFamily="34" charset="0"/>
                <a:cs typeface="Calibri" panose="020F0502020204030204" pitchFamily="34" charset="0"/>
              </a:rPr>
              <a:t>.</a:t>
            </a:r>
          </a:p>
          <a:p>
            <a:endParaRPr lang="sv-SE" sz="1600" dirty="0">
              <a:latin typeface="Calibri" panose="020F0502020204030204" pitchFamily="34" charset="0"/>
              <a:cs typeface="Calibri" panose="020F0502020204030204" pitchFamily="34" charset="0"/>
            </a:endParaRPr>
          </a:p>
          <a:p>
            <a:r>
              <a:rPr lang="sv-SE" sz="1600" b="0" i="0" u="none" strike="noStrike" dirty="0">
                <a:effectLst/>
                <a:latin typeface="Calibri" panose="020F0502020204030204" pitchFamily="34" charset="0"/>
                <a:cs typeface="Calibri" panose="020F0502020204030204" pitchFamily="34" charset="0"/>
              </a:rPr>
              <a:t>En </a:t>
            </a:r>
            <a:r>
              <a:rPr lang="sv-SE" sz="1600" b="0" i="0" u="none" strike="noStrike" dirty="0" err="1">
                <a:effectLst/>
                <a:latin typeface="Calibri" panose="020F0502020204030204" pitchFamily="34" charset="0"/>
                <a:cs typeface="Calibri" panose="020F0502020204030204" pitchFamily="34" charset="0"/>
              </a:rPr>
              <a:t>cultivant ces compétences </a:t>
            </a:r>
            <a:r>
              <a:rPr lang="sv-SE" sz="1600" b="0" i="0" u="none" strike="noStrike" dirty="0">
                <a:effectLst/>
                <a:latin typeface="Calibri" panose="020F0502020204030204" pitchFamily="34" charset="0"/>
                <a:cs typeface="Calibri" panose="020F0502020204030204" pitchFamily="34" charset="0"/>
              </a:rPr>
              <a:t>personnelles, les </a:t>
            </a:r>
            <a:r>
              <a:rPr lang="sv-SE" sz="1600" b="0" i="0" u="none" strike="noStrike" dirty="0" err="1">
                <a:effectLst/>
                <a:latin typeface="Calibri" panose="020F0502020204030204" pitchFamily="34" charset="0"/>
                <a:cs typeface="Calibri" panose="020F0502020204030204" pitchFamily="34" charset="0"/>
              </a:rPr>
              <a:t>individus peuvent s'engager </a:t>
            </a:r>
            <a:r>
              <a:rPr lang="sv-SE" sz="1600" b="0" i="0" u="none" strike="noStrike" dirty="0">
                <a:effectLst/>
                <a:latin typeface="Calibri" panose="020F0502020204030204" pitchFamily="34" charset="0"/>
                <a:cs typeface="Calibri" panose="020F0502020204030204" pitchFamily="34" charset="0"/>
              </a:rPr>
              <a:t>dans </a:t>
            </a:r>
            <a:r>
              <a:rPr lang="sv-SE" sz="1600" b="0" i="0" u="none" strike="noStrike" dirty="0" err="1">
                <a:effectLst/>
                <a:latin typeface="Calibri" panose="020F0502020204030204" pitchFamily="34" charset="0"/>
                <a:cs typeface="Calibri" panose="020F0502020204030204" pitchFamily="34" charset="0"/>
              </a:rPr>
              <a:t>une carrière gratifiante </a:t>
            </a:r>
            <a:r>
              <a:rPr lang="sv-SE" sz="1600" b="0" i="0" u="none" strike="noStrike" dirty="0">
                <a:effectLst/>
                <a:latin typeface="Calibri" panose="020F0502020204030204" pitchFamily="34" charset="0"/>
                <a:cs typeface="Calibri" panose="020F0502020204030204" pitchFamily="34" charset="0"/>
              </a:rPr>
              <a:t>dans l'</a:t>
            </a:r>
            <a:r>
              <a:rPr lang="sv-SE" sz="1600" b="0" i="0" u="none" strike="noStrike" dirty="0" err="1">
                <a:effectLst/>
                <a:latin typeface="Calibri" panose="020F0502020204030204" pitchFamily="34" charset="0"/>
                <a:cs typeface="Calibri" panose="020F0502020204030204" pitchFamily="34" charset="0"/>
              </a:rPr>
              <a:t>écotourisme tout en apportant une contribution </a:t>
            </a:r>
            <a:r>
              <a:rPr lang="sv-SE" sz="1600" b="0" i="0" u="none" strike="noStrike" dirty="0">
                <a:effectLst/>
                <a:latin typeface="Calibri" panose="020F0502020204030204" pitchFamily="34" charset="0"/>
                <a:cs typeface="Calibri" panose="020F0502020204030204" pitchFamily="34" charset="0"/>
              </a:rPr>
              <a:t>positive à la </a:t>
            </a:r>
            <a:r>
              <a:rPr lang="sv-SE" sz="1600" b="0" i="0" u="none" strike="noStrike" dirty="0" err="1">
                <a:effectLst/>
                <a:latin typeface="Calibri" panose="020F0502020204030204" pitchFamily="34" charset="0"/>
                <a:cs typeface="Calibri" panose="020F0502020204030204" pitchFamily="34" charset="0"/>
              </a:rPr>
              <a:t>conservation de l'environnement</a:t>
            </a:r>
            <a:r>
              <a:rPr lang="sv-SE" sz="1600" b="0" i="0" u="none" strike="noStrike" dirty="0">
                <a:effectLst/>
                <a:latin typeface="Calibri" panose="020F0502020204030204" pitchFamily="34" charset="0"/>
                <a:cs typeface="Calibri" panose="020F0502020204030204" pitchFamily="34" charset="0"/>
              </a:rPr>
              <a:t>, à la </a:t>
            </a:r>
            <a:r>
              <a:rPr lang="sv-SE" sz="1600" b="0" i="0" u="none" strike="noStrike" dirty="0" err="1">
                <a:effectLst/>
                <a:latin typeface="Calibri" panose="020F0502020204030204" pitchFamily="34" charset="0"/>
                <a:cs typeface="Calibri" panose="020F0502020204030204" pitchFamily="34" charset="0"/>
              </a:rPr>
              <a:t>préservation de la culture </a:t>
            </a:r>
            <a:r>
              <a:rPr lang="sv-SE" sz="1600" b="0" i="0" u="none" strike="noStrike" dirty="0">
                <a:effectLst/>
                <a:latin typeface="Calibri" panose="020F0502020204030204" pitchFamily="34" charset="0"/>
                <a:cs typeface="Calibri" panose="020F0502020204030204" pitchFamily="34" charset="0"/>
              </a:rPr>
              <a:t>et au </a:t>
            </a:r>
            <a:r>
              <a:rPr lang="sv-SE" sz="1600" b="0" i="0" u="none" strike="noStrike" dirty="0" err="1">
                <a:effectLst/>
                <a:latin typeface="Calibri" panose="020F0502020204030204" pitchFamily="34" charset="0"/>
                <a:cs typeface="Calibri" panose="020F0502020204030204" pitchFamily="34" charset="0"/>
              </a:rPr>
              <a:t>développement durable</a:t>
            </a:r>
            <a:r>
              <a:rPr lang="sv-SE" sz="1600" b="0" i="0" u="none" strike="noStrike" dirty="0">
                <a:effectLst/>
                <a:latin typeface="Calibri" panose="020F0502020204030204" pitchFamily="34" charset="0"/>
                <a:cs typeface="Calibri" panose="020F0502020204030204" pitchFamily="34" charset="0"/>
              </a:rPr>
              <a:t>.</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2C85BCA2-6768-F084-5034-F2DB4F8C991A}"/>
              </a:ext>
            </a:extLst>
          </p:cNvPr>
          <p:cNvSpPr>
            <a:spLocks noGrp="1"/>
          </p:cNvSpPr>
          <p:nvPr>
            <p:ph type="body" sz="quarter" idx="46"/>
          </p:nvPr>
        </p:nvSpPr>
        <p:spPr/>
        <p:txBody>
          <a:bodyPr>
            <a:normAutofit/>
          </a:bodyPr>
          <a:lstStyle/>
          <a:p>
            <a:r>
              <a:rPr lang="en-GB" dirty="0"/>
              <a:t>Compétences clés</a:t>
            </a:r>
          </a:p>
        </p:txBody>
      </p:sp>
      <p:sp>
        <p:nvSpPr>
          <p:cNvPr id="8" name="Text Placeholder 3">
            <a:extLst>
              <a:ext uri="{FF2B5EF4-FFF2-40B4-BE49-F238E27FC236}">
                <a16:creationId xmlns:a16="http://schemas.microsoft.com/office/drawing/2014/main" id="{4D74BE16-325D-0FEB-6419-164DA94C4286}"/>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26559836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C07A19-E5C6-62C1-72E0-79F480E1C88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C949D8-1CA6-3589-DC60-91CEE92D4D97}"/>
              </a:ext>
            </a:extLst>
          </p:cNvPr>
          <p:cNvSpPr>
            <a:spLocks noGrp="1"/>
          </p:cNvSpPr>
          <p:nvPr>
            <p:ph type="sldNum" sz="quarter" idx="4"/>
          </p:nvPr>
        </p:nvSpPr>
        <p:spPr/>
        <p:txBody>
          <a:bodyPr/>
          <a:lstStyle/>
          <a:p>
            <a:fld id="{CB2079F2-58AF-ED44-82D7-E04B2F6FD686}" type="slidenum">
              <a:rPr lang="en-US" smtClean="0"/>
              <a:t>27</a:t>
            </a:fld>
            <a:endParaRPr lang="en-US" dirty="0"/>
          </a:p>
        </p:txBody>
      </p:sp>
      <p:sp>
        <p:nvSpPr>
          <p:cNvPr id="5" name="Text Placeholder 4">
            <a:extLst>
              <a:ext uri="{FF2B5EF4-FFF2-40B4-BE49-F238E27FC236}">
                <a16:creationId xmlns:a16="http://schemas.microsoft.com/office/drawing/2014/main" id="{B82F4B76-77C2-C819-79CB-04176A082A6E}"/>
              </a:ext>
            </a:extLst>
          </p:cNvPr>
          <p:cNvSpPr>
            <a:spLocks noGrp="1"/>
          </p:cNvSpPr>
          <p:nvPr>
            <p:ph type="body" sz="quarter" idx="32"/>
          </p:nvPr>
        </p:nvSpPr>
        <p:spPr>
          <a:xfrm>
            <a:off x="801602" y="2266172"/>
            <a:ext cx="5956470" cy="7400632"/>
          </a:xfrm>
        </p:spPr>
        <p:txBody>
          <a:bodyPr numCol="1"/>
          <a:lstStyle/>
          <a:p>
            <a:pPr algn="l" rtl="0"/>
            <a:r>
              <a:rPr lang="sv-SE" sz="1600" b="0" i="0" u="none" strike="noStrike" dirty="0">
                <a:effectLst/>
                <a:latin typeface="Calibri" panose="020F0502020204030204" pitchFamily="34" charset="0"/>
                <a:cs typeface="Calibri" panose="020F0502020204030204" pitchFamily="34" charset="0"/>
              </a:rPr>
              <a:t>L'écotourisme offre un </a:t>
            </a:r>
            <a:r>
              <a:rPr lang="sv-SE" sz="1600" b="0" i="0" u="none" strike="noStrike" dirty="0" err="1">
                <a:effectLst/>
                <a:latin typeface="Calibri" panose="020F0502020204030204" pitchFamily="34" charset="0"/>
                <a:cs typeface="Calibri" panose="020F0502020204030204" pitchFamily="34" charset="0"/>
              </a:rPr>
              <a:t>large éventail de possibilités de carrière </a:t>
            </a:r>
            <a:r>
              <a:rPr lang="sv-SE" sz="1600" b="0" i="0" u="none" strike="noStrike" dirty="0">
                <a:effectLst/>
                <a:latin typeface="Calibri" panose="020F0502020204030204" pitchFamily="34" charset="0"/>
                <a:cs typeface="Calibri" panose="020F0502020204030204" pitchFamily="34" charset="0"/>
              </a:rPr>
              <a:t>aux </a:t>
            </a:r>
            <a:r>
              <a:rPr lang="sv-SE" sz="1600" b="0" i="0" u="none" strike="noStrike" dirty="0" err="1">
                <a:effectLst/>
                <a:latin typeface="Calibri" panose="020F0502020204030204" pitchFamily="34" charset="0"/>
                <a:cs typeface="Calibri" panose="020F0502020204030204" pitchFamily="34" charset="0"/>
              </a:rPr>
              <a:t>personnes passionnées par la conservation de l'environnement</a:t>
            </a:r>
            <a:r>
              <a:rPr lang="sv-SE" sz="1600" b="0" i="0" u="none" strike="noStrike" dirty="0">
                <a:effectLst/>
                <a:latin typeface="Calibri" panose="020F0502020204030204" pitchFamily="34" charset="0"/>
                <a:cs typeface="Calibri" panose="020F0502020204030204" pitchFamily="34" charset="0"/>
              </a:rPr>
              <a:t>, les </a:t>
            </a:r>
            <a:r>
              <a:rPr lang="sv-SE" sz="1600" b="0" i="0" u="none" strike="noStrike" dirty="0" err="1">
                <a:effectLst/>
                <a:latin typeface="Calibri" panose="020F0502020204030204" pitchFamily="34" charset="0"/>
                <a:cs typeface="Calibri" panose="020F0502020204030204" pitchFamily="34" charset="0"/>
              </a:rPr>
              <a:t>voyages durables </a:t>
            </a:r>
            <a:r>
              <a:rPr lang="sv-SE" sz="1600" b="0" i="0" u="none" strike="noStrike" dirty="0">
                <a:effectLst/>
                <a:latin typeface="Calibri" panose="020F0502020204030204" pitchFamily="34" charset="0"/>
                <a:cs typeface="Calibri" panose="020F0502020204030204" pitchFamily="34" charset="0"/>
              </a:rPr>
              <a:t>et le </a:t>
            </a:r>
            <a:r>
              <a:rPr lang="sv-SE" sz="1600" b="0" i="0" u="none" strike="noStrike" dirty="0" err="1">
                <a:effectLst/>
                <a:latin typeface="Calibri" panose="020F0502020204030204" pitchFamily="34" charset="0"/>
                <a:cs typeface="Calibri" panose="020F0502020204030204" pitchFamily="34" charset="0"/>
              </a:rPr>
              <a:t>développement communautaire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Parmi les carrières </a:t>
            </a:r>
            <a:r>
              <a:rPr lang="sv-SE" sz="1600" b="0" i="0" u="none" strike="noStrike" dirty="0">
                <a:effectLst/>
                <a:latin typeface="Calibri" panose="020F0502020204030204" pitchFamily="34" charset="0"/>
                <a:cs typeface="Calibri" panose="020F0502020204030204" pitchFamily="34" charset="0"/>
              </a:rPr>
              <a:t>possibles dans l'</a:t>
            </a:r>
            <a:r>
              <a:rPr lang="sv-SE" sz="1600" b="0" i="0" u="none" strike="noStrike" dirty="0" err="1">
                <a:effectLst/>
                <a:latin typeface="Calibri" panose="020F0502020204030204" pitchFamily="34" charset="0"/>
                <a:cs typeface="Calibri" panose="020F0502020204030204" pitchFamily="34" charset="0"/>
              </a:rPr>
              <a:t>écotourisme, on </a:t>
            </a:r>
            <a:r>
              <a:rPr lang="sv-SE" sz="1600" b="0" i="0" u="none" strike="noStrike" dirty="0">
                <a:effectLst/>
                <a:latin typeface="Calibri" panose="020F0502020204030204" pitchFamily="34" charset="0"/>
                <a:cs typeface="Calibri" panose="020F0502020204030204" pitchFamily="34" charset="0"/>
              </a:rPr>
              <a:t>peut</a:t>
            </a:r>
            <a:r>
              <a:rPr lang="sv-SE" sz="1600" b="0" i="0" u="none" strike="noStrike" dirty="0" err="1">
                <a:effectLst/>
                <a:latin typeface="Calibri" panose="020F0502020204030204" pitchFamily="34" charset="0"/>
                <a:cs typeface="Calibri" panose="020F0502020204030204" pitchFamily="34" charset="0"/>
              </a:rPr>
              <a:t> citer</a:t>
            </a:r>
          </a:p>
          <a:p>
            <a:pPr algn="l" rtl="0" fontAlgn="base"/>
            <a:br>
              <a:rPr lang="sv-SE" sz="1600" b="0" i="0" u="none" strike="noStrike" dirty="0">
                <a:effectLst/>
                <a:latin typeface="Calibri" panose="020F0502020204030204" pitchFamily="34" charset="0"/>
                <a:cs typeface="Calibri" panose="020F0502020204030204" pitchFamily="34" charset="0"/>
              </a:rPr>
            </a:br>
            <a:r>
              <a:rPr lang="sv-SE" sz="1600" b="1" i="0" u="none" strike="noStrike" dirty="0">
                <a:effectLst/>
                <a:latin typeface="Calibri" panose="020F0502020204030204" pitchFamily="34" charset="0"/>
                <a:cs typeface="Calibri" panose="020F0502020204030204" pitchFamily="34" charset="0"/>
              </a:rPr>
              <a:t>Guide d'écotourisme </a:t>
            </a:r>
            <a:r>
              <a:rPr lang="sv-SE" sz="1600" b="0" i="0" u="none" strike="noStrike" dirty="0">
                <a:effectLst/>
                <a:latin typeface="Calibri" panose="020F0502020204030204" pitchFamily="34" charset="0"/>
                <a:cs typeface="Calibri" panose="020F0502020204030204" pitchFamily="34" charset="0"/>
              </a:rPr>
              <a:t>: Les guides </a:t>
            </a:r>
            <a:r>
              <a:rPr lang="sv-SE" sz="1600" b="0" i="0" u="none" strike="noStrike" dirty="0" err="1">
                <a:effectLst/>
                <a:latin typeface="Calibri" panose="020F0502020204030204" pitchFamily="34" charset="0"/>
                <a:cs typeface="Calibri" panose="020F0502020204030204" pitchFamily="34" charset="0"/>
              </a:rPr>
              <a:t>conduisent les visiteurs à travers les </a:t>
            </a:r>
            <a:r>
              <a:rPr lang="sv-SE" sz="1600" b="0" i="0" u="none" strike="noStrike" dirty="0">
                <a:effectLst/>
                <a:latin typeface="Calibri" panose="020F0502020204030204" pitchFamily="34" charset="0"/>
                <a:cs typeface="Calibri" panose="020F0502020204030204" pitchFamily="34" charset="0"/>
              </a:rPr>
              <a:t>zones </a:t>
            </a:r>
            <a:r>
              <a:rPr lang="sv-SE" sz="1600" b="0" i="0" u="none" strike="noStrike" dirty="0" err="1">
                <a:effectLst/>
                <a:latin typeface="Calibri" panose="020F0502020204030204" pitchFamily="34" charset="0"/>
                <a:cs typeface="Calibri" panose="020F0502020204030204" pitchFamily="34" charset="0"/>
              </a:rPr>
              <a:t>naturelles</a:t>
            </a:r>
            <a:r>
              <a:rPr lang="sv-SE" sz="1600" b="0" i="0" u="none" strike="noStrike" dirty="0">
                <a:effectLst/>
                <a:latin typeface="Calibri" panose="020F0502020204030204" pitchFamily="34" charset="0"/>
                <a:cs typeface="Calibri" panose="020F0502020204030204" pitchFamily="34" charset="0"/>
              </a:rPr>
              <a:t>, en </a:t>
            </a:r>
            <a:r>
              <a:rPr lang="sv-SE" sz="1600" b="0" i="0" u="none" strike="noStrike" dirty="0" err="1">
                <a:effectLst/>
                <a:latin typeface="Calibri" panose="020F0502020204030204" pitchFamily="34" charset="0"/>
                <a:cs typeface="Calibri" panose="020F0502020204030204" pitchFamily="34" charset="0"/>
              </a:rPr>
              <a:t>leur fournissant des </a:t>
            </a:r>
            <a:r>
              <a:rPr lang="sv-SE" sz="1600" b="0" i="0" u="none" strike="noStrike" dirty="0">
                <a:effectLst/>
                <a:latin typeface="Calibri" panose="020F0502020204030204" pitchFamily="34" charset="0"/>
                <a:cs typeface="Calibri" panose="020F0502020204030204" pitchFamily="34" charset="0"/>
              </a:rPr>
              <a:t>informations </a:t>
            </a:r>
            <a:r>
              <a:rPr lang="sv-SE" sz="1600" b="0" i="0" u="none" strike="noStrike" dirty="0" err="1">
                <a:effectLst/>
                <a:latin typeface="Calibri" panose="020F0502020204030204" pitchFamily="34" charset="0"/>
                <a:cs typeface="Calibri" panose="020F0502020204030204" pitchFamily="34" charset="0"/>
              </a:rPr>
              <a:t>sur l</a:t>
            </a:r>
            <a:r>
              <a:rPr lang="sv-SE" sz="1600" b="0" i="0" u="none" strike="noStrike" dirty="0">
                <a:effectLst/>
                <a:latin typeface="Calibri" panose="020F0502020204030204" pitchFamily="34" charset="0"/>
                <a:cs typeface="Calibri" panose="020F0502020204030204" pitchFamily="34" charset="0"/>
              </a:rPr>
              <a:t>'</a:t>
            </a:r>
            <a:r>
              <a:rPr lang="sv-SE" sz="1600" b="0" i="0" u="none" strike="noStrike" dirty="0" err="1">
                <a:effectLst/>
                <a:latin typeface="Calibri" panose="020F0502020204030204" pitchFamily="34" charset="0"/>
                <a:cs typeface="Calibri" panose="020F0502020204030204" pitchFamily="34" charset="0"/>
              </a:rPr>
              <a:t>environnement</a:t>
            </a:r>
            <a:r>
              <a:rPr lang="sv-SE" sz="1600" b="0" i="0" u="none" strike="noStrike" dirty="0">
                <a:effectLst/>
                <a:latin typeface="Calibri" panose="020F0502020204030204" pitchFamily="34" charset="0"/>
                <a:cs typeface="Calibri" panose="020F0502020204030204" pitchFamily="34" charset="0"/>
              </a:rPr>
              <a:t>, la </a:t>
            </a:r>
            <a:r>
              <a:rPr lang="sv-SE" sz="1600" b="0" i="0" u="none" strike="noStrike" dirty="0" err="1">
                <a:effectLst/>
                <a:latin typeface="Calibri" panose="020F0502020204030204" pitchFamily="34" charset="0"/>
                <a:cs typeface="Calibri" panose="020F0502020204030204" pitchFamily="34" charset="0"/>
              </a:rPr>
              <a:t>faune et </a:t>
            </a:r>
            <a:r>
              <a:rPr lang="sv-SE" sz="1600" b="0" i="0" u="none" strike="noStrike" dirty="0">
                <a:effectLst/>
                <a:latin typeface="Calibri" panose="020F0502020204030204" pitchFamily="34" charset="0"/>
                <a:cs typeface="Calibri" panose="020F0502020204030204" pitchFamily="34" charset="0"/>
              </a:rPr>
              <a:t>la </a:t>
            </a:r>
            <a:r>
              <a:rPr lang="sv-SE" sz="1600" b="0" i="0" u="none" strike="noStrike" dirty="0" err="1">
                <a:effectLst/>
                <a:latin typeface="Calibri" panose="020F0502020204030204" pitchFamily="34" charset="0"/>
                <a:cs typeface="Calibri" panose="020F0502020204030204" pitchFamily="34" charset="0"/>
              </a:rPr>
              <a:t>culture locale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Ils veillent à ce que les visiteurs respectent </a:t>
            </a:r>
            <a:r>
              <a:rPr lang="sv-SE" sz="1600" b="0" i="0" u="none" strike="noStrike" dirty="0">
                <a:effectLst/>
                <a:latin typeface="Calibri" panose="020F0502020204030204" pitchFamily="34" charset="0"/>
                <a:cs typeface="Calibri" panose="020F0502020204030204" pitchFamily="34" charset="0"/>
              </a:rPr>
              <a:t>les </a:t>
            </a:r>
            <a:r>
              <a:rPr lang="sv-SE" sz="1600" b="0" i="0" u="none" strike="noStrike" dirty="0" err="1">
                <a:effectLst/>
                <a:latin typeface="Calibri" panose="020F0502020204030204" pitchFamily="34" charset="0"/>
                <a:cs typeface="Calibri" panose="020F0502020204030204" pitchFamily="34" charset="0"/>
              </a:rPr>
              <a:t>principes de l'écotourisme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minimisent leur impact </a:t>
            </a:r>
            <a:r>
              <a:rPr lang="sv-SE" sz="1600" b="0" i="0" u="none" strike="noStrike" dirty="0">
                <a:effectLst/>
                <a:latin typeface="Calibri" panose="020F0502020204030204" pitchFamily="34" charset="0"/>
                <a:cs typeface="Calibri" panose="020F0502020204030204" pitchFamily="34" charset="0"/>
              </a:rPr>
              <a:t>sur l'</a:t>
            </a:r>
            <a:r>
              <a:rPr lang="sv-SE" sz="1600" b="0" i="0" u="none" strike="noStrike" dirty="0" err="1">
                <a:effectLst/>
                <a:latin typeface="Calibri" panose="020F0502020204030204" pitchFamily="34" charset="0"/>
                <a:cs typeface="Calibri" panose="020F0502020204030204" pitchFamily="34" charset="0"/>
              </a:rPr>
              <a:t>environnement</a:t>
            </a:r>
            <a:r>
              <a:rPr lang="sv-SE" sz="1600" b="0" i="0" u="none" strike="noStrike" dirty="0">
                <a:effectLst/>
                <a:latin typeface="Calibri" panose="020F0502020204030204" pitchFamily="34" charset="0"/>
                <a:cs typeface="Calibri" panose="020F0502020204030204" pitchFamily="34" charset="0"/>
              </a:rPr>
              <a:t>.</a:t>
            </a:r>
          </a:p>
          <a:p>
            <a:pPr algn="l" rtl="0" fontAlgn="base"/>
            <a:endParaRPr lang="sv-SE" sz="1600" b="0" i="0" u="none" strike="noStrike" dirty="0">
              <a:effectLst/>
              <a:latin typeface="Calibri" panose="020F0502020204030204" pitchFamily="34" charset="0"/>
              <a:cs typeface="Calibri" panose="020F0502020204030204" pitchFamily="34" charset="0"/>
            </a:endParaRPr>
          </a:p>
          <a:p>
            <a:pPr algn="l" rtl="0" fontAlgn="base"/>
            <a:r>
              <a:rPr lang="sv-SE" sz="1600" b="1" i="0" u="none" strike="noStrike" dirty="0" err="1">
                <a:effectLst/>
                <a:latin typeface="Calibri" panose="020F0502020204030204" pitchFamily="34" charset="0"/>
                <a:cs typeface="Calibri" panose="020F0502020204030204" pitchFamily="34" charset="0"/>
              </a:rPr>
              <a:t>Biologiste de la faune </a:t>
            </a:r>
            <a:r>
              <a:rPr lang="sv-SE" sz="1600" b="1" i="0" u="none" strike="noStrike" dirty="0">
                <a:effectLst/>
                <a:latin typeface="Calibri" panose="020F0502020204030204" pitchFamily="34" charset="0"/>
                <a:cs typeface="Calibri" panose="020F0502020204030204" pitchFamily="34" charset="0"/>
              </a:rPr>
              <a:t>ou </a:t>
            </a:r>
            <a:r>
              <a:rPr lang="sv-SE" sz="1600" b="1" i="0" u="none" strike="noStrike" dirty="0" err="1">
                <a:effectLst/>
                <a:latin typeface="Calibri" panose="020F0502020204030204" pitchFamily="34" charset="0"/>
                <a:cs typeface="Calibri" panose="020F0502020204030204" pitchFamily="34" charset="0"/>
              </a:rPr>
              <a:t>écologiste </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Les professionnels </a:t>
            </a:r>
            <a:r>
              <a:rPr lang="sv-SE" sz="1600" b="0" i="0" u="none" strike="noStrike" dirty="0">
                <a:effectLst/>
                <a:latin typeface="Calibri" panose="020F0502020204030204" pitchFamily="34" charset="0"/>
                <a:cs typeface="Calibri" panose="020F0502020204030204" pitchFamily="34" charset="0"/>
              </a:rPr>
              <a:t>de</a:t>
            </a:r>
            <a:r>
              <a:rPr lang="sv-SE" sz="1600" b="0" i="0" u="none" strike="noStrike" dirty="0" err="1">
                <a:effectLst/>
                <a:latin typeface="Calibri" panose="020F0502020204030204" pitchFamily="34" charset="0"/>
                <a:cs typeface="Calibri" panose="020F0502020204030204" pitchFamily="34" charset="0"/>
              </a:rPr>
              <a:t> ce domaine étudient la faune et </a:t>
            </a:r>
            <a:r>
              <a:rPr lang="sv-SE" sz="1600" b="0" i="0" u="none" strike="noStrike" dirty="0">
                <a:effectLst/>
                <a:latin typeface="Calibri" panose="020F0502020204030204" pitchFamily="34" charset="0"/>
                <a:cs typeface="Calibri" panose="020F0502020204030204" pitchFamily="34" charset="0"/>
              </a:rPr>
              <a:t>les </a:t>
            </a:r>
            <a:r>
              <a:rPr lang="sv-SE" sz="1600" b="0" i="0" u="none" strike="noStrike" dirty="0" err="1">
                <a:effectLst/>
                <a:latin typeface="Calibri" panose="020F0502020204030204" pitchFamily="34" charset="0"/>
                <a:cs typeface="Calibri" panose="020F0502020204030204" pitchFamily="34" charset="0"/>
              </a:rPr>
              <a:t>écosystèmes </a:t>
            </a:r>
            <a:r>
              <a:rPr lang="sv-SE" sz="1600" b="0" i="0" u="none" strike="noStrike" dirty="0">
                <a:effectLst/>
                <a:latin typeface="Calibri" panose="020F0502020204030204" pitchFamily="34" charset="0"/>
                <a:cs typeface="Calibri" panose="020F0502020204030204" pitchFamily="34" charset="0"/>
              </a:rPr>
              <a:t>afin de comprendre </a:t>
            </a:r>
            <a:r>
              <a:rPr lang="sv-SE" sz="1600" b="0" i="0" u="none" strike="noStrike" dirty="0" err="1">
                <a:effectLst/>
                <a:latin typeface="Calibri" panose="020F0502020204030204" pitchFamily="34" charset="0"/>
                <a:cs typeface="Calibri" panose="020F0502020204030204" pitchFamily="34" charset="0"/>
              </a:rPr>
              <a:t>leur comportement</a:t>
            </a:r>
            <a:r>
              <a:rPr lang="sv-SE" sz="1600" b="0" i="0" u="none" strike="noStrike" dirty="0">
                <a:effectLst/>
                <a:latin typeface="Calibri" panose="020F0502020204030204" pitchFamily="34" charset="0"/>
                <a:cs typeface="Calibri" panose="020F0502020204030204" pitchFamily="34" charset="0"/>
              </a:rPr>
              <a:t>, leur répartition et leurs </a:t>
            </a:r>
            <a:r>
              <a:rPr lang="sv-SE" sz="1600" b="0" i="0" u="none" strike="noStrike" dirty="0" err="1">
                <a:effectLst/>
                <a:latin typeface="Calibri" panose="020F0502020204030204" pitchFamily="34" charset="0"/>
                <a:cs typeface="Calibri" panose="020F0502020204030204" pitchFamily="34" charset="0"/>
              </a:rPr>
              <a:t>interactions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Ils peuvent travailler </a:t>
            </a:r>
            <a:r>
              <a:rPr lang="sv-SE" sz="1600" b="0" i="0" u="none" strike="noStrike" dirty="0">
                <a:effectLst/>
                <a:latin typeface="Calibri" panose="020F0502020204030204" pitchFamily="34" charset="0"/>
                <a:cs typeface="Calibri" panose="020F0502020204030204" pitchFamily="34" charset="0"/>
              </a:rPr>
              <a:t>dans des </a:t>
            </a:r>
            <a:r>
              <a:rPr lang="sv-SE" sz="1600" b="0" i="0" u="none" strike="noStrike" dirty="0" err="1">
                <a:effectLst/>
                <a:latin typeface="Calibri" panose="020F0502020204030204" pitchFamily="34" charset="0"/>
                <a:cs typeface="Calibri" panose="020F0502020204030204" pitchFamily="34" charset="0"/>
              </a:rPr>
              <a:t>organisations de conservation</a:t>
            </a:r>
            <a:r>
              <a:rPr lang="sv-SE" sz="1600" b="0" i="0" u="none" strike="noStrike" dirty="0">
                <a:effectLst/>
                <a:latin typeface="Calibri" panose="020F0502020204030204" pitchFamily="34" charset="0"/>
                <a:cs typeface="Calibri" panose="020F0502020204030204" pitchFamily="34" charset="0"/>
              </a:rPr>
              <a:t>, des instituts de recherche ou des parcs nationaux pour </a:t>
            </a:r>
            <a:r>
              <a:rPr lang="sv-SE" sz="1600" b="0" i="0" u="none" strike="noStrike" dirty="0" err="1">
                <a:effectLst/>
                <a:latin typeface="Calibri" panose="020F0502020204030204" pitchFamily="34" charset="0"/>
                <a:cs typeface="Calibri" panose="020F0502020204030204" pitchFamily="34" charset="0"/>
              </a:rPr>
              <a:t>évaluer l</a:t>
            </a:r>
            <a:r>
              <a:rPr lang="sv-SE" sz="1600" b="0" i="0" u="none" strike="noStrike" dirty="0">
                <a:effectLst/>
                <a:latin typeface="Calibri" panose="020F0502020204030204" pitchFamily="34" charset="0"/>
                <a:cs typeface="Calibri" panose="020F0502020204030204" pitchFamily="34" charset="0"/>
              </a:rPr>
              <a:t>'</a:t>
            </a:r>
            <a:r>
              <a:rPr lang="sv-SE" sz="1600" b="0" i="0" u="none" strike="noStrike" dirty="0" err="1">
                <a:effectLst/>
                <a:latin typeface="Calibri" panose="020F0502020204030204" pitchFamily="34" charset="0"/>
                <a:cs typeface="Calibri" panose="020F0502020204030204" pitchFamily="34" charset="0"/>
              </a:rPr>
              <a:t>impact de l'écotourisme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développer des stratégies de conservation</a:t>
            </a:r>
            <a:r>
              <a:rPr lang="sv-SE" sz="1600" b="0" i="0" u="none" strike="noStrike" dirty="0">
                <a:effectLst/>
                <a:latin typeface="Calibri" panose="020F0502020204030204" pitchFamily="34" charset="0"/>
                <a:cs typeface="Calibri" panose="020F0502020204030204" pitchFamily="34" charset="0"/>
              </a:rPr>
              <a:t>.</a:t>
            </a:r>
          </a:p>
          <a:p>
            <a:pPr algn="l" rtl="0" fontAlgn="base"/>
            <a:endParaRPr lang="sv-SE" sz="1600" b="0" i="0" u="none" strike="noStrike" dirty="0">
              <a:effectLst/>
              <a:latin typeface="Calibri" panose="020F0502020204030204" pitchFamily="34" charset="0"/>
              <a:cs typeface="Calibri" panose="020F0502020204030204" pitchFamily="34" charset="0"/>
            </a:endParaRPr>
          </a:p>
          <a:p>
            <a:r>
              <a:rPr lang="sv-SE" sz="1600" b="1" i="0" u="none" strike="noStrike" dirty="0" err="1">
                <a:effectLst/>
                <a:latin typeface="Calibri" panose="020F0502020204030204" pitchFamily="34" charset="0"/>
                <a:cs typeface="Calibri" panose="020F0502020204030204" pitchFamily="34" charset="0"/>
              </a:rPr>
              <a:t>Éducateur environnemental </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Les éducateurs </a:t>
            </a:r>
            <a:r>
              <a:rPr lang="sv-SE" sz="1600" b="0" i="0" u="none" strike="noStrike" dirty="0">
                <a:effectLst/>
                <a:latin typeface="Calibri" panose="020F0502020204030204" pitchFamily="34" charset="0"/>
                <a:cs typeface="Calibri" panose="020F0502020204030204" pitchFamily="34" charset="0"/>
              </a:rPr>
              <a:t>conçoivent et </a:t>
            </a:r>
            <a:r>
              <a:rPr lang="sv-SE" sz="1600" b="0" i="0" u="none" strike="noStrike" dirty="0" err="1">
                <a:effectLst/>
                <a:latin typeface="Calibri" panose="020F0502020204030204" pitchFamily="34" charset="0"/>
                <a:cs typeface="Calibri" panose="020F0502020204030204" pitchFamily="34" charset="0"/>
              </a:rPr>
              <a:t>mettent en œuvre des </a:t>
            </a:r>
            <a:r>
              <a:rPr lang="sv-SE" sz="1600" b="0" i="0" u="none" strike="noStrike" dirty="0">
                <a:effectLst/>
                <a:latin typeface="Calibri" panose="020F0502020204030204" pitchFamily="34" charset="0"/>
                <a:cs typeface="Calibri" panose="020F0502020204030204" pitchFamily="34" charset="0"/>
              </a:rPr>
              <a:t>programmes de </a:t>
            </a:r>
            <a:r>
              <a:rPr lang="sv-SE" sz="1600" b="0" i="0" u="none" strike="noStrike" dirty="0" err="1">
                <a:effectLst/>
                <a:latin typeface="Calibri" panose="020F0502020204030204" pitchFamily="34" charset="0"/>
                <a:cs typeface="Calibri" panose="020F0502020204030204" pitchFamily="34" charset="0"/>
              </a:rPr>
              <a:t>sensibilisation aux questions environnementales</a:t>
            </a:r>
            <a:r>
              <a:rPr lang="sv-SE" sz="1600" b="0" i="0" u="none" strike="noStrike" dirty="0">
                <a:effectLst/>
                <a:latin typeface="Calibri" panose="020F0502020204030204" pitchFamily="34" charset="0"/>
                <a:cs typeface="Calibri" panose="020F0502020204030204" pitchFamily="34" charset="0"/>
              </a:rPr>
              <a:t>, aux </a:t>
            </a:r>
            <a:r>
              <a:rPr lang="sv-SE" sz="1600" b="0" i="0" u="none" strike="noStrike" dirty="0" err="1">
                <a:effectLst/>
                <a:latin typeface="Calibri" panose="020F0502020204030204" pitchFamily="34" charset="0"/>
                <a:cs typeface="Calibri" panose="020F0502020204030204" pitchFamily="34" charset="0"/>
              </a:rPr>
              <a:t>pratiques de conservation </a:t>
            </a:r>
            <a:r>
              <a:rPr lang="sv-SE" sz="1600" b="0" i="0" u="none" strike="noStrike" dirty="0">
                <a:effectLst/>
                <a:latin typeface="Calibri" panose="020F0502020204030204" pitchFamily="34" charset="0"/>
                <a:cs typeface="Calibri" panose="020F0502020204030204" pitchFamily="34" charset="0"/>
              </a:rPr>
              <a:t>et aux </a:t>
            </a:r>
            <a:r>
              <a:rPr lang="sv-SE" sz="1600" b="0" i="0" u="none" strike="noStrike" dirty="0" err="1">
                <a:effectLst/>
                <a:latin typeface="Calibri" panose="020F0502020204030204" pitchFamily="34" charset="0"/>
                <a:cs typeface="Calibri" panose="020F0502020204030204" pitchFamily="34" charset="0"/>
              </a:rPr>
              <a:t>modes de vie durables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Ils peuvent travailler </a:t>
            </a:r>
            <a:r>
              <a:rPr lang="sv-SE" sz="1600" b="0" i="0" u="none" strike="noStrike" dirty="0">
                <a:effectLst/>
                <a:latin typeface="Calibri" panose="020F0502020204030204" pitchFamily="34" charset="0"/>
                <a:cs typeface="Calibri" panose="020F0502020204030204" pitchFamily="34" charset="0"/>
              </a:rPr>
              <a:t>dans des </a:t>
            </a:r>
            <a:r>
              <a:rPr lang="sv-SE" sz="1600" b="0" i="0" u="none" strike="noStrike" dirty="0" err="1">
                <a:effectLst/>
                <a:latin typeface="Calibri" panose="020F0502020204030204" pitchFamily="34" charset="0"/>
                <a:cs typeface="Calibri" panose="020F0502020204030204" pitchFamily="34" charset="0"/>
              </a:rPr>
              <a:t>éco-lodges</a:t>
            </a:r>
            <a:r>
              <a:rPr lang="sv-SE" sz="1600" b="0" i="0" u="none" strike="noStrike" dirty="0">
                <a:effectLst/>
                <a:latin typeface="Calibri" panose="020F0502020204030204" pitchFamily="34" charset="0"/>
                <a:cs typeface="Calibri" panose="020F0502020204030204" pitchFamily="34" charset="0"/>
              </a:rPr>
              <a:t>, des </a:t>
            </a:r>
            <a:r>
              <a:rPr lang="sv-SE" sz="1600" b="0" i="0" u="none" strike="noStrike" dirty="0" err="1">
                <a:effectLst/>
                <a:latin typeface="Calibri" panose="020F0502020204030204" pitchFamily="34" charset="0"/>
                <a:cs typeface="Calibri" panose="020F0502020204030204" pitchFamily="34" charset="0"/>
              </a:rPr>
              <a:t>réserves naturelles </a:t>
            </a:r>
            <a:r>
              <a:rPr lang="sv-SE" sz="1600" b="0" i="0" u="none" strike="noStrike" dirty="0">
                <a:effectLst/>
                <a:latin typeface="Calibri" panose="020F0502020204030204" pitchFamily="34" charset="0"/>
                <a:cs typeface="Calibri" panose="020F0502020204030204" pitchFamily="34" charset="0"/>
              </a:rPr>
              <a:t>ou des établissements d'</a:t>
            </a:r>
            <a:r>
              <a:rPr lang="sv-SE" sz="1600" b="0" i="0" u="none" strike="noStrike" dirty="0" err="1">
                <a:effectLst/>
                <a:latin typeface="Calibri" panose="020F0502020204030204" pitchFamily="34" charset="0"/>
                <a:cs typeface="Calibri" panose="020F0502020204030204" pitchFamily="34" charset="0"/>
              </a:rPr>
              <a:t>enseignement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proposer des </a:t>
            </a:r>
            <a:r>
              <a:rPr lang="sv-SE" sz="1600" b="0" i="0" u="none" strike="noStrike" dirty="0">
                <a:effectLst/>
                <a:latin typeface="Calibri" panose="020F0502020204030204" pitchFamily="34" charset="0"/>
                <a:cs typeface="Calibri" panose="020F0502020204030204" pitchFamily="34" charset="0"/>
              </a:rPr>
              <a:t>visites d'</a:t>
            </a:r>
            <a:r>
              <a:rPr lang="sv-SE" sz="1600" b="0" i="0" u="none" strike="noStrike" dirty="0" err="1">
                <a:effectLst/>
                <a:latin typeface="Calibri" panose="020F0502020204030204" pitchFamily="34" charset="0"/>
                <a:cs typeface="Calibri" panose="020F0502020204030204" pitchFamily="34" charset="0"/>
              </a:rPr>
              <a:t>interprétation</a:t>
            </a:r>
            <a:r>
              <a:rPr lang="sv-SE" sz="1600" b="0" i="0" u="none" strike="noStrike" dirty="0">
                <a:effectLst/>
                <a:latin typeface="Calibri" panose="020F0502020204030204" pitchFamily="34" charset="0"/>
                <a:cs typeface="Calibri" panose="020F0502020204030204" pitchFamily="34" charset="0"/>
              </a:rPr>
              <a:t>, des ateliers et des présentations.</a:t>
            </a: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E9EA364F-1670-AFFE-B6B6-A265D9FE5923}"/>
              </a:ext>
            </a:extLst>
          </p:cNvPr>
          <p:cNvSpPr>
            <a:spLocks noGrp="1"/>
          </p:cNvSpPr>
          <p:nvPr>
            <p:ph type="body" sz="quarter" idx="46"/>
          </p:nvPr>
        </p:nvSpPr>
        <p:spPr/>
        <p:txBody>
          <a:bodyPr>
            <a:normAutofit/>
          </a:bodyPr>
          <a:lstStyle/>
          <a:p>
            <a:r>
              <a:rPr lang="en-GB" dirty="0"/>
              <a:t>Opportunités de carrière</a:t>
            </a:r>
          </a:p>
        </p:txBody>
      </p:sp>
      <p:sp>
        <p:nvSpPr>
          <p:cNvPr id="8" name="Text Placeholder 3">
            <a:extLst>
              <a:ext uri="{FF2B5EF4-FFF2-40B4-BE49-F238E27FC236}">
                <a16:creationId xmlns:a16="http://schemas.microsoft.com/office/drawing/2014/main" id="{D806344E-9153-9ED3-B994-37F0BFAB250D}"/>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3129487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266345-D547-B75E-BBF9-8BF4528A72F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F0FA03-0723-9618-13C8-C8D3923208E0}"/>
              </a:ext>
            </a:extLst>
          </p:cNvPr>
          <p:cNvSpPr>
            <a:spLocks noGrp="1"/>
          </p:cNvSpPr>
          <p:nvPr>
            <p:ph type="sldNum" sz="quarter" idx="4"/>
          </p:nvPr>
        </p:nvSpPr>
        <p:spPr/>
        <p:txBody>
          <a:bodyPr/>
          <a:lstStyle/>
          <a:p>
            <a:fld id="{CB2079F2-58AF-ED44-82D7-E04B2F6FD686}" type="slidenum">
              <a:rPr lang="en-US" smtClean="0"/>
              <a:t>28</a:t>
            </a:fld>
            <a:endParaRPr lang="en-US" dirty="0"/>
          </a:p>
        </p:txBody>
      </p:sp>
      <p:sp>
        <p:nvSpPr>
          <p:cNvPr id="5" name="Text Placeholder 4">
            <a:extLst>
              <a:ext uri="{FF2B5EF4-FFF2-40B4-BE49-F238E27FC236}">
                <a16:creationId xmlns:a16="http://schemas.microsoft.com/office/drawing/2014/main" id="{30E279AC-62CC-7E3C-64C0-BC426D737C89}"/>
              </a:ext>
            </a:extLst>
          </p:cNvPr>
          <p:cNvSpPr>
            <a:spLocks noGrp="1"/>
          </p:cNvSpPr>
          <p:nvPr>
            <p:ph type="body" sz="quarter" idx="32"/>
          </p:nvPr>
        </p:nvSpPr>
        <p:spPr/>
        <p:txBody>
          <a:bodyPr numCol="1"/>
          <a:lstStyle/>
          <a:p>
            <a:pPr algn="l" rtl="0" fontAlgn="base"/>
            <a:r>
              <a:rPr lang="sv-SE" sz="1600" b="1" i="0" u="none" strike="noStrike" dirty="0">
                <a:effectLst/>
                <a:latin typeface="Calibri" panose="020F0502020204030204" pitchFamily="34" charset="0"/>
                <a:cs typeface="Calibri" panose="020F0502020204030204" pitchFamily="34" charset="0"/>
              </a:rPr>
              <a:t>Spécialiste du </a:t>
            </a:r>
            <a:r>
              <a:rPr lang="sv-SE" sz="1600" b="1" i="0" u="none" strike="noStrike" dirty="0" err="1">
                <a:effectLst/>
                <a:latin typeface="Calibri" panose="020F0502020204030204" pitchFamily="34" charset="0"/>
                <a:cs typeface="Calibri" panose="020F0502020204030204" pitchFamily="34" charset="0"/>
              </a:rPr>
              <a:t>développement </a:t>
            </a:r>
            <a:r>
              <a:rPr lang="sv-SE" sz="1600" b="1" i="0" u="none" strike="noStrike" dirty="0">
                <a:effectLst/>
                <a:latin typeface="Calibri" panose="020F0502020204030204" pitchFamily="34" charset="0"/>
                <a:cs typeface="Calibri" panose="020F0502020204030204" pitchFamily="34" charset="0"/>
              </a:rPr>
              <a:t>communautaire </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Ces professionnels travaillent avec les communautés locales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développer des initiatives de tourisme durable qui </a:t>
            </a:r>
            <a:r>
              <a:rPr lang="sv-SE" sz="1600" b="0" i="0" u="none" strike="noStrike" dirty="0">
                <a:effectLst/>
                <a:latin typeface="Calibri" panose="020F0502020204030204" pitchFamily="34" charset="0"/>
                <a:cs typeface="Calibri" panose="020F0502020204030204" pitchFamily="34" charset="0"/>
              </a:rPr>
              <a:t>profitent à la </a:t>
            </a:r>
            <a:r>
              <a:rPr lang="sv-SE" sz="1600" b="0" i="0" u="none" strike="noStrike" dirty="0" err="1">
                <a:effectLst/>
                <a:latin typeface="Calibri" panose="020F0502020204030204" pitchFamily="34" charset="0"/>
                <a:cs typeface="Calibri" panose="020F0502020204030204" pitchFamily="34" charset="0"/>
              </a:rPr>
              <a:t>fois </a:t>
            </a:r>
            <a:r>
              <a:rPr lang="sv-SE" sz="1600" b="0" i="0" u="none" strike="noStrike" dirty="0">
                <a:effectLst/>
                <a:latin typeface="Calibri" panose="020F0502020204030204" pitchFamily="34" charset="0"/>
                <a:cs typeface="Calibri" panose="020F0502020204030204" pitchFamily="34" charset="0"/>
              </a:rPr>
              <a:t>aux résidents et aux </a:t>
            </a:r>
            <a:r>
              <a:rPr lang="sv-SE" sz="1600" b="0" i="0" u="none" strike="noStrike" dirty="0" err="1">
                <a:effectLst/>
                <a:latin typeface="Calibri" panose="020F0502020204030204" pitchFamily="34" charset="0"/>
                <a:cs typeface="Calibri" panose="020F0502020204030204" pitchFamily="34" charset="0"/>
              </a:rPr>
              <a:t>visiteurs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Ils facilitent l'implication des communautés </a:t>
            </a:r>
            <a:r>
              <a:rPr lang="sv-SE" sz="1600" b="0" i="0" u="none" strike="noStrike" dirty="0">
                <a:effectLst/>
                <a:latin typeface="Calibri" panose="020F0502020204030204" pitchFamily="34" charset="0"/>
                <a:cs typeface="Calibri" panose="020F0502020204030204" pitchFamily="34" charset="0"/>
              </a:rPr>
              <a:t>dans les </a:t>
            </a:r>
            <a:r>
              <a:rPr lang="sv-SE" sz="1600" b="0" i="0" u="none" strike="noStrike" dirty="0" err="1">
                <a:effectLst/>
                <a:latin typeface="Calibri" panose="020F0502020204030204" pitchFamily="34" charset="0"/>
                <a:cs typeface="Calibri" panose="020F0502020204030204" pitchFamily="34" charset="0"/>
              </a:rPr>
              <a:t>projets d'écotourisme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encouragent la préservation du patrimoine culturel </a:t>
            </a:r>
            <a:r>
              <a:rPr lang="sv-SE" sz="1600" b="0" i="0" u="none" strike="noStrike" dirty="0">
                <a:effectLst/>
                <a:latin typeface="Calibri" panose="020F0502020204030204" pitchFamily="34" charset="0"/>
                <a:cs typeface="Calibri" panose="020F0502020204030204" pitchFamily="34" charset="0"/>
              </a:rPr>
              <a:t>et soutiennent les </a:t>
            </a:r>
            <a:r>
              <a:rPr lang="sv-SE" sz="1600" b="0" i="0" u="none" strike="noStrike" dirty="0" err="1">
                <a:effectLst/>
                <a:latin typeface="Calibri" panose="020F0502020204030204" pitchFamily="34" charset="0"/>
                <a:cs typeface="Calibri" panose="020F0502020204030204" pitchFamily="34" charset="0"/>
              </a:rPr>
              <a:t>opportunités économiques </a:t>
            </a:r>
            <a:r>
              <a:rPr lang="sv-SE" sz="1600" b="0" i="0" u="none" strike="noStrike" dirty="0">
                <a:effectLst/>
                <a:latin typeface="Calibri" panose="020F0502020204030204" pitchFamily="34" charset="0"/>
                <a:cs typeface="Calibri" panose="020F0502020204030204" pitchFamily="34" charset="0"/>
              </a:rPr>
              <a:t>pour les </a:t>
            </a:r>
            <a:r>
              <a:rPr lang="sv-SE" sz="1600" b="0" i="0" u="none" strike="noStrike" dirty="0" err="1">
                <a:effectLst/>
                <a:latin typeface="Calibri" panose="020F0502020204030204" pitchFamily="34" charset="0"/>
                <a:cs typeface="Calibri" panose="020F0502020204030204" pitchFamily="34" charset="0"/>
              </a:rPr>
              <a:t>entreprises locales.</a:t>
            </a:r>
          </a:p>
          <a:p>
            <a:pPr algn="l" rtl="0" fontAlgn="base"/>
            <a:endParaRPr lang="sv-SE" sz="1600" b="0" i="0" u="none" strike="noStrike" dirty="0">
              <a:effectLst/>
              <a:latin typeface="Calibri" panose="020F0502020204030204" pitchFamily="34" charset="0"/>
              <a:cs typeface="Calibri" panose="020F0502020204030204" pitchFamily="34" charset="0"/>
            </a:endParaRPr>
          </a:p>
          <a:p>
            <a:pPr algn="l" rtl="0" fontAlgn="base"/>
            <a:r>
              <a:rPr lang="sv-SE" sz="1600" b="1" i="0" u="none" strike="noStrike" dirty="0" err="1">
                <a:effectLst/>
                <a:latin typeface="Calibri" panose="020F0502020204030204" pitchFamily="34" charset="0"/>
                <a:cs typeface="Calibri" panose="020F0502020204030204" pitchFamily="34" charset="0"/>
              </a:rPr>
              <a:t>Planificateur </a:t>
            </a:r>
            <a:r>
              <a:rPr lang="sv-SE" sz="1600" b="1" i="0" u="none" strike="noStrike" dirty="0">
                <a:effectLst/>
                <a:latin typeface="Calibri" panose="020F0502020204030204" pitchFamily="34" charset="0"/>
                <a:cs typeface="Calibri" panose="020F0502020204030204" pitchFamily="34" charset="0"/>
              </a:rPr>
              <a:t>ou gestionnaire du </a:t>
            </a:r>
            <a:r>
              <a:rPr lang="sv-SE" sz="1600" b="1" i="0" u="none" strike="noStrike" dirty="0" err="1">
                <a:effectLst/>
                <a:latin typeface="Calibri" panose="020F0502020204030204" pitchFamily="34" charset="0"/>
                <a:cs typeface="Calibri" panose="020F0502020204030204" pitchFamily="34" charset="0"/>
              </a:rPr>
              <a:t>tourisme </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Les planificateurs </a:t>
            </a:r>
            <a:r>
              <a:rPr lang="sv-SE" sz="1600" b="0" i="0" u="none" strike="noStrike" dirty="0">
                <a:effectLst/>
                <a:latin typeface="Calibri" panose="020F0502020204030204" pitchFamily="34" charset="0"/>
                <a:cs typeface="Calibri" panose="020F0502020204030204" pitchFamily="34" charset="0"/>
              </a:rPr>
              <a:t>et les gestionnaires </a:t>
            </a:r>
            <a:r>
              <a:rPr lang="sv-SE" sz="1600" b="0" i="0" u="none" strike="noStrike" dirty="0" err="1">
                <a:effectLst/>
                <a:latin typeface="Calibri" panose="020F0502020204030204" pitchFamily="34" charset="0"/>
                <a:cs typeface="Calibri" panose="020F0502020204030204" pitchFamily="34" charset="0"/>
              </a:rPr>
              <a:t>développent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supervisent les </a:t>
            </a:r>
            <a:r>
              <a:rPr lang="sv-SE" sz="1600" b="0" i="0" u="none" strike="noStrike" dirty="0">
                <a:effectLst/>
                <a:latin typeface="Calibri" panose="020F0502020204030204" pitchFamily="34" charset="0"/>
                <a:cs typeface="Calibri" panose="020F0502020204030204" pitchFamily="34" charset="0"/>
              </a:rPr>
              <a:t>destinations </a:t>
            </a:r>
            <a:r>
              <a:rPr lang="sv-SE" sz="1600" b="0" i="0" u="none" strike="noStrike" dirty="0" err="1">
                <a:effectLst/>
                <a:latin typeface="Calibri" panose="020F0502020204030204" pitchFamily="34" charset="0"/>
                <a:cs typeface="Calibri" panose="020F0502020204030204" pitchFamily="34" charset="0"/>
              </a:rPr>
              <a:t>écotouristiques</a:t>
            </a:r>
            <a:r>
              <a:rPr lang="sv-SE" sz="1600" b="0" i="0" u="none" strike="noStrike" dirty="0">
                <a:effectLst/>
                <a:latin typeface="Calibri" panose="020F0502020204030204" pitchFamily="34" charset="0"/>
                <a:cs typeface="Calibri" panose="020F0502020204030204" pitchFamily="34" charset="0"/>
              </a:rPr>
              <a:t>, en </a:t>
            </a:r>
            <a:r>
              <a:rPr lang="sv-SE" sz="1600" b="0" i="0" u="none" strike="noStrike" dirty="0" err="1">
                <a:effectLst/>
                <a:latin typeface="Calibri" panose="020F0502020204030204" pitchFamily="34" charset="0"/>
                <a:cs typeface="Calibri" panose="020F0502020204030204" pitchFamily="34" charset="0"/>
              </a:rPr>
              <a:t>veillant à ce qu'elles respectent </a:t>
            </a:r>
            <a:r>
              <a:rPr lang="sv-SE" sz="1600" b="0" i="0" u="none" strike="noStrike" dirty="0">
                <a:effectLst/>
                <a:latin typeface="Calibri" panose="020F0502020204030204" pitchFamily="34" charset="0"/>
                <a:cs typeface="Calibri" panose="020F0502020204030204" pitchFamily="34" charset="0"/>
              </a:rPr>
              <a:t>les </a:t>
            </a:r>
            <a:r>
              <a:rPr lang="sv-SE" sz="1600" b="0" i="0" u="none" strike="noStrike" dirty="0" err="1">
                <a:effectLst/>
                <a:latin typeface="Calibri" panose="020F0502020204030204" pitchFamily="34" charset="0"/>
                <a:cs typeface="Calibri" panose="020F0502020204030204" pitchFamily="34" charset="0"/>
              </a:rPr>
              <a:t>principes de durabilité tout en </a:t>
            </a:r>
            <a:r>
              <a:rPr lang="sv-SE" sz="1600" b="0" i="0" u="none" strike="noStrike" dirty="0">
                <a:effectLst/>
                <a:latin typeface="Calibri" panose="020F0502020204030204" pitchFamily="34" charset="0"/>
                <a:cs typeface="Calibri" panose="020F0502020204030204" pitchFamily="34" charset="0"/>
              </a:rPr>
              <a:t>répondant aux </a:t>
            </a:r>
            <a:r>
              <a:rPr lang="sv-SE" sz="1600" b="0" i="0" u="none" strike="noStrike" dirty="0" err="1">
                <a:effectLst/>
                <a:latin typeface="Calibri" panose="020F0502020204030204" pitchFamily="34" charset="0"/>
                <a:cs typeface="Calibri" panose="020F0502020204030204" pitchFamily="34" charset="0"/>
              </a:rPr>
              <a:t>attentes des visiteurs</a:t>
            </a:r>
            <a:r>
              <a:rPr lang="sv-SE" sz="1600" b="0" i="0" u="none" strike="noStrike" dirty="0">
                <a:effectLst/>
                <a:latin typeface="Calibri" panose="020F0502020204030204" pitchFamily="34" charset="0"/>
                <a:cs typeface="Calibri" panose="020F0502020204030204" pitchFamily="34" charset="0"/>
              </a:rPr>
              <a:t>. Ils </a:t>
            </a:r>
            <a:r>
              <a:rPr lang="sv-SE" sz="1600" b="0" i="0" u="none" strike="noStrike" dirty="0" err="1">
                <a:effectLst/>
                <a:latin typeface="Calibri" panose="020F0502020204030204" pitchFamily="34" charset="0"/>
                <a:cs typeface="Calibri" panose="020F0502020204030204" pitchFamily="34" charset="0"/>
              </a:rPr>
              <a:t>peuvent travailler </a:t>
            </a:r>
            <a:r>
              <a:rPr lang="sv-SE" sz="1600" b="0" i="0" u="none" strike="noStrike" dirty="0">
                <a:effectLst/>
                <a:latin typeface="Calibri" panose="020F0502020204030204" pitchFamily="34" charset="0"/>
                <a:cs typeface="Calibri" panose="020F0502020204030204" pitchFamily="34" charset="0"/>
              </a:rPr>
              <a:t>pour des </a:t>
            </a:r>
            <a:r>
              <a:rPr lang="sv-SE" sz="1600" b="0" i="0" u="none" strike="noStrike" dirty="0" err="1">
                <a:effectLst/>
                <a:latin typeface="Calibri" panose="020F0502020204030204" pitchFamily="34" charset="0"/>
                <a:cs typeface="Calibri" panose="020F0502020204030204" pitchFamily="34" charset="0"/>
              </a:rPr>
              <a:t>agences gouvernementales</a:t>
            </a:r>
            <a:r>
              <a:rPr lang="sv-SE" sz="1600" b="0" i="0" u="none" strike="noStrike" dirty="0">
                <a:effectLst/>
                <a:latin typeface="Calibri" panose="020F0502020204030204" pitchFamily="34" charset="0"/>
                <a:cs typeface="Calibri" panose="020F0502020204030204" pitchFamily="34" charset="0"/>
              </a:rPr>
              <a:t>, des voyagistes ou des </a:t>
            </a:r>
            <a:r>
              <a:rPr lang="sv-SE" sz="1600" b="0" i="0" u="none" strike="noStrike" dirty="0" err="1">
                <a:effectLst/>
                <a:latin typeface="Calibri" panose="020F0502020204030204" pitchFamily="34" charset="0"/>
                <a:cs typeface="Calibri" panose="020F0502020204030204" pitchFamily="34" charset="0"/>
              </a:rPr>
              <a:t>entreprises d'hôtellerie</a:t>
            </a:r>
            <a:r>
              <a:rPr lang="sv-SE" sz="1600" b="0" i="0" u="none" strike="noStrike" dirty="0">
                <a:effectLst/>
                <a:latin typeface="Calibri" panose="020F0502020204030204" pitchFamily="34" charset="0"/>
                <a:cs typeface="Calibri" panose="020F0502020204030204" pitchFamily="34" charset="0"/>
              </a:rPr>
              <a:t>, concevoir des </a:t>
            </a:r>
            <a:r>
              <a:rPr lang="sv-SE" sz="1600" b="0" i="0" u="none" strike="noStrike" dirty="0" err="1">
                <a:effectLst/>
                <a:latin typeface="Calibri" panose="020F0502020204030204" pitchFamily="34" charset="0"/>
                <a:cs typeface="Calibri" panose="020F0502020204030204" pitchFamily="34" charset="0"/>
              </a:rPr>
              <a:t>itinéraires écotouristiques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gérer des installations </a:t>
            </a:r>
            <a:r>
              <a:rPr lang="sv-SE" sz="1600" b="0" i="0" u="none" strike="noStrike" dirty="0">
                <a:effectLst/>
                <a:latin typeface="Calibri" panose="020F0502020204030204" pitchFamily="34" charset="0"/>
                <a:cs typeface="Calibri" panose="020F0502020204030204" pitchFamily="34" charset="0"/>
              </a:rPr>
              <a:t>et commercialiser des destinations.</a:t>
            </a:r>
          </a:p>
          <a:p>
            <a:pPr algn="l" rtl="0" fontAlgn="base">
              <a:buFont typeface="Arial" panose="020B0604020202020204" pitchFamily="34" charset="0"/>
              <a:buChar char="•"/>
            </a:pPr>
            <a:endParaRPr lang="sv-SE" sz="1600" b="0" i="0" u="none" strike="noStrike" dirty="0">
              <a:effectLst/>
              <a:latin typeface="Calibri" panose="020F0502020204030204" pitchFamily="34" charset="0"/>
              <a:cs typeface="Calibri" panose="020F0502020204030204" pitchFamily="34" charset="0"/>
            </a:endParaRPr>
          </a:p>
          <a:p>
            <a:pPr algn="l" rtl="0" fontAlgn="base"/>
            <a:r>
              <a:rPr lang="sv-SE" sz="1600" b="1" i="0" u="none" strike="noStrike" dirty="0">
                <a:effectLst/>
                <a:latin typeface="Calibri" panose="020F0502020204030204" pitchFamily="34" charset="0"/>
                <a:cs typeface="Calibri" panose="020F0502020204030204" pitchFamily="34" charset="0"/>
              </a:rPr>
              <a:t>Agent de </a:t>
            </a:r>
            <a:r>
              <a:rPr lang="sv-SE" sz="1600" b="1" i="0" u="none" strike="noStrike" dirty="0" err="1">
                <a:effectLst/>
                <a:latin typeface="Calibri" panose="020F0502020204030204" pitchFamily="34" charset="0"/>
                <a:cs typeface="Calibri" panose="020F0502020204030204" pitchFamily="34" charset="0"/>
              </a:rPr>
              <a:t>conservation </a:t>
            </a:r>
            <a:r>
              <a:rPr lang="sv-SE" sz="1600" b="0" i="0" u="none" strike="noStrike" dirty="0">
                <a:effectLst/>
                <a:latin typeface="Calibri" panose="020F0502020204030204" pitchFamily="34" charset="0"/>
                <a:cs typeface="Calibri" panose="020F0502020204030204" pitchFamily="34" charset="0"/>
              </a:rPr>
              <a:t>: Les agents de </a:t>
            </a:r>
            <a:r>
              <a:rPr lang="sv-SE" sz="1600" b="0" i="0" u="none" strike="noStrike" dirty="0" err="1">
                <a:effectLst/>
                <a:latin typeface="Calibri" panose="020F0502020204030204" pitchFamily="34" charset="0"/>
                <a:cs typeface="Calibri" panose="020F0502020204030204" pitchFamily="34" charset="0"/>
              </a:rPr>
              <a:t>conservation font respecter les réglementations </a:t>
            </a:r>
            <a:r>
              <a:rPr lang="sv-SE" sz="1600" b="0" i="0" u="none" strike="noStrike" dirty="0">
                <a:effectLst/>
                <a:latin typeface="Calibri" panose="020F0502020204030204" pitchFamily="34" charset="0"/>
                <a:cs typeface="Calibri" panose="020F0502020204030204" pitchFamily="34" charset="0"/>
              </a:rPr>
              <a:t>et les </a:t>
            </a:r>
            <a:r>
              <a:rPr lang="sv-SE" sz="1600" b="0" i="0" u="none" strike="noStrike" dirty="0" err="1">
                <a:effectLst/>
                <a:latin typeface="Calibri" panose="020F0502020204030204" pitchFamily="34" charset="0"/>
                <a:cs typeface="Calibri" panose="020F0502020204030204" pitchFamily="34" charset="0"/>
              </a:rPr>
              <a:t>politiques visant </a:t>
            </a:r>
            <a:r>
              <a:rPr lang="sv-SE" sz="1600" b="0" i="0" u="none" strike="noStrike" dirty="0">
                <a:effectLst/>
                <a:latin typeface="Calibri" panose="020F0502020204030204" pitchFamily="34" charset="0"/>
                <a:cs typeface="Calibri" panose="020F0502020204030204" pitchFamily="34" charset="0"/>
              </a:rPr>
              <a:t>à </a:t>
            </a:r>
            <a:r>
              <a:rPr lang="sv-SE" sz="1600" b="0" i="0" u="none" strike="noStrike" dirty="0" err="1">
                <a:effectLst/>
                <a:latin typeface="Calibri" panose="020F0502020204030204" pitchFamily="34" charset="0"/>
                <a:cs typeface="Calibri" panose="020F0502020204030204" pitchFamily="34" charset="0"/>
              </a:rPr>
              <a:t>protéger les ressources naturelles </a:t>
            </a:r>
            <a:r>
              <a:rPr lang="sv-SE" sz="1600" b="0" i="0" u="none" strike="noStrike" dirty="0">
                <a:effectLst/>
                <a:latin typeface="Calibri" panose="020F0502020204030204" pitchFamily="34" charset="0"/>
                <a:cs typeface="Calibri" panose="020F0502020204030204" pitchFamily="34" charset="0"/>
              </a:rPr>
              <a:t>et la </a:t>
            </a:r>
            <a:r>
              <a:rPr lang="sv-SE" sz="1600" b="0" i="0" u="none" strike="noStrike" dirty="0" err="1">
                <a:effectLst/>
                <a:latin typeface="Calibri" panose="020F0502020204030204" pitchFamily="34" charset="0"/>
                <a:cs typeface="Calibri" panose="020F0502020204030204" pitchFamily="34" charset="0"/>
              </a:rPr>
              <a:t>faune </a:t>
            </a:r>
            <a:r>
              <a:rPr lang="sv-SE" sz="1600" b="0" i="0" u="none" strike="noStrike" dirty="0">
                <a:effectLst/>
                <a:latin typeface="Calibri" panose="020F0502020204030204" pitchFamily="34" charset="0"/>
                <a:cs typeface="Calibri" panose="020F0502020204030204" pitchFamily="34" charset="0"/>
              </a:rPr>
              <a:t>dans les destinations </a:t>
            </a:r>
            <a:r>
              <a:rPr lang="sv-SE" sz="1600" b="0" i="0" u="none" strike="noStrike" dirty="0" err="1">
                <a:effectLst/>
                <a:latin typeface="Calibri" panose="020F0502020204030204" pitchFamily="34" charset="0"/>
                <a:cs typeface="Calibri" panose="020F0502020204030204" pitchFamily="34" charset="0"/>
              </a:rPr>
              <a:t>écotouristiques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Ils </a:t>
            </a:r>
            <a:r>
              <a:rPr lang="sv-SE" sz="1600" b="0" i="0" u="none" strike="noStrike" dirty="0">
                <a:effectLst/>
                <a:latin typeface="Calibri" panose="020F0502020204030204" pitchFamily="34" charset="0"/>
                <a:cs typeface="Calibri" panose="020F0502020204030204" pitchFamily="34" charset="0"/>
              </a:rPr>
              <a:t>surveillent les </a:t>
            </a:r>
            <a:r>
              <a:rPr lang="sv-SE" sz="1600" b="0" i="0" u="none" strike="noStrike" dirty="0" err="1">
                <a:effectLst/>
                <a:latin typeface="Calibri" panose="020F0502020204030204" pitchFamily="34" charset="0"/>
                <a:cs typeface="Calibri" panose="020F0502020204030204" pitchFamily="34" charset="0"/>
              </a:rPr>
              <a:t>activités des visiteurs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mènent </a:t>
            </a:r>
            <a:r>
              <a:rPr lang="sv-SE" sz="1600" b="0" i="0" u="none" strike="noStrike" dirty="0">
                <a:effectLst/>
                <a:latin typeface="Calibri" panose="020F0502020204030204" pitchFamily="34" charset="0"/>
                <a:cs typeface="Calibri" panose="020F0502020204030204" pitchFamily="34" charset="0"/>
              </a:rPr>
              <a:t>des recherches sur les </a:t>
            </a:r>
            <a:r>
              <a:rPr lang="sv-SE" sz="1600" b="0" i="0" u="none" strike="noStrike" dirty="0" err="1">
                <a:effectLst/>
                <a:latin typeface="Calibri" panose="020F0502020204030204" pitchFamily="34" charset="0"/>
                <a:cs typeface="Calibri" panose="020F0502020204030204" pitchFamily="34" charset="0"/>
              </a:rPr>
              <a:t>impacts environnementaux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collaborent avec les parties prenantes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mettre en œuvre des mesures de conservation</a:t>
            </a:r>
            <a:r>
              <a:rPr lang="sv-SE" sz="1600" b="0" i="0" u="none" strike="noStrike" dirty="0">
                <a:effectLst/>
                <a:latin typeface="Calibri" panose="020F0502020204030204" pitchFamily="34" charset="0"/>
                <a:cs typeface="Calibri" panose="020F0502020204030204" pitchFamily="34" charset="0"/>
              </a:rPr>
              <a:t>.</a:t>
            </a:r>
          </a:p>
          <a:p>
            <a:pPr algn="l" rtl="0" fontAlgn="base"/>
            <a:endParaRPr lang="sv-SE" sz="1600" b="0" i="0" u="none" strike="noStrike" dirty="0">
              <a:effectLst/>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2013130D-8C25-B1CA-43A0-67B98EE799DA}"/>
              </a:ext>
            </a:extLst>
          </p:cNvPr>
          <p:cNvSpPr>
            <a:spLocks noGrp="1"/>
          </p:cNvSpPr>
          <p:nvPr>
            <p:ph type="body" sz="quarter" idx="46"/>
          </p:nvPr>
        </p:nvSpPr>
        <p:spPr/>
        <p:txBody>
          <a:bodyPr>
            <a:normAutofit/>
          </a:bodyPr>
          <a:lstStyle/>
          <a:p>
            <a:r>
              <a:rPr lang="en-GB" dirty="0"/>
              <a:t>Opportunités de carrière</a:t>
            </a:r>
          </a:p>
        </p:txBody>
      </p:sp>
      <p:sp>
        <p:nvSpPr>
          <p:cNvPr id="8" name="Text Placeholder 3">
            <a:extLst>
              <a:ext uri="{FF2B5EF4-FFF2-40B4-BE49-F238E27FC236}">
                <a16:creationId xmlns:a16="http://schemas.microsoft.com/office/drawing/2014/main" id="{48F88E6F-C051-D259-628B-54C79F933EA0}"/>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38777619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015BE2-B70D-5ABF-F6D1-D04EFA4321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8C8208F-35A4-7700-110E-C91EC34D7A04}"/>
              </a:ext>
            </a:extLst>
          </p:cNvPr>
          <p:cNvSpPr>
            <a:spLocks noGrp="1"/>
          </p:cNvSpPr>
          <p:nvPr>
            <p:ph type="sldNum" sz="quarter" idx="4"/>
          </p:nvPr>
        </p:nvSpPr>
        <p:spPr/>
        <p:txBody>
          <a:bodyPr/>
          <a:lstStyle/>
          <a:p>
            <a:fld id="{CB2079F2-58AF-ED44-82D7-E04B2F6FD686}" type="slidenum">
              <a:rPr lang="en-US" smtClean="0"/>
              <a:t>29</a:t>
            </a:fld>
            <a:endParaRPr lang="en-US" dirty="0"/>
          </a:p>
        </p:txBody>
      </p:sp>
      <p:sp>
        <p:nvSpPr>
          <p:cNvPr id="5" name="Text Placeholder 4">
            <a:extLst>
              <a:ext uri="{FF2B5EF4-FFF2-40B4-BE49-F238E27FC236}">
                <a16:creationId xmlns:a16="http://schemas.microsoft.com/office/drawing/2014/main" id="{0F9F429D-5CD6-5ECF-5846-036861ACC25A}"/>
              </a:ext>
            </a:extLst>
          </p:cNvPr>
          <p:cNvSpPr>
            <a:spLocks noGrp="1"/>
          </p:cNvSpPr>
          <p:nvPr>
            <p:ph type="body" sz="quarter" idx="32"/>
          </p:nvPr>
        </p:nvSpPr>
        <p:spPr/>
        <p:txBody>
          <a:bodyPr numCol="1"/>
          <a:lstStyle/>
          <a:p>
            <a:pPr algn="l"/>
            <a:r>
              <a:rPr lang="sv-SE" sz="1600" b="1" i="0" u="none" strike="noStrike" dirty="0">
                <a:effectLst/>
                <a:latin typeface="Calibri" panose="020F0502020204030204" pitchFamily="34" charset="0"/>
                <a:cs typeface="Calibri" panose="020F0502020204030204" pitchFamily="34" charset="0"/>
              </a:rPr>
              <a:t>Consultant en </a:t>
            </a:r>
            <a:r>
              <a:rPr lang="sv-SE" sz="1600" b="1" i="0" u="none" strike="noStrike" dirty="0" err="1">
                <a:effectLst/>
                <a:latin typeface="Calibri" panose="020F0502020204030204" pitchFamily="34" charset="0"/>
                <a:cs typeface="Calibri" panose="020F0502020204030204" pitchFamily="34" charset="0"/>
              </a:rPr>
              <a:t>développement durable </a:t>
            </a:r>
            <a:r>
              <a:rPr lang="sv-SE" sz="1600" b="0" i="0" u="none" strike="noStrike" dirty="0">
                <a:effectLst/>
                <a:latin typeface="Calibri" panose="020F0502020204030204" pitchFamily="34" charset="0"/>
                <a:cs typeface="Calibri" panose="020F0502020204030204" pitchFamily="34" charset="0"/>
              </a:rPr>
              <a:t>: les consultants </a:t>
            </a:r>
            <a:r>
              <a:rPr lang="sv-SE" sz="1600" b="0" i="0" u="none" strike="noStrike" dirty="0" err="1">
                <a:effectLst/>
                <a:latin typeface="Calibri" panose="020F0502020204030204" pitchFamily="34" charset="0"/>
                <a:cs typeface="Calibri" panose="020F0502020204030204" pitchFamily="34" charset="0"/>
              </a:rPr>
              <a:t>apportent leur expertise </a:t>
            </a:r>
            <a:r>
              <a:rPr lang="sv-SE" sz="1600" b="0" i="0" u="none" strike="noStrike" dirty="0">
                <a:effectLst/>
                <a:latin typeface="Calibri" panose="020F0502020204030204" pitchFamily="34" charset="0"/>
                <a:cs typeface="Calibri" panose="020F0502020204030204" pitchFamily="34" charset="0"/>
              </a:rPr>
              <a:t>en matière de </a:t>
            </a:r>
            <a:r>
              <a:rPr lang="sv-SE" sz="1600" b="0" i="0" u="none" strike="noStrike" dirty="0" err="1">
                <a:effectLst/>
                <a:latin typeface="Calibri" panose="020F0502020204030204" pitchFamily="34" charset="0"/>
                <a:cs typeface="Calibri" panose="020F0502020204030204" pitchFamily="34" charset="0"/>
              </a:rPr>
              <a:t>pratiques touristiques durables</a:t>
            </a:r>
            <a:r>
              <a:rPr lang="sv-SE" sz="1600" b="0" i="0" u="none" strike="noStrike" dirty="0">
                <a:effectLst/>
                <a:latin typeface="Calibri" panose="020F0502020204030204" pitchFamily="34" charset="0"/>
                <a:cs typeface="Calibri" panose="020F0502020204030204" pitchFamily="34" charset="0"/>
              </a:rPr>
              <a:t>, en </a:t>
            </a:r>
            <a:r>
              <a:rPr lang="sv-SE" sz="1600" b="0" i="0" u="none" strike="noStrike" dirty="0" err="1">
                <a:effectLst/>
                <a:latin typeface="Calibri" panose="020F0502020204030204" pitchFamily="34" charset="0"/>
                <a:cs typeface="Calibri" panose="020F0502020204030204" pitchFamily="34" charset="0"/>
              </a:rPr>
              <a:t>aidant les entreprises </a:t>
            </a:r>
            <a:r>
              <a:rPr lang="sv-SE" sz="1600" b="0" i="0" u="none" strike="noStrike" dirty="0">
                <a:effectLst/>
                <a:latin typeface="Calibri" panose="020F0502020204030204" pitchFamily="34" charset="0"/>
                <a:cs typeface="Calibri" panose="020F0502020204030204" pitchFamily="34" charset="0"/>
              </a:rPr>
              <a:t>et les </a:t>
            </a:r>
            <a:r>
              <a:rPr lang="sv-SE" sz="1600" b="0" i="0" u="none" strike="noStrike" dirty="0" err="1">
                <a:effectLst/>
                <a:latin typeface="Calibri" panose="020F0502020204030204" pitchFamily="34" charset="0"/>
                <a:cs typeface="Calibri" panose="020F0502020204030204" pitchFamily="34" charset="0"/>
              </a:rPr>
              <a:t>organisations à intégrer des considérations environnementales</a:t>
            </a:r>
            <a:r>
              <a:rPr lang="sv-SE" sz="1600" b="0" i="0" u="none" strike="noStrike" dirty="0">
                <a:effectLst/>
                <a:latin typeface="Calibri" panose="020F0502020204030204" pitchFamily="34" charset="0"/>
                <a:cs typeface="Calibri" panose="020F0502020204030204" pitchFamily="34" charset="0"/>
              </a:rPr>
              <a:t>, sociales et </a:t>
            </a:r>
            <a:r>
              <a:rPr lang="sv-SE" sz="1600" b="0" i="0" u="none" strike="noStrike" dirty="0" err="1">
                <a:effectLst/>
                <a:latin typeface="Calibri" panose="020F0502020204030204" pitchFamily="34" charset="0"/>
                <a:cs typeface="Calibri" panose="020F0502020204030204" pitchFamily="34" charset="0"/>
              </a:rPr>
              <a:t>économiques dans leurs </a:t>
            </a:r>
            <a:r>
              <a:rPr lang="sv-SE" sz="1600" b="0" i="0" u="none" strike="noStrike" dirty="0">
                <a:effectLst/>
                <a:latin typeface="Calibri" panose="020F0502020204030204" pitchFamily="34" charset="0"/>
                <a:cs typeface="Calibri" panose="020F0502020204030204" pitchFamily="34" charset="0"/>
              </a:rPr>
              <a:t>activités. </a:t>
            </a:r>
            <a:r>
              <a:rPr lang="sv-SE" sz="1600" b="0" i="0" u="none" strike="noStrike" dirty="0" err="1">
                <a:effectLst/>
                <a:latin typeface="Calibri" panose="020F0502020204030204" pitchFamily="34" charset="0"/>
                <a:cs typeface="Calibri" panose="020F0502020204030204" pitchFamily="34" charset="0"/>
              </a:rPr>
              <a:t>Ils peuvent donner des conseils </a:t>
            </a:r>
            <a:r>
              <a:rPr lang="sv-SE" sz="1600" b="0" i="0" u="none" strike="noStrike" dirty="0">
                <a:effectLst/>
                <a:latin typeface="Calibri" panose="020F0502020204030204" pitchFamily="34" charset="0"/>
                <a:cs typeface="Calibri" panose="020F0502020204030204" pitchFamily="34" charset="0"/>
              </a:rPr>
              <a:t>sur les programmes de </a:t>
            </a:r>
            <a:r>
              <a:rPr lang="sv-SE" sz="1600" b="0" i="0" u="none" strike="noStrike" dirty="0" err="1">
                <a:effectLst/>
                <a:latin typeface="Calibri" panose="020F0502020204030204" pitchFamily="34" charset="0"/>
                <a:cs typeface="Calibri" panose="020F0502020204030204" pitchFamily="34" charset="0"/>
              </a:rPr>
              <a:t>certification</a:t>
            </a:r>
            <a:r>
              <a:rPr lang="sv-SE" sz="1600" b="0" i="0" u="none" strike="noStrike" dirty="0">
                <a:effectLst/>
                <a:latin typeface="Calibri" panose="020F0502020204030204" pitchFamily="34" charset="0"/>
                <a:cs typeface="Calibri" panose="020F0502020204030204" pitchFamily="34" charset="0"/>
              </a:rPr>
              <a:t>, les </a:t>
            </a:r>
            <a:r>
              <a:rPr lang="sv-SE" sz="1600" b="0" i="0" u="none" strike="noStrike" dirty="0" err="1">
                <a:effectLst/>
                <a:latin typeface="Calibri" panose="020F0502020204030204" pitchFamily="34" charset="0"/>
                <a:cs typeface="Calibri" panose="020F0502020204030204" pitchFamily="34" charset="0"/>
              </a:rPr>
              <a:t>pratiques de construction </a:t>
            </a:r>
            <a:r>
              <a:rPr lang="sv-SE" sz="1600" b="0" i="0" u="none" strike="noStrike" dirty="0">
                <a:effectLst/>
                <a:latin typeface="Calibri" panose="020F0502020204030204" pitchFamily="34" charset="0"/>
                <a:cs typeface="Calibri" panose="020F0502020204030204" pitchFamily="34" charset="0"/>
              </a:rPr>
              <a:t>écologique et les </a:t>
            </a:r>
            <a:r>
              <a:rPr lang="sv-SE" sz="1600" b="0" i="0" u="none" strike="noStrike" dirty="0" err="1">
                <a:effectLst/>
                <a:latin typeface="Calibri" panose="020F0502020204030204" pitchFamily="34" charset="0"/>
                <a:cs typeface="Calibri" panose="020F0502020204030204" pitchFamily="34" charset="0"/>
              </a:rPr>
              <a:t>stratégies d'engagement communautaire</a:t>
            </a:r>
            <a:r>
              <a:rPr lang="sv-SE" sz="1600" b="0" i="0" u="none" strike="noStrike" dirty="0">
                <a:effectLst/>
                <a:latin typeface="Calibri" panose="020F0502020204030204" pitchFamily="34" charset="0"/>
                <a:cs typeface="Calibri" panose="020F0502020204030204" pitchFamily="34" charset="0"/>
              </a:rPr>
              <a:t>.</a:t>
            </a:r>
          </a:p>
          <a:p>
            <a:pPr algn="l"/>
            <a:endParaRPr lang="sv-SE" sz="1600" dirty="0">
              <a:latin typeface="Calibri" panose="020F0502020204030204" pitchFamily="34" charset="0"/>
              <a:cs typeface="Calibri" panose="020F0502020204030204" pitchFamily="34" charset="0"/>
            </a:endParaRPr>
          </a:p>
          <a:p>
            <a:pPr algn="l"/>
            <a:r>
              <a:rPr lang="sv-SE" sz="1600" b="1" i="0" u="none" strike="noStrike" dirty="0" err="1">
                <a:effectLst/>
                <a:latin typeface="Calibri" panose="020F0502020204030204" pitchFamily="34" charset="0"/>
                <a:cs typeface="Calibri" panose="020F0502020204030204" pitchFamily="34" charset="0"/>
              </a:rPr>
              <a:t>Instructeur en tourisme d'aventure </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Les instructeurs dirigent des activités d'aventure en plein air telles que </a:t>
            </a:r>
            <a:r>
              <a:rPr lang="sv-SE" sz="1600" b="0" i="0" u="none" strike="noStrike" dirty="0">
                <a:effectLst/>
                <a:latin typeface="Calibri" panose="020F0502020204030204" pitchFamily="34" charset="0"/>
                <a:cs typeface="Calibri" panose="020F0502020204030204" pitchFamily="34" charset="0"/>
              </a:rPr>
              <a:t>la </a:t>
            </a:r>
            <a:r>
              <a:rPr lang="sv-SE" sz="1600" b="0" i="0" u="none" strike="noStrike" dirty="0" err="1">
                <a:effectLst/>
                <a:latin typeface="Calibri" panose="020F0502020204030204" pitchFamily="34" charset="0"/>
                <a:cs typeface="Calibri" panose="020F0502020204030204" pitchFamily="34" charset="0"/>
              </a:rPr>
              <a:t>randonnée</a:t>
            </a:r>
            <a:r>
              <a:rPr lang="sv-SE" sz="1600" b="0" i="0" u="none" strike="noStrike" dirty="0">
                <a:effectLst/>
                <a:latin typeface="Calibri" panose="020F0502020204030204" pitchFamily="34" charset="0"/>
                <a:cs typeface="Calibri" panose="020F0502020204030204" pitchFamily="34" charset="0"/>
              </a:rPr>
              <a:t>, le </a:t>
            </a:r>
            <a:r>
              <a:rPr lang="sv-SE" sz="1600" b="0" i="0" u="none" strike="noStrike" dirty="0" err="1">
                <a:effectLst/>
                <a:latin typeface="Calibri" panose="020F0502020204030204" pitchFamily="34" charset="0"/>
                <a:cs typeface="Calibri" panose="020F0502020204030204" pitchFamily="34" charset="0"/>
              </a:rPr>
              <a:t>kayak </a:t>
            </a:r>
            <a:r>
              <a:rPr lang="sv-SE" sz="1600" b="0" i="0" u="none" strike="noStrike" dirty="0">
                <a:effectLst/>
                <a:latin typeface="Calibri" panose="020F0502020204030204" pitchFamily="34" charset="0"/>
                <a:cs typeface="Calibri" panose="020F0502020204030204" pitchFamily="34" charset="0"/>
              </a:rPr>
              <a:t>ou l'</a:t>
            </a:r>
            <a:r>
              <a:rPr lang="sv-SE" sz="1600" b="0" i="0" u="none" strike="noStrike" dirty="0" err="1">
                <a:effectLst/>
                <a:latin typeface="Calibri" panose="020F0502020204030204" pitchFamily="34" charset="0"/>
                <a:cs typeface="Calibri" panose="020F0502020204030204" pitchFamily="34" charset="0"/>
              </a:rPr>
              <a:t>escalade </a:t>
            </a:r>
            <a:r>
              <a:rPr lang="sv-SE" sz="1600" b="0" i="0" u="none" strike="noStrike" dirty="0">
                <a:effectLst/>
                <a:latin typeface="Calibri" panose="020F0502020204030204" pitchFamily="34" charset="0"/>
                <a:cs typeface="Calibri" panose="020F0502020204030204" pitchFamily="34" charset="0"/>
              </a:rPr>
              <a:t>dans un </a:t>
            </a:r>
            <a:r>
              <a:rPr lang="sv-SE" sz="1600" b="0" i="0" u="none" strike="noStrike" dirty="0" err="1">
                <a:effectLst/>
                <a:latin typeface="Calibri" panose="020F0502020204030204" pitchFamily="34" charset="0"/>
                <a:cs typeface="Calibri" panose="020F0502020204030204" pitchFamily="34" charset="0"/>
              </a:rPr>
              <a:t>contexte d'écotourisme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Ils accordent la priorité à la sécurité</a:t>
            </a:r>
            <a:r>
              <a:rPr lang="sv-SE" sz="1600" b="0" i="0" u="none" strike="noStrike" dirty="0">
                <a:effectLst/>
                <a:latin typeface="Calibri" panose="020F0502020204030204" pitchFamily="34" charset="0"/>
                <a:cs typeface="Calibri" panose="020F0502020204030204" pitchFamily="34" charset="0"/>
              </a:rPr>
              <a:t>, à la gestion de l'</a:t>
            </a:r>
            <a:r>
              <a:rPr lang="sv-SE" sz="1600" b="0" i="0" u="none" strike="noStrike" dirty="0" err="1">
                <a:effectLst/>
                <a:latin typeface="Calibri" panose="020F0502020204030204" pitchFamily="34" charset="0"/>
                <a:cs typeface="Calibri" panose="020F0502020204030204" pitchFamily="34" charset="0"/>
              </a:rPr>
              <a:t>environnement </a:t>
            </a:r>
            <a:r>
              <a:rPr lang="sv-SE" sz="1600" b="0" i="0" u="none" strike="noStrike" dirty="0">
                <a:effectLst/>
                <a:latin typeface="Calibri" panose="020F0502020204030204" pitchFamily="34" charset="0"/>
                <a:cs typeface="Calibri" panose="020F0502020204030204" pitchFamily="34" charset="0"/>
              </a:rPr>
              <a:t>et à la </a:t>
            </a:r>
            <a:r>
              <a:rPr lang="sv-SE" sz="1600" b="0" i="0" u="none" strike="noStrike" dirty="0" err="1">
                <a:effectLst/>
                <a:latin typeface="Calibri" panose="020F0502020204030204" pitchFamily="34" charset="0"/>
                <a:cs typeface="Calibri" panose="020F0502020204030204" pitchFamily="34" charset="0"/>
              </a:rPr>
              <a:t>sensibilité culturelle, tout en offrant des expériences mémorables </a:t>
            </a:r>
            <a:r>
              <a:rPr lang="sv-SE" sz="1600" b="0" i="0" u="none" strike="noStrike" dirty="0">
                <a:effectLst/>
                <a:latin typeface="Calibri" panose="020F0502020204030204" pitchFamily="34" charset="0"/>
                <a:cs typeface="Calibri" panose="020F0502020204030204" pitchFamily="34" charset="0"/>
              </a:rPr>
              <a:t>aux </a:t>
            </a:r>
            <a:r>
              <a:rPr lang="sv-SE" sz="1600" b="0" i="0" u="none" strike="noStrike" dirty="0" err="1">
                <a:effectLst/>
                <a:latin typeface="Calibri" panose="020F0502020204030204" pitchFamily="34" charset="0"/>
                <a:cs typeface="Calibri" panose="020F0502020204030204" pitchFamily="34" charset="0"/>
              </a:rPr>
              <a:t>participants</a:t>
            </a:r>
            <a:r>
              <a:rPr lang="sv-SE" sz="1600" b="0" i="0" u="none" strike="noStrike" dirty="0">
                <a:effectLst/>
                <a:latin typeface="Calibri" panose="020F0502020204030204" pitchFamily="34" charset="0"/>
                <a:cs typeface="Calibri" panose="020F0502020204030204" pitchFamily="34" charset="0"/>
              </a:rPr>
              <a:t>.</a:t>
            </a:r>
            <a:endParaRPr lang="en-GB" sz="1600" dirty="0">
              <a:latin typeface="Calibri" panose="020F0502020204030204" pitchFamily="34" charset="0"/>
              <a:cs typeface="Calibri" panose="020F0502020204030204" pitchFamily="34" charset="0"/>
            </a:endParaRPr>
          </a:p>
          <a:p>
            <a:pPr algn="l" rtl="0"/>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60598F3-FC1E-3C50-D252-CC40C69C92DE}"/>
              </a:ext>
            </a:extLst>
          </p:cNvPr>
          <p:cNvSpPr>
            <a:spLocks noGrp="1"/>
          </p:cNvSpPr>
          <p:nvPr>
            <p:ph type="body" sz="quarter" idx="46"/>
          </p:nvPr>
        </p:nvSpPr>
        <p:spPr/>
        <p:txBody>
          <a:bodyPr>
            <a:normAutofit/>
          </a:bodyPr>
          <a:lstStyle/>
          <a:p>
            <a:r>
              <a:rPr lang="en-GB" dirty="0"/>
              <a:t>Opportunités de carrière</a:t>
            </a:r>
          </a:p>
        </p:txBody>
      </p:sp>
      <p:sp>
        <p:nvSpPr>
          <p:cNvPr id="8" name="Text Placeholder 3">
            <a:extLst>
              <a:ext uri="{FF2B5EF4-FFF2-40B4-BE49-F238E27FC236}">
                <a16:creationId xmlns:a16="http://schemas.microsoft.com/office/drawing/2014/main" id="{47B017B3-E718-B0C4-BAE3-213C9C8DCFE5}"/>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3031978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77F36B8-F91B-B04F-A042-4F0C54732F2A}"/>
              </a:ext>
            </a:extLst>
          </p:cNvPr>
          <p:cNvSpPr>
            <a:spLocks noGrp="1"/>
          </p:cNvSpPr>
          <p:nvPr>
            <p:ph type="sldNum" sz="quarter" idx="4"/>
          </p:nvPr>
        </p:nvSpPr>
        <p:spPr/>
        <p:txBody>
          <a:bodyPr/>
          <a:lstStyle/>
          <a:p>
            <a:fld id="{CB2079F2-58AF-ED44-82D7-E04B2F6FD686}" type="slidenum">
              <a:rPr lang="en-US" smtClean="0"/>
              <a:t>3</a:t>
            </a:fld>
            <a:endParaRPr lang="en-US" dirty="0"/>
          </a:p>
        </p:txBody>
      </p:sp>
      <p:sp>
        <p:nvSpPr>
          <p:cNvPr id="4" name="Text Placeholder 3">
            <a:extLst>
              <a:ext uri="{FF2B5EF4-FFF2-40B4-BE49-F238E27FC236}">
                <a16:creationId xmlns:a16="http://schemas.microsoft.com/office/drawing/2014/main" id="{0563D831-9208-014B-A600-294AECCC4312}"/>
              </a:ext>
            </a:extLst>
          </p:cNvPr>
          <p:cNvSpPr>
            <a:spLocks noGrp="1"/>
          </p:cNvSpPr>
          <p:nvPr>
            <p:ph type="body" sz="quarter" idx="47"/>
          </p:nvPr>
        </p:nvSpPr>
        <p:spPr>
          <a:xfrm>
            <a:off x="801602" y="475035"/>
            <a:ext cx="5956470" cy="665144"/>
          </a:xfrm>
        </p:spPr>
        <p:txBody>
          <a:bodyPr/>
          <a:lstStyle/>
          <a:p>
            <a:r>
              <a:rPr lang="en-US" dirty="0"/>
              <a:t>Message du </a:t>
            </a:r>
            <a:r>
              <a:rPr lang="en-US" dirty="0" err="1"/>
              <a:t>rédacteur</a:t>
            </a:r>
            <a:r>
              <a:rPr lang="en-US" dirty="0"/>
              <a:t> en chef</a:t>
            </a:r>
          </a:p>
        </p:txBody>
      </p:sp>
      <p:sp>
        <p:nvSpPr>
          <p:cNvPr id="2" name="Text Placeholder 1">
            <a:extLst>
              <a:ext uri="{FF2B5EF4-FFF2-40B4-BE49-F238E27FC236}">
                <a16:creationId xmlns:a16="http://schemas.microsoft.com/office/drawing/2014/main" id="{A3ABB931-CCD6-D843-B1E9-D4224F287032}"/>
              </a:ext>
            </a:extLst>
          </p:cNvPr>
          <p:cNvSpPr>
            <a:spLocks noGrp="1"/>
          </p:cNvSpPr>
          <p:nvPr>
            <p:ph type="body" sz="quarter" idx="32"/>
          </p:nvPr>
        </p:nvSpPr>
        <p:spPr>
          <a:xfrm>
            <a:off x="801602" y="2248619"/>
            <a:ext cx="5956470" cy="7400632"/>
          </a:xfrm>
        </p:spPr>
        <p:txBody>
          <a:bodyPr numCol="1"/>
          <a:lstStyle/>
          <a:p>
            <a:pPr algn="l" rtl="0"/>
            <a:r>
              <a:rPr lang="sv-SE" sz="1600" b="0" i="0" u="none" strike="noStrike" dirty="0" err="1">
                <a:effectLst/>
                <a:latin typeface="Calibri" panose="020F0502020204030204" pitchFamily="34" charset="0"/>
                <a:cs typeface="Calibri" panose="020F0502020204030204" pitchFamily="34" charset="0"/>
              </a:rPr>
              <a:t>Laissez-moi vous confier un petit secret </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pour avoir confiance en soi, il faut croire </a:t>
            </a:r>
            <a:r>
              <a:rPr lang="sv-SE" sz="1600" b="0" i="0" u="none" strike="noStrike" dirty="0">
                <a:effectLst/>
                <a:latin typeface="Calibri" panose="020F0502020204030204" pitchFamily="34" charset="0"/>
                <a:cs typeface="Calibri" panose="020F0502020204030204" pitchFamily="34" charset="0"/>
              </a:rPr>
              <a:t>en </a:t>
            </a:r>
            <a:r>
              <a:rPr lang="sv-SE" sz="1600" b="0" i="0" u="none" strike="noStrike" dirty="0" err="1">
                <a:effectLst/>
                <a:latin typeface="Calibri" panose="020F0502020204030204" pitchFamily="34" charset="0"/>
                <a:cs typeface="Calibri" panose="020F0502020204030204" pitchFamily="34" charset="0"/>
              </a:rPr>
              <a:t>soi </a:t>
            </a:r>
            <a:r>
              <a:rPr lang="sv-SE" sz="1600" b="0" i="0" u="none" strike="noStrike" dirty="0">
                <a:effectLst/>
                <a:latin typeface="Calibri" panose="020F0502020204030204" pitchFamily="34" charset="0"/>
                <a:cs typeface="Calibri" panose="020F0502020204030204" pitchFamily="34" charset="0"/>
              </a:rPr>
              <a:t>et en </a:t>
            </a:r>
            <a:r>
              <a:rPr lang="sv-SE" sz="1600" b="0" i="0" u="none" strike="noStrike" dirty="0" err="1">
                <a:effectLst/>
                <a:latin typeface="Calibri" panose="020F0502020204030204" pitchFamily="34" charset="0"/>
                <a:cs typeface="Calibri" panose="020F0502020204030204" pitchFamily="34" charset="0"/>
              </a:rPr>
              <a:t>ses capacités</a:t>
            </a:r>
            <a:r>
              <a:rPr lang="sv-SE" sz="1600" b="0" i="0" u="none" strike="noStrike" dirty="0">
                <a:effectLst/>
                <a:latin typeface="Calibri" panose="020F0502020204030204" pitchFamily="34" charset="0"/>
                <a:cs typeface="Calibri" panose="020F0502020204030204" pitchFamily="34" charset="0"/>
              </a:rPr>
              <a:t>. Et </a:t>
            </a:r>
            <a:r>
              <a:rPr lang="sv-SE" sz="1600" b="0" i="0" u="none" strike="noStrike" dirty="0" err="1">
                <a:effectLst/>
                <a:latin typeface="Calibri" panose="020F0502020204030204" pitchFamily="34" charset="0"/>
                <a:cs typeface="Calibri" panose="020F0502020204030204" pitchFamily="34" charset="0"/>
              </a:rPr>
              <a:t>devinez quoi </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Vous </a:t>
            </a:r>
            <a:r>
              <a:rPr lang="sv-SE" sz="1600" b="0" i="0" u="none" strike="noStrike" dirty="0">
                <a:effectLst/>
                <a:latin typeface="Calibri" panose="020F0502020204030204" pitchFamily="34" charset="0"/>
                <a:cs typeface="Calibri" panose="020F0502020204030204" pitchFamily="34" charset="0"/>
              </a:rPr>
              <a:t>avez </a:t>
            </a:r>
            <a:r>
              <a:rPr lang="sv-SE" sz="1600" b="0" i="0" u="none" strike="noStrike" dirty="0" err="1">
                <a:effectLst/>
                <a:latin typeface="Calibri" panose="020F0502020204030204" pitchFamily="34" charset="0"/>
                <a:cs typeface="Calibri" panose="020F0502020204030204" pitchFamily="34" charset="0"/>
              </a:rPr>
              <a:t>ce qu'il faut </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err="1">
                <a:effectLst/>
                <a:latin typeface="Calibri" panose="020F0502020204030204" pitchFamily="34" charset="0"/>
                <a:cs typeface="Calibri" panose="020F0502020204030204" pitchFamily="34" charset="0"/>
              </a:rPr>
              <a:t>S'engager </a:t>
            </a:r>
            <a:r>
              <a:rPr lang="sv-SE" sz="1600" b="0" i="0" u="none" strike="noStrike" dirty="0">
                <a:effectLst/>
                <a:latin typeface="Calibri" panose="020F0502020204030204" pitchFamily="34" charset="0"/>
                <a:cs typeface="Calibri" panose="020F0502020204030204" pitchFamily="34" charset="0"/>
              </a:rPr>
              <a:t>dans </a:t>
            </a:r>
            <a:r>
              <a:rPr lang="sv-SE" sz="1600" b="0" i="0" u="none" strike="noStrike" dirty="0" err="1">
                <a:effectLst/>
                <a:latin typeface="Calibri" panose="020F0502020204030204" pitchFamily="34" charset="0"/>
                <a:cs typeface="Calibri" panose="020F0502020204030204" pitchFamily="34" charset="0"/>
              </a:rPr>
              <a:t>une carrière </a:t>
            </a:r>
            <a:r>
              <a:rPr lang="sv-SE" sz="1600" b="0" i="0" u="none" strike="noStrike" dirty="0">
                <a:effectLst/>
                <a:latin typeface="Calibri" panose="020F0502020204030204" pitchFamily="34" charset="0"/>
                <a:cs typeface="Calibri" panose="020F0502020204030204" pitchFamily="34" charset="0"/>
              </a:rPr>
              <a:t>dans l'</a:t>
            </a:r>
            <a:r>
              <a:rPr lang="sv-SE" sz="1600" b="0" i="0" u="none" strike="noStrike" dirty="0" err="1">
                <a:effectLst/>
                <a:latin typeface="Calibri" panose="020F0502020204030204" pitchFamily="34" charset="0"/>
                <a:cs typeface="Calibri" panose="020F0502020204030204" pitchFamily="34" charset="0"/>
              </a:rPr>
              <a:t>écotourisme</a:t>
            </a:r>
            <a:r>
              <a:rPr lang="sv-SE" sz="1600" b="0" i="0" u="none" strike="noStrike" dirty="0">
                <a:effectLst/>
                <a:latin typeface="Calibri" panose="020F0502020204030204" pitchFamily="34" charset="0"/>
                <a:cs typeface="Calibri" panose="020F0502020204030204" pitchFamily="34" charset="0"/>
              </a:rPr>
              <a:t>, c</a:t>
            </a:r>
            <a:r>
              <a:rPr lang="sv-SE" sz="1600" b="0" i="0" u="none" strike="noStrike" dirty="0" err="1">
                <a:effectLst/>
                <a:latin typeface="Calibri" panose="020F0502020204030204" pitchFamily="34" charset="0"/>
                <a:cs typeface="Calibri" panose="020F0502020204030204" pitchFamily="34" charset="0"/>
              </a:rPr>
              <a:t>'est s'ouvrir à un monde d'aventures passionnantes </a:t>
            </a:r>
            <a:r>
              <a:rPr lang="sv-SE" sz="1600" b="0" i="0" u="none" strike="noStrike" dirty="0">
                <a:effectLst/>
                <a:latin typeface="Calibri" panose="020F0502020204030204" pitchFamily="34" charset="0"/>
                <a:cs typeface="Calibri" panose="020F0502020204030204" pitchFamily="34" charset="0"/>
              </a:rPr>
              <a:t>et de </a:t>
            </a:r>
            <a:r>
              <a:rPr lang="sv-SE" sz="1600" b="0" i="0" u="none" strike="noStrike" dirty="0" err="1">
                <a:effectLst/>
                <a:latin typeface="Calibri" panose="020F0502020204030204" pitchFamily="34" charset="0"/>
                <a:cs typeface="Calibri" panose="020F0502020204030204" pitchFamily="34" charset="0"/>
              </a:rPr>
              <a:t>contributions significatives </a:t>
            </a:r>
            <a:r>
              <a:rPr lang="sv-SE" sz="1600" b="0" i="0" u="none" strike="noStrike" dirty="0">
                <a:effectLst/>
                <a:latin typeface="Calibri" panose="020F0502020204030204" pitchFamily="34" charset="0"/>
                <a:cs typeface="Calibri" panose="020F0502020204030204" pitchFamily="34" charset="0"/>
              </a:rPr>
              <a:t>à notre planète. Imaginez-vous </a:t>
            </a:r>
            <a:r>
              <a:rPr lang="sv-SE" sz="1600" b="0" i="0" u="none" strike="noStrike" dirty="0" err="1">
                <a:effectLst/>
                <a:latin typeface="Calibri" panose="020F0502020204030204" pitchFamily="34" charset="0"/>
                <a:cs typeface="Calibri" panose="020F0502020204030204" pitchFamily="34" charset="0"/>
              </a:rPr>
              <a:t>en train d'explorer des forêts tropicales luxuriantes</a:t>
            </a:r>
            <a:r>
              <a:rPr lang="sv-SE" sz="1600" b="0" i="0" u="none" strike="noStrike" dirty="0">
                <a:effectLst/>
                <a:latin typeface="Calibri" panose="020F0502020204030204" pitchFamily="34" charset="0"/>
                <a:cs typeface="Calibri" panose="020F0502020204030204" pitchFamily="34" charset="0"/>
              </a:rPr>
              <a:t>, de </a:t>
            </a:r>
            <a:r>
              <a:rPr lang="sv-SE" sz="1600" b="0" i="0" u="none" strike="noStrike" dirty="0" err="1">
                <a:effectLst/>
                <a:latin typeface="Calibri" panose="020F0502020204030204" pitchFamily="34" charset="0"/>
                <a:cs typeface="Calibri" panose="020F0502020204030204" pitchFamily="34" charset="0"/>
              </a:rPr>
              <a:t>faire de la plongée libre </a:t>
            </a:r>
            <a:r>
              <a:rPr lang="sv-SE" sz="1600" b="0" i="0" u="none" strike="noStrike" dirty="0">
                <a:effectLst/>
                <a:latin typeface="Calibri" panose="020F0502020204030204" pitchFamily="34" charset="0"/>
                <a:cs typeface="Calibri" panose="020F0502020204030204" pitchFamily="34" charset="0"/>
              </a:rPr>
              <a:t>dans des </a:t>
            </a:r>
            <a:r>
              <a:rPr lang="sv-SE" sz="1600" b="0" i="0" u="none" strike="noStrike" dirty="0" err="1">
                <a:effectLst/>
                <a:latin typeface="Calibri" panose="020F0502020204030204" pitchFamily="34" charset="0"/>
                <a:cs typeface="Calibri" panose="020F0502020204030204" pitchFamily="34" charset="0"/>
              </a:rPr>
              <a:t>eaux cristallines </a:t>
            </a:r>
            <a:r>
              <a:rPr lang="sv-SE" sz="1600" b="0" i="0" u="none" strike="noStrike" dirty="0">
                <a:effectLst/>
                <a:latin typeface="Calibri" panose="020F0502020204030204" pitchFamily="34" charset="0"/>
                <a:cs typeface="Calibri" panose="020F0502020204030204" pitchFamily="34" charset="0"/>
              </a:rPr>
              <a:t>ou de </a:t>
            </a:r>
            <a:r>
              <a:rPr lang="sv-SE" sz="1600" b="0" i="0" u="none" strike="noStrike" dirty="0" err="1">
                <a:effectLst/>
                <a:latin typeface="Calibri" panose="020F0502020204030204" pitchFamily="34" charset="0"/>
                <a:cs typeface="Calibri" panose="020F0502020204030204" pitchFamily="34" charset="0"/>
              </a:rPr>
              <a:t>vous immerger </a:t>
            </a:r>
            <a:r>
              <a:rPr lang="sv-SE" sz="1600" b="0" i="0" u="none" strike="noStrike" dirty="0">
                <a:effectLst/>
                <a:latin typeface="Calibri" panose="020F0502020204030204" pitchFamily="34" charset="0"/>
                <a:cs typeface="Calibri" panose="020F0502020204030204" pitchFamily="34" charset="0"/>
              </a:rPr>
              <a:t>dans des cultures dynamiques</a:t>
            </a:r>
            <a:r>
              <a:rPr lang="sv-SE" sz="1600" b="0" i="0" u="none" strike="noStrike" dirty="0" err="1">
                <a:effectLst/>
                <a:latin typeface="Calibri" panose="020F0502020204030204" pitchFamily="34" charset="0"/>
                <a:cs typeface="Calibri" panose="020F0502020204030204" pitchFamily="34" charset="0"/>
              </a:rPr>
              <a:t>, tout en ayant un impact </a:t>
            </a:r>
            <a:r>
              <a:rPr lang="sv-SE" sz="1600" b="0" i="0" u="none" strike="noStrike" dirty="0">
                <a:effectLst/>
                <a:latin typeface="Calibri" panose="020F0502020204030204" pitchFamily="34" charset="0"/>
                <a:cs typeface="Calibri" panose="020F0502020204030204" pitchFamily="34" charset="0"/>
              </a:rPr>
              <a:t>positif sur l'</a:t>
            </a:r>
            <a:r>
              <a:rPr lang="sv-SE" sz="1600" b="0" i="0" u="none" strike="noStrike" dirty="0" err="1">
                <a:effectLst/>
                <a:latin typeface="Calibri" panose="020F0502020204030204" pitchFamily="34" charset="0"/>
                <a:cs typeface="Calibri" panose="020F0502020204030204" pitchFamily="34" charset="0"/>
              </a:rPr>
              <a:t>environnement </a:t>
            </a:r>
            <a:r>
              <a:rPr lang="sv-SE" sz="1600" b="0" i="0" u="none" strike="noStrike" dirty="0">
                <a:effectLst/>
                <a:latin typeface="Calibri" panose="020F0502020204030204" pitchFamily="34" charset="0"/>
                <a:cs typeface="Calibri" panose="020F0502020204030204" pitchFamily="34" charset="0"/>
              </a:rPr>
              <a:t>et les </a:t>
            </a:r>
            <a:r>
              <a:rPr lang="sv-SE" sz="1600" b="0" i="0" u="none" strike="noStrike" dirty="0" err="1">
                <a:effectLst/>
                <a:latin typeface="Calibri" panose="020F0502020204030204" pitchFamily="34" charset="0"/>
                <a:cs typeface="Calibri" panose="020F0502020204030204" pitchFamily="34" charset="0"/>
              </a:rPr>
              <a:t>communautés locales</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a:effectLst/>
                <a:latin typeface="Calibri" panose="020F0502020204030204" pitchFamily="34" charset="0"/>
                <a:cs typeface="Calibri" panose="020F0502020204030204" pitchFamily="34" charset="0"/>
              </a:rPr>
              <a:t>Mais voilà : pour </a:t>
            </a:r>
            <a:r>
              <a:rPr lang="sv-SE" sz="1600" b="0" i="0" u="none" strike="noStrike" dirty="0" err="1">
                <a:effectLst/>
                <a:latin typeface="Calibri" panose="020F0502020204030204" pitchFamily="34" charset="0"/>
                <a:cs typeface="Calibri" panose="020F0502020204030204" pitchFamily="34" charset="0"/>
              </a:rPr>
              <a:t>vous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faire une place </a:t>
            </a:r>
            <a:r>
              <a:rPr lang="sv-SE" sz="1600" b="0" i="0" u="none" strike="noStrike" dirty="0">
                <a:effectLst/>
                <a:latin typeface="Calibri" panose="020F0502020204030204" pitchFamily="34" charset="0"/>
                <a:cs typeface="Calibri" panose="020F0502020204030204" pitchFamily="34" charset="0"/>
              </a:rPr>
              <a:t>dans </a:t>
            </a:r>
            <a:r>
              <a:rPr lang="sv-SE" sz="1600" b="0" i="0" u="none" strike="noStrike" dirty="0" err="1">
                <a:effectLst/>
                <a:latin typeface="Calibri" panose="020F0502020204030204" pitchFamily="34" charset="0"/>
                <a:cs typeface="Calibri" panose="020F0502020204030204" pitchFamily="34" charset="0"/>
              </a:rPr>
              <a:t>ce domaine dynamique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vous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devez </a:t>
            </a:r>
            <a:r>
              <a:rPr lang="sv-SE" sz="1600" b="0" i="0" u="none" strike="noStrike" dirty="0">
                <a:effectLst/>
                <a:latin typeface="Calibri" panose="020F0502020204030204" pitchFamily="34" charset="0"/>
                <a:cs typeface="Calibri" panose="020F0502020204030204" pitchFamily="34" charset="0"/>
              </a:rPr>
              <a:t>vous fixer des </a:t>
            </a:r>
            <a:r>
              <a:rPr lang="sv-SE" sz="1600" b="0" i="0" u="none" strike="noStrike" dirty="0" err="1">
                <a:effectLst/>
                <a:latin typeface="Calibri" panose="020F0502020204030204" pitchFamily="34" charset="0"/>
                <a:cs typeface="Calibri" panose="020F0502020204030204" pitchFamily="34" charset="0"/>
              </a:rPr>
              <a:t>objectifs réalisables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prendre soin de vous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combattre les doutes qui peuvent vous assaillir</a:t>
            </a:r>
            <a:r>
              <a:rPr lang="sv-SE" sz="1600" b="0" i="0" u="none" strike="noStrike" dirty="0">
                <a:effectLst/>
                <a:latin typeface="Calibri" panose="020F0502020204030204" pitchFamily="34" charset="0"/>
                <a:cs typeface="Calibri" panose="020F0502020204030204" pitchFamily="34" charset="0"/>
              </a:rPr>
              <a:t>. Ayez </a:t>
            </a:r>
            <a:r>
              <a:rPr lang="sv-SE" sz="1600" b="0" i="0" u="none" strike="noStrike" dirty="0" err="1">
                <a:effectLst/>
                <a:latin typeface="Calibri" panose="020F0502020204030204" pitchFamily="34" charset="0"/>
                <a:cs typeface="Calibri" panose="020F0502020204030204" pitchFamily="34" charset="0"/>
              </a:rPr>
              <a:t>le courage d</a:t>
            </a:r>
            <a:r>
              <a:rPr lang="sv-SE" sz="1600" b="0" i="0" u="none" strike="noStrike" dirty="0">
                <a:effectLst/>
                <a:latin typeface="Calibri" panose="020F0502020204030204" pitchFamily="34" charset="0"/>
                <a:cs typeface="Calibri" panose="020F0502020204030204" pitchFamily="34" charset="0"/>
              </a:rPr>
              <a:t>'essayer de nouvelles </a:t>
            </a:r>
            <a:r>
              <a:rPr lang="sv-SE" sz="1600" b="0" i="0" u="none" strike="noStrike" dirty="0" err="1">
                <a:effectLst/>
                <a:latin typeface="Calibri" panose="020F0502020204030204" pitchFamily="34" charset="0"/>
                <a:cs typeface="Calibri" panose="020F0502020204030204" pitchFamily="34" charset="0"/>
              </a:rPr>
              <a:t>choses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apprenez </a:t>
            </a:r>
            <a:r>
              <a:rPr lang="sv-SE" sz="1600" b="0" i="0" u="none" strike="noStrike" dirty="0">
                <a:effectLst/>
                <a:latin typeface="Calibri" panose="020F0502020204030204" pitchFamily="34" charset="0"/>
                <a:cs typeface="Calibri" panose="020F0502020204030204" pitchFamily="34" charset="0"/>
              </a:rPr>
              <a:t>de </a:t>
            </a:r>
            <a:r>
              <a:rPr lang="sv-SE" sz="1600" b="0" i="0" u="none" strike="noStrike" dirty="0" err="1">
                <a:effectLst/>
                <a:latin typeface="Calibri" panose="020F0502020204030204" pitchFamily="34" charset="0"/>
                <a:cs typeface="Calibri" panose="020F0502020204030204" pitchFamily="34" charset="0"/>
              </a:rPr>
              <a:t>vos erreurs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entourez-vous de personnes qui </a:t>
            </a:r>
            <a:r>
              <a:rPr lang="sv-SE" sz="1600" b="0" i="0" u="none" strike="noStrike" dirty="0">
                <a:effectLst/>
                <a:latin typeface="Calibri" panose="020F0502020204030204" pitchFamily="34" charset="0"/>
                <a:cs typeface="Calibri" panose="020F0502020204030204" pitchFamily="34" charset="0"/>
              </a:rPr>
              <a:t>vous</a:t>
            </a:r>
            <a:r>
              <a:rPr lang="sv-SE" sz="1600" b="0" i="0" u="none" strike="noStrike" dirty="0" err="1">
                <a:effectLst/>
                <a:latin typeface="Calibri" panose="020F0502020204030204" pitchFamily="34" charset="0"/>
                <a:cs typeface="Calibri" panose="020F0502020204030204" pitchFamily="34" charset="0"/>
              </a:rPr>
              <a:t> encouragent à chaque étape</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a:effectLst/>
                <a:latin typeface="Calibri" panose="020F0502020204030204" pitchFamily="34" charset="0"/>
                <a:cs typeface="Calibri" panose="020F0502020204030204" pitchFamily="34" charset="0"/>
              </a:rPr>
              <a:t>Ce </a:t>
            </a:r>
            <a:r>
              <a:rPr lang="sv-SE" sz="1600" b="0" i="0" u="none" strike="noStrike" dirty="0" err="1">
                <a:effectLst/>
                <a:latin typeface="Calibri" panose="020F0502020204030204" pitchFamily="34" charset="0"/>
                <a:cs typeface="Calibri" panose="020F0502020204030204" pitchFamily="34" charset="0"/>
              </a:rPr>
              <a:t>ne </a:t>
            </a:r>
            <a:r>
              <a:rPr lang="sv-SE" sz="1600" b="0" i="0" u="none" strike="noStrike" dirty="0">
                <a:effectLst/>
                <a:latin typeface="Calibri" panose="020F0502020204030204" pitchFamily="34" charset="0"/>
                <a:cs typeface="Calibri" panose="020F0502020204030204" pitchFamily="34" charset="0"/>
              </a:rPr>
              <a:t>sera</a:t>
            </a:r>
            <a:r>
              <a:rPr lang="sv-SE" sz="1600" b="0" i="0" u="none" strike="noStrike" dirty="0" err="1">
                <a:effectLst/>
                <a:latin typeface="Calibri" panose="020F0502020204030204" pitchFamily="34" charset="0"/>
                <a:cs typeface="Calibri" panose="020F0502020204030204" pitchFamily="34" charset="0"/>
              </a:rPr>
              <a:t> pas toujours facile, mais croyez-moi</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tous les efforts que vous ferez en cours de route en vaudront </a:t>
            </a:r>
            <a:r>
              <a:rPr lang="sv-SE" sz="1600" b="0" i="0" u="none" strike="noStrike" dirty="0">
                <a:effectLst/>
                <a:latin typeface="Calibri" panose="020F0502020204030204" pitchFamily="34" charset="0"/>
                <a:cs typeface="Calibri" panose="020F0502020204030204" pitchFamily="34" charset="0"/>
              </a:rPr>
              <a:t>la</a:t>
            </a:r>
            <a:r>
              <a:rPr lang="sv-SE" sz="1600" b="0" i="0" u="none" strike="noStrike" dirty="0" err="1">
                <a:effectLst/>
                <a:latin typeface="Calibri" panose="020F0502020204030204" pitchFamily="34" charset="0"/>
                <a:cs typeface="Calibri" panose="020F0502020204030204" pitchFamily="34" charset="0"/>
              </a:rPr>
              <a:t> peine. </a:t>
            </a:r>
            <a:r>
              <a:rPr lang="sv-SE" sz="1600" b="0" i="0" u="none" strike="noStrike" dirty="0">
                <a:effectLst/>
                <a:latin typeface="Calibri" panose="020F0502020204030204" pitchFamily="34" charset="0"/>
                <a:cs typeface="Calibri" panose="020F0502020204030204" pitchFamily="34" charset="0"/>
              </a:rPr>
              <a:t>Alors, </a:t>
            </a:r>
            <a:r>
              <a:rPr lang="sv-SE" sz="1600" b="0" i="0" u="none" strike="noStrike" dirty="0" err="1">
                <a:effectLst/>
                <a:latin typeface="Calibri" panose="020F0502020204030204" pitchFamily="34" charset="0"/>
                <a:cs typeface="Calibri" panose="020F0502020204030204" pitchFamily="34" charset="0"/>
              </a:rPr>
              <a:t>allez-y</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rêvez grand</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exprimez-vous </a:t>
            </a:r>
            <a:r>
              <a:rPr lang="sv-SE" sz="1600" b="0" i="0" u="none" strike="noStrike" dirty="0">
                <a:effectLst/>
                <a:latin typeface="Calibri" panose="020F0502020204030204" pitchFamily="34" charset="0"/>
                <a:cs typeface="Calibri" panose="020F0502020204030204" pitchFamily="34" charset="0"/>
              </a:rPr>
              <a:t>et ne cessez jamais de </a:t>
            </a:r>
            <a:r>
              <a:rPr lang="sv-SE" sz="1600" b="0" i="0" u="none" strike="noStrike" dirty="0" err="1">
                <a:effectLst/>
                <a:latin typeface="Calibri" panose="020F0502020204030204" pitchFamily="34" charset="0"/>
                <a:cs typeface="Calibri" panose="020F0502020204030204" pitchFamily="34" charset="0"/>
              </a:rPr>
              <a:t>vous développer</a:t>
            </a:r>
            <a:r>
              <a:rPr lang="sv-SE" sz="1600" b="0" i="0" u="none" strike="noStrike" dirty="0">
                <a:effectLst/>
                <a:latin typeface="Calibri" panose="020F0502020204030204" pitchFamily="34" charset="0"/>
                <a:cs typeface="Calibri" panose="020F0502020204030204" pitchFamily="34" charset="0"/>
              </a:rPr>
              <a:t>. Le </a:t>
            </a:r>
            <a:r>
              <a:rPr lang="sv-SE" sz="1600" b="0" i="0" u="none" strike="noStrike" dirty="0" err="1">
                <a:effectLst/>
                <a:latin typeface="Calibri" panose="020F0502020204030204" pitchFamily="34" charset="0"/>
                <a:cs typeface="Calibri" panose="020F0502020204030204" pitchFamily="34" charset="0"/>
              </a:rPr>
              <a:t>monde attend </a:t>
            </a:r>
            <a:r>
              <a:rPr lang="sv-SE" sz="1600" b="0" i="0" u="none" strike="noStrike" dirty="0">
                <a:effectLst/>
                <a:latin typeface="Calibri" panose="020F0502020204030204" pitchFamily="34" charset="0"/>
                <a:cs typeface="Calibri" panose="020F0502020204030204" pitchFamily="34" charset="0"/>
              </a:rPr>
              <a:t>que </a:t>
            </a:r>
            <a:r>
              <a:rPr lang="sv-SE" sz="1600" b="0" i="0" u="none" strike="noStrike" dirty="0" err="1">
                <a:effectLst/>
                <a:latin typeface="Calibri" panose="020F0502020204030204" pitchFamily="34" charset="0"/>
                <a:cs typeface="Calibri" panose="020F0502020204030204" pitchFamily="34" charset="0"/>
              </a:rPr>
              <a:t>vous </a:t>
            </a:r>
            <a:r>
              <a:rPr lang="sv-SE" sz="1600" b="0" i="0" u="none" strike="noStrike" dirty="0">
                <a:effectLst/>
                <a:latin typeface="Calibri" panose="020F0502020204030204" pitchFamily="34" charset="0"/>
                <a:cs typeface="Calibri" panose="020F0502020204030204" pitchFamily="34" charset="0"/>
              </a:rPr>
              <a:t>laissiez votre marque dans l'</a:t>
            </a:r>
            <a:r>
              <a:rPr lang="sv-SE" sz="1600" b="0" i="0" u="none" strike="noStrike" dirty="0" err="1">
                <a:effectLst/>
                <a:latin typeface="Calibri" panose="020F0502020204030204" pitchFamily="34" charset="0"/>
                <a:cs typeface="Calibri" panose="020F0502020204030204" pitchFamily="34" charset="0"/>
              </a:rPr>
              <a:t>écotourisme</a:t>
            </a:r>
            <a:r>
              <a:rPr lang="sv-SE" sz="1600" b="0" i="0" u="none" strike="noStrike" dirty="0">
                <a:effectLst/>
                <a:latin typeface="Calibri" panose="020F0502020204030204" pitchFamily="34" charset="0"/>
                <a:cs typeface="Calibri" panose="020F0502020204030204" pitchFamily="34" charset="0"/>
              </a:rPr>
              <a:t>, et je </a:t>
            </a:r>
            <a:r>
              <a:rPr lang="sv-SE" sz="1600" b="0" i="0" u="none" strike="noStrike" dirty="0" err="1">
                <a:effectLst/>
                <a:latin typeface="Calibri" panose="020F0502020204030204" pitchFamily="34" charset="0"/>
                <a:cs typeface="Calibri" panose="020F0502020204030204" pitchFamily="34" charset="0"/>
              </a:rPr>
              <a:t>ne doute pas que vous brillerez de mille feux </a:t>
            </a:r>
            <a:r>
              <a:rPr lang="sv-SE" sz="1600" b="0" i="0" u="none" strike="noStrike" dirty="0">
                <a:effectLst/>
                <a:latin typeface="Calibri" panose="020F0502020204030204" pitchFamily="34" charset="0"/>
                <a:cs typeface="Calibri" panose="020F0502020204030204" pitchFamily="34" charset="0"/>
              </a:rPr>
              <a:t>en vous </a:t>
            </a:r>
            <a:r>
              <a:rPr lang="sv-SE" sz="1600" b="0" i="0" u="none" strike="noStrike" dirty="0" err="1">
                <a:effectLst/>
                <a:latin typeface="Calibri" panose="020F0502020204030204" pitchFamily="34" charset="0"/>
                <a:cs typeface="Calibri" panose="020F0502020204030204" pitchFamily="34" charset="0"/>
              </a:rPr>
              <a:t>lançant dans cette incroyable aventure</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a:effectLst/>
                <a:latin typeface="Calibri" panose="020F0502020204030204" pitchFamily="34" charset="0"/>
                <a:cs typeface="Calibri" panose="020F0502020204030204" pitchFamily="34" charset="0"/>
              </a:rPr>
              <a:t>Croyez en </a:t>
            </a:r>
            <a:r>
              <a:rPr lang="sv-SE" sz="1600" b="0" i="0" u="none" strike="noStrike" dirty="0" err="1">
                <a:effectLst/>
                <a:latin typeface="Calibri" panose="020F0502020204030204" pitchFamily="34" charset="0"/>
                <a:cs typeface="Calibri" panose="020F0502020204030204" pitchFamily="34" charset="0"/>
              </a:rPr>
              <a:t>vous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Vous avez tout ce </a:t>
            </a:r>
            <a:r>
              <a:rPr lang="sv-SE" sz="1600" b="0" i="0" u="none" strike="noStrike" dirty="0">
                <a:effectLst/>
                <a:latin typeface="Calibri" panose="020F0502020204030204" pitchFamily="34" charset="0"/>
                <a:cs typeface="Calibri" panose="020F0502020204030204" pitchFamily="34" charset="0"/>
              </a:rPr>
              <a:t>qu</a:t>
            </a:r>
            <a:r>
              <a:rPr lang="sv-SE" sz="1600" b="0" i="0" u="none" strike="noStrike" dirty="0" err="1">
                <a:effectLst/>
                <a:latin typeface="Calibri" panose="020F0502020204030204" pitchFamily="34" charset="0"/>
                <a:cs typeface="Calibri" panose="020F0502020204030204" pitchFamily="34" charset="0"/>
              </a:rPr>
              <a:t>'il faut </a:t>
            </a:r>
            <a:r>
              <a:rPr lang="sv-SE" sz="1600" b="0" i="0" u="none" strike="noStrike" dirty="0">
                <a:effectLst/>
                <a:latin typeface="Calibri" panose="020F0502020204030204" pitchFamily="34" charset="0"/>
                <a:cs typeface="Calibri" panose="020F0502020204030204" pitchFamily="34" charset="0"/>
              </a:rPr>
              <a:t>!</a:t>
            </a:r>
          </a:p>
          <a:p>
            <a:br>
              <a:rPr lang="sv-SE" sz="2000" dirty="0"/>
            </a:br>
            <a:br>
              <a:rPr lang="sv-SE" sz="2000" dirty="0"/>
            </a:br>
            <a:endParaRPr lang="en-GB" sz="1600" dirty="0">
              <a:latin typeface="Calibri" panose="020F0502020204030204" pitchFamily="34" charset="0"/>
              <a:cs typeface="Calibri" panose="020F0502020204030204" pitchFamily="34" charset="0"/>
            </a:endParaRPr>
          </a:p>
          <a:p>
            <a:endParaRPr lang="en-GB" dirty="0"/>
          </a:p>
        </p:txBody>
      </p:sp>
    </p:spTree>
    <p:extLst>
      <p:ext uri="{BB962C8B-B14F-4D97-AF65-F5344CB8AC3E}">
        <p14:creationId xmlns:p14="http://schemas.microsoft.com/office/powerpoint/2010/main" val="33026889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B72A4-E8D6-F460-1D35-38065959A40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926D1C-4B19-1E8A-531E-30349110682C}"/>
              </a:ext>
            </a:extLst>
          </p:cNvPr>
          <p:cNvSpPr>
            <a:spLocks noGrp="1"/>
          </p:cNvSpPr>
          <p:nvPr>
            <p:ph type="sldNum" sz="quarter" idx="4"/>
          </p:nvPr>
        </p:nvSpPr>
        <p:spPr/>
        <p:txBody>
          <a:bodyPr/>
          <a:lstStyle/>
          <a:p>
            <a:fld id="{CB2079F2-58AF-ED44-82D7-E04B2F6FD686}" type="slidenum">
              <a:rPr lang="en-US" smtClean="0"/>
              <a:t>30</a:t>
            </a:fld>
            <a:endParaRPr lang="en-US" dirty="0"/>
          </a:p>
        </p:txBody>
      </p:sp>
      <p:sp>
        <p:nvSpPr>
          <p:cNvPr id="5" name="Text Placeholder 4">
            <a:extLst>
              <a:ext uri="{FF2B5EF4-FFF2-40B4-BE49-F238E27FC236}">
                <a16:creationId xmlns:a16="http://schemas.microsoft.com/office/drawing/2014/main" id="{D8531BD2-CB23-530D-A424-627C13213222}"/>
              </a:ext>
            </a:extLst>
          </p:cNvPr>
          <p:cNvSpPr>
            <a:spLocks noGrp="1"/>
          </p:cNvSpPr>
          <p:nvPr>
            <p:ph type="body" sz="quarter" idx="32"/>
          </p:nvPr>
        </p:nvSpPr>
        <p:spPr/>
        <p:txBody>
          <a:bodyPr numCol="1"/>
          <a:lstStyle/>
          <a:p>
            <a:pPr algn="l" rtl="0" fontAlgn="base"/>
            <a:r>
              <a:rPr lang="sv-SE" sz="1600" b="1" i="0" u="none" strike="noStrike" dirty="0">
                <a:effectLst/>
                <a:latin typeface="Calibri" panose="020F0502020204030204" pitchFamily="34" charset="0"/>
                <a:cs typeface="Calibri" panose="020F0502020204030204" pitchFamily="34" charset="0"/>
              </a:rPr>
              <a:t>Chercheur </a:t>
            </a:r>
            <a:r>
              <a:rPr lang="sv-SE" sz="1600" b="0" i="0" u="none" strike="noStrike" dirty="0">
                <a:effectLst/>
                <a:latin typeface="Calibri" panose="020F0502020204030204" pitchFamily="34" charset="0"/>
                <a:cs typeface="Calibri" panose="020F0502020204030204" pitchFamily="34" charset="0"/>
              </a:rPr>
              <a:t>: Les chercheurs </a:t>
            </a:r>
            <a:r>
              <a:rPr lang="sv-SE" sz="1600" b="0" i="0" u="none" strike="noStrike" dirty="0" err="1">
                <a:effectLst/>
                <a:latin typeface="Calibri" panose="020F0502020204030204" pitchFamily="34" charset="0"/>
                <a:cs typeface="Calibri" panose="020F0502020204030204" pitchFamily="34" charset="0"/>
              </a:rPr>
              <a:t>mènent </a:t>
            </a:r>
            <a:r>
              <a:rPr lang="sv-SE" sz="1600" b="0" i="0" u="none" strike="noStrike" dirty="0">
                <a:effectLst/>
                <a:latin typeface="Calibri" panose="020F0502020204030204" pitchFamily="34" charset="0"/>
                <a:cs typeface="Calibri" panose="020F0502020204030204" pitchFamily="34" charset="0"/>
              </a:rPr>
              <a:t>des études sur </a:t>
            </a:r>
            <a:r>
              <a:rPr lang="sv-SE" sz="1600" b="0" i="0" u="none" strike="noStrike" dirty="0" err="1">
                <a:effectLst/>
                <a:latin typeface="Calibri" panose="020F0502020204030204" pitchFamily="34" charset="0"/>
                <a:cs typeface="Calibri" panose="020F0502020204030204" pitchFamily="34" charset="0"/>
              </a:rPr>
              <a:t>divers aspects de l'écotourisme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y compris ses impacts environnementaux</a:t>
            </a:r>
            <a:r>
              <a:rPr lang="sv-SE" sz="1600" b="0" i="0" u="none" strike="noStrike" dirty="0">
                <a:effectLst/>
                <a:latin typeface="Calibri" panose="020F0502020204030204" pitchFamily="34" charset="0"/>
                <a:cs typeface="Calibri" panose="020F0502020204030204" pitchFamily="34" charset="0"/>
              </a:rPr>
              <a:t>, sociaux et </a:t>
            </a:r>
            <a:r>
              <a:rPr lang="sv-SE" sz="1600" b="0" i="0" u="none" strike="noStrike" dirty="0" err="1">
                <a:effectLst/>
                <a:latin typeface="Calibri" panose="020F0502020204030204" pitchFamily="34" charset="0"/>
                <a:cs typeface="Calibri" panose="020F0502020204030204" pitchFamily="34" charset="0"/>
              </a:rPr>
              <a:t>économiques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Ils peuvent travailler </a:t>
            </a:r>
            <a:r>
              <a:rPr lang="sv-SE" sz="1600" b="0" i="0" u="none" strike="noStrike" dirty="0">
                <a:effectLst/>
                <a:latin typeface="Calibri" panose="020F0502020204030204" pitchFamily="34" charset="0"/>
                <a:cs typeface="Calibri" panose="020F0502020204030204" pitchFamily="34" charset="0"/>
              </a:rPr>
              <a:t>dans des </a:t>
            </a:r>
            <a:r>
              <a:rPr lang="sv-SE" sz="1600" b="0" i="0" u="none" strike="noStrike" dirty="0" err="1">
                <a:effectLst/>
                <a:latin typeface="Calibri" panose="020F0502020204030204" pitchFamily="34" charset="0"/>
                <a:cs typeface="Calibri" panose="020F0502020204030204" pitchFamily="34" charset="0"/>
              </a:rPr>
              <a:t>universités</a:t>
            </a:r>
            <a:r>
              <a:rPr lang="sv-SE" sz="1600" b="0" i="0" u="none" strike="noStrike" dirty="0">
                <a:effectLst/>
                <a:latin typeface="Calibri" panose="020F0502020204030204" pitchFamily="34" charset="0"/>
                <a:cs typeface="Calibri" panose="020F0502020204030204" pitchFamily="34" charset="0"/>
              </a:rPr>
              <a:t>, des </a:t>
            </a:r>
            <a:r>
              <a:rPr lang="sv-SE" sz="1600" b="0" i="0" u="none" strike="noStrike" dirty="0" err="1">
                <a:effectLst/>
                <a:latin typeface="Calibri" panose="020F0502020204030204" pitchFamily="34" charset="0"/>
                <a:cs typeface="Calibri" panose="020F0502020204030204" pitchFamily="34" charset="0"/>
              </a:rPr>
              <a:t>agences gouvernementales </a:t>
            </a:r>
            <a:r>
              <a:rPr lang="sv-SE" sz="1600" b="0" i="0" u="none" strike="noStrike" dirty="0">
                <a:effectLst/>
                <a:latin typeface="Calibri" panose="020F0502020204030204" pitchFamily="34" charset="0"/>
                <a:cs typeface="Calibri" panose="020F0502020204030204" pitchFamily="34" charset="0"/>
              </a:rPr>
              <a:t>ou des </a:t>
            </a:r>
            <a:r>
              <a:rPr lang="sv-SE" sz="1600" b="0" i="0" u="none" strike="noStrike" dirty="0" err="1">
                <a:effectLst/>
                <a:latin typeface="Calibri" panose="020F0502020204030204" pitchFamily="34" charset="0"/>
                <a:cs typeface="Calibri" panose="020F0502020204030204" pitchFamily="34" charset="0"/>
              </a:rPr>
              <a:t>organisations </a:t>
            </a:r>
            <a:r>
              <a:rPr lang="sv-SE" sz="1600" b="0" i="0" u="none" strike="noStrike" dirty="0">
                <a:effectLst/>
                <a:latin typeface="Calibri" panose="020F0502020204030204" pitchFamily="34" charset="0"/>
                <a:cs typeface="Calibri" panose="020F0502020204030204" pitchFamily="34" charset="0"/>
              </a:rPr>
              <a:t>à but non lucratif, </a:t>
            </a:r>
            <a:r>
              <a:rPr lang="sv-SE" sz="1600" b="0" i="0" u="none" strike="noStrike" dirty="0" err="1">
                <a:effectLst/>
                <a:latin typeface="Calibri" panose="020F0502020204030204" pitchFamily="34" charset="0"/>
                <a:cs typeface="Calibri" panose="020F0502020204030204" pitchFamily="34" charset="0"/>
              </a:rPr>
              <a:t>produisant des informations précieuses pour la </a:t>
            </a:r>
            <a:r>
              <a:rPr lang="sv-SE" sz="1600" b="0" i="0" u="none" strike="noStrike" dirty="0">
                <a:effectLst/>
                <a:latin typeface="Calibri" panose="020F0502020204030204" pitchFamily="34" charset="0"/>
                <a:cs typeface="Calibri" panose="020F0502020204030204" pitchFamily="34" charset="0"/>
              </a:rPr>
              <a:t>politique et la </a:t>
            </a:r>
            <a:r>
              <a:rPr lang="sv-SE" sz="1600" b="0" i="0" u="none" strike="noStrike" dirty="0" err="1">
                <a:effectLst/>
                <a:latin typeface="Calibri" panose="020F0502020204030204" pitchFamily="34" charset="0"/>
                <a:cs typeface="Calibri" panose="020F0502020204030204" pitchFamily="34" charset="0"/>
              </a:rPr>
              <a:t>pratique de l'écotourisme</a:t>
            </a:r>
            <a:r>
              <a:rPr lang="sv-SE" sz="1600" b="0" i="0" u="none" strike="noStrike" dirty="0">
                <a:effectLst/>
                <a:latin typeface="Calibri" panose="020F0502020204030204" pitchFamily="34" charset="0"/>
                <a:cs typeface="Calibri" panose="020F0502020204030204" pitchFamily="34" charset="0"/>
              </a:rPr>
              <a:t>.</a:t>
            </a:r>
          </a:p>
          <a:p>
            <a:pPr algn="l" rtl="0" fontAlgn="base">
              <a:buFont typeface="Arial" panose="020B0604020202020204" pitchFamily="34" charset="0"/>
              <a:buChar char="•"/>
            </a:pPr>
            <a:endParaRPr lang="sv-SE" sz="1600" b="0" i="0" u="none" strike="noStrike" dirty="0">
              <a:effectLst/>
              <a:latin typeface="Calibri" panose="020F0502020204030204" pitchFamily="34" charset="0"/>
              <a:cs typeface="Calibri" panose="020F0502020204030204" pitchFamily="34" charset="0"/>
            </a:endParaRPr>
          </a:p>
          <a:p>
            <a:pPr algn="l" rtl="0" fontAlgn="base"/>
            <a:r>
              <a:rPr lang="sv-SE" sz="1600" b="1" i="0" u="none" strike="noStrike" dirty="0" err="1">
                <a:effectLst/>
                <a:latin typeface="Calibri" panose="020F0502020204030204" pitchFamily="34" charset="0"/>
                <a:cs typeface="Calibri" panose="020F0502020204030204" pitchFamily="34" charset="0"/>
              </a:rPr>
              <a:t>Entrepreneur en </a:t>
            </a:r>
            <a:r>
              <a:rPr lang="sv-SE" sz="1600" b="1" i="0" u="none" strike="noStrike" dirty="0">
                <a:effectLst/>
                <a:latin typeface="Calibri" panose="020F0502020204030204" pitchFamily="34" charset="0"/>
                <a:cs typeface="Calibri" panose="020F0502020204030204" pitchFamily="34" charset="0"/>
              </a:rPr>
              <a:t>écotourisme : </a:t>
            </a:r>
            <a:r>
              <a:rPr lang="sv-SE" sz="1600" b="0" i="0" u="none" strike="noStrike" dirty="0" err="1">
                <a:effectLst/>
                <a:latin typeface="Calibri" panose="020F0502020204030204" pitchFamily="34" charset="0"/>
                <a:cs typeface="Calibri" panose="020F0502020204030204" pitchFamily="34" charset="0"/>
              </a:rPr>
              <a:t>Les entrepreneurs créent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gèrent leurs propres entreprises d'écotourisme, telles que </a:t>
            </a:r>
            <a:r>
              <a:rPr lang="sv-SE" sz="1600" b="0" i="0" u="none" strike="noStrike" dirty="0">
                <a:effectLst/>
                <a:latin typeface="Calibri" panose="020F0502020204030204" pitchFamily="34" charset="0"/>
                <a:cs typeface="Calibri" panose="020F0502020204030204" pitchFamily="34" charset="0"/>
              </a:rPr>
              <a:t>des </a:t>
            </a:r>
            <a:r>
              <a:rPr lang="sv-SE" sz="1600" b="0" i="0" u="none" strike="noStrike" dirty="0" err="1">
                <a:effectLst/>
                <a:latin typeface="Calibri" panose="020F0502020204030204" pitchFamily="34" charset="0"/>
                <a:cs typeface="Calibri" panose="020F0502020204030204" pitchFamily="34" charset="0"/>
              </a:rPr>
              <a:t>écolodges</a:t>
            </a:r>
            <a:r>
              <a:rPr lang="sv-SE" sz="1600" b="0" i="0" u="none" strike="noStrike" dirty="0">
                <a:effectLst/>
                <a:latin typeface="Calibri" panose="020F0502020204030204" pitchFamily="34" charset="0"/>
                <a:cs typeface="Calibri" panose="020F0502020204030204" pitchFamily="34" charset="0"/>
              </a:rPr>
              <a:t>, des </a:t>
            </a:r>
            <a:r>
              <a:rPr lang="sv-SE" sz="1600" b="0" i="0" u="none" strike="noStrike" dirty="0" err="1">
                <a:effectLst/>
                <a:latin typeface="Calibri" panose="020F0502020204030204" pitchFamily="34" charset="0"/>
                <a:cs typeface="Calibri" panose="020F0502020204030204" pitchFamily="34" charset="0"/>
              </a:rPr>
              <a:t>sociétés de </a:t>
            </a:r>
            <a:r>
              <a:rPr lang="sv-SE" sz="1600" b="0" i="0" u="none" strike="noStrike" dirty="0">
                <a:effectLst/>
                <a:latin typeface="Calibri" panose="020F0502020204030204" pitchFamily="34" charset="0"/>
                <a:cs typeface="Calibri" panose="020F0502020204030204" pitchFamily="34" charset="0"/>
              </a:rPr>
              <a:t>tourisme ou des </a:t>
            </a:r>
            <a:r>
              <a:rPr lang="sv-SE" sz="1600" b="0" i="0" u="none" strike="noStrike" dirty="0" err="1">
                <a:effectLst/>
                <a:latin typeface="Calibri" panose="020F0502020204030204" pitchFamily="34" charset="0"/>
                <a:cs typeface="Calibri" panose="020F0502020204030204" pitchFamily="34" charset="0"/>
              </a:rPr>
              <a:t>agences de voyage durables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Ils ont la possibilité </a:t>
            </a:r>
            <a:r>
              <a:rPr lang="sv-SE" sz="1600" b="0" i="0" u="none" strike="noStrike" dirty="0">
                <a:effectLst/>
                <a:latin typeface="Calibri" panose="020F0502020204030204" pitchFamily="34" charset="0"/>
                <a:cs typeface="Calibri" panose="020F0502020204030204" pitchFamily="34" charset="0"/>
              </a:rPr>
              <a:t>d'</a:t>
            </a:r>
            <a:r>
              <a:rPr lang="sv-SE" sz="1600" b="0" i="0" u="none" strike="noStrike" dirty="0" err="1">
                <a:effectLst/>
                <a:latin typeface="Calibri" panose="020F0502020204030204" pitchFamily="34" charset="0"/>
                <a:cs typeface="Calibri" panose="020F0502020204030204" pitchFamily="34" charset="0"/>
              </a:rPr>
              <a:t>innover de </a:t>
            </a:r>
            <a:r>
              <a:rPr lang="sv-SE" sz="1600" b="0" i="0" u="none" strike="noStrike" dirty="0">
                <a:effectLst/>
                <a:latin typeface="Calibri" panose="020F0502020204030204" pitchFamily="34" charset="0"/>
                <a:cs typeface="Calibri" panose="020F0502020204030204" pitchFamily="34" charset="0"/>
              </a:rPr>
              <a:t>nouveaux </a:t>
            </a:r>
            <a:r>
              <a:rPr lang="sv-SE" sz="1600" b="0" i="0" u="none" strike="noStrike" dirty="0" err="1">
                <a:effectLst/>
                <a:latin typeface="Calibri" panose="020F0502020204030204" pitchFamily="34" charset="0"/>
                <a:cs typeface="Calibri" panose="020F0502020204030204" pitchFamily="34" charset="0"/>
              </a:rPr>
              <a:t>produits </a:t>
            </a:r>
            <a:r>
              <a:rPr lang="sv-SE" sz="1600" b="0" i="0" u="none" strike="noStrike" dirty="0">
                <a:effectLst/>
                <a:latin typeface="Calibri" panose="020F0502020204030204" pitchFamily="34" charset="0"/>
                <a:cs typeface="Calibri" panose="020F0502020204030204" pitchFamily="34" charset="0"/>
              </a:rPr>
              <a:t>et services </a:t>
            </a:r>
            <a:r>
              <a:rPr lang="sv-SE" sz="1600" b="0" i="0" u="none" strike="noStrike" dirty="0" err="1">
                <a:effectLst/>
                <a:latin typeface="Calibri" panose="020F0502020204030204" pitchFamily="34" charset="0"/>
                <a:cs typeface="Calibri" panose="020F0502020204030204" pitchFamily="34" charset="0"/>
              </a:rPr>
              <a:t>écotouristiques</a:t>
            </a:r>
            <a:r>
              <a:rPr lang="sv-SE" sz="1600" b="0" i="0" u="none" strike="noStrike" dirty="0">
                <a:effectLst/>
                <a:latin typeface="Calibri" panose="020F0502020204030204" pitchFamily="34" charset="0"/>
                <a:cs typeface="Calibri" panose="020F0502020204030204" pitchFamily="34" charset="0"/>
              </a:rPr>
              <a:t>, de </a:t>
            </a:r>
            <a:r>
              <a:rPr lang="sv-SE" sz="1600" b="0" i="0" u="none" strike="noStrike" dirty="0" err="1">
                <a:effectLst/>
                <a:latin typeface="Calibri" panose="020F0502020204030204" pitchFamily="34" charset="0"/>
                <a:cs typeface="Calibri" panose="020F0502020204030204" pitchFamily="34" charset="0"/>
              </a:rPr>
              <a:t>contribuer </a:t>
            </a:r>
            <a:r>
              <a:rPr lang="sv-SE" sz="1600" b="0" i="0" u="none" strike="noStrike" dirty="0">
                <a:effectLst/>
                <a:latin typeface="Calibri" panose="020F0502020204030204" pitchFamily="34" charset="0"/>
                <a:cs typeface="Calibri" panose="020F0502020204030204" pitchFamily="34" charset="0"/>
              </a:rPr>
              <a:t>aux </a:t>
            </a:r>
            <a:r>
              <a:rPr lang="sv-SE" sz="1600" b="0" i="0" u="none" strike="noStrike" dirty="0" err="1">
                <a:effectLst/>
                <a:latin typeface="Calibri" panose="020F0502020204030204" pitchFamily="34" charset="0"/>
                <a:cs typeface="Calibri" panose="020F0502020204030204" pitchFamily="34" charset="0"/>
              </a:rPr>
              <a:t>économies locales </a:t>
            </a:r>
            <a:r>
              <a:rPr lang="sv-SE" sz="1600" b="0" i="0" u="none" strike="noStrike" dirty="0">
                <a:effectLst/>
                <a:latin typeface="Calibri" panose="020F0502020204030204" pitchFamily="34" charset="0"/>
                <a:cs typeface="Calibri" panose="020F0502020204030204" pitchFamily="34" charset="0"/>
              </a:rPr>
              <a:t>et de </a:t>
            </a:r>
            <a:r>
              <a:rPr lang="sv-SE" sz="1600" b="0" i="0" u="none" strike="noStrike" dirty="0" err="1">
                <a:effectLst/>
                <a:latin typeface="Calibri" panose="020F0502020204030204" pitchFamily="34" charset="0"/>
                <a:cs typeface="Calibri" panose="020F0502020204030204" pitchFamily="34" charset="0"/>
              </a:rPr>
              <a:t>promouvoir la conservation de l'environnement</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err="1">
                <a:effectLst/>
                <a:latin typeface="Calibri" panose="020F0502020204030204" pitchFamily="34" charset="0"/>
                <a:cs typeface="Calibri" panose="020F0502020204030204" pitchFamily="34" charset="0"/>
              </a:rPr>
              <a:t>Ce </a:t>
            </a:r>
            <a:r>
              <a:rPr lang="sv-SE" sz="1600" b="0" i="0" u="none" strike="noStrike" dirty="0">
                <a:effectLst/>
                <a:latin typeface="Calibri" panose="020F0502020204030204" pitchFamily="34" charset="0"/>
                <a:cs typeface="Calibri" panose="020F0502020204030204" pitchFamily="34" charset="0"/>
              </a:rPr>
              <a:t>ne </a:t>
            </a:r>
            <a:r>
              <a:rPr lang="sv-SE" sz="1600" b="0" i="0" u="none" strike="noStrike" dirty="0" err="1">
                <a:effectLst/>
                <a:latin typeface="Calibri" panose="020F0502020204030204" pitchFamily="34" charset="0"/>
                <a:cs typeface="Calibri" panose="020F0502020204030204" pitchFamily="34" charset="0"/>
              </a:rPr>
              <a:t>sont là </a:t>
            </a:r>
            <a:r>
              <a:rPr lang="sv-SE" sz="1600" b="0" i="0" u="none" strike="noStrike" dirty="0">
                <a:effectLst/>
                <a:latin typeface="Calibri" panose="020F0502020204030204" pitchFamily="34" charset="0"/>
                <a:cs typeface="Calibri" panose="020F0502020204030204" pitchFamily="34" charset="0"/>
              </a:rPr>
              <a:t>que </a:t>
            </a:r>
            <a:r>
              <a:rPr lang="sv-SE" sz="1600" b="0" i="0" u="none" strike="noStrike" dirty="0" err="1">
                <a:effectLst/>
                <a:latin typeface="Calibri" panose="020F0502020204030204" pitchFamily="34" charset="0"/>
                <a:cs typeface="Calibri" panose="020F0502020204030204" pitchFamily="34" charset="0"/>
              </a:rPr>
              <a:t>quelques exemples des </a:t>
            </a:r>
            <a:r>
              <a:rPr lang="sv-SE" sz="1600" b="0" i="0" u="none" strike="noStrike" dirty="0">
                <a:effectLst/>
                <a:latin typeface="Calibri" panose="020F0502020204030204" pitchFamily="34" charset="0"/>
                <a:cs typeface="Calibri" panose="020F0502020204030204" pitchFamily="34" charset="0"/>
              </a:rPr>
              <a:t>diverses </a:t>
            </a:r>
            <a:r>
              <a:rPr lang="sv-SE" sz="1600" b="0" i="0" u="none" strike="noStrike" dirty="0" err="1">
                <a:effectLst/>
                <a:latin typeface="Calibri" panose="020F0502020204030204" pitchFamily="34" charset="0"/>
                <a:cs typeface="Calibri" panose="020F0502020204030204" pitchFamily="34" charset="0"/>
              </a:rPr>
              <a:t>possibilités de carrière offertes dans le domaine de l'écotourisme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Que les personnes soient intéressées </a:t>
            </a:r>
            <a:r>
              <a:rPr lang="sv-SE" sz="1600" b="0" i="0" u="none" strike="noStrike" dirty="0">
                <a:effectLst/>
                <a:latin typeface="Calibri" panose="020F0502020204030204" pitchFamily="34" charset="0"/>
                <a:cs typeface="Calibri" panose="020F0502020204030204" pitchFamily="34" charset="0"/>
              </a:rPr>
              <a:t>par la </a:t>
            </a:r>
            <a:r>
              <a:rPr lang="sv-SE" sz="1600" b="0" i="0" u="none" strike="noStrike" dirty="0" err="1">
                <a:effectLst/>
                <a:latin typeface="Calibri" panose="020F0502020204030204" pitchFamily="34" charset="0"/>
                <a:cs typeface="Calibri" panose="020F0502020204030204" pitchFamily="34" charset="0"/>
              </a:rPr>
              <a:t>conservation</a:t>
            </a:r>
            <a:r>
              <a:rPr lang="sv-SE" sz="1600" b="0" i="0" u="none" strike="noStrike" dirty="0">
                <a:effectLst/>
                <a:latin typeface="Calibri" panose="020F0502020204030204" pitchFamily="34" charset="0"/>
                <a:cs typeface="Calibri" panose="020F0502020204030204" pitchFamily="34" charset="0"/>
              </a:rPr>
              <a:t>, l'</a:t>
            </a:r>
            <a:r>
              <a:rPr lang="sv-SE" sz="1600" b="0" i="0" u="none" strike="noStrike" dirty="0" err="1">
                <a:effectLst/>
                <a:latin typeface="Calibri" panose="020F0502020204030204" pitchFamily="34" charset="0"/>
                <a:cs typeface="Calibri" panose="020F0502020204030204" pitchFamily="34" charset="0"/>
              </a:rPr>
              <a:t>éducation</a:t>
            </a:r>
            <a:r>
              <a:rPr lang="sv-SE" sz="1600" b="0" i="0" u="none" strike="noStrike" dirty="0">
                <a:effectLst/>
                <a:latin typeface="Calibri" panose="020F0502020204030204" pitchFamily="34" charset="0"/>
                <a:cs typeface="Calibri" panose="020F0502020204030204" pitchFamily="34" charset="0"/>
              </a:rPr>
              <a:t>, l'</a:t>
            </a:r>
            <a:r>
              <a:rPr lang="sv-SE" sz="1600" b="0" i="0" u="none" strike="noStrike" dirty="0" err="1">
                <a:effectLst/>
                <a:latin typeface="Calibri" panose="020F0502020204030204" pitchFamily="34" charset="0"/>
                <a:cs typeface="Calibri" panose="020F0502020204030204" pitchFamily="34" charset="0"/>
              </a:rPr>
              <a:t>accueil </a:t>
            </a:r>
            <a:r>
              <a:rPr lang="sv-SE" sz="1600" b="0" i="0" u="none" strike="noStrike" dirty="0">
                <a:effectLst/>
                <a:latin typeface="Calibri" panose="020F0502020204030204" pitchFamily="34" charset="0"/>
                <a:cs typeface="Calibri" panose="020F0502020204030204" pitchFamily="34" charset="0"/>
              </a:rPr>
              <a:t>ou le </a:t>
            </a:r>
            <a:r>
              <a:rPr lang="sv-SE" sz="1600" b="0" i="0" u="none" strike="noStrike" dirty="0" err="1">
                <a:effectLst/>
                <a:latin typeface="Calibri" panose="020F0502020204030204" pitchFamily="34" charset="0"/>
                <a:cs typeface="Calibri" panose="020F0502020204030204" pitchFamily="34" charset="0"/>
              </a:rPr>
              <a:t>développement communautaire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il existe de nombreuses voies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poursuivre </a:t>
            </a:r>
            <a:r>
              <a:rPr lang="sv-SE" sz="1600" b="0" i="0" u="none" strike="noStrike" dirty="0">
                <a:effectLst/>
                <a:latin typeface="Calibri" panose="020F0502020204030204" pitchFamily="34" charset="0"/>
                <a:cs typeface="Calibri" panose="020F0502020204030204" pitchFamily="34" charset="0"/>
              </a:rPr>
              <a:t>une </a:t>
            </a:r>
            <a:r>
              <a:rPr lang="sv-SE" sz="1600" b="0" i="0" u="none" strike="noStrike" dirty="0" err="1">
                <a:effectLst/>
                <a:latin typeface="Calibri" panose="020F0502020204030204" pitchFamily="34" charset="0"/>
                <a:cs typeface="Calibri" panose="020F0502020204030204" pitchFamily="34" charset="0"/>
              </a:rPr>
              <a:t>carrière enrichissante </a:t>
            </a:r>
            <a:r>
              <a:rPr lang="sv-SE" sz="1600" b="0" i="0" u="none" strike="noStrike" dirty="0">
                <a:effectLst/>
                <a:latin typeface="Calibri" panose="020F0502020204030204" pitchFamily="34" charset="0"/>
                <a:cs typeface="Calibri" panose="020F0502020204030204" pitchFamily="34" charset="0"/>
              </a:rPr>
              <a:t>dans l'</a:t>
            </a:r>
            <a:r>
              <a:rPr lang="sv-SE" sz="1600" b="0" i="0" u="none" strike="noStrike" dirty="0" err="1">
                <a:effectLst/>
                <a:latin typeface="Calibri" panose="020F0502020204030204" pitchFamily="34" charset="0"/>
                <a:cs typeface="Calibri" panose="020F0502020204030204" pitchFamily="34" charset="0"/>
              </a:rPr>
              <a:t>écotourisme qui corresponde à leurs </a:t>
            </a:r>
            <a:r>
              <a:rPr lang="sv-SE" sz="1600" b="0" i="0" u="none" strike="noStrike" dirty="0">
                <a:effectLst/>
                <a:latin typeface="Calibri" panose="020F0502020204030204" pitchFamily="34" charset="0"/>
                <a:cs typeface="Calibri" panose="020F0502020204030204" pitchFamily="34" charset="0"/>
              </a:rPr>
              <a:t>intérêts et à leurs </a:t>
            </a:r>
            <a:r>
              <a:rPr lang="sv-SE" sz="1600" b="0" i="0" u="none" strike="noStrike" dirty="0" err="1">
                <a:effectLst/>
                <a:latin typeface="Calibri" panose="020F0502020204030204" pitchFamily="34" charset="0"/>
                <a:cs typeface="Calibri" panose="020F0502020204030204" pitchFamily="34" charset="0"/>
              </a:rPr>
              <a:t>valeurs</a:t>
            </a:r>
            <a:r>
              <a:rPr lang="sv-SE" sz="1600" b="0" i="0" u="none" strike="noStrike" dirty="0">
                <a:effectLst/>
                <a:latin typeface="Calibri" panose="020F0502020204030204" pitchFamily="34" charset="0"/>
                <a:cs typeface="Calibri" panose="020F0502020204030204" pitchFamily="34" charset="0"/>
              </a:rPr>
              <a:t>.</a:t>
            </a: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2F14EDF-570E-BD67-E03A-0C428CF197B6}"/>
              </a:ext>
            </a:extLst>
          </p:cNvPr>
          <p:cNvSpPr>
            <a:spLocks noGrp="1"/>
          </p:cNvSpPr>
          <p:nvPr>
            <p:ph type="body" sz="quarter" idx="46"/>
          </p:nvPr>
        </p:nvSpPr>
        <p:spPr/>
        <p:txBody>
          <a:bodyPr>
            <a:normAutofit/>
          </a:bodyPr>
          <a:lstStyle/>
          <a:p>
            <a:r>
              <a:rPr lang="en-GB" dirty="0"/>
              <a:t>Opportunités de carrière</a:t>
            </a:r>
          </a:p>
        </p:txBody>
      </p:sp>
      <p:sp>
        <p:nvSpPr>
          <p:cNvPr id="8" name="Text Placeholder 3">
            <a:extLst>
              <a:ext uri="{FF2B5EF4-FFF2-40B4-BE49-F238E27FC236}">
                <a16:creationId xmlns:a16="http://schemas.microsoft.com/office/drawing/2014/main" id="{A3CCCF99-2536-7B59-A6B2-4964599B5610}"/>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20842288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A26FA5-B77F-807F-FD81-C4F39A0B552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39A1D9-94B3-7CC3-14D2-5F01F9B0B46F}"/>
              </a:ext>
            </a:extLst>
          </p:cNvPr>
          <p:cNvSpPr>
            <a:spLocks noGrp="1"/>
          </p:cNvSpPr>
          <p:nvPr>
            <p:ph type="sldNum" sz="quarter" idx="4"/>
          </p:nvPr>
        </p:nvSpPr>
        <p:spPr/>
        <p:txBody>
          <a:bodyPr/>
          <a:lstStyle/>
          <a:p>
            <a:fld id="{CB2079F2-58AF-ED44-82D7-E04B2F6FD686}" type="slidenum">
              <a:rPr lang="en-US" smtClean="0"/>
              <a:t>31</a:t>
            </a:fld>
            <a:endParaRPr lang="en-US" dirty="0"/>
          </a:p>
        </p:txBody>
      </p:sp>
      <p:sp>
        <p:nvSpPr>
          <p:cNvPr id="5" name="Text Placeholder 4">
            <a:extLst>
              <a:ext uri="{FF2B5EF4-FFF2-40B4-BE49-F238E27FC236}">
                <a16:creationId xmlns:a16="http://schemas.microsoft.com/office/drawing/2014/main" id="{C438535E-DB72-E9D5-EC53-D49F155F0C07}"/>
              </a:ext>
            </a:extLst>
          </p:cNvPr>
          <p:cNvSpPr>
            <a:spLocks noGrp="1"/>
          </p:cNvSpPr>
          <p:nvPr>
            <p:ph type="body" sz="quarter" idx="32"/>
          </p:nvPr>
        </p:nvSpPr>
        <p:spPr/>
        <p:txBody>
          <a:bodyPr numCol="1"/>
          <a:lstStyle/>
          <a:p>
            <a:pPr algn="l" rtl="0"/>
            <a:r>
              <a:rPr lang="sv-SE" sz="1500" b="0" i="0" u="none" strike="noStrike" dirty="0" err="1">
                <a:effectLst/>
                <a:latin typeface="Calibri" panose="020F0502020204030204" pitchFamily="34" charset="0"/>
                <a:cs typeface="Calibri" panose="020F0502020204030204" pitchFamily="34" charset="0"/>
              </a:rPr>
              <a:t>Bienvenue </a:t>
            </a:r>
            <a:r>
              <a:rPr lang="sv-SE" sz="1500" b="0" i="0" u="none" strike="noStrike" dirty="0">
                <a:effectLst/>
                <a:latin typeface="Calibri" panose="020F0502020204030204" pitchFamily="34" charset="0"/>
                <a:cs typeface="Calibri" panose="020F0502020204030204" pitchFamily="34" charset="0"/>
              </a:rPr>
              <a:t>dans le </a:t>
            </a:r>
            <a:r>
              <a:rPr lang="sv-SE" sz="1500" b="0" i="0" u="none" strike="noStrike" dirty="0" err="1">
                <a:effectLst/>
                <a:latin typeface="Calibri" panose="020F0502020204030204" pitchFamily="34" charset="0"/>
                <a:cs typeface="Calibri" panose="020F0502020204030204" pitchFamily="34" charset="0"/>
              </a:rPr>
              <a:t>cycle de développement </a:t>
            </a:r>
            <a:r>
              <a:rPr lang="sv-SE" sz="1500" b="0" i="0" u="none" strike="noStrike" dirty="0">
                <a:effectLst/>
                <a:latin typeface="Calibri" panose="020F0502020204030204" pitchFamily="34" charset="0"/>
                <a:cs typeface="Calibri" panose="020F0502020204030204" pitchFamily="34" charset="0"/>
              </a:rPr>
              <a:t>personnel</a:t>
            </a:r>
            <a:r>
              <a:rPr lang="sv-SE" sz="1500" b="0" i="0" u="none" strike="noStrike" dirty="0" err="1">
                <a:effectLst/>
                <a:latin typeface="Calibri" panose="020F0502020204030204" pitchFamily="34" charset="0"/>
                <a:cs typeface="Calibri" panose="020F0502020204030204" pitchFamily="34" charset="0"/>
              </a:rPr>
              <a:t>, un voyage </a:t>
            </a:r>
            <a:r>
              <a:rPr lang="sv-SE" sz="1500" b="0" i="0" u="none" strike="noStrike" dirty="0">
                <a:effectLst/>
                <a:latin typeface="Calibri" panose="020F0502020204030204" pitchFamily="34" charset="0"/>
                <a:cs typeface="Calibri" panose="020F0502020204030204" pitchFamily="34" charset="0"/>
              </a:rPr>
              <a:t>transformateur </a:t>
            </a:r>
            <a:r>
              <a:rPr lang="sv-SE" sz="1500" b="0" i="0" u="none" strike="noStrike" dirty="0" err="1">
                <a:effectLst/>
                <a:latin typeface="Calibri" panose="020F0502020204030204" pitchFamily="34" charset="0"/>
                <a:cs typeface="Calibri" panose="020F0502020204030204" pitchFamily="34" charset="0"/>
              </a:rPr>
              <a:t>de croissance</a:t>
            </a:r>
            <a:r>
              <a:rPr lang="sv-SE" sz="1500" b="0" i="0" u="none" strike="noStrike" dirty="0">
                <a:effectLst/>
                <a:latin typeface="Calibri" panose="020F0502020204030204" pitchFamily="34" charset="0"/>
                <a:cs typeface="Calibri" panose="020F0502020204030204" pitchFamily="34" charset="0"/>
              </a:rPr>
              <a:t>, de </a:t>
            </a:r>
            <a:r>
              <a:rPr lang="sv-SE" sz="1500" b="0" i="0" u="none" strike="noStrike" dirty="0" err="1">
                <a:effectLst/>
                <a:latin typeface="Calibri" panose="020F0502020204030204" pitchFamily="34" charset="0"/>
                <a:cs typeface="Calibri" panose="020F0502020204030204" pitchFamily="34" charset="0"/>
              </a:rPr>
              <a:t>découverte de soi </a:t>
            </a:r>
            <a:r>
              <a:rPr lang="sv-SE" sz="1500" b="0" i="0" u="none" strike="noStrike" dirty="0">
                <a:effectLst/>
                <a:latin typeface="Calibri" panose="020F0502020204030204" pitchFamily="34" charset="0"/>
                <a:cs typeface="Calibri" panose="020F0502020204030204" pitchFamily="34" charset="0"/>
              </a:rPr>
              <a:t>et d'</a:t>
            </a:r>
            <a:r>
              <a:rPr lang="sv-SE" sz="1500" b="0" i="0" u="none" strike="noStrike" dirty="0" err="1">
                <a:effectLst/>
                <a:latin typeface="Calibri" panose="020F0502020204030204" pitchFamily="34" charset="0"/>
                <a:cs typeface="Calibri" panose="020F0502020204030204" pitchFamily="34" charset="0"/>
              </a:rPr>
              <a:t>amélioration continue</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À</a:t>
            </a:r>
            <a:r>
              <a:rPr lang="sv-SE" sz="1500" b="0" i="0" u="none" strike="noStrike" dirty="0">
                <a:effectLst/>
                <a:latin typeface="Calibri" panose="020F0502020204030204" pitchFamily="34" charset="0"/>
                <a:cs typeface="Calibri" panose="020F0502020204030204" pitchFamily="34" charset="0"/>
              </a:rPr>
              <a:t> la </a:t>
            </a:r>
            <a:r>
              <a:rPr lang="sv-SE" sz="1500" b="0" i="0" u="none" strike="noStrike" dirty="0" err="1">
                <a:effectLst/>
                <a:latin typeface="Calibri" panose="020F0502020204030204" pitchFamily="34" charset="0"/>
                <a:cs typeface="Calibri" panose="020F0502020204030204" pitchFamily="34" charset="0"/>
              </a:rPr>
              <a:t>base</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le cycle de développement </a:t>
            </a:r>
            <a:r>
              <a:rPr lang="sv-SE" sz="1500" b="0" i="0" u="none" strike="noStrike" dirty="0">
                <a:effectLst/>
                <a:latin typeface="Calibri" panose="020F0502020204030204" pitchFamily="34" charset="0"/>
                <a:cs typeface="Calibri" panose="020F0502020204030204" pitchFamily="34" charset="0"/>
              </a:rPr>
              <a:t>personnel </a:t>
            </a:r>
            <a:r>
              <a:rPr lang="sv-SE" sz="1500" b="0" i="0" u="none" strike="noStrike" dirty="0" err="1">
                <a:effectLst/>
                <a:latin typeface="Calibri" panose="020F0502020204030204" pitchFamily="34" charset="0"/>
                <a:cs typeface="Calibri" panose="020F0502020204030204" pitchFamily="34" charset="0"/>
              </a:rPr>
              <a:t>consiste à </a:t>
            </a:r>
            <a:r>
              <a:rPr lang="sv-SE" sz="1500" b="0" i="0" u="none" strike="noStrike" dirty="0">
                <a:effectLst/>
                <a:latin typeface="Calibri" panose="020F0502020204030204" pitchFamily="34" charset="0"/>
                <a:cs typeface="Calibri" panose="020F0502020204030204" pitchFamily="34" charset="0"/>
              </a:rPr>
              <a:t>prendre des mesures </a:t>
            </a:r>
            <a:r>
              <a:rPr lang="sv-SE" sz="1500" b="0" i="0" u="none" strike="noStrike" dirty="0" err="1">
                <a:effectLst/>
                <a:latin typeface="Calibri" panose="020F0502020204030204" pitchFamily="34" charset="0"/>
                <a:cs typeface="Calibri" panose="020F0502020204030204" pitchFamily="34" charset="0"/>
              </a:rPr>
              <a:t>intentionnelles </a:t>
            </a:r>
            <a:r>
              <a:rPr lang="sv-SE" sz="1500" b="0" i="0" u="none" strike="noStrike" dirty="0">
                <a:effectLst/>
                <a:latin typeface="Calibri" panose="020F0502020204030204" pitchFamily="34" charset="0"/>
                <a:cs typeface="Calibri" panose="020F0502020204030204" pitchFamily="34" charset="0"/>
              </a:rPr>
              <a:t>pour </a:t>
            </a:r>
            <a:r>
              <a:rPr lang="sv-SE" sz="1500" b="0" i="0" u="none" strike="noStrike" dirty="0" err="1">
                <a:effectLst/>
                <a:latin typeface="Calibri" panose="020F0502020204030204" pitchFamily="34" charset="0"/>
                <a:cs typeface="Calibri" panose="020F0502020204030204" pitchFamily="34" charset="0"/>
              </a:rPr>
              <a:t>améliorer divers aspects de votre vie</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qu'il </a:t>
            </a:r>
            <a:r>
              <a:rPr lang="sv-SE" sz="1500" b="0" i="0" u="none" strike="noStrike" dirty="0">
                <a:effectLst/>
                <a:latin typeface="Calibri" panose="020F0502020204030204" pitchFamily="34" charset="0"/>
                <a:cs typeface="Calibri" panose="020F0502020204030204" pitchFamily="34" charset="0"/>
              </a:rPr>
              <a:t>s</a:t>
            </a:r>
            <a:r>
              <a:rPr lang="sv-SE" sz="1500" b="0" i="0" u="none" strike="noStrike" dirty="0" err="1">
                <a:effectLst/>
                <a:latin typeface="Calibri" panose="020F0502020204030204" pitchFamily="34" charset="0"/>
                <a:cs typeface="Calibri" panose="020F0502020204030204" pitchFamily="34" charset="0"/>
              </a:rPr>
              <a:t>'agisse d'aspects professionnels</a:t>
            </a:r>
            <a:r>
              <a:rPr lang="sv-SE" sz="1500" b="0" i="0" u="none" strike="noStrike" dirty="0">
                <a:effectLst/>
                <a:latin typeface="Calibri" panose="020F0502020204030204" pitchFamily="34" charset="0"/>
                <a:cs typeface="Calibri" panose="020F0502020204030204" pitchFamily="34" charset="0"/>
              </a:rPr>
              <a:t>, personnels ou émotionnels.</a:t>
            </a:r>
          </a:p>
          <a:p>
            <a:pPr algn="l" rtl="0"/>
            <a:br>
              <a:rPr lang="sv-SE" sz="1500" b="0" i="0" u="none" strike="noStrike" dirty="0">
                <a:effectLst/>
                <a:latin typeface="Calibri" panose="020F0502020204030204" pitchFamily="34" charset="0"/>
                <a:cs typeface="Calibri" panose="020F0502020204030204" pitchFamily="34" charset="0"/>
              </a:rPr>
            </a:br>
            <a:r>
              <a:rPr lang="sv-SE" sz="1500" b="0" i="0" u="none" strike="noStrike" dirty="0" err="1">
                <a:effectLst/>
                <a:latin typeface="Calibri" panose="020F0502020204030204" pitchFamily="34" charset="0"/>
                <a:cs typeface="Calibri" panose="020F0502020204030204" pitchFamily="34" charset="0"/>
              </a:rPr>
              <a:t>Tout au long de ce cycle</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vous vous embarquerez dans un voyage d'auto-réflexion</a:t>
            </a:r>
            <a:r>
              <a:rPr lang="sv-SE" sz="1500" b="0" i="0" u="none" strike="noStrike" dirty="0">
                <a:effectLst/>
                <a:latin typeface="Calibri" panose="020F0502020204030204" pitchFamily="34" charset="0"/>
                <a:cs typeface="Calibri" panose="020F0502020204030204" pitchFamily="34" charset="0"/>
              </a:rPr>
              <a:t>, de </a:t>
            </a:r>
            <a:r>
              <a:rPr lang="sv-SE" sz="1500" b="0" i="0" u="none" strike="noStrike" dirty="0" err="1">
                <a:effectLst/>
                <a:latin typeface="Calibri" panose="020F0502020204030204" pitchFamily="34" charset="0"/>
                <a:cs typeface="Calibri" panose="020F0502020204030204" pitchFamily="34" charset="0"/>
              </a:rPr>
              <a:t>fixation d'objectifs</a:t>
            </a:r>
            <a:r>
              <a:rPr lang="sv-SE" sz="1500" b="0" i="0" u="none" strike="noStrike" dirty="0">
                <a:effectLst/>
                <a:latin typeface="Calibri" panose="020F0502020204030204" pitchFamily="34" charset="0"/>
                <a:cs typeface="Calibri" panose="020F0502020204030204" pitchFamily="34" charset="0"/>
              </a:rPr>
              <a:t>, d'action et de </a:t>
            </a:r>
            <a:r>
              <a:rPr lang="sv-SE" sz="1500" b="0" i="0" u="none" strike="noStrike" dirty="0" err="1">
                <a:effectLst/>
                <a:latin typeface="Calibri" panose="020F0502020204030204" pitchFamily="34" charset="0"/>
                <a:cs typeface="Calibri" panose="020F0502020204030204" pitchFamily="34" charset="0"/>
              </a:rPr>
              <a:t>réflexion</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Chaque étape </a:t>
            </a:r>
            <a:r>
              <a:rPr lang="sv-SE" sz="1500" b="0" i="0" u="none" strike="noStrike" dirty="0">
                <a:effectLst/>
                <a:latin typeface="Calibri" panose="020F0502020204030204" pitchFamily="34" charset="0"/>
                <a:cs typeface="Calibri" panose="020F0502020204030204" pitchFamily="34" charset="0"/>
              </a:rPr>
              <a:t>du </a:t>
            </a:r>
            <a:r>
              <a:rPr lang="sv-SE" sz="1500" b="0" i="0" u="none" strike="noStrike" dirty="0" err="1">
                <a:effectLst/>
                <a:latin typeface="Calibri" panose="020F0502020204030204" pitchFamily="34" charset="0"/>
                <a:cs typeface="Calibri" panose="020F0502020204030204" pitchFamily="34" charset="0"/>
              </a:rPr>
              <a:t>cycle offre une opportunité </a:t>
            </a:r>
            <a:r>
              <a:rPr lang="sv-SE" sz="1500" b="0" i="0" u="none" strike="noStrike" dirty="0">
                <a:effectLst/>
                <a:latin typeface="Calibri" panose="020F0502020204030204" pitchFamily="34" charset="0"/>
                <a:cs typeface="Calibri" panose="020F0502020204030204" pitchFamily="34" charset="0"/>
              </a:rPr>
              <a:t>de </a:t>
            </a:r>
            <a:r>
              <a:rPr lang="sv-SE" sz="1500" b="0" i="0" u="none" strike="noStrike" dirty="0" err="1">
                <a:effectLst/>
                <a:latin typeface="Calibri" panose="020F0502020204030204" pitchFamily="34" charset="0"/>
                <a:cs typeface="Calibri" panose="020F0502020204030204" pitchFamily="34" charset="0"/>
              </a:rPr>
              <a:t>croissance </a:t>
            </a:r>
            <a:r>
              <a:rPr lang="sv-SE" sz="1500" b="0" i="0" u="none" strike="noStrike" dirty="0">
                <a:effectLst/>
                <a:latin typeface="Calibri" panose="020F0502020204030204" pitchFamily="34" charset="0"/>
                <a:cs typeface="Calibri" panose="020F0502020204030204" pitchFamily="34" charset="0"/>
              </a:rPr>
              <a:t>et de </a:t>
            </a:r>
            <a:r>
              <a:rPr lang="sv-SE" sz="1500" b="0" i="0" u="none" strike="noStrike" dirty="0" err="1">
                <a:effectLst/>
                <a:latin typeface="Calibri" panose="020F0502020204030204" pitchFamily="34" charset="0"/>
                <a:cs typeface="Calibri" panose="020F0502020204030204" pitchFamily="34" charset="0"/>
              </a:rPr>
              <a:t>développement</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vous permettant </a:t>
            </a:r>
            <a:r>
              <a:rPr lang="sv-SE" sz="1500" b="0" i="0" u="none" strike="noStrike" dirty="0">
                <a:effectLst/>
                <a:latin typeface="Calibri" panose="020F0502020204030204" pitchFamily="34" charset="0"/>
                <a:cs typeface="Calibri" panose="020F0502020204030204" pitchFamily="34" charset="0"/>
              </a:rPr>
              <a:t>de </a:t>
            </a:r>
            <a:r>
              <a:rPr lang="sv-SE" sz="1500" b="0" i="0" u="none" strike="noStrike" dirty="0" err="1">
                <a:effectLst/>
                <a:latin typeface="Calibri" panose="020F0502020204030204" pitchFamily="34" charset="0"/>
                <a:cs typeface="Calibri" panose="020F0502020204030204" pitchFamily="34" charset="0"/>
              </a:rPr>
              <a:t>devenir </a:t>
            </a:r>
            <a:r>
              <a:rPr lang="sv-SE" sz="1500" b="0" i="0" u="none" strike="noStrike" dirty="0">
                <a:effectLst/>
                <a:latin typeface="Calibri" panose="020F0502020204030204" pitchFamily="34" charset="0"/>
                <a:cs typeface="Calibri" panose="020F0502020204030204" pitchFamily="34" charset="0"/>
              </a:rPr>
              <a:t>la meilleure version </a:t>
            </a:r>
            <a:r>
              <a:rPr lang="sv-SE" sz="1500" b="0" i="0" u="none" strike="noStrike" dirty="0" err="1">
                <a:effectLst/>
                <a:latin typeface="Calibri" panose="020F0502020204030204" pitchFamily="34" charset="0"/>
                <a:cs typeface="Calibri" panose="020F0502020204030204" pitchFamily="34" charset="0"/>
              </a:rPr>
              <a:t>de vous-même</a:t>
            </a:r>
            <a:r>
              <a:rPr lang="sv-SE" sz="1500" b="0" i="0" u="none" strike="noStrike" dirty="0">
                <a:effectLst/>
                <a:latin typeface="Calibri" panose="020F0502020204030204" pitchFamily="34" charset="0"/>
                <a:cs typeface="Calibri" panose="020F0502020204030204" pitchFamily="34" charset="0"/>
              </a:rPr>
              <a:t>.</a:t>
            </a:r>
          </a:p>
          <a:p>
            <a:pPr algn="l" rtl="0"/>
            <a:br>
              <a:rPr lang="sv-SE" sz="1500" b="0" i="0" u="none" strike="noStrike" dirty="0">
                <a:effectLst/>
                <a:latin typeface="Calibri" panose="020F0502020204030204" pitchFamily="34" charset="0"/>
                <a:cs typeface="Calibri" panose="020F0502020204030204" pitchFamily="34" charset="0"/>
              </a:rPr>
            </a:br>
            <a:r>
              <a:rPr lang="sv-SE" sz="1500" b="0" i="0" u="none" strike="noStrike" dirty="0">
                <a:effectLst/>
                <a:latin typeface="Calibri" panose="020F0502020204030204" pitchFamily="34" charset="0"/>
                <a:cs typeface="Calibri" panose="020F0502020204030204" pitchFamily="34" charset="0"/>
              </a:rPr>
              <a:t>Dans </a:t>
            </a:r>
            <a:r>
              <a:rPr lang="sv-SE" sz="1500" b="0" i="0" u="none" strike="noStrike" dirty="0" err="1">
                <a:effectLst/>
                <a:latin typeface="Calibri" panose="020F0502020204030204" pitchFamily="34" charset="0"/>
                <a:cs typeface="Calibri" panose="020F0502020204030204" pitchFamily="34" charset="0"/>
              </a:rPr>
              <a:t>cette introduction, nous explorerons l</a:t>
            </a:r>
            <a:r>
              <a:rPr lang="sv-SE" sz="1500" b="0" i="0" u="none" strike="noStrike" dirty="0">
                <a:effectLst/>
                <a:latin typeface="Calibri" panose="020F0502020204030204" pitchFamily="34" charset="0"/>
                <a:cs typeface="Calibri" panose="020F0502020204030204" pitchFamily="34" charset="0"/>
              </a:rPr>
              <a:t>'</a:t>
            </a:r>
            <a:r>
              <a:rPr lang="sv-SE" sz="1500" b="0" i="0" u="none" strike="noStrike" dirty="0" err="1">
                <a:effectLst/>
                <a:latin typeface="Calibri" panose="020F0502020204030204" pitchFamily="34" charset="0"/>
                <a:cs typeface="Calibri" panose="020F0502020204030204" pitchFamily="34" charset="0"/>
              </a:rPr>
              <a:t>objectif du cycle de développement </a:t>
            </a:r>
            <a:r>
              <a:rPr lang="sv-SE" sz="1500" b="0" i="0" u="none" strike="noStrike" dirty="0">
                <a:effectLst/>
                <a:latin typeface="Calibri" panose="020F0502020204030204" pitchFamily="34" charset="0"/>
                <a:cs typeface="Calibri" panose="020F0502020204030204" pitchFamily="34" charset="0"/>
              </a:rPr>
              <a:t>personnel et la </a:t>
            </a:r>
            <a:r>
              <a:rPr lang="sv-SE" sz="1500" b="0" i="0" u="none" strike="noStrike" dirty="0" err="1">
                <a:effectLst/>
                <a:latin typeface="Calibri" panose="020F0502020204030204" pitchFamily="34" charset="0"/>
                <a:cs typeface="Calibri" panose="020F0502020204030204" pitchFamily="34" charset="0"/>
              </a:rPr>
              <a:t>manière dont </a:t>
            </a:r>
            <a:r>
              <a:rPr lang="sv-SE" sz="1500" b="0" i="0" u="none" strike="noStrike" dirty="0">
                <a:effectLst/>
                <a:latin typeface="Calibri" panose="020F0502020204030204" pitchFamily="34" charset="0"/>
                <a:cs typeface="Calibri" panose="020F0502020204030204" pitchFamily="34" charset="0"/>
              </a:rPr>
              <a:t>il </a:t>
            </a:r>
            <a:r>
              <a:rPr lang="sv-SE" sz="1500" b="0" i="0" u="none" strike="noStrike" dirty="0" err="1">
                <a:effectLst/>
                <a:latin typeface="Calibri" panose="020F0502020204030204" pitchFamily="34" charset="0"/>
                <a:cs typeface="Calibri" panose="020F0502020204030204" pitchFamily="34" charset="0"/>
              </a:rPr>
              <a:t>peut avoir un impact positif sur votre vie</a:t>
            </a:r>
            <a:r>
              <a:rPr lang="sv-SE" sz="1500" b="0" i="0" u="none" strike="noStrike" dirty="0">
                <a:effectLst/>
                <a:latin typeface="Calibri" panose="020F0502020204030204" pitchFamily="34" charset="0"/>
                <a:cs typeface="Calibri" panose="020F0502020204030204" pitchFamily="34" charset="0"/>
              </a:rPr>
              <a:t>. De la </a:t>
            </a:r>
            <a:r>
              <a:rPr lang="sv-SE" sz="1500" b="0" i="0" u="none" strike="noStrike" dirty="0" err="1">
                <a:effectLst/>
                <a:latin typeface="Calibri" panose="020F0502020204030204" pitchFamily="34" charset="0"/>
                <a:cs typeface="Calibri" panose="020F0502020204030204" pitchFamily="34" charset="0"/>
              </a:rPr>
              <a:t>définition d'objectifs significatifs </a:t>
            </a:r>
            <a:r>
              <a:rPr lang="sv-SE" sz="1500" b="0" i="0" u="none" strike="noStrike" dirty="0">
                <a:effectLst/>
                <a:latin typeface="Calibri" panose="020F0502020204030204" pitchFamily="34" charset="0"/>
                <a:cs typeface="Calibri" panose="020F0502020204030204" pitchFamily="34" charset="0"/>
              </a:rPr>
              <a:t>à l'</a:t>
            </a:r>
            <a:r>
              <a:rPr lang="sv-SE" sz="1500" b="0" i="0" u="none" strike="noStrike" dirty="0" err="1">
                <a:effectLst/>
                <a:latin typeface="Calibri" panose="020F0502020204030204" pitchFamily="34" charset="0"/>
                <a:cs typeface="Calibri" panose="020F0502020204030204" pitchFamily="34" charset="0"/>
              </a:rPr>
              <a:t>acquisition de </a:t>
            </a:r>
            <a:r>
              <a:rPr lang="sv-SE" sz="1500" b="0" i="0" u="none" strike="noStrike" dirty="0">
                <a:effectLst/>
                <a:latin typeface="Calibri" panose="020F0502020204030204" pitchFamily="34" charset="0"/>
                <a:cs typeface="Calibri" panose="020F0502020204030204" pitchFamily="34" charset="0"/>
              </a:rPr>
              <a:t>nouvelles </a:t>
            </a:r>
            <a:r>
              <a:rPr lang="sv-SE" sz="1500" b="0" i="0" u="none" strike="noStrike" dirty="0" err="1">
                <a:effectLst/>
                <a:latin typeface="Calibri" panose="020F0502020204030204" pitchFamily="34" charset="0"/>
                <a:cs typeface="Calibri" panose="020F0502020204030204" pitchFamily="34" charset="0"/>
              </a:rPr>
              <a:t>compétences</a:t>
            </a:r>
            <a:r>
              <a:rPr lang="sv-SE" sz="1500" b="0" i="0" u="none" strike="noStrike" dirty="0">
                <a:effectLst/>
                <a:latin typeface="Calibri" panose="020F0502020204030204" pitchFamily="34" charset="0"/>
                <a:cs typeface="Calibri" panose="020F0502020204030204" pitchFamily="34" charset="0"/>
              </a:rPr>
              <a:t>, le </a:t>
            </a:r>
            <a:r>
              <a:rPr lang="sv-SE" sz="1500" b="0" i="0" u="none" strike="noStrike" dirty="0" err="1">
                <a:effectLst/>
                <a:latin typeface="Calibri" panose="020F0502020204030204" pitchFamily="34" charset="0"/>
                <a:cs typeface="Calibri" panose="020F0502020204030204" pitchFamily="34" charset="0"/>
              </a:rPr>
              <a:t>cycle de développement </a:t>
            </a:r>
            <a:r>
              <a:rPr lang="sv-SE" sz="1500" b="0" i="0" u="none" strike="noStrike" dirty="0">
                <a:effectLst/>
                <a:latin typeface="Calibri" panose="020F0502020204030204" pitchFamily="34" charset="0"/>
                <a:cs typeface="Calibri" panose="020F0502020204030204" pitchFamily="34" charset="0"/>
              </a:rPr>
              <a:t>personnel offre une </a:t>
            </a:r>
            <a:r>
              <a:rPr lang="sv-SE" sz="1500" b="0" i="0" u="none" strike="noStrike" dirty="0" err="1">
                <a:effectLst/>
                <a:latin typeface="Calibri" panose="020F0502020204030204" pitchFamily="34" charset="0"/>
                <a:cs typeface="Calibri" panose="020F0502020204030204" pitchFamily="34" charset="0"/>
              </a:rPr>
              <a:t>feuille de route </a:t>
            </a:r>
            <a:r>
              <a:rPr lang="sv-SE" sz="1500" b="0" i="0" u="none" strike="noStrike" dirty="0">
                <a:effectLst/>
                <a:latin typeface="Calibri" panose="020F0502020204030204" pitchFamily="34" charset="0"/>
                <a:cs typeface="Calibri" panose="020F0502020204030204" pitchFamily="34" charset="0"/>
              </a:rPr>
              <a:t>pour </a:t>
            </a:r>
            <a:r>
              <a:rPr lang="sv-SE" sz="1500" b="0" i="0" u="none" strike="noStrike" dirty="0" err="1">
                <a:effectLst/>
                <a:latin typeface="Calibri" panose="020F0502020204030204" pitchFamily="34" charset="0"/>
                <a:cs typeface="Calibri" panose="020F0502020204030204" pitchFamily="34" charset="0"/>
              </a:rPr>
              <a:t>réaliser vos </a:t>
            </a:r>
            <a:r>
              <a:rPr lang="sv-SE" sz="1500" b="0" i="0" u="none" strike="noStrike" dirty="0">
                <a:effectLst/>
                <a:latin typeface="Calibri" panose="020F0502020204030204" pitchFamily="34" charset="0"/>
                <a:cs typeface="Calibri" panose="020F0502020204030204" pitchFamily="34" charset="0"/>
              </a:rPr>
              <a:t>aspirations et </a:t>
            </a:r>
            <a:r>
              <a:rPr lang="sv-SE" sz="1500" b="0" i="0" u="none" strike="noStrike" dirty="0" err="1">
                <a:effectLst/>
                <a:latin typeface="Calibri" panose="020F0502020204030204" pitchFamily="34" charset="0"/>
                <a:cs typeface="Calibri" panose="020F0502020204030204" pitchFamily="34" charset="0"/>
              </a:rPr>
              <a:t>libérer </a:t>
            </a:r>
            <a:r>
              <a:rPr lang="sv-SE" sz="1500" b="0" i="0" u="none" strike="noStrike" dirty="0">
                <a:effectLst/>
                <a:latin typeface="Calibri" panose="020F0502020204030204" pitchFamily="34" charset="0"/>
                <a:cs typeface="Calibri" panose="020F0502020204030204" pitchFamily="34" charset="0"/>
              </a:rPr>
              <a:t>tout votre potentiel.</a:t>
            </a:r>
          </a:p>
          <a:p>
            <a:pPr algn="l" rtl="0"/>
            <a:br>
              <a:rPr lang="sv-SE" sz="1500" b="0" i="0" u="none" strike="noStrike" dirty="0">
                <a:effectLst/>
                <a:latin typeface="Calibri" panose="020F0502020204030204" pitchFamily="34" charset="0"/>
                <a:cs typeface="Calibri" panose="020F0502020204030204" pitchFamily="34" charset="0"/>
              </a:rPr>
            </a:br>
            <a:r>
              <a:rPr lang="sv-SE" sz="1500" b="0" i="0" u="none" strike="noStrike" dirty="0" err="1">
                <a:effectLst/>
                <a:latin typeface="Calibri" panose="020F0502020204030204" pitchFamily="34" charset="0"/>
                <a:cs typeface="Calibri" panose="020F0502020204030204" pitchFamily="34" charset="0"/>
              </a:rPr>
              <a:t>Êtes-vous </a:t>
            </a:r>
            <a:r>
              <a:rPr lang="sv-SE" sz="1500" b="0" i="0" u="none" strike="noStrike" dirty="0">
                <a:effectLst/>
                <a:latin typeface="Calibri" panose="020F0502020204030204" pitchFamily="34" charset="0"/>
                <a:cs typeface="Calibri" panose="020F0502020204030204" pitchFamily="34" charset="0"/>
              </a:rPr>
              <a:t>prêt à </a:t>
            </a:r>
            <a:r>
              <a:rPr lang="sv-SE" sz="1500" b="0" i="0" u="none" strike="noStrike" dirty="0" err="1">
                <a:effectLst/>
                <a:latin typeface="Calibri" panose="020F0502020204030204" pitchFamily="34" charset="0"/>
                <a:cs typeface="Calibri" panose="020F0502020204030204" pitchFamily="34" charset="0"/>
              </a:rPr>
              <a:t>vous </a:t>
            </a:r>
            <a:r>
              <a:rPr lang="sv-SE" sz="1500" b="0" i="0" u="none" strike="noStrike" dirty="0">
                <a:effectLst/>
                <a:latin typeface="Calibri" panose="020F0502020204030204" pitchFamily="34" charset="0"/>
                <a:cs typeface="Calibri" panose="020F0502020204030204" pitchFamily="34" charset="0"/>
              </a:rPr>
              <a:t>lancer dans </a:t>
            </a:r>
            <a:r>
              <a:rPr lang="sv-SE" sz="1500" b="0" i="0" u="none" strike="noStrike" dirty="0" err="1">
                <a:effectLst/>
                <a:latin typeface="Calibri" panose="020F0502020204030204" pitchFamily="34" charset="0"/>
                <a:cs typeface="Calibri" panose="020F0502020204030204" pitchFamily="34" charset="0"/>
              </a:rPr>
              <a:t>ce voyage de découverte </a:t>
            </a:r>
            <a:r>
              <a:rPr lang="sv-SE" sz="1500" b="0" i="0" u="none" strike="noStrike" dirty="0">
                <a:effectLst/>
                <a:latin typeface="Calibri" panose="020F0502020204030204" pitchFamily="34" charset="0"/>
                <a:cs typeface="Calibri" panose="020F0502020204030204" pitchFamily="34" charset="0"/>
              </a:rPr>
              <a:t>et d'</a:t>
            </a:r>
            <a:r>
              <a:rPr lang="sv-SE" sz="1500" b="0" i="0" u="none" strike="noStrike" dirty="0" err="1">
                <a:effectLst/>
                <a:latin typeface="Calibri" panose="020F0502020204030204" pitchFamily="34" charset="0"/>
                <a:cs typeface="Calibri" panose="020F0502020204030204" pitchFamily="34" charset="0"/>
              </a:rPr>
              <a:t>épanouissement de soi </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Plongeons </a:t>
            </a:r>
            <a:r>
              <a:rPr lang="sv-SE" sz="1500" b="0" i="0" u="none" strike="noStrike" dirty="0">
                <a:effectLst/>
                <a:latin typeface="Calibri" panose="020F0502020204030204" pitchFamily="34" charset="0"/>
                <a:cs typeface="Calibri" panose="020F0502020204030204" pitchFamily="34" charset="0"/>
              </a:rPr>
              <a:t>dans cette aventure et </a:t>
            </a:r>
            <a:r>
              <a:rPr lang="sv-SE" sz="1500" b="0" i="0" u="none" strike="noStrike" dirty="0" err="1">
                <a:effectLst/>
                <a:latin typeface="Calibri" panose="020F0502020204030204" pitchFamily="34" charset="0"/>
                <a:cs typeface="Calibri" panose="020F0502020204030204" pitchFamily="34" charset="0"/>
              </a:rPr>
              <a:t>explorons ensemble l'objectif du cycle de développement </a:t>
            </a:r>
            <a:r>
              <a:rPr lang="sv-SE" sz="1500" b="0" i="0" u="none" strike="noStrike" dirty="0">
                <a:effectLst/>
                <a:latin typeface="Calibri" panose="020F0502020204030204" pitchFamily="34" charset="0"/>
                <a:cs typeface="Calibri" panose="020F0502020204030204" pitchFamily="34" charset="0"/>
              </a:rPr>
              <a:t>personnel.</a:t>
            </a:r>
          </a:p>
          <a:p>
            <a:pPr algn="l" rtl="0"/>
            <a:br>
              <a:rPr lang="sv-SE" sz="1500" b="0" i="0" u="none" strike="noStrike" dirty="0">
                <a:effectLst/>
                <a:latin typeface="Calibri" panose="020F0502020204030204" pitchFamily="34" charset="0"/>
                <a:cs typeface="Calibri" panose="020F0502020204030204" pitchFamily="34" charset="0"/>
              </a:rPr>
            </a:br>
            <a:r>
              <a:rPr lang="sv-SE" sz="1500" b="0" i="0" u="none" strike="noStrike" dirty="0" err="1">
                <a:effectLst/>
                <a:latin typeface="Calibri" panose="020F0502020204030204" pitchFamily="34" charset="0"/>
                <a:cs typeface="Calibri" panose="020F0502020204030204" pitchFamily="34" charset="0"/>
              </a:rPr>
              <a:t>Maintenant que vous avez défini votre but </a:t>
            </a:r>
            <a:r>
              <a:rPr lang="sv-SE" sz="1500" b="0" i="0" u="none" strike="noStrike" dirty="0">
                <a:effectLst/>
                <a:latin typeface="Calibri" panose="020F0502020204030204" pitchFamily="34" charset="0"/>
                <a:cs typeface="Calibri" panose="020F0502020204030204" pitchFamily="34" charset="0"/>
              </a:rPr>
              <a:t>dans la </a:t>
            </a:r>
            <a:r>
              <a:rPr lang="sv-SE" sz="1500" b="0" i="0" u="none" strike="noStrike" dirty="0" err="1">
                <a:effectLst/>
                <a:latin typeface="Calibri" panose="020F0502020204030204" pitchFamily="34" charset="0"/>
                <a:cs typeface="Calibri" panose="020F0502020204030204" pitchFamily="34" charset="0"/>
              </a:rPr>
              <a:t>vie</a:t>
            </a:r>
            <a:r>
              <a:rPr lang="sv-SE" sz="1500" b="0" i="0" u="none" strike="noStrike" dirty="0">
                <a:effectLst/>
                <a:latin typeface="Calibri" panose="020F0502020204030204" pitchFamily="34" charset="0"/>
                <a:cs typeface="Calibri" panose="020F0502020204030204" pitchFamily="34" charset="0"/>
              </a:rPr>
              <a:t>, il est </a:t>
            </a:r>
            <a:r>
              <a:rPr lang="sv-SE" sz="1500" b="0" i="0" u="none" strike="noStrike" dirty="0" err="1">
                <a:effectLst/>
                <a:latin typeface="Calibri" panose="020F0502020204030204" pitchFamily="34" charset="0"/>
                <a:cs typeface="Calibri" panose="020F0502020204030204" pitchFamily="34" charset="0"/>
              </a:rPr>
              <a:t>temps</a:t>
            </a:r>
            <a:r>
              <a:rPr lang="sv-SE" sz="1500" b="0" i="0" u="none" strike="noStrike" dirty="0">
                <a:effectLst/>
                <a:latin typeface="Calibri" panose="020F0502020204030204" pitchFamily="34" charset="0"/>
                <a:cs typeface="Calibri" panose="020F0502020204030204" pitchFamily="34" charset="0"/>
              </a:rPr>
              <a:t> d'</a:t>
            </a:r>
            <a:r>
              <a:rPr lang="sv-SE" sz="1500" b="0" i="0" u="none" strike="noStrike" dirty="0" err="1">
                <a:effectLst/>
                <a:latin typeface="Calibri" panose="020F0502020204030204" pitchFamily="34" charset="0"/>
                <a:cs typeface="Calibri" panose="020F0502020204030204" pitchFamily="34" charset="0"/>
              </a:rPr>
              <a:t>élaborer </a:t>
            </a:r>
            <a:r>
              <a:rPr lang="sv-SE" sz="1500" b="0" i="0" u="none" strike="noStrike" dirty="0">
                <a:effectLst/>
                <a:latin typeface="Calibri" panose="020F0502020204030204" pitchFamily="34" charset="0"/>
                <a:cs typeface="Calibri" panose="020F0502020204030204" pitchFamily="34" charset="0"/>
              </a:rPr>
              <a:t>un plan de </a:t>
            </a:r>
            <a:r>
              <a:rPr lang="sv-SE" sz="1500" b="0" i="0" u="none" strike="noStrike" dirty="0" err="1">
                <a:effectLst/>
                <a:latin typeface="Calibri" panose="020F0502020204030204" pitchFamily="34" charset="0"/>
                <a:cs typeface="Calibri" panose="020F0502020204030204" pitchFamily="34" charset="0"/>
              </a:rPr>
              <a:t>développement </a:t>
            </a:r>
            <a:r>
              <a:rPr lang="sv-SE" sz="1500" b="0" i="0" u="none" strike="noStrike" dirty="0">
                <a:effectLst/>
                <a:latin typeface="Calibri" panose="020F0502020204030204" pitchFamily="34" charset="0"/>
                <a:cs typeface="Calibri" panose="020F0502020204030204" pitchFamily="34" charset="0"/>
              </a:rPr>
              <a:t>personnel pour </a:t>
            </a:r>
            <a:r>
              <a:rPr lang="sv-SE" sz="1500" b="0" i="0" u="none" strike="noStrike" dirty="0" err="1">
                <a:effectLst/>
                <a:latin typeface="Calibri" panose="020F0502020204030204" pitchFamily="34" charset="0"/>
                <a:cs typeface="Calibri" panose="020F0502020204030204" pitchFamily="34" charset="0"/>
              </a:rPr>
              <a:t>plusieurs raisons :</a:t>
            </a:r>
          </a:p>
          <a:p>
            <a:br>
              <a:rPr lang="sv-SE" sz="1500" dirty="0"/>
            </a:br>
            <a:br>
              <a:rPr lang="sv-SE" sz="1500" dirty="0"/>
            </a:br>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566062F0-E0F0-4E96-E6E5-F116A054DF84}"/>
              </a:ext>
            </a:extLst>
          </p:cNvPr>
          <p:cNvSpPr>
            <a:spLocks noGrp="1"/>
          </p:cNvSpPr>
          <p:nvPr>
            <p:ph type="body" sz="quarter" idx="46"/>
          </p:nvPr>
        </p:nvSpPr>
        <p:spPr/>
        <p:txBody>
          <a:bodyPr>
            <a:normAutofit/>
          </a:bodyPr>
          <a:lstStyle/>
          <a:p>
            <a:r>
              <a:rPr lang="en-GB" dirty="0"/>
              <a:t>Développer un cycle de développement personnel</a:t>
            </a:r>
          </a:p>
        </p:txBody>
      </p:sp>
      <p:sp>
        <p:nvSpPr>
          <p:cNvPr id="8" name="Text Placeholder 3">
            <a:extLst>
              <a:ext uri="{FF2B5EF4-FFF2-40B4-BE49-F238E27FC236}">
                <a16:creationId xmlns:a16="http://schemas.microsoft.com/office/drawing/2014/main" id="{281DC744-7C30-C3F1-C64B-F64E5B5C1A16}"/>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17952080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CA3C67-F203-05F5-F097-1D61EEC75B8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2B7724-B669-9282-A9C3-43435007DD9B}"/>
              </a:ext>
            </a:extLst>
          </p:cNvPr>
          <p:cNvSpPr>
            <a:spLocks noGrp="1"/>
          </p:cNvSpPr>
          <p:nvPr>
            <p:ph type="sldNum" sz="quarter" idx="4"/>
          </p:nvPr>
        </p:nvSpPr>
        <p:spPr/>
        <p:txBody>
          <a:bodyPr/>
          <a:lstStyle/>
          <a:p>
            <a:fld id="{CB2079F2-58AF-ED44-82D7-E04B2F6FD686}" type="slidenum">
              <a:rPr lang="en-US" smtClean="0"/>
              <a:t>32</a:t>
            </a:fld>
            <a:endParaRPr lang="en-US" dirty="0"/>
          </a:p>
        </p:txBody>
      </p:sp>
      <p:sp>
        <p:nvSpPr>
          <p:cNvPr id="5" name="Text Placeholder 4">
            <a:extLst>
              <a:ext uri="{FF2B5EF4-FFF2-40B4-BE49-F238E27FC236}">
                <a16:creationId xmlns:a16="http://schemas.microsoft.com/office/drawing/2014/main" id="{3865B2F4-2548-0171-37B3-811AFB0A4A07}"/>
              </a:ext>
            </a:extLst>
          </p:cNvPr>
          <p:cNvSpPr>
            <a:spLocks noGrp="1"/>
          </p:cNvSpPr>
          <p:nvPr>
            <p:ph type="body" sz="quarter" idx="32"/>
          </p:nvPr>
        </p:nvSpPr>
        <p:spPr/>
        <p:txBody>
          <a:bodyPr numCol="1"/>
          <a:lstStyle/>
          <a:p>
            <a:pPr algn="l" rtl="0"/>
            <a:r>
              <a:rPr lang="sv-SE" sz="1500" b="1" i="0" u="none" strike="noStrike" dirty="0">
                <a:effectLst/>
                <a:latin typeface="Calibri" panose="020F0502020204030204" pitchFamily="34" charset="0"/>
                <a:cs typeface="Calibri" panose="020F0502020204030204" pitchFamily="34" charset="0"/>
              </a:rPr>
              <a:t>1. </a:t>
            </a:r>
            <a:r>
              <a:rPr lang="sv-SE" sz="1500" b="1" i="0" u="none" strike="noStrike" dirty="0" err="1">
                <a:effectLst/>
                <a:latin typeface="Calibri" panose="020F0502020204030204" pitchFamily="34" charset="0"/>
                <a:cs typeface="Calibri" panose="020F0502020204030204" pitchFamily="34" charset="0"/>
              </a:rPr>
              <a:t>Clarté des objectifs </a:t>
            </a:r>
            <a:r>
              <a:rPr lang="sv-SE" sz="1500" b="1" i="0" u="none" strike="noStrike" dirty="0">
                <a:effectLst/>
                <a:latin typeface="Calibri" panose="020F0502020204030204" pitchFamily="34" charset="0"/>
                <a:cs typeface="Calibri" panose="020F0502020204030204" pitchFamily="34" charset="0"/>
              </a:rPr>
              <a:t>: </a:t>
            </a:r>
            <a:r>
              <a:rPr lang="sv-SE" sz="1500" b="0" i="0" u="none" strike="noStrike" dirty="0">
                <a:effectLst/>
                <a:latin typeface="Calibri" panose="020F0502020204030204" pitchFamily="34" charset="0"/>
                <a:cs typeface="Calibri" panose="020F0502020204030204" pitchFamily="34" charset="0"/>
              </a:rPr>
              <a:t>Un plan personnel </a:t>
            </a:r>
            <a:r>
              <a:rPr lang="sv-SE" sz="1500" b="0" i="0" u="none" strike="noStrike" dirty="0" err="1">
                <a:effectLst/>
                <a:latin typeface="Calibri" panose="020F0502020204030204" pitchFamily="34" charset="0"/>
                <a:cs typeface="Calibri" panose="020F0502020204030204" pitchFamily="34" charset="0"/>
              </a:rPr>
              <a:t>aide les individus à clarifier leurs buts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objectifs </a:t>
            </a:r>
            <a:r>
              <a:rPr lang="sv-SE" sz="1500" b="0" i="0" u="none" strike="noStrike" dirty="0">
                <a:effectLst/>
                <a:latin typeface="Calibri" panose="020F0502020204030204" pitchFamily="34" charset="0"/>
                <a:cs typeface="Calibri" panose="020F0502020204030204" pitchFamily="34" charset="0"/>
              </a:rPr>
              <a:t>dans </a:t>
            </a:r>
            <a:r>
              <a:rPr lang="sv-SE" sz="1500" b="0" i="0" u="none" strike="noStrike" dirty="0" err="1">
                <a:effectLst/>
                <a:latin typeface="Calibri" panose="020F0502020204030204" pitchFamily="34" charset="0"/>
                <a:cs typeface="Calibri" panose="020F0502020204030204" pitchFamily="34" charset="0"/>
              </a:rPr>
              <a:t>divers </a:t>
            </a:r>
            <a:r>
              <a:rPr lang="sv-SE" sz="1500" b="0" i="0" u="none" strike="noStrike" dirty="0">
                <a:effectLst/>
                <a:latin typeface="Calibri" panose="020F0502020204030204" pitchFamily="34" charset="0"/>
                <a:cs typeface="Calibri" panose="020F0502020204030204" pitchFamily="34" charset="0"/>
              </a:rPr>
              <a:t>domaines de </a:t>
            </a:r>
            <a:r>
              <a:rPr lang="sv-SE" sz="1500" b="0" i="0" u="none" strike="noStrike" dirty="0" err="1">
                <a:effectLst/>
                <a:latin typeface="Calibri" panose="020F0502020204030204" pitchFamily="34" charset="0"/>
                <a:cs typeface="Calibri" panose="020F0502020204030204" pitchFamily="34" charset="0"/>
              </a:rPr>
              <a:t>la vie, tels que </a:t>
            </a:r>
            <a:r>
              <a:rPr lang="sv-SE" sz="1500" b="0" i="0" u="none" strike="noStrike" dirty="0">
                <a:effectLst/>
                <a:latin typeface="Calibri" panose="020F0502020204030204" pitchFamily="34" charset="0"/>
                <a:cs typeface="Calibri" panose="020F0502020204030204" pitchFamily="34" charset="0"/>
              </a:rPr>
              <a:t>la </a:t>
            </a:r>
            <a:r>
              <a:rPr lang="sv-SE" sz="1500" b="0" i="0" u="none" strike="noStrike" dirty="0" err="1">
                <a:effectLst/>
                <a:latin typeface="Calibri" panose="020F0502020204030204" pitchFamily="34" charset="0"/>
                <a:cs typeface="Calibri" panose="020F0502020204030204" pitchFamily="34" charset="0"/>
              </a:rPr>
              <a:t>carrière</a:t>
            </a:r>
            <a:r>
              <a:rPr lang="sv-SE" sz="1500" b="0" i="0" u="none" strike="noStrike" dirty="0">
                <a:effectLst/>
                <a:latin typeface="Calibri" panose="020F0502020204030204" pitchFamily="34" charset="0"/>
                <a:cs typeface="Calibri" panose="020F0502020204030204" pitchFamily="34" charset="0"/>
              </a:rPr>
              <a:t>, l'</a:t>
            </a:r>
            <a:r>
              <a:rPr lang="sv-SE" sz="1500" b="0" i="0" u="none" strike="noStrike" dirty="0" err="1">
                <a:effectLst/>
                <a:latin typeface="Calibri" panose="020F0502020204030204" pitchFamily="34" charset="0"/>
                <a:cs typeface="Calibri" panose="020F0502020204030204" pitchFamily="34" charset="0"/>
              </a:rPr>
              <a:t>éducation</a:t>
            </a:r>
            <a:r>
              <a:rPr lang="sv-SE" sz="1500" b="0" i="0" u="none" strike="noStrike" dirty="0">
                <a:effectLst/>
                <a:latin typeface="Calibri" panose="020F0502020204030204" pitchFamily="34" charset="0"/>
                <a:cs typeface="Calibri" panose="020F0502020204030204" pitchFamily="34" charset="0"/>
              </a:rPr>
              <a:t>, les relations, la </a:t>
            </a:r>
            <a:r>
              <a:rPr lang="sv-SE" sz="1500" b="0" i="0" u="none" strike="noStrike" dirty="0" err="1">
                <a:effectLst/>
                <a:latin typeface="Calibri" panose="020F0502020204030204" pitchFamily="34" charset="0"/>
                <a:cs typeface="Calibri" panose="020F0502020204030204" pitchFamily="34" charset="0"/>
              </a:rPr>
              <a:t>santé </a:t>
            </a:r>
            <a:r>
              <a:rPr lang="sv-SE" sz="1500" b="0" i="0" u="none" strike="noStrike" dirty="0">
                <a:effectLst/>
                <a:latin typeface="Calibri" panose="020F0502020204030204" pitchFamily="34" charset="0"/>
                <a:cs typeface="Calibri" panose="020F0502020204030204" pitchFamily="34" charset="0"/>
              </a:rPr>
              <a:t>et le </a:t>
            </a:r>
            <a:r>
              <a:rPr lang="sv-SE" sz="1500" b="0" i="0" u="none" strike="noStrike" dirty="0" err="1">
                <a:effectLst/>
                <a:latin typeface="Calibri" panose="020F0502020204030204" pitchFamily="34" charset="0"/>
                <a:cs typeface="Calibri" panose="020F0502020204030204" pitchFamily="34" charset="0"/>
              </a:rPr>
              <a:t>développement </a:t>
            </a:r>
            <a:r>
              <a:rPr lang="sv-SE" sz="1500" b="0" i="0" u="none" strike="noStrike" dirty="0">
                <a:effectLst/>
                <a:latin typeface="Calibri" panose="020F0502020204030204" pitchFamily="34" charset="0"/>
                <a:cs typeface="Calibri" panose="020F0502020204030204" pitchFamily="34" charset="0"/>
              </a:rPr>
              <a:t>personnel. En </a:t>
            </a:r>
            <a:r>
              <a:rPr lang="sv-SE" sz="1500" b="0" i="0" u="none" strike="noStrike" dirty="0" err="1">
                <a:effectLst/>
                <a:latin typeface="Calibri" panose="020F0502020204030204" pitchFamily="34" charset="0"/>
                <a:cs typeface="Calibri" panose="020F0502020204030204" pitchFamily="34" charset="0"/>
              </a:rPr>
              <a:t>définissant clairement ce qu'ils </a:t>
            </a:r>
            <a:r>
              <a:rPr lang="sv-SE" sz="1500" b="0" i="0" u="none" strike="noStrike" dirty="0">
                <a:effectLst/>
                <a:latin typeface="Calibri" panose="020F0502020204030204" pitchFamily="34" charset="0"/>
                <a:cs typeface="Calibri" panose="020F0502020204030204" pitchFamily="34" charset="0"/>
              </a:rPr>
              <a:t>veulent </a:t>
            </a:r>
            <a:r>
              <a:rPr lang="sv-SE" sz="1500" b="0" i="0" u="none" strike="noStrike" dirty="0" err="1">
                <a:effectLst/>
                <a:latin typeface="Calibri" panose="020F0502020204030204" pitchFamily="34" charset="0"/>
                <a:cs typeface="Calibri" panose="020F0502020204030204" pitchFamily="34" charset="0"/>
              </a:rPr>
              <a:t>atteindre</a:t>
            </a:r>
            <a:r>
              <a:rPr lang="sv-SE" sz="1500" b="0" i="0" u="none" strike="noStrike" dirty="0">
                <a:effectLst/>
                <a:latin typeface="Calibri" panose="020F0502020204030204" pitchFamily="34" charset="0"/>
                <a:cs typeface="Calibri" panose="020F0502020204030204" pitchFamily="34" charset="0"/>
              </a:rPr>
              <a:t>, les </a:t>
            </a:r>
            <a:r>
              <a:rPr lang="sv-SE" sz="1500" b="0" i="0" u="none" strike="noStrike" dirty="0" err="1">
                <a:effectLst/>
                <a:latin typeface="Calibri" panose="020F0502020204030204" pitchFamily="34" charset="0"/>
                <a:cs typeface="Calibri" panose="020F0502020204030204" pitchFamily="34" charset="0"/>
              </a:rPr>
              <a:t>individus peuvent créer </a:t>
            </a:r>
            <a:r>
              <a:rPr lang="sv-SE" sz="1500" b="0" i="0" u="none" strike="noStrike" dirty="0">
                <a:effectLst/>
                <a:latin typeface="Calibri" panose="020F0502020204030204" pitchFamily="34" charset="0"/>
                <a:cs typeface="Calibri" panose="020F0502020204030204" pitchFamily="34" charset="0"/>
              </a:rPr>
              <a:t>une </a:t>
            </a:r>
            <a:r>
              <a:rPr lang="sv-SE" sz="1500" b="0" i="0" u="none" strike="noStrike" dirty="0" err="1">
                <a:effectLst/>
                <a:latin typeface="Calibri" panose="020F0502020204030204" pitchFamily="34" charset="0"/>
                <a:cs typeface="Calibri" panose="020F0502020204030204" pitchFamily="34" charset="0"/>
              </a:rPr>
              <a:t>feuille de route </a:t>
            </a:r>
            <a:r>
              <a:rPr lang="sv-SE" sz="1500" b="0" i="0" u="none" strike="noStrike" dirty="0">
                <a:effectLst/>
                <a:latin typeface="Calibri" panose="020F0502020204030204" pitchFamily="34" charset="0"/>
                <a:cs typeface="Calibri" panose="020F0502020204030204" pitchFamily="34" charset="0"/>
              </a:rPr>
              <a:t>pour guider </a:t>
            </a:r>
            <a:r>
              <a:rPr lang="sv-SE" sz="1500" b="0" i="0" u="none" strike="noStrike" dirty="0" err="1">
                <a:effectLst/>
                <a:latin typeface="Calibri" panose="020F0502020204030204" pitchFamily="34" charset="0"/>
                <a:cs typeface="Calibri" panose="020F0502020204030204" pitchFamily="34" charset="0"/>
              </a:rPr>
              <a:t>leurs </a:t>
            </a:r>
            <a:r>
              <a:rPr lang="sv-SE" sz="1500" b="0" i="0" u="none" strike="noStrike" dirty="0">
                <a:effectLst/>
                <a:latin typeface="Calibri" panose="020F0502020204030204" pitchFamily="34" charset="0"/>
                <a:cs typeface="Calibri" panose="020F0502020204030204" pitchFamily="34" charset="0"/>
              </a:rPr>
              <a:t>actions et leurs </a:t>
            </a:r>
            <a:r>
              <a:rPr lang="sv-SE" sz="1500" b="0" i="0" u="none" strike="noStrike" dirty="0" err="1">
                <a:effectLst/>
                <a:latin typeface="Calibri" panose="020F0502020204030204" pitchFamily="34" charset="0"/>
                <a:cs typeface="Calibri" panose="020F0502020204030204" pitchFamily="34" charset="0"/>
              </a:rPr>
              <a:t>décisions</a:t>
            </a:r>
            <a:r>
              <a:rPr lang="sv-SE" sz="1500" b="0" i="0" u="none" strike="noStrike" dirty="0">
                <a:effectLst/>
                <a:latin typeface="Calibri" panose="020F0502020204030204" pitchFamily="34" charset="0"/>
                <a:cs typeface="Calibri" panose="020F0502020204030204" pitchFamily="34" charset="0"/>
              </a:rPr>
              <a:t>.</a:t>
            </a:r>
          </a:p>
          <a:p>
            <a:pPr algn="l" rtl="0"/>
            <a:br>
              <a:rPr lang="sv-SE" sz="1500" b="0" i="0" u="none" strike="noStrike" dirty="0">
                <a:effectLst/>
                <a:latin typeface="Calibri" panose="020F0502020204030204" pitchFamily="34" charset="0"/>
                <a:cs typeface="Calibri" panose="020F0502020204030204" pitchFamily="34" charset="0"/>
              </a:rPr>
            </a:br>
            <a:r>
              <a:rPr lang="sv-SE" sz="1500" b="1" i="0" u="none" strike="noStrike" dirty="0">
                <a:effectLst/>
                <a:latin typeface="Calibri" panose="020F0502020204030204" pitchFamily="34" charset="0"/>
                <a:cs typeface="Calibri" panose="020F0502020204030204" pitchFamily="34" charset="0"/>
              </a:rPr>
              <a:t>2. Concentration et </a:t>
            </a:r>
            <a:r>
              <a:rPr lang="sv-SE" sz="1500" b="1" i="0" u="none" strike="noStrike" dirty="0" err="1">
                <a:effectLst/>
                <a:latin typeface="Calibri" panose="020F0502020204030204" pitchFamily="34" charset="0"/>
                <a:cs typeface="Calibri" panose="020F0502020204030204" pitchFamily="34" charset="0"/>
              </a:rPr>
              <a:t>orientation </a:t>
            </a:r>
            <a:r>
              <a:rPr lang="sv-SE" sz="1500" b="1"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Le fait de disposer d'</a:t>
            </a:r>
            <a:r>
              <a:rPr lang="sv-SE" sz="1500" b="0" i="0" u="none" strike="noStrike" dirty="0">
                <a:effectLst/>
                <a:latin typeface="Calibri" panose="020F0502020204030204" pitchFamily="34" charset="0"/>
                <a:cs typeface="Calibri" panose="020F0502020204030204" pitchFamily="34" charset="0"/>
              </a:rPr>
              <a:t>un plan personnel </a:t>
            </a:r>
            <a:r>
              <a:rPr lang="sv-SE" sz="1500" b="0" i="0" u="none" strike="noStrike" dirty="0" err="1">
                <a:effectLst/>
                <a:latin typeface="Calibri" panose="020F0502020204030204" pitchFamily="34" charset="0"/>
                <a:cs typeface="Calibri" panose="020F0502020204030204" pitchFamily="34" charset="0"/>
              </a:rPr>
              <a:t>permet de </a:t>
            </a:r>
            <a:r>
              <a:rPr lang="sv-SE" sz="1500" b="0" i="0" u="none" strike="noStrike" dirty="0">
                <a:effectLst/>
                <a:latin typeface="Calibri" panose="020F0502020204030204" pitchFamily="34" charset="0"/>
                <a:cs typeface="Calibri" panose="020F0502020204030204" pitchFamily="34" charset="0"/>
              </a:rPr>
              <a:t>se concentrer et de </a:t>
            </a:r>
            <a:r>
              <a:rPr lang="sv-SE" sz="1500" b="0" i="0" u="none" strike="noStrike" dirty="0" err="1">
                <a:effectLst/>
                <a:latin typeface="Calibri" panose="020F0502020204030204" pitchFamily="34" charset="0"/>
                <a:cs typeface="Calibri" panose="020F0502020204030204" pitchFamily="34" charset="0"/>
              </a:rPr>
              <a:t>s'orienter</a:t>
            </a:r>
            <a:r>
              <a:rPr lang="sv-SE" sz="1500" b="0" i="0" u="none" strike="noStrike" dirty="0">
                <a:effectLst/>
                <a:latin typeface="Calibri" panose="020F0502020204030204" pitchFamily="34" charset="0"/>
                <a:cs typeface="Calibri" panose="020F0502020204030204" pitchFamily="34" charset="0"/>
              </a:rPr>
              <a:t>, en </a:t>
            </a:r>
            <a:r>
              <a:rPr lang="sv-SE" sz="1500" b="0" i="0" u="none" strike="noStrike" dirty="0" err="1">
                <a:effectLst/>
                <a:latin typeface="Calibri" panose="020F0502020204030204" pitchFamily="34" charset="0"/>
                <a:cs typeface="Calibri" panose="020F0502020204030204" pitchFamily="34" charset="0"/>
              </a:rPr>
              <a:t>aidant les individus à hiérarchiser leurs activités </a:t>
            </a:r>
            <a:r>
              <a:rPr lang="sv-SE" sz="1500" b="0" i="0" u="none" strike="noStrike" dirty="0">
                <a:effectLst/>
                <a:latin typeface="Calibri" panose="020F0502020204030204" pitchFamily="34" charset="0"/>
                <a:cs typeface="Calibri" panose="020F0502020204030204" pitchFamily="34" charset="0"/>
              </a:rPr>
              <a:t>et à </a:t>
            </a:r>
            <a:r>
              <a:rPr lang="sv-SE" sz="1500" b="0" i="0" u="none" strike="noStrike" dirty="0" err="1">
                <a:effectLst/>
                <a:latin typeface="Calibri" panose="020F0502020204030204" pitchFamily="34" charset="0"/>
                <a:cs typeface="Calibri" panose="020F0502020204030204" pitchFamily="34" charset="0"/>
              </a:rPr>
              <a:t>répartir efficacement leur temps</a:t>
            </a:r>
            <a:r>
              <a:rPr lang="sv-SE" sz="1500" b="0" i="0" u="none" strike="noStrike" dirty="0">
                <a:effectLst/>
                <a:latin typeface="Calibri" panose="020F0502020204030204" pitchFamily="34" charset="0"/>
                <a:cs typeface="Calibri" panose="020F0502020204030204" pitchFamily="34" charset="0"/>
              </a:rPr>
              <a:t>, leur </a:t>
            </a:r>
            <a:r>
              <a:rPr lang="sv-SE" sz="1500" b="0" i="0" u="none" strike="noStrike" dirty="0" err="1">
                <a:effectLst/>
                <a:latin typeface="Calibri" panose="020F0502020204030204" pitchFamily="34" charset="0"/>
                <a:cs typeface="Calibri" panose="020F0502020204030204" pitchFamily="34" charset="0"/>
              </a:rPr>
              <a:t>énergie </a:t>
            </a:r>
            <a:r>
              <a:rPr lang="sv-SE" sz="1500" b="0" i="0" u="none" strike="noStrike" dirty="0">
                <a:effectLst/>
                <a:latin typeface="Calibri" panose="020F0502020204030204" pitchFamily="34" charset="0"/>
                <a:cs typeface="Calibri" panose="020F0502020204030204" pitchFamily="34" charset="0"/>
              </a:rPr>
              <a:t>et leurs </a:t>
            </a:r>
            <a:r>
              <a:rPr lang="sv-SE" sz="1500" b="0" i="0" u="none" strike="noStrike" dirty="0" err="1">
                <a:effectLst/>
                <a:latin typeface="Calibri" panose="020F0502020204030204" pitchFamily="34" charset="0"/>
                <a:cs typeface="Calibri" panose="020F0502020204030204" pitchFamily="34" charset="0"/>
              </a:rPr>
              <a:t>ressources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Il leur permet </a:t>
            </a:r>
            <a:r>
              <a:rPr lang="sv-SE" sz="1500" b="0" i="0" u="none" strike="noStrike" dirty="0">
                <a:effectLst/>
                <a:latin typeface="Calibri" panose="020F0502020204030204" pitchFamily="34" charset="0"/>
                <a:cs typeface="Calibri" panose="020F0502020204030204" pitchFamily="34" charset="0"/>
              </a:rPr>
              <a:t>de </a:t>
            </a:r>
            <a:r>
              <a:rPr lang="sv-SE" sz="1500" b="0" i="0" u="none" strike="noStrike" dirty="0" err="1">
                <a:effectLst/>
                <a:latin typeface="Calibri" panose="020F0502020204030204" pitchFamily="34" charset="0"/>
                <a:cs typeface="Calibri" panose="020F0502020204030204" pitchFamily="34" charset="0"/>
              </a:rPr>
              <a:t>rester </a:t>
            </a:r>
            <a:r>
              <a:rPr lang="sv-SE" sz="1500" b="0" i="0" u="none" strike="noStrike" dirty="0">
                <a:effectLst/>
                <a:latin typeface="Calibri" panose="020F0502020204030204" pitchFamily="34" charset="0"/>
                <a:cs typeface="Calibri" panose="020F0502020204030204" pitchFamily="34" charset="0"/>
              </a:rPr>
              <a:t>sur la </a:t>
            </a:r>
            <a:r>
              <a:rPr lang="sv-SE" sz="1500" b="0" i="0" u="none" strike="noStrike" dirty="0" err="1">
                <a:effectLst/>
                <a:latin typeface="Calibri" panose="020F0502020204030204" pitchFamily="34" charset="0"/>
                <a:cs typeface="Calibri" panose="020F0502020204030204" pitchFamily="34" charset="0"/>
              </a:rPr>
              <a:t>bonne voie </a:t>
            </a:r>
            <a:r>
              <a:rPr lang="sv-SE" sz="1500" b="0" i="0" u="none" strike="noStrike" dirty="0">
                <a:effectLst/>
                <a:latin typeface="Calibri" panose="020F0502020204030204" pitchFamily="34" charset="0"/>
                <a:cs typeface="Calibri" panose="020F0502020204030204" pitchFamily="34" charset="0"/>
              </a:rPr>
              <a:t>et d'</a:t>
            </a:r>
            <a:r>
              <a:rPr lang="sv-SE" sz="1500" b="0" i="0" u="none" strike="noStrike" dirty="0" err="1">
                <a:effectLst/>
                <a:latin typeface="Calibri" panose="020F0502020204030204" pitchFamily="34" charset="0"/>
                <a:cs typeface="Calibri" panose="020F0502020204030204" pitchFamily="34" charset="0"/>
              </a:rPr>
              <a:t>éviter les distractions </a:t>
            </a:r>
            <a:r>
              <a:rPr lang="sv-SE" sz="1500" b="0" i="0" u="none" strike="noStrike" dirty="0">
                <a:effectLst/>
                <a:latin typeface="Calibri" panose="020F0502020204030204" pitchFamily="34" charset="0"/>
                <a:cs typeface="Calibri" panose="020F0502020204030204" pitchFamily="34" charset="0"/>
              </a:rPr>
              <a:t>ou les </a:t>
            </a:r>
            <a:r>
              <a:rPr lang="sv-SE" sz="1500" b="0" i="0" u="none" strike="noStrike" dirty="0" err="1">
                <a:effectLst/>
                <a:latin typeface="Calibri" panose="020F0502020204030204" pitchFamily="34" charset="0"/>
                <a:cs typeface="Calibri" panose="020F0502020204030204" pitchFamily="34" charset="0"/>
              </a:rPr>
              <a:t>activités qui </a:t>
            </a:r>
            <a:r>
              <a:rPr lang="sv-SE" sz="1500" b="0" i="0" u="none" strike="noStrike" dirty="0">
                <a:effectLst/>
                <a:latin typeface="Calibri" panose="020F0502020204030204" pitchFamily="34" charset="0"/>
                <a:cs typeface="Calibri" panose="020F0502020204030204" pitchFamily="34" charset="0"/>
              </a:rPr>
              <a:t>ne </a:t>
            </a:r>
            <a:r>
              <a:rPr lang="sv-SE" sz="1500" b="0" i="0" u="none" strike="noStrike" dirty="0" err="1">
                <a:effectLst/>
                <a:latin typeface="Calibri" panose="020F0502020204030204" pitchFamily="34" charset="0"/>
                <a:cs typeface="Calibri" panose="020F0502020204030204" pitchFamily="34" charset="0"/>
              </a:rPr>
              <a:t>correspondent </a:t>
            </a:r>
            <a:r>
              <a:rPr lang="sv-SE" sz="1500" b="0" i="0" u="none" strike="noStrike" dirty="0">
                <a:effectLst/>
                <a:latin typeface="Calibri" panose="020F0502020204030204" pitchFamily="34" charset="0"/>
                <a:cs typeface="Calibri" panose="020F0502020204030204" pitchFamily="34" charset="0"/>
              </a:rPr>
              <a:t>pas </a:t>
            </a:r>
            <a:r>
              <a:rPr lang="sv-SE" sz="1500" b="0" i="0" u="none" strike="noStrike" dirty="0" err="1">
                <a:effectLst/>
                <a:latin typeface="Calibri" panose="020F0502020204030204" pitchFamily="34" charset="0"/>
                <a:cs typeface="Calibri" panose="020F0502020204030204" pitchFamily="34" charset="0"/>
              </a:rPr>
              <a:t>à leurs objectifs</a:t>
            </a:r>
            <a:r>
              <a:rPr lang="sv-SE" sz="1500" b="0" i="0" u="none" strike="noStrike" dirty="0">
                <a:effectLst/>
                <a:latin typeface="Calibri" panose="020F0502020204030204" pitchFamily="34" charset="0"/>
                <a:cs typeface="Calibri" panose="020F0502020204030204" pitchFamily="34" charset="0"/>
              </a:rPr>
              <a:t>.</a:t>
            </a:r>
          </a:p>
          <a:p>
            <a:br>
              <a:rPr lang="sv-SE" sz="1500" b="0" i="0" u="none" strike="noStrike" dirty="0">
                <a:effectLst/>
                <a:latin typeface="Calibri" panose="020F0502020204030204" pitchFamily="34" charset="0"/>
                <a:cs typeface="Calibri" panose="020F0502020204030204" pitchFamily="34" charset="0"/>
              </a:rPr>
            </a:br>
            <a:r>
              <a:rPr lang="sv-SE" sz="1500" b="1" i="0" u="none" strike="noStrike" dirty="0">
                <a:effectLst/>
                <a:latin typeface="Calibri" panose="020F0502020204030204" pitchFamily="34" charset="0"/>
                <a:cs typeface="Calibri" panose="020F0502020204030204" pitchFamily="34" charset="0"/>
              </a:rPr>
              <a:t>3. Motivation et </a:t>
            </a:r>
            <a:r>
              <a:rPr lang="sv-SE" sz="1500" b="1" i="0" u="none" strike="noStrike" dirty="0" err="1">
                <a:effectLst/>
                <a:latin typeface="Calibri" panose="020F0502020204030204" pitchFamily="34" charset="0"/>
                <a:cs typeface="Calibri" panose="020F0502020204030204" pitchFamily="34" charset="0"/>
              </a:rPr>
              <a:t>responsabilisation </a:t>
            </a:r>
            <a:r>
              <a:rPr lang="sv-SE" sz="1500" b="1" i="0" u="none" strike="noStrike" dirty="0">
                <a:effectLst/>
                <a:latin typeface="Calibri" panose="020F0502020204030204" pitchFamily="34" charset="0"/>
                <a:cs typeface="Calibri" panose="020F0502020204030204" pitchFamily="34" charset="0"/>
              </a:rPr>
              <a:t>: </a:t>
            </a:r>
            <a:r>
              <a:rPr lang="sv-SE" sz="1500" b="0" i="0" u="none" strike="noStrike" dirty="0">
                <a:effectLst/>
                <a:latin typeface="Calibri" panose="020F0502020204030204" pitchFamily="34" charset="0"/>
                <a:cs typeface="Calibri" panose="020F0502020204030204" pitchFamily="34" charset="0"/>
              </a:rPr>
              <a:t>Un plan personnel sert de source </a:t>
            </a:r>
            <a:r>
              <a:rPr lang="sv-SE" sz="1500" b="0" i="0" u="none" strike="noStrike" dirty="0" err="1">
                <a:effectLst/>
                <a:latin typeface="Calibri" panose="020F0502020204030204" pitchFamily="34" charset="0"/>
                <a:cs typeface="Calibri" panose="020F0502020204030204" pitchFamily="34" charset="0"/>
              </a:rPr>
              <a:t>de </a:t>
            </a:r>
            <a:r>
              <a:rPr lang="sv-SE" sz="1500" b="0" i="0" u="none" strike="noStrike" dirty="0">
                <a:effectLst/>
                <a:latin typeface="Calibri" panose="020F0502020204030204" pitchFamily="34" charset="0"/>
                <a:cs typeface="Calibri" panose="020F0502020204030204" pitchFamily="34" charset="0"/>
              </a:rPr>
              <a:t>motivation en </a:t>
            </a:r>
            <a:r>
              <a:rPr lang="sv-SE" sz="1500" b="0" i="0" u="none" strike="noStrike" dirty="0" err="1">
                <a:effectLst/>
                <a:latin typeface="Calibri" panose="020F0502020204030204" pitchFamily="34" charset="0"/>
                <a:cs typeface="Calibri" panose="020F0502020204030204" pitchFamily="34" charset="0"/>
              </a:rPr>
              <a:t>rappelant aux individus leurs </a:t>
            </a:r>
            <a:r>
              <a:rPr lang="sv-SE" sz="1500" b="0" i="0" u="none" strike="noStrike" dirty="0">
                <a:effectLst/>
                <a:latin typeface="Calibri" panose="020F0502020204030204" pitchFamily="34" charset="0"/>
                <a:cs typeface="Calibri" panose="020F0502020204030204" pitchFamily="34" charset="0"/>
              </a:rPr>
              <a:t>aspirations et les étapes </a:t>
            </a:r>
            <a:r>
              <a:rPr lang="sv-SE" sz="1500" b="0" i="0" u="none" strike="noStrike" dirty="0" err="1">
                <a:effectLst/>
                <a:latin typeface="Calibri" panose="020F0502020204030204" pitchFamily="34" charset="0"/>
                <a:cs typeface="Calibri" panose="020F0502020204030204" pitchFamily="34" charset="0"/>
              </a:rPr>
              <a:t>nécessaires </a:t>
            </a:r>
            <a:r>
              <a:rPr lang="sv-SE" sz="1500" b="0" i="0" u="none" strike="noStrike" dirty="0">
                <a:effectLst/>
                <a:latin typeface="Calibri" panose="020F0502020204030204" pitchFamily="34" charset="0"/>
                <a:cs typeface="Calibri" panose="020F0502020204030204" pitchFamily="34" charset="0"/>
              </a:rPr>
              <a:t>pour </a:t>
            </a:r>
            <a:r>
              <a:rPr lang="sv-SE" sz="1500" b="0" i="0" u="none" strike="noStrike" dirty="0" err="1">
                <a:effectLst/>
                <a:latin typeface="Calibri" panose="020F0502020204030204" pitchFamily="34" charset="0"/>
                <a:cs typeface="Calibri" panose="020F0502020204030204" pitchFamily="34" charset="0"/>
              </a:rPr>
              <a:t>les atteindre</a:t>
            </a:r>
            <a:r>
              <a:rPr lang="sv-SE" sz="1500" b="0" i="0" u="none" strike="noStrike" dirty="0">
                <a:effectLst/>
                <a:latin typeface="Calibri" panose="020F0502020204030204" pitchFamily="34" charset="0"/>
                <a:cs typeface="Calibri" panose="020F0502020204030204" pitchFamily="34" charset="0"/>
              </a:rPr>
              <a:t>. Il </a:t>
            </a:r>
            <a:r>
              <a:rPr lang="sv-SE" sz="1500" b="0" i="0" u="none" strike="noStrike" dirty="0" err="1">
                <a:effectLst/>
                <a:latin typeface="Calibri" panose="020F0502020204030204" pitchFamily="34" charset="0"/>
                <a:cs typeface="Calibri" panose="020F0502020204030204" pitchFamily="34" charset="0"/>
              </a:rPr>
              <a:t>les rend responsables </a:t>
            </a:r>
            <a:r>
              <a:rPr lang="sv-SE" sz="1500" b="0" i="0" u="none" strike="noStrike" dirty="0">
                <a:effectLst/>
                <a:latin typeface="Calibri" panose="020F0502020204030204" pitchFamily="34" charset="0"/>
                <a:cs typeface="Calibri" panose="020F0502020204030204" pitchFamily="34" charset="0"/>
              </a:rPr>
              <a:t>de </a:t>
            </a:r>
            <a:r>
              <a:rPr lang="sv-SE" sz="1500" b="0" i="0" u="none" strike="noStrike" dirty="0" err="1">
                <a:effectLst/>
                <a:latin typeface="Calibri" panose="020F0502020204030204" pitchFamily="34" charset="0"/>
                <a:cs typeface="Calibri" panose="020F0502020204030204" pitchFamily="34" charset="0"/>
              </a:rPr>
              <a:t>leurs </a:t>
            </a:r>
            <a:r>
              <a:rPr lang="sv-SE" sz="1500" b="0" i="0" u="none" strike="noStrike" dirty="0">
                <a:effectLst/>
                <a:latin typeface="Calibri" panose="020F0502020204030204" pitchFamily="34" charset="0"/>
                <a:cs typeface="Calibri" panose="020F0502020204030204" pitchFamily="34" charset="0"/>
              </a:rPr>
              <a:t>actions et de leurs progrès, en </a:t>
            </a:r>
            <a:r>
              <a:rPr lang="sv-SE" sz="1500" b="0" i="0" u="none" strike="noStrike" dirty="0" err="1">
                <a:effectLst/>
                <a:latin typeface="Calibri" panose="020F0502020204030204" pitchFamily="34" charset="0"/>
                <a:cs typeface="Calibri" panose="020F0502020204030204" pitchFamily="34" charset="0"/>
              </a:rPr>
              <a:t>les encourageant </a:t>
            </a:r>
            <a:r>
              <a:rPr lang="sv-SE" sz="1500" b="0" i="0" u="none" strike="noStrike" dirty="0">
                <a:effectLst/>
                <a:latin typeface="Calibri" panose="020F0502020204030204" pitchFamily="34" charset="0"/>
                <a:cs typeface="Calibri" panose="020F0502020204030204" pitchFamily="34" charset="0"/>
              </a:rPr>
              <a:t>à prendre des mesures </a:t>
            </a:r>
            <a:r>
              <a:rPr lang="sv-SE" sz="1500" b="0" i="0" u="none" strike="noStrike" dirty="0" err="1">
                <a:effectLst/>
                <a:latin typeface="Calibri" panose="020F0502020204030204" pitchFamily="34" charset="0"/>
                <a:cs typeface="Calibri" panose="020F0502020204030204" pitchFamily="34" charset="0"/>
              </a:rPr>
              <a:t>cohérentes pour atteindre leurs objectifs</a:t>
            </a:r>
            <a:r>
              <a:rPr lang="sv-SE" sz="1500" b="0" i="0" u="none" strike="noStrike" dirty="0">
                <a:effectLst/>
                <a:latin typeface="Calibri" panose="020F0502020204030204" pitchFamily="34" charset="0"/>
                <a:cs typeface="Calibri" panose="020F0502020204030204" pitchFamily="34" charset="0"/>
              </a:rPr>
              <a:t>.</a:t>
            </a:r>
          </a:p>
          <a:p>
            <a:endParaRPr lang="sv-SE" sz="1500" dirty="0">
              <a:latin typeface="Calibri" panose="020F0502020204030204" pitchFamily="34" charset="0"/>
              <a:cs typeface="Calibri" panose="020F0502020204030204" pitchFamily="34" charset="0"/>
            </a:endParaRPr>
          </a:p>
          <a:p>
            <a:r>
              <a:rPr lang="sv-SE" sz="1500" b="1" i="0" u="none" strike="noStrike" dirty="0">
                <a:effectLst/>
                <a:latin typeface="Calibri" panose="020F0502020204030204" pitchFamily="34" charset="0"/>
                <a:cs typeface="Calibri" panose="020F0502020204030204" pitchFamily="34" charset="0"/>
              </a:rPr>
              <a:t>4. </a:t>
            </a:r>
            <a:r>
              <a:rPr lang="sv-SE" sz="1500" b="1" i="0" u="none" strike="noStrike" dirty="0" err="1">
                <a:effectLst/>
                <a:latin typeface="Calibri" panose="020F0502020204030204" pitchFamily="34" charset="0"/>
                <a:cs typeface="Calibri" panose="020F0502020204030204" pitchFamily="34" charset="0"/>
              </a:rPr>
              <a:t>Flexibilité </a:t>
            </a:r>
            <a:r>
              <a:rPr lang="sv-SE" sz="1500" b="1" i="0" u="none" strike="noStrike" dirty="0">
                <a:effectLst/>
                <a:latin typeface="Calibri" panose="020F0502020204030204" pitchFamily="34" charset="0"/>
                <a:cs typeface="Calibri" panose="020F0502020204030204" pitchFamily="34" charset="0"/>
              </a:rPr>
              <a:t>et </a:t>
            </a:r>
            <a:r>
              <a:rPr lang="sv-SE" sz="1500" b="1" i="0" u="none" strike="noStrike" dirty="0" err="1">
                <a:effectLst/>
                <a:latin typeface="Calibri" panose="020F0502020204030204" pitchFamily="34" charset="0"/>
                <a:cs typeface="Calibri" panose="020F0502020204030204" pitchFamily="34" charset="0"/>
              </a:rPr>
              <a:t>adaptabilité </a:t>
            </a:r>
            <a:r>
              <a:rPr lang="sv-SE" sz="1500" b="1"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Bien qu'</a:t>
            </a:r>
            <a:r>
              <a:rPr lang="sv-SE" sz="1500" b="0" i="0" u="none" strike="noStrike" dirty="0">
                <a:effectLst/>
                <a:latin typeface="Calibri" panose="020F0502020204030204" pitchFamily="34" charset="0"/>
                <a:cs typeface="Calibri" panose="020F0502020204030204" pitchFamily="34" charset="0"/>
              </a:rPr>
              <a:t>un plan personnel </a:t>
            </a:r>
            <a:r>
              <a:rPr lang="sv-SE" sz="1500" b="0" i="0" u="none" strike="noStrike" dirty="0" err="1">
                <a:effectLst/>
                <a:latin typeface="Calibri" panose="020F0502020204030204" pitchFamily="34" charset="0"/>
                <a:cs typeface="Calibri" panose="020F0502020204030204" pitchFamily="34" charset="0"/>
              </a:rPr>
              <a:t>fournisse une structure </a:t>
            </a:r>
            <a:r>
              <a:rPr lang="sv-SE" sz="1500" b="0" i="0" u="none" strike="noStrike" dirty="0">
                <a:effectLst/>
                <a:latin typeface="Calibri" panose="020F0502020204030204" pitchFamily="34" charset="0"/>
                <a:cs typeface="Calibri" panose="020F0502020204030204" pitchFamily="34" charset="0"/>
              </a:rPr>
              <a:t>et une </a:t>
            </a:r>
            <a:r>
              <a:rPr lang="sv-SE" sz="1500" b="0" i="0" u="none" strike="noStrike" dirty="0" err="1">
                <a:effectLst/>
                <a:latin typeface="Calibri" panose="020F0502020204030204" pitchFamily="34" charset="0"/>
                <a:cs typeface="Calibri" panose="020F0502020204030204" pitchFamily="34" charset="0"/>
              </a:rPr>
              <a:t>orientation</a:t>
            </a:r>
            <a:r>
              <a:rPr lang="sv-SE" sz="1500" b="0" i="0" u="none" strike="noStrike" dirty="0">
                <a:effectLst/>
                <a:latin typeface="Calibri" panose="020F0502020204030204" pitchFamily="34" charset="0"/>
                <a:cs typeface="Calibri" panose="020F0502020204030204" pitchFamily="34" charset="0"/>
              </a:rPr>
              <a:t>, il </a:t>
            </a:r>
            <a:r>
              <a:rPr lang="sv-SE" sz="1500" b="0" i="0" u="none" strike="noStrike" dirty="0" err="1">
                <a:effectLst/>
                <a:latin typeface="Calibri" panose="020F0502020204030204" pitchFamily="34" charset="0"/>
                <a:cs typeface="Calibri" panose="020F0502020204030204" pitchFamily="34" charset="0"/>
              </a:rPr>
              <a:t>doit également être </a:t>
            </a:r>
            <a:r>
              <a:rPr lang="sv-SE" sz="1500" b="0" i="0" u="none" strike="noStrike" dirty="0">
                <a:effectLst/>
                <a:latin typeface="Calibri" panose="020F0502020204030204" pitchFamily="34" charset="0"/>
                <a:cs typeface="Calibri" panose="020F0502020204030204" pitchFamily="34" charset="0"/>
              </a:rPr>
              <a:t>flexible et </a:t>
            </a:r>
            <a:r>
              <a:rPr lang="sv-SE" sz="1500" b="0" i="0" u="none" strike="noStrike" dirty="0" err="1">
                <a:effectLst/>
                <a:latin typeface="Calibri" panose="020F0502020204030204" pitchFamily="34" charset="0"/>
                <a:cs typeface="Calibri" panose="020F0502020204030204" pitchFamily="34" charset="0"/>
              </a:rPr>
              <a:t>adaptable </a:t>
            </a:r>
            <a:r>
              <a:rPr lang="sv-SE" sz="1500" b="0" i="0" u="none" strike="noStrike" dirty="0">
                <a:effectLst/>
                <a:latin typeface="Calibri" panose="020F0502020204030204" pitchFamily="34" charset="0"/>
                <a:cs typeface="Calibri" panose="020F0502020204030204" pitchFamily="34" charset="0"/>
              </a:rPr>
              <a:t>aux </a:t>
            </a:r>
            <a:r>
              <a:rPr lang="sv-SE" sz="1500" b="0" i="0" u="none" strike="noStrike" dirty="0" err="1">
                <a:effectLst/>
                <a:latin typeface="Calibri" panose="020F0502020204030204" pitchFamily="34" charset="0"/>
                <a:cs typeface="Calibri" panose="020F0502020204030204" pitchFamily="34" charset="0"/>
              </a:rPr>
              <a:t>changements de circonstances </a:t>
            </a:r>
            <a:r>
              <a:rPr lang="sv-SE" sz="1500" b="0" i="0" u="none" strike="noStrike" dirty="0">
                <a:effectLst/>
                <a:latin typeface="Calibri" panose="020F0502020204030204" pitchFamily="34" charset="0"/>
                <a:cs typeface="Calibri" panose="020F0502020204030204" pitchFamily="34" charset="0"/>
              </a:rPr>
              <a:t>ou aux nouvelles </a:t>
            </a:r>
            <a:r>
              <a:rPr lang="sv-SE" sz="1500" b="0" i="0" u="none" strike="noStrike" dirty="0" err="1">
                <a:effectLst/>
                <a:latin typeface="Calibri" panose="020F0502020204030204" pitchFamily="34" charset="0"/>
                <a:cs typeface="Calibri" panose="020F0502020204030204" pitchFamily="34" charset="0"/>
              </a:rPr>
              <a:t>opportunités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Les individus peuvent réexaminer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réviser leur </a:t>
            </a:r>
            <a:r>
              <a:rPr lang="sv-SE" sz="1500" b="0" i="0" u="none" strike="noStrike" dirty="0">
                <a:effectLst/>
                <a:latin typeface="Calibri" panose="020F0502020204030204" pitchFamily="34" charset="0"/>
                <a:cs typeface="Calibri" panose="020F0502020204030204" pitchFamily="34" charset="0"/>
              </a:rPr>
              <a:t>plan en </a:t>
            </a:r>
            <a:r>
              <a:rPr lang="sv-SE" sz="1500" b="0" i="0" u="none" strike="noStrike" dirty="0" err="1">
                <a:effectLst/>
                <a:latin typeface="Calibri" panose="020F0502020204030204" pitchFamily="34" charset="0"/>
                <a:cs typeface="Calibri" panose="020F0502020204030204" pitchFamily="34" charset="0"/>
              </a:rPr>
              <a:t>fonction des changements </a:t>
            </a:r>
            <a:r>
              <a:rPr lang="sv-SE" sz="1500" b="0" i="0" u="none" strike="noStrike" dirty="0">
                <a:effectLst/>
                <a:latin typeface="Calibri" panose="020F0502020204030204" pitchFamily="34" charset="0"/>
                <a:cs typeface="Calibri" panose="020F0502020204030204" pitchFamily="34" charset="0"/>
              </a:rPr>
              <a:t>de </a:t>
            </a:r>
            <a:r>
              <a:rPr lang="sv-SE" sz="1500" b="0" i="0" u="none" strike="noStrike" dirty="0" err="1">
                <a:effectLst/>
                <a:latin typeface="Calibri" panose="020F0502020204030204" pitchFamily="34" charset="0"/>
                <a:cs typeface="Calibri" panose="020F0502020204030204" pitchFamily="34" charset="0"/>
              </a:rPr>
              <a:t>priorités</a:t>
            </a:r>
            <a:r>
              <a:rPr lang="sv-SE" sz="1500" b="0" i="0" u="none" strike="noStrike" dirty="0">
                <a:effectLst/>
                <a:latin typeface="Calibri" panose="020F0502020204030204" pitchFamily="34" charset="0"/>
                <a:cs typeface="Calibri" panose="020F0502020204030204" pitchFamily="34" charset="0"/>
              </a:rPr>
              <a:t>, d'intérêts ou de </a:t>
            </a:r>
            <a:r>
              <a:rPr lang="sv-SE" sz="1500" b="0" i="0" u="none" strike="noStrike" dirty="0" err="1">
                <a:effectLst/>
                <a:latin typeface="Calibri" panose="020F0502020204030204" pitchFamily="34" charset="0"/>
                <a:cs typeface="Calibri" panose="020F0502020204030204" pitchFamily="34" charset="0"/>
              </a:rPr>
              <a:t>facteurs externes</a:t>
            </a:r>
            <a:r>
              <a:rPr lang="sv-SE" sz="1500" b="0" i="0" u="none" strike="noStrike" dirty="0">
                <a:effectLst/>
                <a:latin typeface="Calibri" panose="020F0502020204030204" pitchFamily="34" charset="0"/>
                <a:cs typeface="Calibri" panose="020F0502020204030204" pitchFamily="34" charset="0"/>
              </a:rPr>
              <a:t>.</a:t>
            </a:r>
          </a:p>
        </p:txBody>
      </p:sp>
      <p:sp>
        <p:nvSpPr>
          <p:cNvPr id="3" name="Text Placeholder 2">
            <a:extLst>
              <a:ext uri="{FF2B5EF4-FFF2-40B4-BE49-F238E27FC236}">
                <a16:creationId xmlns:a16="http://schemas.microsoft.com/office/drawing/2014/main" id="{E0EF324D-DBAE-C2CF-F174-2810160D380C}"/>
              </a:ext>
            </a:extLst>
          </p:cNvPr>
          <p:cNvSpPr>
            <a:spLocks noGrp="1"/>
          </p:cNvSpPr>
          <p:nvPr>
            <p:ph type="body" sz="quarter" idx="46"/>
          </p:nvPr>
        </p:nvSpPr>
        <p:spPr/>
        <p:txBody>
          <a:bodyPr>
            <a:normAutofit/>
          </a:bodyPr>
          <a:lstStyle/>
          <a:p>
            <a:r>
              <a:rPr lang="en-GB" dirty="0"/>
              <a:t>Développer un cycle de développement personnel</a:t>
            </a:r>
          </a:p>
          <a:p>
            <a:endParaRPr lang="en-GB" dirty="0"/>
          </a:p>
        </p:txBody>
      </p:sp>
      <p:sp>
        <p:nvSpPr>
          <p:cNvPr id="8" name="Text Placeholder 3">
            <a:extLst>
              <a:ext uri="{FF2B5EF4-FFF2-40B4-BE49-F238E27FC236}">
                <a16:creationId xmlns:a16="http://schemas.microsoft.com/office/drawing/2014/main" id="{2A279B6A-9C3E-B68F-FC3A-239D436BDAD4}"/>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30692570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CE2E06-3CAA-4823-284F-090C755EBA5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63A84A-2217-5EDA-3358-6CACCE5FD27E}"/>
              </a:ext>
            </a:extLst>
          </p:cNvPr>
          <p:cNvSpPr>
            <a:spLocks noGrp="1"/>
          </p:cNvSpPr>
          <p:nvPr>
            <p:ph type="sldNum" sz="quarter" idx="4"/>
          </p:nvPr>
        </p:nvSpPr>
        <p:spPr/>
        <p:txBody>
          <a:bodyPr/>
          <a:lstStyle/>
          <a:p>
            <a:fld id="{CB2079F2-58AF-ED44-82D7-E04B2F6FD686}" type="slidenum">
              <a:rPr lang="en-US" smtClean="0"/>
              <a:t>33</a:t>
            </a:fld>
            <a:endParaRPr lang="en-US" dirty="0"/>
          </a:p>
        </p:txBody>
      </p:sp>
      <p:sp>
        <p:nvSpPr>
          <p:cNvPr id="5" name="Text Placeholder 4">
            <a:extLst>
              <a:ext uri="{FF2B5EF4-FFF2-40B4-BE49-F238E27FC236}">
                <a16:creationId xmlns:a16="http://schemas.microsoft.com/office/drawing/2014/main" id="{A92A09C2-5CDC-528E-21AC-A7F1DE74F394}"/>
              </a:ext>
            </a:extLst>
          </p:cNvPr>
          <p:cNvSpPr>
            <a:spLocks noGrp="1"/>
          </p:cNvSpPr>
          <p:nvPr>
            <p:ph type="body" sz="quarter" idx="32"/>
          </p:nvPr>
        </p:nvSpPr>
        <p:spPr>
          <a:xfrm>
            <a:off x="801602" y="2113079"/>
            <a:ext cx="5956470" cy="7400632"/>
          </a:xfrm>
        </p:spPr>
        <p:txBody>
          <a:bodyPr numCol="1"/>
          <a:lstStyle/>
          <a:p>
            <a:pPr algn="l" rtl="0"/>
            <a:r>
              <a:rPr lang="sv-SE" sz="1500" b="1" i="0" u="none" strike="noStrike" dirty="0">
                <a:effectLst/>
                <a:latin typeface="Calibri" panose="020F0502020204030204" pitchFamily="34" charset="0"/>
                <a:cs typeface="Calibri" panose="020F0502020204030204" pitchFamily="34" charset="0"/>
              </a:rPr>
              <a:t>5. </a:t>
            </a:r>
            <a:r>
              <a:rPr lang="sv-SE" sz="1500" b="1" i="0" u="none" strike="noStrike" dirty="0" err="1">
                <a:effectLst/>
                <a:latin typeface="Calibri" panose="020F0502020204030204" pitchFamily="34" charset="0"/>
                <a:cs typeface="Calibri" panose="020F0502020204030204" pitchFamily="34" charset="0"/>
              </a:rPr>
              <a:t>Confiance </a:t>
            </a:r>
            <a:r>
              <a:rPr lang="sv-SE" sz="1500" b="1" i="0" u="none" strike="noStrike" dirty="0">
                <a:effectLst/>
                <a:latin typeface="Calibri" panose="020F0502020204030204" pitchFamily="34" charset="0"/>
                <a:cs typeface="Calibri" panose="020F0502020204030204" pitchFamily="34" charset="0"/>
              </a:rPr>
              <a:t>et efficacité </a:t>
            </a:r>
            <a:r>
              <a:rPr lang="sv-SE" sz="1500" b="1" i="0" u="none" strike="noStrike" dirty="0" err="1">
                <a:effectLst/>
                <a:latin typeface="Calibri" panose="020F0502020204030204" pitchFamily="34" charset="0"/>
                <a:cs typeface="Calibri" panose="020F0502020204030204" pitchFamily="34" charset="0"/>
              </a:rPr>
              <a:t>personnelle </a:t>
            </a:r>
            <a:r>
              <a:rPr lang="sv-SE" sz="1500" b="1" i="0" u="none" strike="noStrike" dirty="0">
                <a:effectLst/>
                <a:latin typeface="Calibri" panose="020F0502020204030204" pitchFamily="34" charset="0"/>
                <a:cs typeface="Calibri" panose="020F0502020204030204" pitchFamily="34" charset="0"/>
              </a:rPr>
              <a:t>: </a:t>
            </a:r>
            <a:r>
              <a:rPr lang="sv-SE" sz="1500" b="0" i="0" u="none" strike="noStrike" dirty="0">
                <a:effectLst/>
                <a:latin typeface="Calibri" panose="020F0502020204030204" pitchFamily="34" charset="0"/>
                <a:cs typeface="Calibri" panose="020F0502020204030204" pitchFamily="34" charset="0"/>
              </a:rPr>
              <a:t>L'élaboration et le </a:t>
            </a:r>
            <a:r>
              <a:rPr lang="sv-SE" sz="1500" b="0" i="0" u="none" strike="noStrike" dirty="0" err="1">
                <a:effectLst/>
                <a:latin typeface="Calibri" panose="020F0502020204030204" pitchFamily="34" charset="0"/>
                <a:cs typeface="Calibri" panose="020F0502020204030204" pitchFamily="34" charset="0"/>
              </a:rPr>
              <a:t>suivi d'</a:t>
            </a:r>
            <a:r>
              <a:rPr lang="sv-SE" sz="1500" b="0" i="0" u="none" strike="noStrike" dirty="0">
                <a:effectLst/>
                <a:latin typeface="Calibri" panose="020F0502020204030204" pitchFamily="34" charset="0"/>
                <a:cs typeface="Calibri" panose="020F0502020204030204" pitchFamily="34" charset="0"/>
              </a:rPr>
              <a:t>un plan personnel </a:t>
            </a:r>
            <a:r>
              <a:rPr lang="sv-SE" sz="1500" b="0" i="0" u="none" strike="noStrike" dirty="0" err="1">
                <a:effectLst/>
                <a:latin typeface="Calibri" panose="020F0502020204030204" pitchFamily="34" charset="0"/>
                <a:cs typeface="Calibri" panose="020F0502020204030204" pitchFamily="34" charset="0"/>
              </a:rPr>
              <a:t>peuvent renforcer la confiance </a:t>
            </a:r>
            <a:r>
              <a:rPr lang="sv-SE" sz="1500" b="0" i="0" u="none" strike="noStrike" dirty="0">
                <a:effectLst/>
                <a:latin typeface="Calibri" panose="020F0502020204030204" pitchFamily="34" charset="0"/>
                <a:cs typeface="Calibri" panose="020F0502020204030204" pitchFamily="34" charset="0"/>
              </a:rPr>
              <a:t>et l'</a:t>
            </a:r>
            <a:r>
              <a:rPr lang="sv-SE" sz="1500" b="0" i="0" u="none" strike="noStrike" dirty="0" err="1">
                <a:effectLst/>
                <a:latin typeface="Calibri" panose="020F0502020204030204" pitchFamily="34" charset="0"/>
                <a:cs typeface="Calibri" panose="020F0502020204030204" pitchFamily="34" charset="0"/>
              </a:rPr>
              <a:t>efficacité personnelle des individus </a:t>
            </a:r>
            <a:r>
              <a:rPr lang="sv-SE" sz="1500" b="0" i="0" u="none" strike="noStrike" dirty="0">
                <a:effectLst/>
                <a:latin typeface="Calibri" panose="020F0502020204030204" pitchFamily="34" charset="0"/>
                <a:cs typeface="Calibri" panose="020F0502020204030204" pitchFamily="34" charset="0"/>
              </a:rPr>
              <a:t>en </a:t>
            </a:r>
            <a:r>
              <a:rPr lang="sv-SE" sz="1500" b="0" i="0" u="none" strike="noStrike" dirty="0" err="1">
                <a:effectLst/>
                <a:latin typeface="Calibri" panose="020F0502020204030204" pitchFamily="34" charset="0"/>
                <a:cs typeface="Calibri" panose="020F0502020204030204" pitchFamily="34" charset="0"/>
              </a:rPr>
              <a:t>démontrant leur capacité à </a:t>
            </a:r>
            <a:r>
              <a:rPr lang="sv-SE" sz="1500" b="0" i="0" u="none" strike="noStrike" dirty="0">
                <a:effectLst/>
                <a:latin typeface="Calibri" panose="020F0502020204030204" pitchFamily="34" charset="0"/>
                <a:cs typeface="Calibri" panose="020F0502020204030204" pitchFamily="34" charset="0"/>
              </a:rPr>
              <a:t>se fixer des </a:t>
            </a:r>
            <a:r>
              <a:rPr lang="sv-SE" sz="1500" b="0" i="0" u="none" strike="noStrike" dirty="0" err="1">
                <a:effectLst/>
                <a:latin typeface="Calibri" panose="020F0502020204030204" pitchFamily="34" charset="0"/>
                <a:cs typeface="Calibri" panose="020F0502020204030204" pitchFamily="34" charset="0"/>
              </a:rPr>
              <a:t>objectifs </a:t>
            </a:r>
            <a:r>
              <a:rPr lang="sv-SE" sz="1500" b="0" i="0" u="none" strike="noStrike" dirty="0">
                <a:effectLst/>
                <a:latin typeface="Calibri" panose="020F0502020204030204" pitchFamily="34" charset="0"/>
                <a:cs typeface="Calibri" panose="020F0502020204030204" pitchFamily="34" charset="0"/>
              </a:rPr>
              <a:t>et à </a:t>
            </a:r>
            <a:r>
              <a:rPr lang="sv-SE" sz="1500" b="0" i="0" u="none" strike="noStrike" dirty="0" err="1">
                <a:effectLst/>
                <a:latin typeface="Calibri" panose="020F0502020204030204" pitchFamily="34" charset="0"/>
                <a:cs typeface="Calibri" panose="020F0502020204030204" pitchFamily="34" charset="0"/>
              </a:rPr>
              <a:t>les atteindre</a:t>
            </a:r>
            <a:r>
              <a:rPr lang="sv-SE" sz="1500" b="0" i="0" u="none" strike="noStrike" dirty="0">
                <a:effectLst/>
                <a:latin typeface="Calibri" panose="020F0502020204030204" pitchFamily="34" charset="0"/>
                <a:cs typeface="Calibri" panose="020F0502020204030204" pitchFamily="34" charset="0"/>
              </a:rPr>
              <a:t>. Au fur et à mesure qu'</a:t>
            </a:r>
            <a:r>
              <a:rPr lang="sv-SE" sz="1500" b="0" i="0" u="none" strike="noStrike" dirty="0" err="1">
                <a:effectLst/>
                <a:latin typeface="Calibri" panose="020F0502020204030204" pitchFamily="34" charset="0"/>
                <a:cs typeface="Calibri" panose="020F0502020204030204" pitchFamily="34" charset="0"/>
              </a:rPr>
              <a:t>ils </a:t>
            </a:r>
            <a:r>
              <a:rPr lang="sv-SE" sz="1500" b="0" i="0" u="none" strike="noStrike" dirty="0">
                <a:effectLst/>
                <a:latin typeface="Calibri" panose="020F0502020204030204" pitchFamily="34" charset="0"/>
                <a:cs typeface="Calibri" panose="020F0502020204030204" pitchFamily="34" charset="0"/>
              </a:rPr>
              <a:t>progressent et </a:t>
            </a:r>
            <a:r>
              <a:rPr lang="sv-SE" sz="1500" b="0" i="0" u="none" strike="noStrike" dirty="0" err="1">
                <a:effectLst/>
                <a:latin typeface="Calibri" panose="020F0502020204030204" pitchFamily="34" charset="0"/>
                <a:cs typeface="Calibri" panose="020F0502020204030204" pitchFamily="34" charset="0"/>
              </a:rPr>
              <a:t>relèvent des défis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ils développent </a:t>
            </a:r>
            <a:r>
              <a:rPr lang="sv-SE" sz="1500" b="0" i="0" u="none" strike="noStrike" dirty="0">
                <a:effectLst/>
                <a:latin typeface="Calibri" panose="020F0502020204030204" pitchFamily="34" charset="0"/>
                <a:cs typeface="Calibri" panose="020F0502020204030204" pitchFamily="34" charset="0"/>
              </a:rPr>
              <a:t>un sentiment </a:t>
            </a:r>
            <a:r>
              <a:rPr lang="sv-SE" sz="1500" b="0" i="0" u="none" strike="noStrike" dirty="0" err="1">
                <a:effectLst/>
                <a:latin typeface="Calibri" panose="020F0502020204030204" pitchFamily="34" charset="0"/>
                <a:cs typeface="Calibri" panose="020F0502020204030204" pitchFamily="34" charset="0"/>
              </a:rPr>
              <a:t>de compétence </a:t>
            </a:r>
            <a:r>
              <a:rPr lang="sv-SE" sz="1500" b="0" i="0" u="none" strike="noStrike" dirty="0">
                <a:effectLst/>
                <a:latin typeface="Calibri" panose="020F0502020204030204" pitchFamily="34" charset="0"/>
                <a:cs typeface="Calibri" panose="020F0502020204030204" pitchFamily="34" charset="0"/>
              </a:rPr>
              <a:t>et de </a:t>
            </a:r>
            <a:r>
              <a:rPr lang="sv-SE" sz="1500" b="0" i="0" u="none" strike="noStrike" dirty="0" err="1">
                <a:effectLst/>
                <a:latin typeface="Calibri" panose="020F0502020204030204" pitchFamily="34" charset="0"/>
                <a:cs typeface="Calibri" panose="020F0502020204030204" pitchFamily="34" charset="0"/>
              </a:rPr>
              <a:t>confiance en leurs capacités</a:t>
            </a:r>
            <a:r>
              <a:rPr lang="sv-SE" sz="1500" b="0" i="0" u="none" strike="noStrike" dirty="0">
                <a:effectLst/>
                <a:latin typeface="Calibri" panose="020F0502020204030204" pitchFamily="34" charset="0"/>
                <a:cs typeface="Calibri" panose="020F0502020204030204" pitchFamily="34" charset="0"/>
              </a:rPr>
              <a:t>.</a:t>
            </a:r>
          </a:p>
          <a:p>
            <a:pPr algn="l" rtl="0"/>
            <a:br>
              <a:rPr lang="sv-SE" sz="1500" b="0" i="0" u="none" strike="noStrike" dirty="0">
                <a:effectLst/>
                <a:latin typeface="Calibri" panose="020F0502020204030204" pitchFamily="34" charset="0"/>
                <a:cs typeface="Calibri" panose="020F0502020204030204" pitchFamily="34" charset="0"/>
              </a:rPr>
            </a:br>
            <a:r>
              <a:rPr lang="sv-SE" sz="1500" b="1" i="0" u="none" strike="noStrike" dirty="0">
                <a:effectLst/>
                <a:latin typeface="Calibri" panose="020F0502020204030204" pitchFamily="34" charset="0"/>
                <a:cs typeface="Calibri" panose="020F0502020204030204" pitchFamily="34" charset="0"/>
              </a:rPr>
              <a:t>6. </a:t>
            </a:r>
            <a:r>
              <a:rPr lang="sv-SE" sz="1500" b="1" i="0" u="none" strike="noStrike" dirty="0" err="1">
                <a:effectLst/>
                <a:latin typeface="Calibri" panose="020F0502020204030204" pitchFamily="34" charset="0"/>
                <a:cs typeface="Calibri" panose="020F0502020204030204" pitchFamily="34" charset="0"/>
              </a:rPr>
              <a:t>Croissance </a:t>
            </a:r>
            <a:r>
              <a:rPr lang="sv-SE" sz="1500" b="1" i="0" u="none" strike="noStrike" dirty="0">
                <a:effectLst/>
                <a:latin typeface="Calibri" panose="020F0502020204030204" pitchFamily="34" charset="0"/>
                <a:cs typeface="Calibri" panose="020F0502020204030204" pitchFamily="34" charset="0"/>
              </a:rPr>
              <a:t>et </a:t>
            </a:r>
            <a:r>
              <a:rPr lang="sv-SE" sz="1500" b="1" i="0" u="none" strike="noStrike" dirty="0" err="1">
                <a:effectLst/>
                <a:latin typeface="Calibri" panose="020F0502020204030204" pitchFamily="34" charset="0"/>
                <a:cs typeface="Calibri" panose="020F0502020204030204" pitchFamily="34" charset="0"/>
              </a:rPr>
              <a:t>développement </a:t>
            </a:r>
            <a:r>
              <a:rPr lang="sv-SE" sz="1500" b="1" i="0" u="none" strike="noStrike" dirty="0">
                <a:effectLst/>
                <a:latin typeface="Calibri" panose="020F0502020204030204" pitchFamily="34" charset="0"/>
                <a:cs typeface="Calibri" panose="020F0502020204030204" pitchFamily="34" charset="0"/>
              </a:rPr>
              <a:t>personnels : </a:t>
            </a:r>
            <a:r>
              <a:rPr lang="sv-SE" sz="1500" b="0" i="0" u="none" strike="noStrike" dirty="0">
                <a:effectLst/>
                <a:latin typeface="Calibri" panose="020F0502020204030204" pitchFamily="34" charset="0"/>
                <a:cs typeface="Calibri" panose="020F0502020204030204" pitchFamily="34" charset="0"/>
              </a:rPr>
              <a:t>Un plan personnel </a:t>
            </a:r>
            <a:r>
              <a:rPr lang="sv-SE" sz="1500" b="0" i="0" u="none" strike="noStrike" dirty="0" err="1">
                <a:effectLst/>
                <a:latin typeface="Calibri" panose="020F0502020204030204" pitchFamily="34" charset="0"/>
                <a:cs typeface="Calibri" panose="020F0502020204030204" pitchFamily="34" charset="0"/>
              </a:rPr>
              <a:t>bien conçu comprend des possibilités d</a:t>
            </a:r>
            <a:r>
              <a:rPr lang="sv-SE" sz="1500" b="0" i="0" u="none" strike="noStrike" dirty="0">
                <a:effectLst/>
                <a:latin typeface="Calibri" panose="020F0502020204030204" pitchFamily="34" charset="0"/>
                <a:cs typeface="Calibri" panose="020F0502020204030204" pitchFamily="34" charset="0"/>
              </a:rPr>
              <a:t>'</a:t>
            </a:r>
            <a:r>
              <a:rPr lang="sv-SE" sz="1500" b="0" i="0" u="none" strike="noStrike" dirty="0" err="1">
                <a:effectLst/>
                <a:latin typeface="Calibri" panose="020F0502020204030204" pitchFamily="34" charset="0"/>
                <a:cs typeface="Calibri" panose="020F0502020204030204" pitchFamily="34" charset="0"/>
              </a:rPr>
              <a:t>apprentissage</a:t>
            </a:r>
            <a:r>
              <a:rPr lang="sv-SE" sz="1500" b="0" i="0" u="none" strike="noStrike" dirty="0">
                <a:effectLst/>
                <a:latin typeface="Calibri" panose="020F0502020204030204" pitchFamily="34" charset="0"/>
                <a:cs typeface="Calibri" panose="020F0502020204030204" pitchFamily="34" charset="0"/>
              </a:rPr>
              <a:t>, de </a:t>
            </a:r>
            <a:r>
              <a:rPr lang="sv-SE" sz="1500" b="0" i="0" u="none" strike="noStrike" dirty="0" err="1">
                <a:effectLst/>
                <a:latin typeface="Calibri" panose="020F0502020204030204" pitchFamily="34" charset="0"/>
                <a:cs typeface="Calibri" panose="020F0502020204030204" pitchFamily="34" charset="0"/>
              </a:rPr>
              <a:t>croissance </a:t>
            </a:r>
            <a:r>
              <a:rPr lang="sv-SE" sz="1500" b="0" i="0" u="none" strike="noStrike" dirty="0">
                <a:effectLst/>
                <a:latin typeface="Calibri" panose="020F0502020204030204" pitchFamily="34" charset="0"/>
                <a:cs typeface="Calibri" panose="020F0502020204030204" pitchFamily="34" charset="0"/>
              </a:rPr>
              <a:t>et d'</a:t>
            </a:r>
            <a:r>
              <a:rPr lang="sv-SE" sz="1500" b="0" i="0" u="none" strike="noStrike" dirty="0" err="1">
                <a:effectLst/>
                <a:latin typeface="Calibri" panose="020F0502020204030204" pitchFamily="34" charset="0"/>
                <a:cs typeface="Calibri" panose="020F0502020204030204" pitchFamily="34" charset="0"/>
              </a:rPr>
              <a:t>amélioration personnelle</a:t>
            </a:r>
            <a:r>
              <a:rPr lang="sv-SE" sz="1500" b="0" i="0" u="none" strike="noStrike" dirty="0">
                <a:effectLst/>
                <a:latin typeface="Calibri" panose="020F0502020204030204" pitchFamily="34" charset="0"/>
                <a:cs typeface="Calibri" panose="020F0502020204030204" pitchFamily="34" charset="0"/>
              </a:rPr>
              <a:t>. Il </a:t>
            </a:r>
            <a:r>
              <a:rPr lang="sv-SE" sz="1500" b="0" i="0" u="none" strike="noStrike" dirty="0" err="1">
                <a:effectLst/>
                <a:latin typeface="Calibri" panose="020F0502020204030204" pitchFamily="34" charset="0"/>
                <a:cs typeface="Calibri" panose="020F0502020204030204" pitchFamily="34" charset="0"/>
              </a:rPr>
              <a:t>encourage les individus </a:t>
            </a:r>
            <a:r>
              <a:rPr lang="sv-SE" sz="1500" b="0" i="0" u="none" strike="noStrike" dirty="0">
                <a:effectLst/>
                <a:latin typeface="Calibri" panose="020F0502020204030204" pitchFamily="34" charset="0"/>
                <a:cs typeface="Calibri" panose="020F0502020204030204" pitchFamily="34" charset="0"/>
              </a:rPr>
              <a:t>à </a:t>
            </a:r>
            <a:r>
              <a:rPr lang="sv-SE" sz="1500" b="0" i="0" u="none" strike="noStrike" dirty="0" err="1">
                <a:effectLst/>
                <a:latin typeface="Calibri" panose="020F0502020204030204" pitchFamily="34" charset="0"/>
                <a:cs typeface="Calibri" panose="020F0502020204030204" pitchFamily="34" charset="0"/>
              </a:rPr>
              <a:t>vivre de </a:t>
            </a:r>
            <a:r>
              <a:rPr lang="sv-SE" sz="1500" b="0" i="0" u="none" strike="noStrike" dirty="0">
                <a:effectLst/>
                <a:latin typeface="Calibri" panose="020F0502020204030204" pitchFamily="34" charset="0"/>
                <a:cs typeface="Calibri" panose="020F0502020204030204" pitchFamily="34" charset="0"/>
              </a:rPr>
              <a:t>nouvelles </a:t>
            </a:r>
            <a:r>
              <a:rPr lang="sv-SE" sz="1500" b="0" i="0" u="none" strike="noStrike" dirty="0" err="1">
                <a:effectLst/>
                <a:latin typeface="Calibri" panose="020F0502020204030204" pitchFamily="34" charset="0"/>
                <a:cs typeface="Calibri" panose="020F0502020204030204" pitchFamily="34" charset="0"/>
              </a:rPr>
              <a:t>expériences</a:t>
            </a:r>
            <a:r>
              <a:rPr lang="sv-SE" sz="1500" b="0" i="0" u="none" strike="noStrike" dirty="0">
                <a:effectLst/>
                <a:latin typeface="Calibri" panose="020F0502020204030204" pitchFamily="34" charset="0"/>
                <a:cs typeface="Calibri" panose="020F0502020204030204" pitchFamily="34" charset="0"/>
              </a:rPr>
              <a:t>, à </a:t>
            </a:r>
            <a:r>
              <a:rPr lang="sv-SE" sz="1500" b="0" i="0" u="none" strike="noStrike" dirty="0" err="1">
                <a:effectLst/>
                <a:latin typeface="Calibri" panose="020F0502020204030204" pitchFamily="34" charset="0"/>
                <a:cs typeface="Calibri" panose="020F0502020204030204" pitchFamily="34" charset="0"/>
              </a:rPr>
              <a:t>acquérir de </a:t>
            </a:r>
            <a:r>
              <a:rPr lang="sv-SE" sz="1500" b="0" i="0" u="none" strike="noStrike" dirty="0">
                <a:effectLst/>
                <a:latin typeface="Calibri" panose="020F0502020204030204" pitchFamily="34" charset="0"/>
                <a:cs typeface="Calibri" panose="020F0502020204030204" pitchFamily="34" charset="0"/>
              </a:rPr>
              <a:t>nouvelles </a:t>
            </a:r>
            <a:r>
              <a:rPr lang="sv-SE" sz="1500" b="0" i="0" u="none" strike="noStrike" dirty="0" err="1">
                <a:effectLst/>
                <a:latin typeface="Calibri" panose="020F0502020204030204" pitchFamily="34" charset="0"/>
                <a:cs typeface="Calibri" panose="020F0502020204030204" pitchFamily="34" charset="0"/>
              </a:rPr>
              <a:t>compétences </a:t>
            </a:r>
            <a:r>
              <a:rPr lang="sv-SE" sz="1500" b="0" i="0" u="none" strike="noStrike" dirty="0">
                <a:effectLst/>
                <a:latin typeface="Calibri" panose="020F0502020204030204" pitchFamily="34" charset="0"/>
                <a:cs typeface="Calibri" panose="020F0502020204030204" pitchFamily="34" charset="0"/>
              </a:rPr>
              <a:t>et à </a:t>
            </a:r>
            <a:r>
              <a:rPr lang="sv-SE" sz="1500" b="0" i="0" u="none" strike="noStrike" dirty="0" err="1">
                <a:effectLst/>
                <a:latin typeface="Calibri" panose="020F0502020204030204" pitchFamily="34" charset="0"/>
                <a:cs typeface="Calibri" panose="020F0502020204030204" pitchFamily="34" charset="0"/>
              </a:rPr>
              <a:t>élargir leurs connaissances</a:t>
            </a:r>
            <a:r>
              <a:rPr lang="sv-SE" sz="1500" b="0" i="0" u="none" strike="noStrike" dirty="0">
                <a:effectLst/>
                <a:latin typeface="Calibri" panose="020F0502020204030204" pitchFamily="34" charset="0"/>
                <a:cs typeface="Calibri" panose="020F0502020204030204" pitchFamily="34" charset="0"/>
              </a:rPr>
              <a:t>, ce qui favorise leur </a:t>
            </a:r>
            <a:r>
              <a:rPr lang="sv-SE" sz="1500" b="0" i="0" u="none" strike="noStrike" dirty="0" err="1">
                <a:effectLst/>
                <a:latin typeface="Calibri" panose="020F0502020204030204" pitchFamily="34" charset="0"/>
                <a:cs typeface="Calibri" panose="020F0502020204030204" pitchFamily="34" charset="0"/>
              </a:rPr>
              <a:t>développement </a:t>
            </a:r>
            <a:r>
              <a:rPr lang="sv-SE" sz="1500" b="0" i="0" u="none" strike="noStrike" dirty="0">
                <a:effectLst/>
                <a:latin typeface="Calibri" panose="020F0502020204030204" pitchFamily="34" charset="0"/>
                <a:cs typeface="Calibri" panose="020F0502020204030204" pitchFamily="34" charset="0"/>
              </a:rPr>
              <a:t>personnel et </a:t>
            </a:r>
            <a:r>
              <a:rPr lang="sv-SE" sz="1500" b="0" i="0" u="none" strike="noStrike" dirty="0" err="1">
                <a:effectLst/>
                <a:latin typeface="Calibri" panose="020F0502020204030204" pitchFamily="34" charset="0"/>
                <a:cs typeface="Calibri" panose="020F0502020204030204" pitchFamily="34" charset="0"/>
              </a:rPr>
              <a:t>professionnel</a:t>
            </a:r>
            <a:r>
              <a:rPr lang="sv-SE" sz="1500" b="0" i="0" u="none" strike="noStrike" dirty="0">
                <a:effectLst/>
                <a:latin typeface="Calibri" panose="020F0502020204030204" pitchFamily="34" charset="0"/>
                <a:cs typeface="Calibri" panose="020F0502020204030204" pitchFamily="34" charset="0"/>
              </a:rPr>
              <a:t>.</a:t>
            </a:r>
          </a:p>
          <a:p>
            <a:pPr algn="l" rtl="0"/>
            <a:br>
              <a:rPr lang="sv-SE" sz="1500" b="0" i="0" u="none" strike="noStrike" dirty="0">
                <a:effectLst/>
                <a:latin typeface="Calibri" panose="020F0502020204030204" pitchFamily="34" charset="0"/>
                <a:cs typeface="Calibri" panose="020F0502020204030204" pitchFamily="34" charset="0"/>
              </a:rPr>
            </a:br>
            <a:r>
              <a:rPr lang="sv-SE" sz="1500" b="1" i="0" u="none" strike="noStrike" dirty="0">
                <a:effectLst/>
                <a:latin typeface="Calibri" panose="020F0502020204030204" pitchFamily="34" charset="0"/>
                <a:cs typeface="Calibri" panose="020F0502020204030204" pitchFamily="34" charset="0"/>
              </a:rPr>
              <a:t>7. </a:t>
            </a:r>
            <a:r>
              <a:rPr lang="sv-SE" sz="1500" b="1" i="0" u="none" strike="noStrike" dirty="0" err="1">
                <a:effectLst/>
                <a:latin typeface="Calibri" panose="020F0502020204030204" pitchFamily="34" charset="0"/>
                <a:cs typeface="Calibri" panose="020F0502020204030204" pitchFamily="34" charset="0"/>
              </a:rPr>
              <a:t>Satisfaction </a:t>
            </a:r>
            <a:r>
              <a:rPr lang="sv-SE" sz="1500" b="1" i="0" u="none" strike="noStrike" dirty="0">
                <a:effectLst/>
                <a:latin typeface="Calibri" panose="020F0502020204030204" pitchFamily="34" charset="0"/>
                <a:cs typeface="Calibri" panose="020F0502020204030204" pitchFamily="34" charset="0"/>
              </a:rPr>
              <a:t>et </a:t>
            </a:r>
            <a:r>
              <a:rPr lang="sv-SE" sz="1500" b="1" i="0" u="none" strike="noStrike" dirty="0" err="1">
                <a:effectLst/>
                <a:latin typeface="Calibri" panose="020F0502020204030204" pitchFamily="34" charset="0"/>
                <a:cs typeface="Calibri" panose="020F0502020204030204" pitchFamily="34" charset="0"/>
              </a:rPr>
              <a:t>épanouissement </a:t>
            </a:r>
            <a:r>
              <a:rPr lang="sv-SE" sz="1500" b="1" i="0" u="none" strike="noStrike" dirty="0">
                <a:effectLst/>
                <a:latin typeface="Calibri" panose="020F0502020204030204" pitchFamily="34" charset="0"/>
                <a:cs typeface="Calibri" panose="020F0502020204030204" pitchFamily="34" charset="0"/>
              </a:rPr>
              <a:t>dans la vie : </a:t>
            </a:r>
            <a:r>
              <a:rPr lang="sv-SE" sz="1500" b="0" i="0" u="none" strike="noStrike" dirty="0" err="1">
                <a:effectLst/>
                <a:latin typeface="Calibri" panose="020F0502020204030204" pitchFamily="34" charset="0"/>
                <a:cs typeface="Calibri" panose="020F0502020204030204" pitchFamily="34" charset="0"/>
              </a:rPr>
              <a:t>En fin de compte</a:t>
            </a:r>
            <a:r>
              <a:rPr lang="sv-SE" sz="1500" b="0" i="0" u="none" strike="noStrike" dirty="0">
                <a:effectLst/>
                <a:latin typeface="Calibri" panose="020F0502020204030204" pitchFamily="34" charset="0"/>
                <a:cs typeface="Calibri" panose="020F0502020204030204" pitchFamily="34" charset="0"/>
              </a:rPr>
              <a:t>, un plan personnel </a:t>
            </a:r>
            <a:r>
              <a:rPr lang="sv-SE" sz="1500" b="0" i="0" u="none" strike="noStrike" dirty="0" err="1">
                <a:effectLst/>
                <a:latin typeface="Calibri" panose="020F0502020204030204" pitchFamily="34" charset="0"/>
                <a:cs typeface="Calibri" panose="020F0502020204030204" pitchFamily="34" charset="0"/>
              </a:rPr>
              <a:t>vise </a:t>
            </a:r>
            <a:r>
              <a:rPr lang="sv-SE" sz="1500" b="0" i="0" u="none" strike="noStrike" dirty="0">
                <a:effectLst/>
                <a:latin typeface="Calibri" panose="020F0502020204030204" pitchFamily="34" charset="0"/>
                <a:cs typeface="Calibri" panose="020F0502020204030204" pitchFamily="34" charset="0"/>
              </a:rPr>
              <a:t>à </a:t>
            </a:r>
            <a:r>
              <a:rPr lang="sv-SE" sz="1500" b="0" i="0" u="none" strike="noStrike" dirty="0" err="1">
                <a:effectLst/>
                <a:latin typeface="Calibri" panose="020F0502020204030204" pitchFamily="34" charset="0"/>
                <a:cs typeface="Calibri" panose="020F0502020204030204" pitchFamily="34" charset="0"/>
              </a:rPr>
              <a:t>aider les individus à mener une vie plus épanouissante </a:t>
            </a:r>
            <a:r>
              <a:rPr lang="sv-SE" sz="1500" b="0" i="0" u="none" strike="noStrike" dirty="0">
                <a:effectLst/>
                <a:latin typeface="Calibri" panose="020F0502020204030204" pitchFamily="34" charset="0"/>
                <a:cs typeface="Calibri" panose="020F0502020204030204" pitchFamily="34" charset="0"/>
              </a:rPr>
              <a:t>et plus </a:t>
            </a:r>
            <a:r>
              <a:rPr lang="sv-SE" sz="1500" b="0" i="0" u="none" strike="noStrike" dirty="0" err="1">
                <a:effectLst/>
                <a:latin typeface="Calibri" panose="020F0502020204030204" pitchFamily="34" charset="0"/>
                <a:cs typeface="Calibri" panose="020F0502020204030204" pitchFamily="34" charset="0"/>
              </a:rPr>
              <a:t>satisfaisante </a:t>
            </a:r>
            <a:r>
              <a:rPr lang="sv-SE" sz="1500" b="0" i="0" u="none" strike="noStrike" dirty="0">
                <a:effectLst/>
                <a:latin typeface="Calibri" panose="020F0502020204030204" pitchFamily="34" charset="0"/>
                <a:cs typeface="Calibri" panose="020F0502020204030204" pitchFamily="34" charset="0"/>
              </a:rPr>
              <a:t>en </a:t>
            </a:r>
            <a:r>
              <a:rPr lang="sv-SE" sz="1500" b="0" i="0" u="none" strike="noStrike" dirty="0" err="1">
                <a:effectLst/>
                <a:latin typeface="Calibri" panose="020F0502020204030204" pitchFamily="34" charset="0"/>
                <a:cs typeface="Calibri" panose="020F0502020204030204" pitchFamily="34" charset="0"/>
              </a:rPr>
              <a:t>alignant </a:t>
            </a:r>
            <a:r>
              <a:rPr lang="sv-SE" sz="1500" b="0" i="0" u="none" strike="noStrike" dirty="0">
                <a:effectLst/>
                <a:latin typeface="Calibri" panose="020F0502020204030204" pitchFamily="34" charset="0"/>
                <a:cs typeface="Calibri" panose="020F0502020204030204" pitchFamily="34" charset="0"/>
              </a:rPr>
              <a:t>leurs actions </a:t>
            </a:r>
            <a:r>
              <a:rPr lang="sv-SE" sz="1500" b="0" i="0" u="none" strike="noStrike" dirty="0" err="1">
                <a:effectLst/>
                <a:latin typeface="Calibri" panose="020F0502020204030204" pitchFamily="34" charset="0"/>
                <a:cs typeface="Calibri" panose="020F0502020204030204" pitchFamily="34" charset="0"/>
              </a:rPr>
              <a:t>sur leurs valeurs</a:t>
            </a:r>
            <a:r>
              <a:rPr lang="sv-SE" sz="1500" b="0" i="0" u="none" strike="noStrike" dirty="0">
                <a:effectLst/>
                <a:latin typeface="Calibri" panose="020F0502020204030204" pitchFamily="34" charset="0"/>
                <a:cs typeface="Calibri" panose="020F0502020204030204" pitchFamily="34" charset="0"/>
              </a:rPr>
              <a:t>, leurs intérêts et leurs aspirations. En </a:t>
            </a:r>
            <a:r>
              <a:rPr lang="sv-SE" sz="1500" b="0" i="0" u="none" strike="noStrike" dirty="0" err="1">
                <a:effectLst/>
                <a:latin typeface="Calibri" panose="020F0502020204030204" pitchFamily="34" charset="0"/>
                <a:cs typeface="Calibri" panose="020F0502020204030204" pitchFamily="34" charset="0"/>
              </a:rPr>
              <a:t>poursuivant des objectifs significatifs </a:t>
            </a:r>
            <a:r>
              <a:rPr lang="sv-SE" sz="1500" b="0" i="0" u="none" strike="noStrike" dirty="0">
                <a:effectLst/>
                <a:latin typeface="Calibri" panose="020F0502020204030204" pitchFamily="34" charset="0"/>
                <a:cs typeface="Calibri" panose="020F0502020204030204" pitchFamily="34" charset="0"/>
              </a:rPr>
              <a:t>et en progressant </a:t>
            </a:r>
            <a:r>
              <a:rPr lang="sv-SE" sz="1500" b="0" i="0" u="none" strike="noStrike" dirty="0" err="1">
                <a:effectLst/>
                <a:latin typeface="Calibri" panose="020F0502020204030204" pitchFamily="34" charset="0"/>
                <a:cs typeface="Calibri" panose="020F0502020204030204" pitchFamily="34" charset="0"/>
              </a:rPr>
              <a:t>vers leur réalisation</a:t>
            </a:r>
            <a:r>
              <a:rPr lang="sv-SE" sz="1500" b="0" i="0" u="none" strike="noStrike" dirty="0">
                <a:effectLst/>
                <a:latin typeface="Calibri" panose="020F0502020204030204" pitchFamily="34" charset="0"/>
                <a:cs typeface="Calibri" panose="020F0502020204030204" pitchFamily="34" charset="0"/>
              </a:rPr>
              <a:t>, les </a:t>
            </a:r>
            <a:r>
              <a:rPr lang="sv-SE" sz="1500" b="0" i="0" u="none" strike="noStrike" dirty="0" err="1">
                <a:effectLst/>
                <a:latin typeface="Calibri" panose="020F0502020204030204" pitchFamily="34" charset="0"/>
                <a:cs typeface="Calibri" panose="020F0502020204030204" pitchFamily="34" charset="0"/>
              </a:rPr>
              <a:t>individus peuvent éprouver un plus grand </a:t>
            </a:r>
            <a:r>
              <a:rPr lang="sv-SE" sz="1500" b="0" i="0" u="none" strike="noStrike" dirty="0">
                <a:effectLst/>
                <a:latin typeface="Calibri" panose="020F0502020204030204" pitchFamily="34" charset="0"/>
                <a:cs typeface="Calibri" panose="020F0502020204030204" pitchFamily="34" charset="0"/>
              </a:rPr>
              <a:t>sentiment d'</a:t>
            </a:r>
            <a:r>
              <a:rPr lang="sv-SE" sz="1500" b="0" i="0" u="none" strike="noStrike" dirty="0" err="1">
                <a:effectLst/>
                <a:latin typeface="Calibri" panose="020F0502020204030204" pitchFamily="34" charset="0"/>
                <a:cs typeface="Calibri" panose="020F0502020204030204" pitchFamily="34" charset="0"/>
              </a:rPr>
              <a:t>accomplissement </a:t>
            </a:r>
            <a:r>
              <a:rPr lang="sv-SE" sz="1500" b="0" i="0" u="none" strike="noStrike" dirty="0">
                <a:effectLst/>
                <a:latin typeface="Calibri" panose="020F0502020204030204" pitchFamily="34" charset="0"/>
                <a:cs typeface="Calibri" panose="020F0502020204030204" pitchFamily="34" charset="0"/>
              </a:rPr>
              <a:t>et de </a:t>
            </a:r>
            <a:r>
              <a:rPr lang="sv-SE" sz="1500" b="0" i="0" u="none" strike="noStrike" dirty="0" err="1">
                <a:effectLst/>
                <a:latin typeface="Calibri" panose="020F0502020204030204" pitchFamily="34" charset="0"/>
                <a:cs typeface="Calibri" panose="020F0502020204030204" pitchFamily="34" charset="0"/>
              </a:rPr>
              <a:t>bonheur</a:t>
            </a:r>
            <a:r>
              <a:rPr lang="sv-SE" sz="1500" b="0" i="0" u="none" strike="noStrike" dirty="0">
                <a:effectLst/>
                <a:latin typeface="Calibri" panose="020F0502020204030204" pitchFamily="34" charset="0"/>
                <a:cs typeface="Calibri" panose="020F0502020204030204" pitchFamily="34" charset="0"/>
              </a:rPr>
              <a:t>.</a:t>
            </a:r>
          </a:p>
          <a:p>
            <a:pPr algn="l" rtl="0"/>
            <a:br>
              <a:rPr lang="sv-SE" sz="1500" b="0" i="0" u="none" strike="noStrike" dirty="0">
                <a:effectLst/>
                <a:latin typeface="Calibri" panose="020F0502020204030204" pitchFamily="34" charset="0"/>
                <a:cs typeface="Calibri" panose="020F0502020204030204" pitchFamily="34" charset="0"/>
              </a:rPr>
            </a:br>
            <a:r>
              <a:rPr lang="sv-SE" sz="1500" b="0" i="0" u="none" strike="noStrike" dirty="0">
                <a:effectLst/>
                <a:latin typeface="Calibri" panose="020F0502020204030204" pitchFamily="34" charset="0"/>
                <a:cs typeface="Calibri" panose="020F0502020204030204" pitchFamily="34" charset="0"/>
              </a:rPr>
              <a:t>L'élaboration d'un plan personnel est </a:t>
            </a:r>
            <a:r>
              <a:rPr lang="sv-SE" sz="1500" b="0" i="0" u="none" strike="noStrike" dirty="0" err="1">
                <a:effectLst/>
                <a:latin typeface="Calibri" panose="020F0502020204030204" pitchFamily="34" charset="0"/>
                <a:cs typeface="Calibri" panose="020F0502020204030204" pitchFamily="34" charset="0"/>
              </a:rPr>
              <a:t>importante car </a:t>
            </a:r>
            <a:r>
              <a:rPr lang="sv-SE" sz="1500" b="0" i="0" u="none" strike="noStrike" dirty="0">
                <a:effectLst/>
                <a:latin typeface="Calibri" panose="020F0502020204030204" pitchFamily="34" charset="0"/>
                <a:cs typeface="Calibri" panose="020F0502020204030204" pitchFamily="34" charset="0"/>
              </a:rPr>
              <a:t>elle </a:t>
            </a:r>
            <a:r>
              <a:rPr lang="sv-SE" sz="1500" b="0" i="0" u="none" strike="noStrike" dirty="0" err="1">
                <a:effectLst/>
                <a:latin typeface="Calibri" panose="020F0502020204030204" pitchFamily="34" charset="0"/>
                <a:cs typeface="Calibri" panose="020F0502020204030204" pitchFamily="34" charset="0"/>
              </a:rPr>
              <a:t>permet de clarifier les objectifs</a:t>
            </a:r>
            <a:r>
              <a:rPr lang="sv-SE" sz="1500" b="0" i="0" u="none" strike="noStrike" dirty="0">
                <a:effectLst/>
                <a:latin typeface="Calibri" panose="020F0502020204030204" pitchFamily="34" charset="0"/>
                <a:cs typeface="Calibri" panose="020F0502020204030204" pitchFamily="34" charset="0"/>
              </a:rPr>
              <a:t>, de se concentrer et de </a:t>
            </a:r>
            <a:r>
              <a:rPr lang="sv-SE" sz="1500" b="0" i="0" u="none" strike="noStrike" dirty="0" err="1">
                <a:effectLst/>
                <a:latin typeface="Calibri" panose="020F0502020204030204" pitchFamily="34" charset="0"/>
                <a:cs typeface="Calibri" panose="020F0502020204030204" pitchFamily="34" charset="0"/>
              </a:rPr>
              <a:t>s'orienter</a:t>
            </a:r>
            <a:r>
              <a:rPr lang="sv-SE" sz="1500" b="0" i="0" u="none" strike="noStrike" dirty="0">
                <a:effectLst/>
                <a:latin typeface="Calibri" panose="020F0502020204030204" pitchFamily="34" charset="0"/>
                <a:cs typeface="Calibri" panose="020F0502020204030204" pitchFamily="34" charset="0"/>
              </a:rPr>
              <a:t>, de se motiver et de </a:t>
            </a:r>
            <a:r>
              <a:rPr lang="sv-SE" sz="1500" b="0" i="0" u="none" strike="noStrike" dirty="0" err="1">
                <a:effectLst/>
                <a:latin typeface="Calibri" panose="020F0502020204030204" pitchFamily="34" charset="0"/>
                <a:cs typeface="Calibri" panose="020F0502020204030204" pitchFamily="34" charset="0"/>
              </a:rPr>
              <a:t>se responsabiliser</a:t>
            </a:r>
            <a:r>
              <a:rPr lang="sv-SE" sz="1500" b="0" i="0" u="none" strike="noStrike" dirty="0">
                <a:effectLst/>
                <a:latin typeface="Calibri" panose="020F0502020204030204" pitchFamily="34" charset="0"/>
                <a:cs typeface="Calibri" panose="020F0502020204030204" pitchFamily="34" charset="0"/>
              </a:rPr>
              <a:t>, de </a:t>
            </a:r>
            <a:r>
              <a:rPr lang="sv-SE" sz="1500" b="0" i="0" u="none" strike="noStrike" dirty="0" err="1">
                <a:effectLst/>
                <a:latin typeface="Calibri" panose="020F0502020204030204" pitchFamily="34" charset="0"/>
                <a:cs typeface="Calibri" panose="020F0502020204030204" pitchFamily="34" charset="0"/>
              </a:rPr>
              <a:t>faire preuve de souplesse </a:t>
            </a:r>
            <a:r>
              <a:rPr lang="sv-SE" sz="1500" b="0" i="0" u="none" strike="noStrike" dirty="0">
                <a:effectLst/>
                <a:latin typeface="Calibri" panose="020F0502020204030204" pitchFamily="34" charset="0"/>
                <a:cs typeface="Calibri" panose="020F0502020204030204" pitchFamily="34" charset="0"/>
              </a:rPr>
              <a:t>et d'</a:t>
            </a:r>
            <a:r>
              <a:rPr lang="sv-SE" sz="1500" b="0" i="0" u="none" strike="noStrike" dirty="0" err="1">
                <a:effectLst/>
                <a:latin typeface="Calibri" panose="020F0502020204030204" pitchFamily="34" charset="0"/>
                <a:cs typeface="Calibri" panose="020F0502020204030204" pitchFamily="34" charset="0"/>
              </a:rPr>
              <a:t>adaptabilité</a:t>
            </a:r>
            <a:r>
              <a:rPr lang="sv-SE" sz="1500" b="0" i="0" u="none" strike="noStrike" dirty="0">
                <a:effectLst/>
                <a:latin typeface="Calibri" panose="020F0502020204030204" pitchFamily="34" charset="0"/>
                <a:cs typeface="Calibri" panose="020F0502020204030204" pitchFamily="34" charset="0"/>
              </a:rPr>
              <a:t>, de </a:t>
            </a:r>
            <a:r>
              <a:rPr lang="sv-SE" sz="1500" b="0" i="0" u="none" strike="noStrike" dirty="0" err="1">
                <a:effectLst/>
                <a:latin typeface="Calibri" panose="020F0502020204030204" pitchFamily="34" charset="0"/>
                <a:cs typeface="Calibri" panose="020F0502020204030204" pitchFamily="34" charset="0"/>
              </a:rPr>
              <a:t>confiance </a:t>
            </a:r>
            <a:r>
              <a:rPr lang="sv-SE" sz="1500" b="0" i="0" u="none" strike="noStrike" dirty="0">
                <a:effectLst/>
                <a:latin typeface="Calibri" panose="020F0502020204030204" pitchFamily="34" charset="0"/>
                <a:cs typeface="Calibri" panose="020F0502020204030204" pitchFamily="34" charset="0"/>
              </a:rPr>
              <a:t>et d'</a:t>
            </a:r>
            <a:r>
              <a:rPr lang="sv-SE" sz="1500" b="0" i="0" u="none" strike="noStrike" dirty="0" err="1">
                <a:effectLst/>
                <a:latin typeface="Calibri" panose="020F0502020204030204" pitchFamily="34" charset="0"/>
                <a:cs typeface="Calibri" panose="020F0502020204030204" pitchFamily="34" charset="0"/>
              </a:rPr>
              <a:t>efficacité personnelle</a:t>
            </a:r>
            <a:r>
              <a:rPr lang="sv-SE" sz="1500" b="0" i="0" u="none" strike="noStrike" dirty="0">
                <a:effectLst/>
                <a:latin typeface="Calibri" panose="020F0502020204030204" pitchFamily="34" charset="0"/>
                <a:cs typeface="Calibri" panose="020F0502020204030204" pitchFamily="34" charset="0"/>
              </a:rPr>
              <a:t>, d'</a:t>
            </a:r>
            <a:r>
              <a:rPr lang="sv-SE" sz="1500" b="0" i="0" u="none" strike="noStrike" dirty="0" err="1">
                <a:effectLst/>
                <a:latin typeface="Calibri" panose="020F0502020204030204" pitchFamily="34" charset="0"/>
                <a:cs typeface="Calibri" panose="020F0502020204030204" pitchFamily="34" charset="0"/>
              </a:rPr>
              <a:t>offrir des possibilités </a:t>
            </a:r>
            <a:r>
              <a:rPr lang="sv-SE" sz="1500" b="0" i="0" u="none" strike="noStrike" dirty="0">
                <a:effectLst/>
                <a:latin typeface="Calibri" panose="020F0502020204030204" pitchFamily="34" charset="0"/>
                <a:cs typeface="Calibri" panose="020F0502020204030204" pitchFamily="34" charset="0"/>
              </a:rPr>
              <a:t>de </a:t>
            </a:r>
            <a:r>
              <a:rPr lang="sv-SE" sz="1500" b="0" i="0" u="none" strike="noStrike" dirty="0" err="1">
                <a:effectLst/>
                <a:latin typeface="Calibri" panose="020F0502020204030204" pitchFamily="34" charset="0"/>
                <a:cs typeface="Calibri" panose="020F0502020204030204" pitchFamily="34" charset="0"/>
              </a:rPr>
              <a:t>croissance </a:t>
            </a:r>
            <a:r>
              <a:rPr lang="sv-SE" sz="1500" b="0" i="0" u="none" strike="noStrike" dirty="0">
                <a:effectLst/>
                <a:latin typeface="Calibri" panose="020F0502020204030204" pitchFamily="34" charset="0"/>
                <a:cs typeface="Calibri" panose="020F0502020204030204" pitchFamily="34" charset="0"/>
              </a:rPr>
              <a:t>et de </a:t>
            </a:r>
            <a:r>
              <a:rPr lang="sv-SE" sz="1500" b="0" i="0" u="none" strike="noStrike" dirty="0" err="1">
                <a:effectLst/>
                <a:latin typeface="Calibri" panose="020F0502020204030204" pitchFamily="34" charset="0"/>
                <a:cs typeface="Calibri" panose="020F0502020204030204" pitchFamily="34" charset="0"/>
              </a:rPr>
              <a:t>développement et, en fin de compte, </a:t>
            </a:r>
            <a:r>
              <a:rPr lang="sv-SE" sz="1500" b="0" i="0" u="none" strike="noStrike" dirty="0">
                <a:effectLst/>
                <a:latin typeface="Calibri" panose="020F0502020204030204" pitchFamily="34" charset="0"/>
                <a:cs typeface="Calibri" panose="020F0502020204030204" pitchFamily="34" charset="0"/>
              </a:rPr>
              <a:t>d</a:t>
            </a:r>
            <a:r>
              <a:rPr lang="sv-SE" sz="1500" b="0" i="0" u="none" strike="noStrike" dirty="0" err="1">
                <a:effectLst/>
                <a:latin typeface="Calibri" panose="020F0502020204030204" pitchFamily="34" charset="0"/>
                <a:cs typeface="Calibri" panose="020F0502020204030204" pitchFamily="34" charset="0"/>
              </a:rPr>
              <a:t>'ouvrir la voie </a:t>
            </a:r>
            <a:r>
              <a:rPr lang="sv-SE" sz="1500" b="0" i="0" u="none" strike="noStrike" dirty="0">
                <a:effectLst/>
                <a:latin typeface="Calibri" panose="020F0502020204030204" pitchFamily="34" charset="0"/>
                <a:cs typeface="Calibri" panose="020F0502020204030204" pitchFamily="34" charset="0"/>
              </a:rPr>
              <a:t>à une </a:t>
            </a:r>
            <a:r>
              <a:rPr lang="sv-SE" sz="1500" b="0" i="0" u="none" strike="noStrike" dirty="0" err="1">
                <a:effectLst/>
                <a:latin typeface="Calibri" panose="020F0502020204030204" pitchFamily="34" charset="0"/>
                <a:cs typeface="Calibri" panose="020F0502020204030204" pitchFamily="34" charset="0"/>
              </a:rPr>
              <a:t>plus grande satisfaction </a:t>
            </a:r>
            <a:r>
              <a:rPr lang="sv-SE" sz="1500" b="0" i="0" u="none" strike="noStrike" dirty="0">
                <a:effectLst/>
                <a:latin typeface="Calibri" panose="020F0502020204030204" pitchFamily="34" charset="0"/>
                <a:cs typeface="Calibri" panose="020F0502020204030204" pitchFamily="34" charset="0"/>
              </a:rPr>
              <a:t>et à un </a:t>
            </a:r>
            <a:r>
              <a:rPr lang="sv-SE" sz="1500" b="0" i="0" u="none" strike="noStrike" dirty="0" err="1">
                <a:effectLst/>
                <a:latin typeface="Calibri" panose="020F0502020204030204" pitchFamily="34" charset="0"/>
                <a:cs typeface="Calibri" panose="020F0502020204030204" pitchFamily="34" charset="0"/>
              </a:rPr>
              <a:t>plus grand épanouissement dans la vie</a:t>
            </a:r>
            <a:r>
              <a:rPr lang="sv-SE" sz="1500" b="0" i="0" u="none" strike="noStrike" dirty="0">
                <a:effectLst/>
                <a:latin typeface="Calibri" panose="020F0502020204030204" pitchFamily="34" charset="0"/>
                <a:cs typeface="Calibri" panose="020F0502020204030204" pitchFamily="34" charset="0"/>
              </a:rPr>
              <a:t>.</a:t>
            </a:r>
          </a:p>
          <a:p>
            <a:br>
              <a:rPr lang="sv-SE" sz="1500" dirty="0">
                <a:latin typeface="Calibri" panose="020F0502020204030204" pitchFamily="34" charset="0"/>
                <a:cs typeface="Calibri" panose="020F0502020204030204" pitchFamily="34" charset="0"/>
              </a:rPr>
            </a:br>
            <a:br>
              <a:rPr lang="sv-SE" sz="1500" dirty="0">
                <a:latin typeface="Calibri" panose="020F0502020204030204" pitchFamily="34" charset="0"/>
                <a:cs typeface="Calibri" panose="020F0502020204030204" pitchFamily="34" charset="0"/>
              </a:rPr>
            </a:br>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19BE29E1-16A4-4D1E-7B0F-7920619EE631}"/>
              </a:ext>
            </a:extLst>
          </p:cNvPr>
          <p:cNvSpPr>
            <a:spLocks noGrp="1"/>
          </p:cNvSpPr>
          <p:nvPr>
            <p:ph type="body" sz="quarter" idx="46"/>
          </p:nvPr>
        </p:nvSpPr>
        <p:spPr/>
        <p:txBody>
          <a:bodyPr>
            <a:normAutofit/>
          </a:bodyPr>
          <a:lstStyle/>
          <a:p>
            <a:r>
              <a:rPr lang="en-GB" dirty="0"/>
              <a:t>Développer un cycle de développement personnel</a:t>
            </a:r>
          </a:p>
        </p:txBody>
      </p:sp>
      <p:sp>
        <p:nvSpPr>
          <p:cNvPr id="8" name="Text Placeholder 3">
            <a:extLst>
              <a:ext uri="{FF2B5EF4-FFF2-40B4-BE49-F238E27FC236}">
                <a16:creationId xmlns:a16="http://schemas.microsoft.com/office/drawing/2014/main" id="{ADF7DA9B-106C-2991-6276-0C588713F52B}"/>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39377418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5313A8-ED97-9663-F77B-F205F582C41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B67C32-0ADF-BD31-EEF1-DBA34ED8E241}"/>
              </a:ext>
            </a:extLst>
          </p:cNvPr>
          <p:cNvSpPr>
            <a:spLocks noGrp="1"/>
          </p:cNvSpPr>
          <p:nvPr>
            <p:ph type="sldNum" sz="quarter" idx="4"/>
          </p:nvPr>
        </p:nvSpPr>
        <p:spPr/>
        <p:txBody>
          <a:bodyPr/>
          <a:lstStyle/>
          <a:p>
            <a:fld id="{CB2079F2-58AF-ED44-82D7-E04B2F6FD686}" type="slidenum">
              <a:rPr lang="en-US" smtClean="0"/>
              <a:t>34</a:t>
            </a:fld>
            <a:endParaRPr lang="en-US" dirty="0"/>
          </a:p>
        </p:txBody>
      </p:sp>
      <p:sp>
        <p:nvSpPr>
          <p:cNvPr id="3" name="Text Placeholder 2">
            <a:extLst>
              <a:ext uri="{FF2B5EF4-FFF2-40B4-BE49-F238E27FC236}">
                <a16:creationId xmlns:a16="http://schemas.microsoft.com/office/drawing/2014/main" id="{E51D720E-6EE7-097E-F669-029E3BCFF244}"/>
              </a:ext>
            </a:extLst>
          </p:cNvPr>
          <p:cNvSpPr>
            <a:spLocks noGrp="1"/>
          </p:cNvSpPr>
          <p:nvPr>
            <p:ph type="body" sz="quarter" idx="46"/>
          </p:nvPr>
        </p:nvSpPr>
        <p:spPr/>
        <p:txBody>
          <a:bodyPr>
            <a:normAutofit/>
          </a:bodyPr>
          <a:lstStyle/>
          <a:p>
            <a:r>
              <a:rPr lang="en-GB" dirty="0"/>
              <a:t>Développer un cycle de développement personnel</a:t>
            </a:r>
          </a:p>
        </p:txBody>
      </p:sp>
      <p:pic>
        <p:nvPicPr>
          <p:cNvPr id="8" name="Bildobjekt 7" descr="En bild som visar text, Teckensnitt, skärmbild&#10;&#10;AI-genererat innehåll kan vara felaktigt.">
            <a:extLst>
              <a:ext uri="{FF2B5EF4-FFF2-40B4-BE49-F238E27FC236}">
                <a16:creationId xmlns:a16="http://schemas.microsoft.com/office/drawing/2014/main" id="{E3E6B7DA-5EFF-B4E8-0ED9-BAC9A3FF2191}"/>
              </a:ext>
            </a:extLst>
          </p:cNvPr>
          <p:cNvPicPr>
            <a:picLocks noChangeAspect="1"/>
          </p:cNvPicPr>
          <p:nvPr/>
        </p:nvPicPr>
        <p:blipFill>
          <a:blip r:embed="rId2"/>
          <a:stretch>
            <a:fillRect/>
          </a:stretch>
        </p:blipFill>
        <p:spPr>
          <a:xfrm>
            <a:off x="692420" y="2353199"/>
            <a:ext cx="5653947" cy="5653947"/>
          </a:xfrm>
          <a:prstGeom prst="rect">
            <a:avLst/>
          </a:prstGeom>
        </p:spPr>
      </p:pic>
      <p:sp>
        <p:nvSpPr>
          <p:cNvPr id="7" name="Text Placeholder 3">
            <a:extLst>
              <a:ext uri="{FF2B5EF4-FFF2-40B4-BE49-F238E27FC236}">
                <a16:creationId xmlns:a16="http://schemas.microsoft.com/office/drawing/2014/main" id="{A30F7A35-2F96-A655-63A4-A95465BDB658}"/>
              </a:ext>
            </a:extLst>
          </p:cNvPr>
          <p:cNvSpPr txBox="1">
            <a:spLocks/>
          </p:cNvSpPr>
          <p:nvPr/>
        </p:nvSpPr>
        <p:spPr>
          <a:xfrm>
            <a:off x="801602" y="807607"/>
            <a:ext cx="5956470" cy="665144"/>
          </a:xfrm>
          <a:prstGeom prst="rect">
            <a:avLst/>
          </a:prstGeom>
        </p:spPr>
        <p:txBody>
          <a:bodyPr vert="horz" lIns="91440" tIns="45720" rIns="91440" bIns="45720" rtlCol="0">
            <a:normAutofit/>
          </a:bodyPr>
          <a:lstStyle>
            <a:lvl1pPr marL="0" indent="0" algn="l" defTabSz="2072941" rtl="0" eaLnBrk="1" latinLnBrk="0" hangingPunct="1">
              <a:lnSpc>
                <a:spcPct val="100000"/>
              </a:lnSpc>
              <a:spcBef>
                <a:spcPts val="0"/>
              </a:spcBef>
              <a:buFont typeface="Arial" panose="020B0604020202020204" pitchFamily="34" charset="0"/>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2pPr>
            <a:lvl3pPr marL="755934"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3pPr>
            <a:lvl4pPr marL="1133901"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4pPr>
            <a:lvl5pPr marL="1511869"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fr-FR" sz="2400"/>
              <a:t>2C Compétences en écotourisme</a:t>
            </a:r>
          </a:p>
        </p:txBody>
      </p:sp>
    </p:spTree>
    <p:extLst>
      <p:ext uri="{BB962C8B-B14F-4D97-AF65-F5344CB8AC3E}">
        <p14:creationId xmlns:p14="http://schemas.microsoft.com/office/powerpoint/2010/main" val="5627973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5CAB8-6A35-350D-097F-16D4ADF2F41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89ED3E-6102-C0A4-24C5-72852060CD95}"/>
              </a:ext>
            </a:extLst>
          </p:cNvPr>
          <p:cNvSpPr>
            <a:spLocks noGrp="1"/>
          </p:cNvSpPr>
          <p:nvPr>
            <p:ph type="sldNum" sz="quarter" idx="4"/>
          </p:nvPr>
        </p:nvSpPr>
        <p:spPr/>
        <p:txBody>
          <a:bodyPr/>
          <a:lstStyle/>
          <a:p>
            <a:fld id="{CB2079F2-58AF-ED44-82D7-E04B2F6FD686}" type="slidenum">
              <a:rPr lang="en-US" smtClean="0"/>
              <a:t>35</a:t>
            </a:fld>
            <a:endParaRPr lang="en-US" dirty="0"/>
          </a:p>
        </p:txBody>
      </p:sp>
      <p:sp>
        <p:nvSpPr>
          <p:cNvPr id="5" name="Text Placeholder 4">
            <a:extLst>
              <a:ext uri="{FF2B5EF4-FFF2-40B4-BE49-F238E27FC236}">
                <a16:creationId xmlns:a16="http://schemas.microsoft.com/office/drawing/2014/main" id="{88AC9D65-59FB-B96B-E140-E756C15FF419}"/>
              </a:ext>
            </a:extLst>
          </p:cNvPr>
          <p:cNvSpPr>
            <a:spLocks noGrp="1"/>
          </p:cNvSpPr>
          <p:nvPr>
            <p:ph type="body" sz="quarter" idx="32"/>
          </p:nvPr>
        </p:nvSpPr>
        <p:spPr>
          <a:xfrm>
            <a:off x="801602" y="2127036"/>
            <a:ext cx="5956470" cy="7400632"/>
          </a:xfrm>
        </p:spPr>
        <p:txBody>
          <a:bodyPr numCol="1"/>
          <a:lstStyle/>
          <a:p>
            <a:pPr algn="l" rtl="0"/>
            <a:r>
              <a:rPr lang="sv-SE" sz="1500" b="0" i="0" u="none" strike="noStrike" dirty="0" err="1">
                <a:effectLst/>
                <a:latin typeface="Calibri" panose="020F0502020204030204" pitchFamily="34" charset="0"/>
                <a:cs typeface="Calibri" panose="020F0502020204030204" pitchFamily="34" charset="0"/>
              </a:rPr>
              <a:t>Les objectifs </a:t>
            </a:r>
            <a:r>
              <a:rPr lang="sv-SE" sz="1500" b="0" i="0" u="none" strike="noStrike" dirty="0">
                <a:effectLst/>
                <a:latin typeface="Calibri" panose="020F0502020204030204" pitchFamily="34" charset="0"/>
                <a:cs typeface="Calibri" panose="020F0502020204030204" pitchFamily="34" charset="0"/>
              </a:rPr>
              <a:t>SMART </a:t>
            </a:r>
            <a:r>
              <a:rPr lang="sv-SE" sz="1500" b="0" i="0" u="none" strike="noStrike" dirty="0" err="1">
                <a:effectLst/>
                <a:latin typeface="Calibri" panose="020F0502020204030204" pitchFamily="34" charset="0"/>
                <a:cs typeface="Calibri" panose="020F0502020204030204" pitchFamily="34" charset="0"/>
              </a:rPr>
              <a:t>sont un cadre utilisé </a:t>
            </a:r>
            <a:r>
              <a:rPr lang="sv-SE" sz="1500" b="0" i="0" u="none" strike="noStrike" dirty="0">
                <a:effectLst/>
                <a:latin typeface="Calibri" panose="020F0502020204030204" pitchFamily="34" charset="0"/>
                <a:cs typeface="Calibri" panose="020F0502020204030204" pitchFamily="34" charset="0"/>
              </a:rPr>
              <a:t>pour </a:t>
            </a:r>
            <a:r>
              <a:rPr lang="sv-SE" sz="1500" b="0" i="0" u="none" strike="noStrike" dirty="0" err="1">
                <a:effectLst/>
                <a:latin typeface="Calibri" panose="020F0502020204030204" pitchFamily="34" charset="0"/>
                <a:cs typeface="Calibri" panose="020F0502020204030204" pitchFamily="34" charset="0"/>
              </a:rPr>
              <a:t>créer des objectifs spécifiques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mesurables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réalisables</a:t>
            </a:r>
            <a:r>
              <a:rPr lang="sv-SE" sz="1500" b="0" i="0" u="none" strike="noStrike" dirty="0">
                <a:effectLst/>
                <a:latin typeface="Calibri" panose="020F0502020204030204" pitchFamily="34" charset="0"/>
                <a:cs typeface="Calibri" panose="020F0502020204030204" pitchFamily="34" charset="0"/>
              </a:rPr>
              <a:t>, pertinents et </a:t>
            </a:r>
            <a:r>
              <a:rPr lang="sv-SE" sz="1500" b="0" i="0" u="none" strike="noStrike" dirty="0" err="1">
                <a:effectLst/>
                <a:latin typeface="Calibri" panose="020F0502020204030204" pitchFamily="34" charset="0"/>
                <a:cs typeface="Calibri" panose="020F0502020204030204" pitchFamily="34" charset="0"/>
              </a:rPr>
              <a:t>limités dans le temps</a:t>
            </a:r>
            <a:r>
              <a:rPr lang="sv-SE" sz="1500" b="0" i="0" u="none" strike="noStrike" dirty="0">
                <a:effectLst/>
                <a:latin typeface="Calibri" panose="020F0502020204030204" pitchFamily="34" charset="0"/>
                <a:cs typeface="Calibri" panose="020F0502020204030204" pitchFamily="34" charset="0"/>
              </a:rPr>
              <a:t>. Décortiquons </a:t>
            </a:r>
            <a:r>
              <a:rPr lang="sv-SE" sz="1500" b="0" i="0" u="none" strike="noStrike" dirty="0" err="1">
                <a:effectLst/>
                <a:latin typeface="Calibri" panose="020F0502020204030204" pitchFamily="34" charset="0"/>
                <a:cs typeface="Calibri" panose="020F0502020204030204" pitchFamily="34" charset="0"/>
              </a:rPr>
              <a:t>chaque composante </a:t>
            </a:r>
            <a:r>
              <a:rPr lang="sv-SE" sz="1500" b="0" i="0" u="none" strike="noStrike" dirty="0">
                <a:effectLst/>
                <a:latin typeface="Calibri" panose="020F0502020204030204" pitchFamily="34" charset="0"/>
                <a:cs typeface="Calibri" panose="020F0502020204030204" pitchFamily="34" charset="0"/>
              </a:rPr>
              <a:t>:</a:t>
            </a:r>
            <a:br>
              <a:rPr lang="sv-SE" sz="1500" b="0" i="0" u="none" strike="noStrike" dirty="0">
                <a:effectLst/>
                <a:latin typeface="Calibri" panose="020F0502020204030204" pitchFamily="34" charset="0"/>
                <a:cs typeface="Calibri" panose="020F0502020204030204" pitchFamily="34" charset="0"/>
              </a:rPr>
            </a:br>
            <a:br>
              <a:rPr lang="sv-SE" sz="1500" b="0" i="0" u="none" strike="noStrike" dirty="0">
                <a:effectLst/>
                <a:latin typeface="Calibri" panose="020F0502020204030204" pitchFamily="34" charset="0"/>
                <a:cs typeface="Calibri" panose="020F0502020204030204" pitchFamily="34" charset="0"/>
              </a:rPr>
            </a:br>
            <a:r>
              <a:rPr lang="sv-SE" sz="1500" b="1" i="0" u="none" strike="noStrike" dirty="0" err="1">
                <a:effectLst/>
                <a:latin typeface="Calibri" panose="020F0502020204030204" pitchFamily="34" charset="0"/>
                <a:cs typeface="Calibri" panose="020F0502020204030204" pitchFamily="34" charset="0"/>
              </a:rPr>
              <a:t>Spécifique </a:t>
            </a:r>
            <a:r>
              <a:rPr lang="sv-SE" sz="1500" b="1"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Les objectifs doivent </a:t>
            </a:r>
            <a:r>
              <a:rPr lang="sv-SE" sz="1500" b="0" i="0" u="none" strike="noStrike" dirty="0">
                <a:effectLst/>
                <a:latin typeface="Calibri" panose="020F0502020204030204" pitchFamily="34" charset="0"/>
                <a:cs typeface="Calibri" panose="020F0502020204030204" pitchFamily="34" charset="0"/>
              </a:rPr>
              <a:t>être </a:t>
            </a:r>
            <a:r>
              <a:rPr lang="sv-SE" sz="1500" b="0" i="0" u="none" strike="noStrike" dirty="0" err="1">
                <a:effectLst/>
                <a:latin typeface="Calibri" panose="020F0502020204030204" pitchFamily="34" charset="0"/>
                <a:cs typeface="Calibri" panose="020F0502020204030204" pitchFamily="34" charset="0"/>
              </a:rPr>
              <a:t>clairs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spécifiques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répondre aux questions </a:t>
            </a:r>
            <a:r>
              <a:rPr lang="sv-SE" sz="1500" b="0" i="0" u="none" strike="noStrike" dirty="0">
                <a:effectLst/>
                <a:latin typeface="Calibri" panose="020F0502020204030204" pitchFamily="34" charset="0"/>
                <a:cs typeface="Calibri" panose="020F0502020204030204" pitchFamily="34" charset="0"/>
              </a:rPr>
              <a:t>suivantes : </a:t>
            </a:r>
            <a:r>
              <a:rPr lang="sv-SE" sz="1500" b="0" i="0" u="none" strike="noStrike" dirty="0" err="1">
                <a:effectLst/>
                <a:latin typeface="Calibri" panose="020F0502020204030204" pitchFamily="34" charset="0"/>
                <a:cs typeface="Calibri" panose="020F0502020204030204" pitchFamily="34" charset="0"/>
              </a:rPr>
              <a:t>Que </a:t>
            </a:r>
            <a:r>
              <a:rPr lang="sv-SE" sz="1500" b="0" i="0" u="none" strike="noStrike" dirty="0">
                <a:effectLst/>
                <a:latin typeface="Calibri" panose="020F0502020204030204" pitchFamily="34" charset="0"/>
                <a:cs typeface="Calibri" panose="020F0502020204030204" pitchFamily="34" charset="0"/>
              </a:rPr>
              <a:t>voulez-vous </a:t>
            </a:r>
            <a:r>
              <a:rPr lang="sv-SE" sz="1500" b="0" i="0" u="none" strike="noStrike" dirty="0" err="1">
                <a:effectLst/>
                <a:latin typeface="Calibri" panose="020F0502020204030204" pitchFamily="34" charset="0"/>
                <a:cs typeface="Calibri" panose="020F0502020204030204" pitchFamily="34" charset="0"/>
              </a:rPr>
              <a:t>accomplir exactement </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Pourquoi </a:t>
            </a:r>
            <a:r>
              <a:rPr lang="sv-SE" sz="1500" b="0" i="0" u="none" strike="noStrike" dirty="0">
                <a:effectLst/>
                <a:latin typeface="Calibri" panose="020F0502020204030204" pitchFamily="34" charset="0"/>
                <a:cs typeface="Calibri" panose="020F0502020204030204" pitchFamily="34" charset="0"/>
              </a:rPr>
              <a:t>est-ce </a:t>
            </a:r>
            <a:r>
              <a:rPr lang="sv-SE" sz="1500" b="0" i="0" u="none" strike="noStrike" dirty="0" err="1">
                <a:effectLst/>
                <a:latin typeface="Calibri" panose="020F0502020204030204" pitchFamily="34" charset="0"/>
                <a:cs typeface="Calibri" panose="020F0502020204030204" pitchFamily="34" charset="0"/>
              </a:rPr>
              <a:t>important </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Qui est concerné </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Quelles sont les ressources </a:t>
            </a:r>
            <a:r>
              <a:rPr lang="sv-SE" sz="1500" b="0" i="0" u="none" strike="noStrike" dirty="0">
                <a:effectLst/>
                <a:latin typeface="Calibri" panose="020F0502020204030204" pitchFamily="34" charset="0"/>
                <a:cs typeface="Calibri" panose="020F0502020204030204" pitchFamily="34" charset="0"/>
              </a:rPr>
              <a:t>ou les </a:t>
            </a:r>
            <a:r>
              <a:rPr lang="sv-SE" sz="1500" b="0" i="0" u="none" strike="noStrike" dirty="0" err="1">
                <a:effectLst/>
                <a:latin typeface="Calibri" panose="020F0502020204030204" pitchFamily="34" charset="0"/>
                <a:cs typeface="Calibri" panose="020F0502020204030204" pitchFamily="34" charset="0"/>
              </a:rPr>
              <a:t>contraintes en jeu </a:t>
            </a:r>
            <a:r>
              <a:rPr lang="sv-SE" sz="1500" b="0" i="0" u="none" strike="noStrike" dirty="0">
                <a:effectLst/>
                <a:latin typeface="Calibri" panose="020F0502020204030204" pitchFamily="34" charset="0"/>
                <a:cs typeface="Calibri" panose="020F0502020204030204" pitchFamily="34" charset="0"/>
              </a:rPr>
              <a:t>?</a:t>
            </a:r>
          </a:p>
          <a:p>
            <a:pPr algn="l" rtl="0"/>
            <a:endParaRPr lang="sv-SE" sz="1500" b="0" i="0" u="none" strike="noStrike" dirty="0">
              <a:effectLst/>
              <a:latin typeface="Calibri" panose="020F0502020204030204" pitchFamily="34" charset="0"/>
              <a:cs typeface="Calibri" panose="020F0502020204030204" pitchFamily="34" charset="0"/>
            </a:endParaRPr>
          </a:p>
          <a:p>
            <a:pPr algn="l" rtl="0"/>
            <a:r>
              <a:rPr lang="sv-SE" sz="1500" b="1" i="0" u="none" strike="noStrike" dirty="0" err="1">
                <a:effectLst/>
                <a:latin typeface="Calibri" panose="020F0502020204030204" pitchFamily="34" charset="0"/>
                <a:cs typeface="Calibri" panose="020F0502020204030204" pitchFamily="34" charset="0"/>
              </a:rPr>
              <a:t>Mesurables </a:t>
            </a:r>
            <a:r>
              <a:rPr lang="sv-SE" sz="1500" b="1"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Les objectifs doivent </a:t>
            </a:r>
            <a:r>
              <a:rPr lang="sv-SE" sz="1500" b="0" i="0" u="none" strike="noStrike" dirty="0">
                <a:effectLst/>
                <a:latin typeface="Calibri" panose="020F0502020204030204" pitchFamily="34" charset="0"/>
                <a:cs typeface="Calibri" panose="020F0502020204030204" pitchFamily="34" charset="0"/>
              </a:rPr>
              <a:t>être </a:t>
            </a:r>
            <a:r>
              <a:rPr lang="sv-SE" sz="1500" b="0" i="0" u="none" strike="noStrike" dirty="0" err="1">
                <a:effectLst/>
                <a:latin typeface="Calibri" panose="020F0502020204030204" pitchFamily="34" charset="0"/>
                <a:cs typeface="Calibri" panose="020F0502020204030204" pitchFamily="34" charset="0"/>
              </a:rPr>
              <a:t>quantifiables</a:t>
            </a:r>
            <a:r>
              <a:rPr lang="sv-SE" sz="1500" b="0" i="0" u="none" strike="noStrike" dirty="0">
                <a:effectLst/>
                <a:latin typeface="Calibri" panose="020F0502020204030204" pitchFamily="34" charset="0"/>
                <a:cs typeface="Calibri" panose="020F0502020204030204" pitchFamily="34" charset="0"/>
              </a:rPr>
              <a:t>, ce qui </a:t>
            </a:r>
            <a:r>
              <a:rPr lang="sv-SE" sz="1500" b="0" i="0" u="none" strike="noStrike" dirty="0" err="1">
                <a:effectLst/>
                <a:latin typeface="Calibri" panose="020F0502020204030204" pitchFamily="34" charset="0"/>
                <a:cs typeface="Calibri" panose="020F0502020204030204" pitchFamily="34" charset="0"/>
              </a:rPr>
              <a:t>vous permet </a:t>
            </a:r>
            <a:r>
              <a:rPr lang="sv-SE" sz="1500" b="0" i="0" u="none" strike="noStrike" dirty="0">
                <a:effectLst/>
                <a:latin typeface="Calibri" panose="020F0502020204030204" pitchFamily="34" charset="0"/>
                <a:cs typeface="Calibri" panose="020F0502020204030204" pitchFamily="34" charset="0"/>
              </a:rPr>
              <a:t>de </a:t>
            </a:r>
            <a:r>
              <a:rPr lang="sv-SE" sz="1500" b="0" i="0" u="none" strike="noStrike" dirty="0" err="1">
                <a:effectLst/>
                <a:latin typeface="Calibri" panose="020F0502020204030204" pitchFamily="34" charset="0"/>
                <a:cs typeface="Calibri" panose="020F0502020204030204" pitchFamily="34" charset="0"/>
              </a:rPr>
              <a:t>suivre les </a:t>
            </a:r>
            <a:r>
              <a:rPr lang="sv-SE" sz="1500" b="0" i="0" u="none" strike="noStrike" dirty="0">
                <a:effectLst/>
                <a:latin typeface="Calibri" panose="020F0502020204030204" pitchFamily="34" charset="0"/>
                <a:cs typeface="Calibri" panose="020F0502020204030204" pitchFamily="34" charset="0"/>
              </a:rPr>
              <a:t>progrès accomplis et de </a:t>
            </a:r>
            <a:r>
              <a:rPr lang="sv-SE" sz="1500" b="0" i="0" u="none" strike="noStrike" dirty="0" err="1">
                <a:effectLst/>
                <a:latin typeface="Calibri" panose="020F0502020204030204" pitchFamily="34" charset="0"/>
                <a:cs typeface="Calibri" panose="020F0502020204030204" pitchFamily="34" charset="0"/>
              </a:rPr>
              <a:t>déterminer si vous avez atteint votre objectif</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Cela implique de se poser des questions </a:t>
            </a:r>
            <a:r>
              <a:rPr lang="sv-SE" sz="1500" b="0" i="0" u="none" strike="noStrike" dirty="0">
                <a:effectLst/>
                <a:latin typeface="Calibri" panose="020F0502020204030204" pitchFamily="34" charset="0"/>
                <a:cs typeface="Calibri" panose="020F0502020204030204" pitchFamily="34" charset="0"/>
              </a:rPr>
              <a:t>telles que : </a:t>
            </a:r>
            <a:r>
              <a:rPr lang="sv-SE" sz="1500" b="0" i="0" u="none" strike="noStrike" dirty="0" err="1">
                <a:effectLst/>
                <a:latin typeface="Calibri" panose="020F0502020204030204" pitchFamily="34" charset="0"/>
                <a:cs typeface="Calibri" panose="020F0502020204030204" pitchFamily="34" charset="0"/>
              </a:rPr>
              <a:t>Combien </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Combien </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Comment saurai-je que l'objectif a été atteint </a:t>
            </a:r>
            <a:r>
              <a:rPr lang="sv-SE" sz="1500" b="0" i="0" u="none" strike="noStrike" dirty="0">
                <a:effectLst/>
                <a:latin typeface="Calibri" panose="020F0502020204030204" pitchFamily="34" charset="0"/>
                <a:cs typeface="Calibri" panose="020F0502020204030204" pitchFamily="34" charset="0"/>
              </a:rPr>
              <a:t>?</a:t>
            </a:r>
          </a:p>
          <a:p>
            <a:pPr algn="l" rtl="0"/>
            <a:endParaRPr lang="sv-SE" sz="1500" b="0" i="0" u="none" strike="noStrike" dirty="0">
              <a:effectLst/>
              <a:latin typeface="Calibri" panose="020F0502020204030204" pitchFamily="34" charset="0"/>
              <a:cs typeface="Calibri" panose="020F0502020204030204" pitchFamily="34" charset="0"/>
            </a:endParaRPr>
          </a:p>
          <a:p>
            <a:pPr algn="l" rtl="0"/>
            <a:r>
              <a:rPr lang="sv-SE" sz="1500" b="1" i="0" u="none" strike="noStrike" dirty="0" err="1">
                <a:effectLst/>
                <a:latin typeface="Calibri" panose="020F0502020204030204" pitchFamily="34" charset="0"/>
                <a:cs typeface="Calibri" panose="020F0502020204030204" pitchFamily="34" charset="0"/>
              </a:rPr>
              <a:t>Réalisables </a:t>
            </a:r>
            <a:r>
              <a:rPr lang="sv-SE" sz="1500" b="1"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Les objectifs doivent </a:t>
            </a:r>
            <a:r>
              <a:rPr lang="sv-SE" sz="1500" b="0" i="0" u="none" strike="noStrike" dirty="0">
                <a:effectLst/>
                <a:latin typeface="Calibri" panose="020F0502020204030204" pitchFamily="34" charset="0"/>
                <a:cs typeface="Calibri" panose="020F0502020204030204" pitchFamily="34" charset="0"/>
              </a:rPr>
              <a:t>être </a:t>
            </a:r>
            <a:r>
              <a:rPr lang="sv-SE" sz="1500" b="0" i="0" u="none" strike="noStrike" dirty="0" err="1">
                <a:effectLst/>
                <a:latin typeface="Calibri" panose="020F0502020204030204" pitchFamily="34" charset="0"/>
                <a:cs typeface="Calibri" panose="020F0502020204030204" pitchFamily="34" charset="0"/>
              </a:rPr>
              <a:t>réalistes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réalisables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compte tenu de vos ressources</a:t>
            </a:r>
            <a:r>
              <a:rPr lang="sv-SE" sz="1500" b="0" i="0" u="none" strike="noStrike" dirty="0">
                <a:effectLst/>
                <a:latin typeface="Calibri" panose="020F0502020204030204" pitchFamily="34" charset="0"/>
                <a:cs typeface="Calibri" panose="020F0502020204030204" pitchFamily="34" charset="0"/>
              </a:rPr>
              <a:t>, de vos </a:t>
            </a:r>
            <a:r>
              <a:rPr lang="sv-SE" sz="1500" b="0" i="0" u="none" strike="noStrike" dirty="0" err="1">
                <a:effectLst/>
                <a:latin typeface="Calibri" panose="020F0502020204030204" pitchFamily="34" charset="0"/>
                <a:cs typeface="Calibri" panose="020F0502020204030204" pitchFamily="34" charset="0"/>
              </a:rPr>
              <a:t>compétences </a:t>
            </a:r>
            <a:r>
              <a:rPr lang="sv-SE" sz="1500" b="0" i="0" u="none" strike="noStrike" dirty="0">
                <a:effectLst/>
                <a:latin typeface="Calibri" panose="020F0502020204030204" pitchFamily="34" charset="0"/>
                <a:cs typeface="Calibri" panose="020F0502020204030204" pitchFamily="34" charset="0"/>
              </a:rPr>
              <a:t>et de vos </a:t>
            </a:r>
            <a:r>
              <a:rPr lang="sv-SE" sz="1500" b="0" i="0" u="none" strike="noStrike" dirty="0" err="1">
                <a:effectLst/>
                <a:latin typeface="Calibri" panose="020F0502020204030204" pitchFamily="34" charset="0"/>
                <a:cs typeface="Calibri" panose="020F0502020204030204" pitchFamily="34" charset="0"/>
              </a:rPr>
              <a:t>contraintes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Vous devez vous </a:t>
            </a:r>
            <a:r>
              <a:rPr lang="sv-SE" sz="1500" b="0" i="0" u="none" strike="noStrike" dirty="0">
                <a:effectLst/>
                <a:latin typeface="Calibri" panose="020F0502020204030204" pitchFamily="34" charset="0"/>
                <a:cs typeface="Calibri" panose="020F0502020204030204" pitchFamily="34" charset="0"/>
              </a:rPr>
              <a:t>poser les questions suivantes : </a:t>
            </a:r>
            <a:r>
              <a:rPr lang="sv-SE" sz="1500" b="0" i="0" u="none" strike="noStrike" dirty="0" err="1">
                <a:effectLst/>
                <a:latin typeface="Calibri" panose="020F0502020204030204" pitchFamily="34" charset="0"/>
                <a:cs typeface="Calibri" panose="020F0502020204030204" pitchFamily="34" charset="0"/>
              </a:rPr>
              <a:t>Cet objectif </a:t>
            </a:r>
            <a:r>
              <a:rPr lang="sv-SE" sz="1500" b="0" i="0" u="none" strike="noStrike" dirty="0">
                <a:effectLst/>
                <a:latin typeface="Calibri" panose="020F0502020204030204" pitchFamily="34" charset="0"/>
                <a:cs typeface="Calibri" panose="020F0502020204030204" pitchFamily="34" charset="0"/>
              </a:rPr>
              <a:t>est-il </a:t>
            </a:r>
            <a:r>
              <a:rPr lang="sv-SE" sz="1500" b="0" i="0" u="none" strike="noStrike" dirty="0" err="1">
                <a:effectLst/>
                <a:latin typeface="Calibri" panose="020F0502020204030204" pitchFamily="34" charset="0"/>
                <a:cs typeface="Calibri" panose="020F0502020204030204" pitchFamily="34" charset="0"/>
              </a:rPr>
              <a:t>à </a:t>
            </a:r>
            <a:r>
              <a:rPr lang="sv-SE" sz="1500" b="0" i="0" u="none" strike="noStrike" dirty="0">
                <a:effectLst/>
                <a:latin typeface="Calibri" panose="020F0502020204030204" pitchFamily="34" charset="0"/>
                <a:cs typeface="Calibri" panose="020F0502020204030204" pitchFamily="34" charset="0"/>
              </a:rPr>
              <a:t>ma</a:t>
            </a:r>
            <a:r>
              <a:rPr lang="sv-SE" sz="1500" b="0" i="0" u="none" strike="noStrike" dirty="0" err="1">
                <a:effectLst/>
                <a:latin typeface="Calibri" panose="020F0502020204030204" pitchFamily="34" charset="0"/>
                <a:cs typeface="Calibri" panose="020F0502020204030204" pitchFamily="34" charset="0"/>
              </a:rPr>
              <a:t> portée </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Ai-je </a:t>
            </a:r>
            <a:r>
              <a:rPr lang="sv-SE" sz="1500" b="0" i="0" u="none" strike="noStrike" dirty="0">
                <a:effectLst/>
                <a:latin typeface="Calibri" panose="020F0502020204030204" pitchFamily="34" charset="0"/>
                <a:cs typeface="Calibri" panose="020F0502020204030204" pitchFamily="34" charset="0"/>
              </a:rPr>
              <a:t>les </a:t>
            </a:r>
            <a:r>
              <a:rPr lang="sv-SE" sz="1500" b="0" i="0" u="none" strike="noStrike" dirty="0" err="1">
                <a:effectLst/>
                <a:latin typeface="Calibri" panose="020F0502020204030204" pitchFamily="34" charset="0"/>
                <a:cs typeface="Calibri" panose="020F0502020204030204" pitchFamily="34" charset="0"/>
              </a:rPr>
              <a:t>ressources nécessaires </a:t>
            </a:r>
            <a:r>
              <a:rPr lang="sv-SE" sz="1500" b="0" i="0" u="none" strike="noStrike" dirty="0">
                <a:effectLst/>
                <a:latin typeface="Calibri" panose="020F0502020204030204" pitchFamily="34" charset="0"/>
                <a:cs typeface="Calibri" panose="020F0502020204030204" pitchFamily="34" charset="0"/>
              </a:rPr>
              <a:t>pour l'</a:t>
            </a:r>
            <a:r>
              <a:rPr lang="sv-SE" sz="1500" b="0" i="0" u="none" strike="noStrike" dirty="0" err="1">
                <a:effectLst/>
                <a:latin typeface="Calibri" panose="020F0502020204030204" pitchFamily="34" charset="0"/>
                <a:cs typeface="Calibri" panose="020F0502020204030204" pitchFamily="34" charset="0"/>
              </a:rPr>
              <a:t>atteindre </a:t>
            </a:r>
            <a:r>
              <a:rPr lang="sv-SE" sz="1500" b="0" i="0" u="none" strike="noStrike" dirty="0">
                <a:effectLst/>
                <a:latin typeface="Calibri" panose="020F0502020204030204" pitchFamily="34" charset="0"/>
                <a:cs typeface="Calibri" panose="020F0502020204030204" pitchFamily="34" charset="0"/>
              </a:rPr>
              <a:t>? </a:t>
            </a:r>
          </a:p>
          <a:p>
            <a:pPr algn="l" rtl="0"/>
            <a:endParaRPr lang="sv-SE" sz="1500" b="0" i="0" u="none" strike="noStrike" dirty="0">
              <a:effectLst/>
              <a:latin typeface="Calibri" panose="020F0502020204030204" pitchFamily="34" charset="0"/>
              <a:cs typeface="Calibri" panose="020F0502020204030204" pitchFamily="34" charset="0"/>
            </a:endParaRPr>
          </a:p>
          <a:p>
            <a:pPr algn="l" rtl="0"/>
            <a:r>
              <a:rPr lang="sv-SE" sz="1500" b="1" i="0" u="none" strike="noStrike" dirty="0">
                <a:effectLst/>
                <a:latin typeface="Calibri" panose="020F0502020204030204" pitchFamily="34" charset="0"/>
                <a:cs typeface="Calibri" panose="020F0502020204030204" pitchFamily="34" charset="0"/>
              </a:rPr>
              <a:t>Pertinents : </a:t>
            </a:r>
            <a:r>
              <a:rPr lang="sv-SE" sz="1500" b="0" i="0" u="none" strike="noStrike" dirty="0" err="1">
                <a:effectLst/>
                <a:latin typeface="Calibri" panose="020F0502020204030204" pitchFamily="34" charset="0"/>
                <a:cs typeface="Calibri" panose="020F0502020204030204" pitchFamily="34" charset="0"/>
              </a:rPr>
              <a:t>Les objectifs doivent être </a:t>
            </a:r>
            <a:r>
              <a:rPr lang="sv-SE" sz="1500" b="0" i="0" u="none" strike="noStrike" dirty="0">
                <a:effectLst/>
                <a:latin typeface="Calibri" panose="020F0502020204030204" pitchFamily="34" charset="0"/>
                <a:cs typeface="Calibri" panose="020F0502020204030204" pitchFamily="34" charset="0"/>
              </a:rPr>
              <a:t>pertinents et </a:t>
            </a:r>
            <a:r>
              <a:rPr lang="sv-SE" sz="1500" b="0" i="0" u="none" strike="noStrike" dirty="0" err="1">
                <a:effectLst/>
                <a:latin typeface="Calibri" panose="020F0502020204030204" pitchFamily="34" charset="0"/>
                <a:cs typeface="Calibri" panose="020F0502020204030204" pitchFamily="34" charset="0"/>
              </a:rPr>
              <a:t>conformes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à vos objectifs </a:t>
            </a:r>
            <a:r>
              <a:rPr lang="sv-SE" sz="1500" b="0" i="0" u="none" strike="noStrike" dirty="0">
                <a:effectLst/>
                <a:latin typeface="Calibri" panose="020F0502020204030204" pitchFamily="34" charset="0"/>
                <a:cs typeface="Calibri" panose="020F0502020204030204" pitchFamily="34" charset="0"/>
              </a:rPr>
              <a:t>généraux et à vos </a:t>
            </a:r>
            <a:r>
              <a:rPr lang="sv-SE" sz="1500" b="0" i="0" u="none" strike="noStrike" dirty="0" err="1">
                <a:effectLst/>
                <a:latin typeface="Calibri" panose="020F0502020204030204" pitchFamily="34" charset="0"/>
                <a:cs typeface="Calibri" panose="020F0502020204030204" pitchFamily="34" charset="0"/>
              </a:rPr>
              <a:t>valeurs</a:t>
            </a:r>
            <a:r>
              <a:rPr lang="sv-SE" sz="1500" b="0"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Demandez-vous si </a:t>
            </a:r>
            <a:r>
              <a:rPr lang="sv-SE" sz="1500" b="0" i="0" u="none" strike="noStrike" dirty="0">
                <a:effectLst/>
                <a:latin typeface="Calibri" panose="020F0502020204030204" pitchFamily="34" charset="0"/>
                <a:cs typeface="Calibri" panose="020F0502020204030204" pitchFamily="34" charset="0"/>
              </a:rPr>
              <a:t>l</a:t>
            </a:r>
            <a:r>
              <a:rPr lang="sv-SE" sz="1500" b="0" i="0" u="none" strike="noStrike" dirty="0" err="1">
                <a:effectLst/>
                <a:latin typeface="Calibri" panose="020F0502020204030204" pitchFamily="34" charset="0"/>
                <a:cs typeface="Calibri" panose="020F0502020204030204" pitchFamily="34" charset="0"/>
              </a:rPr>
              <a:t>'objectif en vaut la peine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s'il </a:t>
            </a:r>
            <a:r>
              <a:rPr lang="sv-SE" sz="1500" b="0" i="0" u="none" strike="noStrike" dirty="0">
                <a:effectLst/>
                <a:latin typeface="Calibri" panose="020F0502020204030204" pitchFamily="34" charset="0"/>
                <a:cs typeface="Calibri" panose="020F0502020204030204" pitchFamily="34" charset="0"/>
              </a:rPr>
              <a:t>s</a:t>
            </a:r>
            <a:r>
              <a:rPr lang="sv-SE" sz="1500" b="0" i="0" u="none" strike="noStrike" dirty="0" err="1">
                <a:effectLst/>
                <a:latin typeface="Calibri" panose="020F0502020204030204" pitchFamily="34" charset="0"/>
                <a:cs typeface="Calibri" panose="020F0502020204030204" pitchFamily="34" charset="0"/>
              </a:rPr>
              <a:t>'inscrit dans </a:t>
            </a:r>
            <a:r>
              <a:rPr lang="sv-SE" sz="1500" b="0" i="0" u="none" strike="noStrike" dirty="0">
                <a:effectLst/>
                <a:latin typeface="Calibri" panose="020F0502020204030204" pitchFamily="34" charset="0"/>
                <a:cs typeface="Calibri" panose="020F0502020204030204" pitchFamily="34" charset="0"/>
              </a:rPr>
              <a:t>vos plans à long terme.</a:t>
            </a:r>
          </a:p>
          <a:p>
            <a:pPr algn="l" rtl="0"/>
            <a:endParaRPr lang="sv-SE" sz="1500" b="0" i="0" u="none" strike="noStrike" dirty="0">
              <a:effectLst/>
              <a:latin typeface="Calibri" panose="020F0502020204030204" pitchFamily="34" charset="0"/>
              <a:cs typeface="Calibri" panose="020F0502020204030204" pitchFamily="34" charset="0"/>
            </a:endParaRPr>
          </a:p>
          <a:p>
            <a:pPr algn="l" rtl="0"/>
            <a:r>
              <a:rPr lang="sv-SE" sz="1500" b="1" i="0" u="none" strike="noStrike" dirty="0" err="1">
                <a:effectLst/>
                <a:latin typeface="Calibri" panose="020F0502020204030204" pitchFamily="34" charset="0"/>
                <a:cs typeface="Calibri" panose="020F0502020204030204" pitchFamily="34" charset="0"/>
              </a:rPr>
              <a:t>Spécifiques dans le temps </a:t>
            </a:r>
            <a:r>
              <a:rPr lang="sv-SE" sz="1500" b="1" i="0" u="none" strike="noStrike" dirty="0">
                <a:effectLst/>
                <a:latin typeface="Calibri" panose="020F0502020204030204" pitchFamily="34" charset="0"/>
                <a:cs typeface="Calibri" panose="020F0502020204030204" pitchFamily="34" charset="0"/>
              </a:rPr>
              <a:t>: </a:t>
            </a:r>
            <a:r>
              <a:rPr lang="sv-SE" sz="1500" b="0" i="0" u="none" strike="noStrike" dirty="0" err="1">
                <a:effectLst/>
                <a:latin typeface="Calibri" panose="020F0502020204030204" pitchFamily="34" charset="0"/>
                <a:cs typeface="Calibri" panose="020F0502020204030204" pitchFamily="34" charset="0"/>
              </a:rPr>
              <a:t>Les objectifs doivent être assortis d'</a:t>
            </a:r>
            <a:r>
              <a:rPr lang="sv-SE" sz="1500" b="0" i="0" u="none" strike="noStrike" dirty="0">
                <a:effectLst/>
                <a:latin typeface="Calibri" panose="020F0502020204030204" pitchFamily="34" charset="0"/>
                <a:cs typeface="Calibri" panose="020F0502020204030204" pitchFamily="34" charset="0"/>
              </a:rPr>
              <a:t>une date limite ou d'un </a:t>
            </a:r>
            <a:r>
              <a:rPr lang="sv-SE" sz="1500" b="0" i="0" u="none" strike="noStrike" dirty="0" err="1">
                <a:effectLst/>
                <a:latin typeface="Calibri" panose="020F0502020204030204" pitchFamily="34" charset="0"/>
                <a:cs typeface="Calibri" panose="020F0502020204030204" pitchFamily="34" charset="0"/>
              </a:rPr>
              <a:t>calendrier</a:t>
            </a:r>
            <a:r>
              <a:rPr lang="sv-SE" sz="1500" b="0" i="0" u="none" strike="noStrike" dirty="0">
                <a:effectLst/>
                <a:latin typeface="Calibri" panose="020F0502020204030204" pitchFamily="34" charset="0"/>
                <a:cs typeface="Calibri" panose="020F0502020204030204" pitchFamily="34" charset="0"/>
              </a:rPr>
              <a:t>, ce qui </a:t>
            </a:r>
            <a:r>
              <a:rPr lang="sv-SE" sz="1500" b="0" i="0" u="none" strike="noStrike" dirty="0" err="1">
                <a:effectLst/>
                <a:latin typeface="Calibri" panose="020F0502020204030204" pitchFamily="34" charset="0"/>
                <a:cs typeface="Calibri" panose="020F0502020204030204" pitchFamily="34" charset="0"/>
              </a:rPr>
              <a:t>donne un</a:t>
            </a:r>
            <a:r>
              <a:rPr lang="sv-SE" sz="1500" b="0" i="0" u="none" strike="noStrike" dirty="0">
                <a:effectLst/>
                <a:latin typeface="Calibri" panose="020F0502020204030204" pitchFamily="34" charset="0"/>
                <a:cs typeface="Calibri" panose="020F0502020204030204" pitchFamily="34" charset="0"/>
              </a:rPr>
              <a:t> sentiment d'</a:t>
            </a:r>
            <a:r>
              <a:rPr lang="sv-SE" sz="1500" b="0" i="0" u="none" strike="noStrike" dirty="0" err="1">
                <a:effectLst/>
                <a:latin typeface="Calibri" panose="020F0502020204030204" pitchFamily="34" charset="0"/>
                <a:cs typeface="Calibri" panose="020F0502020204030204" pitchFamily="34" charset="0"/>
              </a:rPr>
              <a:t>urgence </a:t>
            </a:r>
            <a:r>
              <a:rPr lang="sv-SE" sz="1500" b="0" i="0" u="none" strike="noStrike" dirty="0">
                <a:effectLst/>
                <a:latin typeface="Calibri" panose="020F0502020204030204" pitchFamily="34" charset="0"/>
                <a:cs typeface="Calibri" panose="020F0502020204030204" pitchFamily="34" charset="0"/>
              </a:rPr>
              <a:t>et de motivation. </a:t>
            </a:r>
            <a:r>
              <a:rPr lang="sv-SE" sz="1500" b="0" i="0" u="none" strike="noStrike" dirty="0" err="1">
                <a:effectLst/>
                <a:latin typeface="Calibri" panose="020F0502020204030204" pitchFamily="34" charset="0"/>
                <a:cs typeface="Calibri" panose="020F0502020204030204" pitchFamily="34" charset="0"/>
              </a:rPr>
              <a:t>Vous devez fixer la date à laquelle l'objectif </a:t>
            </a:r>
            <a:r>
              <a:rPr lang="sv-SE" sz="1500" b="0" i="0" u="none" strike="noStrike" dirty="0">
                <a:effectLst/>
                <a:latin typeface="Calibri" panose="020F0502020204030204" pitchFamily="34" charset="0"/>
                <a:cs typeface="Calibri" panose="020F0502020204030204" pitchFamily="34" charset="0"/>
              </a:rPr>
              <a:t>sera </a:t>
            </a:r>
            <a:r>
              <a:rPr lang="sv-SE" sz="1500" b="0" i="0" u="none" strike="noStrike" dirty="0" err="1">
                <a:effectLst/>
                <a:latin typeface="Calibri" panose="020F0502020204030204" pitchFamily="34" charset="0"/>
                <a:cs typeface="Calibri" panose="020F0502020204030204" pitchFamily="34" charset="0"/>
              </a:rPr>
              <a:t>atteint </a:t>
            </a:r>
            <a:r>
              <a:rPr lang="sv-SE" sz="1500" b="0" i="0" u="none" strike="noStrike" dirty="0">
                <a:effectLst/>
                <a:latin typeface="Calibri" panose="020F0502020204030204" pitchFamily="34" charset="0"/>
                <a:cs typeface="Calibri" panose="020F0502020204030204" pitchFamily="34" charset="0"/>
              </a:rPr>
              <a:t>et </a:t>
            </a:r>
            <a:r>
              <a:rPr lang="sv-SE" sz="1500" b="0" i="0" u="none" strike="noStrike" dirty="0" err="1">
                <a:effectLst/>
                <a:latin typeface="Calibri" panose="020F0502020204030204" pitchFamily="34" charset="0"/>
                <a:cs typeface="Calibri" panose="020F0502020204030204" pitchFamily="34" charset="0"/>
              </a:rPr>
              <a:t>créer </a:t>
            </a:r>
            <a:r>
              <a:rPr lang="sv-SE" sz="1500" b="0" i="0" u="none" strike="noStrike" dirty="0">
                <a:effectLst/>
                <a:latin typeface="Calibri" panose="020F0502020204030204" pitchFamily="34" charset="0"/>
                <a:cs typeface="Calibri" panose="020F0502020204030204" pitchFamily="34" charset="0"/>
              </a:rPr>
              <a:t>un </a:t>
            </a:r>
            <a:r>
              <a:rPr lang="sv-SE" sz="1500" b="0" i="0" u="none" strike="noStrike" dirty="0" err="1">
                <a:effectLst/>
                <a:latin typeface="Calibri" panose="020F0502020204030204" pitchFamily="34" charset="0"/>
                <a:cs typeface="Calibri" panose="020F0502020204030204" pitchFamily="34" charset="0"/>
              </a:rPr>
              <a:t>calendrier </a:t>
            </a:r>
            <a:r>
              <a:rPr lang="sv-SE" sz="1500" b="0" i="0" u="none" strike="noStrike" dirty="0">
                <a:effectLst/>
                <a:latin typeface="Calibri" panose="020F0502020204030204" pitchFamily="34" charset="0"/>
                <a:cs typeface="Calibri" panose="020F0502020204030204" pitchFamily="34" charset="0"/>
              </a:rPr>
              <a:t>de </a:t>
            </a:r>
            <a:r>
              <a:rPr lang="sv-SE" sz="1500" b="0" i="0" u="none" strike="noStrike" dirty="0" err="1">
                <a:effectLst/>
                <a:latin typeface="Calibri" panose="020F0502020204030204" pitchFamily="34" charset="0"/>
                <a:cs typeface="Calibri" panose="020F0502020204030204" pitchFamily="34" charset="0"/>
              </a:rPr>
              <a:t>réalisation</a:t>
            </a:r>
            <a:r>
              <a:rPr lang="sv-SE" sz="1500" b="0" i="0" u="none" strike="noStrike" dirty="0">
                <a:effectLst/>
                <a:latin typeface="Calibri" panose="020F0502020204030204" pitchFamily="34" charset="0"/>
                <a:cs typeface="Calibri" panose="020F0502020204030204" pitchFamily="34" charset="0"/>
              </a:rPr>
              <a:t>.</a:t>
            </a:r>
          </a:p>
          <a:p>
            <a:pPr algn="l" rtl="0"/>
            <a:endParaRPr lang="sv-SE" sz="1500" b="0" i="0" u="none" strike="noStrike" dirty="0">
              <a:effectLst/>
              <a:latin typeface="Calibri" panose="020F0502020204030204" pitchFamily="34" charset="0"/>
              <a:cs typeface="Calibri" panose="020F0502020204030204" pitchFamily="34" charset="0"/>
            </a:endParaRPr>
          </a:p>
          <a:p>
            <a:pPr algn="l" rtl="0"/>
            <a:endParaRPr lang="sv-SE" sz="1500" b="0" i="0" u="none" strike="noStrike" dirty="0">
              <a:effectLst/>
              <a:latin typeface="Calibri" panose="020F0502020204030204" pitchFamily="34" charset="0"/>
              <a:cs typeface="Calibri" panose="020F0502020204030204" pitchFamily="34" charset="0"/>
            </a:endParaRPr>
          </a:p>
          <a:p>
            <a:br>
              <a:rPr lang="sv-SE" sz="1500" dirty="0"/>
            </a:br>
            <a:br>
              <a:rPr lang="sv-SE" sz="1500" dirty="0"/>
            </a:br>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4FA2837-C2B4-06A2-DEFF-6BA014139E96}"/>
              </a:ext>
            </a:extLst>
          </p:cNvPr>
          <p:cNvSpPr>
            <a:spLocks noGrp="1"/>
          </p:cNvSpPr>
          <p:nvPr>
            <p:ph type="body" sz="quarter" idx="46"/>
          </p:nvPr>
        </p:nvSpPr>
        <p:spPr/>
        <p:txBody>
          <a:bodyPr>
            <a:normAutofit/>
          </a:bodyPr>
          <a:lstStyle/>
          <a:p>
            <a:pPr marL="0" indent="0">
              <a:lnSpc>
                <a:spcPct val="97777"/>
              </a:lnSpc>
            </a:pPr>
            <a:r>
              <a:rPr lang="sv-SE" sz="1800" dirty="0" err="1"/>
              <a:t>Les objectifs </a:t>
            </a:r>
            <a:r>
              <a:rPr lang="sv-SE" sz="1800" dirty="0"/>
              <a:t>SMART - </a:t>
            </a:r>
            <a:r>
              <a:rPr lang="sv-SE" sz="1800" dirty="0" err="1"/>
              <a:t>qu'est-ce que c'est </a:t>
            </a:r>
            <a:r>
              <a:rPr lang="sv-SE" sz="1800" dirty="0"/>
              <a:t>?</a:t>
            </a:r>
          </a:p>
        </p:txBody>
      </p:sp>
      <p:sp>
        <p:nvSpPr>
          <p:cNvPr id="8" name="Text Placeholder 3">
            <a:extLst>
              <a:ext uri="{FF2B5EF4-FFF2-40B4-BE49-F238E27FC236}">
                <a16:creationId xmlns:a16="http://schemas.microsoft.com/office/drawing/2014/main" id="{34AAF5BA-7FF5-B278-2B2D-45EDCDFC3DEE}"/>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23100800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DF326-094E-4196-52DC-2A90E20FBB1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6F65C7-144C-94DD-C6A0-3C066012590C}"/>
              </a:ext>
            </a:extLst>
          </p:cNvPr>
          <p:cNvSpPr>
            <a:spLocks noGrp="1"/>
          </p:cNvSpPr>
          <p:nvPr>
            <p:ph type="sldNum" sz="quarter" idx="4"/>
          </p:nvPr>
        </p:nvSpPr>
        <p:spPr/>
        <p:txBody>
          <a:bodyPr/>
          <a:lstStyle/>
          <a:p>
            <a:fld id="{CB2079F2-58AF-ED44-82D7-E04B2F6FD686}" type="slidenum">
              <a:rPr lang="en-US" smtClean="0"/>
              <a:t>36</a:t>
            </a:fld>
            <a:endParaRPr lang="en-US" dirty="0"/>
          </a:p>
        </p:txBody>
      </p:sp>
      <p:sp>
        <p:nvSpPr>
          <p:cNvPr id="3" name="Text Placeholder 2">
            <a:extLst>
              <a:ext uri="{FF2B5EF4-FFF2-40B4-BE49-F238E27FC236}">
                <a16:creationId xmlns:a16="http://schemas.microsoft.com/office/drawing/2014/main" id="{B387EC53-BBC7-72E6-0175-D0600E1A0AE3}"/>
              </a:ext>
            </a:extLst>
          </p:cNvPr>
          <p:cNvSpPr>
            <a:spLocks noGrp="1"/>
          </p:cNvSpPr>
          <p:nvPr>
            <p:ph type="body" sz="quarter" idx="46"/>
          </p:nvPr>
        </p:nvSpPr>
        <p:spPr/>
        <p:txBody>
          <a:bodyPr>
            <a:normAutofit/>
          </a:bodyPr>
          <a:lstStyle/>
          <a:p>
            <a:r>
              <a:rPr lang="en-GB" dirty="0"/>
              <a:t>Les objectifs SMART - qu'est-ce que c'est ?</a:t>
            </a:r>
          </a:p>
        </p:txBody>
      </p:sp>
      <p:pic>
        <p:nvPicPr>
          <p:cNvPr id="8" name="Bildobjekt 7" descr="En bild som visar text, skärmbild, Teckensnitt, diagram&#10;&#10;AI-genererat innehåll kan vara felaktigt.">
            <a:extLst>
              <a:ext uri="{FF2B5EF4-FFF2-40B4-BE49-F238E27FC236}">
                <a16:creationId xmlns:a16="http://schemas.microsoft.com/office/drawing/2014/main" id="{CBF3AC2F-082C-9E6A-2AF1-CD852754A022}"/>
              </a:ext>
            </a:extLst>
          </p:cNvPr>
          <p:cNvPicPr>
            <a:picLocks noChangeAspect="1"/>
          </p:cNvPicPr>
          <p:nvPr/>
        </p:nvPicPr>
        <p:blipFill>
          <a:blip r:embed="rId2"/>
          <a:stretch>
            <a:fillRect/>
          </a:stretch>
        </p:blipFill>
        <p:spPr>
          <a:xfrm>
            <a:off x="679562" y="2378371"/>
            <a:ext cx="6078510" cy="4295384"/>
          </a:xfrm>
          <a:prstGeom prst="rect">
            <a:avLst/>
          </a:prstGeom>
        </p:spPr>
      </p:pic>
      <p:sp>
        <p:nvSpPr>
          <p:cNvPr id="7" name="Text Placeholder 3">
            <a:extLst>
              <a:ext uri="{FF2B5EF4-FFF2-40B4-BE49-F238E27FC236}">
                <a16:creationId xmlns:a16="http://schemas.microsoft.com/office/drawing/2014/main" id="{1BA558A3-0D84-F359-0ABB-7D38DB5707C9}"/>
              </a:ext>
            </a:extLst>
          </p:cNvPr>
          <p:cNvSpPr txBox="1">
            <a:spLocks/>
          </p:cNvSpPr>
          <p:nvPr/>
        </p:nvSpPr>
        <p:spPr>
          <a:xfrm>
            <a:off x="801602" y="807607"/>
            <a:ext cx="5956470" cy="665144"/>
          </a:xfrm>
          <a:prstGeom prst="rect">
            <a:avLst/>
          </a:prstGeom>
        </p:spPr>
        <p:txBody>
          <a:bodyPr vert="horz" lIns="91440" tIns="45720" rIns="91440" bIns="45720" rtlCol="0">
            <a:normAutofit/>
          </a:bodyPr>
          <a:lstStyle>
            <a:lvl1pPr marL="0" indent="0" algn="l" defTabSz="2072941" rtl="0" eaLnBrk="1" latinLnBrk="0" hangingPunct="1">
              <a:lnSpc>
                <a:spcPct val="100000"/>
              </a:lnSpc>
              <a:spcBef>
                <a:spcPts val="0"/>
              </a:spcBef>
              <a:buFont typeface="Arial" panose="020B0604020202020204" pitchFamily="34" charset="0"/>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2pPr>
            <a:lvl3pPr marL="755934"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3pPr>
            <a:lvl4pPr marL="1133901"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4pPr>
            <a:lvl5pPr marL="1511869"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fr-FR" sz="2400"/>
              <a:t>2C Compétences en écotourisme</a:t>
            </a:r>
          </a:p>
        </p:txBody>
      </p:sp>
    </p:spTree>
    <p:extLst>
      <p:ext uri="{BB962C8B-B14F-4D97-AF65-F5344CB8AC3E}">
        <p14:creationId xmlns:p14="http://schemas.microsoft.com/office/powerpoint/2010/main" val="32892727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2BB07-3C3F-3032-6365-2CEE5C9DC97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76BE042-F3C0-520F-98CF-49D778FE1359}"/>
              </a:ext>
            </a:extLst>
          </p:cNvPr>
          <p:cNvSpPr>
            <a:spLocks noGrp="1"/>
          </p:cNvSpPr>
          <p:nvPr>
            <p:ph type="sldNum" sz="quarter" idx="4"/>
          </p:nvPr>
        </p:nvSpPr>
        <p:spPr/>
        <p:txBody>
          <a:bodyPr/>
          <a:lstStyle/>
          <a:p>
            <a:fld id="{CB2079F2-58AF-ED44-82D7-E04B2F6FD686}" type="slidenum">
              <a:rPr lang="en-US" smtClean="0"/>
              <a:t>37</a:t>
            </a:fld>
            <a:endParaRPr lang="en-US" dirty="0"/>
          </a:p>
        </p:txBody>
      </p:sp>
      <p:sp>
        <p:nvSpPr>
          <p:cNvPr id="5" name="Text Placeholder 4">
            <a:extLst>
              <a:ext uri="{FF2B5EF4-FFF2-40B4-BE49-F238E27FC236}">
                <a16:creationId xmlns:a16="http://schemas.microsoft.com/office/drawing/2014/main" id="{E5946EFD-5850-D2AC-95AF-947790F37777}"/>
              </a:ext>
            </a:extLst>
          </p:cNvPr>
          <p:cNvSpPr>
            <a:spLocks noGrp="1"/>
          </p:cNvSpPr>
          <p:nvPr>
            <p:ph type="body" sz="quarter" idx="32"/>
          </p:nvPr>
        </p:nvSpPr>
        <p:spPr/>
        <p:txBody>
          <a:bodyPr numCol="1"/>
          <a:lstStyle/>
          <a:p>
            <a:r>
              <a:rPr lang="sv-SE" sz="1600" dirty="0">
                <a:latin typeface="Calibri" panose="020F0502020204030204" pitchFamily="34" charset="0"/>
                <a:cs typeface="Calibri" panose="020F0502020204030204" pitchFamily="34" charset="0"/>
              </a:rPr>
              <a:t>Dans </a:t>
            </a:r>
            <a:r>
              <a:rPr lang="sv-SE" sz="1600" dirty="0" err="1">
                <a:latin typeface="Calibri" panose="020F0502020204030204" pitchFamily="34" charset="0"/>
                <a:cs typeface="Calibri" panose="020F0502020204030204" pitchFamily="34" charset="0"/>
              </a:rPr>
              <a:t>ce chapitre</a:t>
            </a:r>
            <a:r>
              <a:rPr lang="sv-SE" sz="1600" dirty="0">
                <a:latin typeface="Calibri" panose="020F0502020204030204" pitchFamily="34" charset="0"/>
                <a:cs typeface="Calibri" panose="020F0502020204030204" pitchFamily="34" charset="0"/>
              </a:rPr>
              <a:t>, </a:t>
            </a:r>
            <a:r>
              <a:rPr lang="sv-SE" sz="1600" dirty="0" err="1">
                <a:latin typeface="Calibri" panose="020F0502020204030204" pitchFamily="34" charset="0"/>
                <a:cs typeface="Calibri" panose="020F0502020204030204" pitchFamily="34" charset="0"/>
              </a:rPr>
              <a:t>nous avons essayé de mettre en évidence certaines </a:t>
            </a:r>
            <a:r>
              <a:rPr lang="sv-SE" sz="1600" dirty="0">
                <a:latin typeface="Calibri" panose="020F0502020204030204" pitchFamily="34" charset="0"/>
                <a:cs typeface="Calibri" panose="020F0502020204030204" pitchFamily="34" charset="0"/>
              </a:rPr>
              <a:t>des </a:t>
            </a:r>
            <a:r>
              <a:rPr lang="sv-SE" sz="1600" dirty="0" err="1">
                <a:latin typeface="Calibri" panose="020F0502020204030204" pitchFamily="34" charset="0"/>
                <a:cs typeface="Calibri" panose="020F0502020204030204" pitchFamily="34" charset="0"/>
              </a:rPr>
              <a:t>compétences les plus importantes </a:t>
            </a:r>
            <a:r>
              <a:rPr lang="sv-SE" sz="1600" dirty="0">
                <a:latin typeface="Calibri" panose="020F0502020204030204" pitchFamily="34" charset="0"/>
                <a:cs typeface="Calibri" panose="020F0502020204030204" pitchFamily="34" charset="0"/>
              </a:rPr>
              <a:t>pour </a:t>
            </a:r>
            <a:r>
              <a:rPr lang="sv-SE" sz="1600" dirty="0" err="1">
                <a:latin typeface="Calibri" panose="020F0502020204030204" pitchFamily="34" charset="0"/>
                <a:cs typeface="Calibri" panose="020F0502020204030204" pitchFamily="34" charset="0"/>
              </a:rPr>
              <a:t>réussir </a:t>
            </a:r>
            <a:r>
              <a:rPr lang="sv-SE" sz="1600" dirty="0">
                <a:latin typeface="Calibri" panose="020F0502020204030204" pitchFamily="34" charset="0"/>
                <a:cs typeface="Calibri" panose="020F0502020204030204" pitchFamily="34" charset="0"/>
              </a:rPr>
              <a:t>dans le </a:t>
            </a:r>
            <a:r>
              <a:rPr lang="sv-SE" sz="1600" dirty="0" err="1">
                <a:latin typeface="Calibri" panose="020F0502020204030204" pitchFamily="34" charset="0"/>
                <a:cs typeface="Calibri" panose="020F0502020204030204" pitchFamily="34" charset="0"/>
              </a:rPr>
              <a:t>secteur de l'écotourisme </a:t>
            </a:r>
            <a:r>
              <a:rPr lang="sv-SE" sz="1600" dirty="0">
                <a:latin typeface="Calibri" panose="020F0502020204030204" pitchFamily="34" charset="0"/>
                <a:cs typeface="Calibri" panose="020F0502020204030204" pitchFamily="34" charset="0"/>
              </a:rPr>
              <a:t>- </a:t>
            </a:r>
            <a:r>
              <a:rPr lang="sv-SE" sz="1600" dirty="0" err="1">
                <a:latin typeface="Calibri" panose="020F0502020204030204" pitchFamily="34" charset="0"/>
                <a:cs typeface="Calibri" panose="020F0502020204030204" pitchFamily="34" charset="0"/>
              </a:rPr>
              <a:t>les rôles que vous pouvez assumer </a:t>
            </a:r>
            <a:r>
              <a:rPr lang="sv-SE" sz="1600" dirty="0">
                <a:latin typeface="Calibri" panose="020F0502020204030204" pitchFamily="34" charset="0"/>
                <a:cs typeface="Calibri" panose="020F0502020204030204" pitchFamily="34" charset="0"/>
              </a:rPr>
              <a:t>et la </a:t>
            </a:r>
            <a:r>
              <a:rPr lang="sv-SE" sz="1600" dirty="0" err="1">
                <a:latin typeface="Calibri" panose="020F0502020204030204" pitchFamily="34" charset="0"/>
                <a:cs typeface="Calibri" panose="020F0502020204030204" pitchFamily="34" charset="0"/>
              </a:rPr>
              <a:t>manière </a:t>
            </a:r>
            <a:r>
              <a:rPr lang="sv-SE" sz="1600" dirty="0">
                <a:latin typeface="Calibri" panose="020F0502020204030204" pitchFamily="34" charset="0"/>
                <a:cs typeface="Calibri" panose="020F0502020204030204" pitchFamily="34" charset="0"/>
              </a:rPr>
              <a:t>de </a:t>
            </a:r>
            <a:r>
              <a:rPr lang="sv-SE" sz="1600" dirty="0" err="1">
                <a:latin typeface="Calibri" panose="020F0502020204030204" pitchFamily="34" charset="0"/>
                <a:cs typeface="Calibri" panose="020F0502020204030204" pitchFamily="34" charset="0"/>
              </a:rPr>
              <a:t>tracer un chemin </a:t>
            </a:r>
            <a:r>
              <a:rPr lang="sv-SE" sz="1600" dirty="0">
                <a:latin typeface="Calibri" panose="020F0502020204030204" pitchFamily="34" charset="0"/>
                <a:cs typeface="Calibri" panose="020F0502020204030204" pitchFamily="34" charset="0"/>
              </a:rPr>
              <a:t>vers l'avenir. </a:t>
            </a:r>
            <a:r>
              <a:rPr lang="sv-SE" sz="1600" dirty="0" err="1">
                <a:latin typeface="Calibri" panose="020F0502020204030204" pitchFamily="34" charset="0"/>
                <a:cs typeface="Calibri" panose="020F0502020204030204" pitchFamily="34" charset="0"/>
              </a:rPr>
              <a:t>Progresser </a:t>
            </a:r>
            <a:r>
              <a:rPr lang="sv-SE" sz="1600" dirty="0">
                <a:latin typeface="Calibri" panose="020F0502020204030204" pitchFamily="34" charset="0"/>
                <a:cs typeface="Calibri" panose="020F0502020204030204" pitchFamily="34" charset="0"/>
              </a:rPr>
              <a:t>dans l'</a:t>
            </a:r>
            <a:r>
              <a:rPr lang="sv-SE" sz="1600" dirty="0" err="1">
                <a:latin typeface="Calibri" panose="020F0502020204030204" pitchFamily="34" charset="0"/>
                <a:cs typeface="Calibri" panose="020F0502020204030204" pitchFamily="34" charset="0"/>
              </a:rPr>
              <a:t>écotourisme implique un développement </a:t>
            </a:r>
            <a:r>
              <a:rPr lang="sv-SE" sz="1600" dirty="0">
                <a:latin typeface="Calibri" panose="020F0502020204030204" pitchFamily="34" charset="0"/>
                <a:cs typeface="Calibri" panose="020F0502020204030204" pitchFamily="34" charset="0"/>
              </a:rPr>
              <a:t>personnel </a:t>
            </a:r>
            <a:r>
              <a:rPr lang="sv-SE" sz="1600" dirty="0" err="1">
                <a:latin typeface="Calibri" panose="020F0502020204030204" pitchFamily="34" charset="0"/>
                <a:cs typeface="Calibri" panose="020F0502020204030204" pitchFamily="34" charset="0"/>
              </a:rPr>
              <a:t>continu - évaluer les compétences</a:t>
            </a:r>
            <a:r>
              <a:rPr lang="sv-SE" sz="1600" dirty="0">
                <a:latin typeface="Calibri" panose="020F0502020204030204" pitchFamily="34" charset="0"/>
                <a:cs typeface="Calibri" panose="020F0502020204030204" pitchFamily="34" charset="0"/>
              </a:rPr>
              <a:t>, </a:t>
            </a:r>
            <a:r>
              <a:rPr lang="sv-SE" sz="1600" dirty="0" err="1">
                <a:latin typeface="Calibri" panose="020F0502020204030204" pitchFamily="34" charset="0"/>
                <a:cs typeface="Calibri" panose="020F0502020204030204" pitchFamily="34" charset="0"/>
              </a:rPr>
              <a:t>fixer des objectifs structurés</a:t>
            </a:r>
            <a:r>
              <a:rPr lang="sv-SE" sz="1600" dirty="0">
                <a:latin typeface="Calibri" panose="020F0502020204030204" pitchFamily="34" charset="0"/>
                <a:cs typeface="Calibri" panose="020F0502020204030204" pitchFamily="34" charset="0"/>
              </a:rPr>
              <a:t>, </a:t>
            </a:r>
            <a:r>
              <a:rPr lang="sv-SE" sz="1600" dirty="0" err="1">
                <a:latin typeface="Calibri" panose="020F0502020204030204" pitchFamily="34" charset="0"/>
                <a:cs typeface="Calibri" panose="020F0502020204030204" pitchFamily="34" charset="0"/>
              </a:rPr>
              <a:t>rechercher des connaissances </a:t>
            </a:r>
            <a:r>
              <a:rPr lang="sv-SE" sz="1600" dirty="0">
                <a:latin typeface="Calibri" panose="020F0502020204030204" pitchFamily="34" charset="0"/>
                <a:cs typeface="Calibri" panose="020F0502020204030204" pitchFamily="34" charset="0"/>
              </a:rPr>
              <a:t>et </a:t>
            </a:r>
            <a:r>
              <a:rPr lang="sv-SE" sz="1600" dirty="0" err="1">
                <a:latin typeface="Calibri" panose="020F0502020204030204" pitchFamily="34" charset="0"/>
                <a:cs typeface="Calibri" panose="020F0502020204030204" pitchFamily="34" charset="0"/>
              </a:rPr>
              <a:t>affiner les approches grâce à l'expérience</a:t>
            </a:r>
            <a:r>
              <a:rPr lang="sv-SE" sz="1600" dirty="0">
                <a:latin typeface="Calibri" panose="020F0502020204030204" pitchFamily="34" charset="0"/>
                <a:cs typeface="Calibri" panose="020F0502020204030204" pitchFamily="34" charset="0"/>
              </a:rPr>
              <a:t>. </a:t>
            </a:r>
            <a:r>
              <a:rPr lang="sv-SE" sz="1600" dirty="0" err="1">
                <a:latin typeface="Calibri" panose="020F0502020204030204" pitchFamily="34" charset="0"/>
                <a:cs typeface="Calibri" panose="020F0502020204030204" pitchFamily="34" charset="0"/>
              </a:rPr>
              <a:t>L'utilisation du cadre </a:t>
            </a:r>
            <a:r>
              <a:rPr lang="sv-SE" sz="1600" dirty="0">
                <a:latin typeface="Calibri" panose="020F0502020204030204" pitchFamily="34" charset="0"/>
                <a:cs typeface="Calibri" panose="020F0502020204030204" pitchFamily="34" charset="0"/>
              </a:rPr>
              <a:t>SMART (</a:t>
            </a:r>
            <a:r>
              <a:rPr lang="sv-SE" sz="1600" dirty="0" err="1">
                <a:latin typeface="Calibri" panose="020F0502020204030204" pitchFamily="34" charset="0"/>
                <a:cs typeface="Calibri" panose="020F0502020204030204" pitchFamily="34" charset="0"/>
              </a:rPr>
              <a:t>spécifique</a:t>
            </a:r>
            <a:r>
              <a:rPr lang="sv-SE" sz="1600" dirty="0">
                <a:latin typeface="Calibri" panose="020F0502020204030204" pitchFamily="34" charset="0"/>
                <a:cs typeface="Calibri" panose="020F0502020204030204" pitchFamily="34" charset="0"/>
              </a:rPr>
              <a:t>, </a:t>
            </a:r>
            <a:r>
              <a:rPr lang="sv-SE" sz="1600" dirty="0" err="1">
                <a:latin typeface="Calibri" panose="020F0502020204030204" pitchFamily="34" charset="0"/>
                <a:cs typeface="Calibri" panose="020F0502020204030204" pitchFamily="34" charset="0"/>
              </a:rPr>
              <a:t>mesurable</a:t>
            </a:r>
            <a:r>
              <a:rPr lang="sv-SE" sz="1600" dirty="0">
                <a:latin typeface="Calibri" panose="020F0502020204030204" pitchFamily="34" charset="0"/>
                <a:cs typeface="Calibri" panose="020F0502020204030204" pitchFamily="34" charset="0"/>
              </a:rPr>
              <a:t>, </a:t>
            </a:r>
            <a:r>
              <a:rPr lang="sv-SE" sz="1600" dirty="0" err="1">
                <a:latin typeface="Calibri" panose="020F0502020204030204" pitchFamily="34" charset="0"/>
                <a:cs typeface="Calibri" panose="020F0502020204030204" pitchFamily="34" charset="0"/>
              </a:rPr>
              <a:t>réalisable</a:t>
            </a:r>
            <a:r>
              <a:rPr lang="sv-SE" sz="1600" dirty="0">
                <a:latin typeface="Calibri" panose="020F0502020204030204" pitchFamily="34" charset="0"/>
                <a:cs typeface="Calibri" panose="020F0502020204030204" pitchFamily="34" charset="0"/>
              </a:rPr>
              <a:t>, pertinent et </a:t>
            </a:r>
            <a:r>
              <a:rPr lang="sv-SE" sz="1600" dirty="0" err="1">
                <a:latin typeface="Calibri" panose="020F0502020204030204" pitchFamily="34" charset="0"/>
                <a:cs typeface="Calibri" panose="020F0502020204030204" pitchFamily="34" charset="0"/>
              </a:rPr>
              <a:t>limité dans le temps</a:t>
            </a:r>
            <a:r>
              <a:rPr lang="sv-SE" sz="1600" dirty="0">
                <a:latin typeface="Calibri" panose="020F0502020204030204" pitchFamily="34" charset="0"/>
                <a:cs typeface="Calibri" panose="020F0502020204030204" pitchFamily="34" charset="0"/>
              </a:rPr>
              <a:t>) </a:t>
            </a:r>
            <a:r>
              <a:rPr lang="sv-SE" sz="1600" dirty="0" err="1">
                <a:latin typeface="Calibri" panose="020F0502020204030204" pitchFamily="34" charset="0"/>
                <a:cs typeface="Calibri" panose="020F0502020204030204" pitchFamily="34" charset="0"/>
              </a:rPr>
              <a:t>peut vous aider à créer des objectifs clairs </a:t>
            </a:r>
            <a:r>
              <a:rPr lang="sv-SE" sz="1600" dirty="0">
                <a:latin typeface="Calibri" panose="020F0502020204030204" pitchFamily="34" charset="0"/>
                <a:cs typeface="Calibri" panose="020F0502020204030204" pitchFamily="34" charset="0"/>
              </a:rPr>
              <a:t>et </a:t>
            </a:r>
            <a:r>
              <a:rPr lang="sv-SE" sz="1600" dirty="0" err="1">
                <a:latin typeface="Calibri" panose="020F0502020204030204" pitchFamily="34" charset="0"/>
                <a:cs typeface="Calibri" panose="020F0502020204030204" pitchFamily="34" charset="0"/>
              </a:rPr>
              <a:t>réalisables</a:t>
            </a:r>
            <a:r>
              <a:rPr lang="sv-SE" sz="1600" dirty="0">
                <a:latin typeface="Calibri" panose="020F0502020204030204" pitchFamily="34" charset="0"/>
                <a:cs typeface="Calibri" panose="020F0502020204030204" pitchFamily="34" charset="0"/>
              </a:rPr>
              <a:t>. En </a:t>
            </a:r>
            <a:r>
              <a:rPr lang="sv-SE" sz="1600" dirty="0" err="1">
                <a:latin typeface="Calibri" panose="020F0502020204030204" pitchFamily="34" charset="0"/>
                <a:cs typeface="Calibri" panose="020F0502020204030204" pitchFamily="34" charset="0"/>
              </a:rPr>
              <a:t>suivant un cycle de développement </a:t>
            </a:r>
            <a:r>
              <a:rPr lang="sv-SE" sz="1600" dirty="0">
                <a:latin typeface="Calibri" panose="020F0502020204030204" pitchFamily="34" charset="0"/>
                <a:cs typeface="Calibri" panose="020F0502020204030204" pitchFamily="34" charset="0"/>
              </a:rPr>
              <a:t>personnel et en </a:t>
            </a:r>
            <a:r>
              <a:rPr lang="sv-SE" sz="1600" dirty="0" err="1">
                <a:latin typeface="Calibri" panose="020F0502020204030204" pitchFamily="34" charset="0"/>
                <a:cs typeface="Calibri" panose="020F0502020204030204" pitchFamily="34" charset="0"/>
              </a:rPr>
              <a:t>fixant des objectifs </a:t>
            </a:r>
            <a:r>
              <a:rPr lang="sv-SE" sz="1600" dirty="0">
                <a:latin typeface="Calibri" panose="020F0502020204030204" pitchFamily="34" charset="0"/>
                <a:cs typeface="Calibri" panose="020F0502020204030204" pitchFamily="34" charset="0"/>
              </a:rPr>
              <a:t>SMART, </a:t>
            </a:r>
            <a:r>
              <a:rPr lang="sv-SE" sz="1600" dirty="0" err="1">
                <a:latin typeface="Calibri" panose="020F0502020204030204" pitchFamily="34" charset="0"/>
                <a:cs typeface="Calibri" panose="020F0502020204030204" pitchFamily="34" charset="0"/>
              </a:rPr>
              <a:t>vous aurez plus de chances de naviguer efficacement dans ces voies de carrière </a:t>
            </a:r>
            <a:r>
              <a:rPr lang="sv-SE" sz="1600" dirty="0">
                <a:latin typeface="Calibri" panose="020F0502020204030204" pitchFamily="34" charset="0"/>
                <a:cs typeface="Calibri" panose="020F0502020204030204" pitchFamily="34" charset="0"/>
              </a:rPr>
              <a:t>- </a:t>
            </a:r>
            <a:r>
              <a:rPr lang="sv-SE" sz="1600" dirty="0" err="1">
                <a:latin typeface="Calibri" panose="020F0502020204030204" pitchFamily="34" charset="0"/>
                <a:cs typeface="Calibri" panose="020F0502020204030204" pitchFamily="34" charset="0"/>
              </a:rPr>
              <a:t>jusqu'à ce que, espérons-le, vous trouviez votre créneau</a:t>
            </a:r>
            <a:r>
              <a:rPr lang="sv-SE" sz="1600" dirty="0">
                <a:latin typeface="Calibri" panose="020F0502020204030204" pitchFamily="34" charset="0"/>
                <a:cs typeface="Calibri" panose="020F0502020204030204" pitchFamily="34" charset="0"/>
              </a:rPr>
              <a:t>.</a:t>
            </a:r>
          </a:p>
          <a:p>
            <a:endParaRPr lang="sv-SE" sz="1600" dirty="0">
              <a:latin typeface="Calibri" panose="020F0502020204030204" pitchFamily="34" charset="0"/>
              <a:cs typeface="Calibri" panose="020F0502020204030204" pitchFamily="34" charset="0"/>
            </a:endParaRPr>
          </a:p>
          <a:p>
            <a:r>
              <a:rPr lang="sv-SE" sz="1600" dirty="0">
                <a:latin typeface="Calibri" panose="020F0502020204030204" pitchFamily="34" charset="0"/>
                <a:cs typeface="Calibri" panose="020F0502020204030204" pitchFamily="34" charset="0"/>
              </a:rPr>
              <a:t>Dans l'étape </a:t>
            </a:r>
            <a:r>
              <a:rPr lang="sv-SE" sz="1600" dirty="0" err="1">
                <a:latin typeface="Calibri" panose="020F0502020204030204" pitchFamily="34" charset="0"/>
                <a:cs typeface="Calibri" panose="020F0502020204030204" pitchFamily="34" charset="0"/>
              </a:rPr>
              <a:t>suivante, nous </a:t>
            </a:r>
            <a:r>
              <a:rPr lang="sv-SE" sz="1600" dirty="0">
                <a:latin typeface="Calibri" panose="020F0502020204030204" pitchFamily="34" charset="0"/>
                <a:cs typeface="Calibri" panose="020F0502020204030204" pitchFamily="34" charset="0"/>
              </a:rPr>
              <a:t>bouclerons </a:t>
            </a:r>
            <a:r>
              <a:rPr lang="sv-SE" sz="1600" dirty="0" err="1">
                <a:latin typeface="Calibri" panose="020F0502020204030204" pitchFamily="34" charset="0"/>
                <a:cs typeface="Calibri" panose="020F0502020204030204" pitchFamily="34" charset="0"/>
              </a:rPr>
              <a:t>la boucle </a:t>
            </a:r>
            <a:r>
              <a:rPr lang="sv-SE" sz="1600" dirty="0">
                <a:latin typeface="Calibri" panose="020F0502020204030204" pitchFamily="34" charset="0"/>
                <a:cs typeface="Calibri" panose="020F0502020204030204" pitchFamily="34" charset="0"/>
              </a:rPr>
              <a:t>en </a:t>
            </a:r>
            <a:r>
              <a:rPr lang="sv-SE" sz="1600" dirty="0" err="1">
                <a:latin typeface="Calibri" panose="020F0502020204030204" pitchFamily="34" charset="0"/>
                <a:cs typeface="Calibri" panose="020F0502020204030204" pitchFamily="34" charset="0"/>
              </a:rPr>
              <a:t>montrant comment, une fois que vous vous sentirez </a:t>
            </a:r>
            <a:r>
              <a:rPr lang="sv-SE" sz="1600" dirty="0">
                <a:latin typeface="Calibri" panose="020F0502020204030204" pitchFamily="34" charset="0"/>
                <a:cs typeface="Calibri" panose="020F0502020204030204" pitchFamily="34" charset="0"/>
              </a:rPr>
              <a:t>prêt, </a:t>
            </a:r>
            <a:r>
              <a:rPr lang="sv-SE" sz="1600" dirty="0" err="1">
                <a:latin typeface="Calibri" panose="020F0502020204030204" pitchFamily="34" charset="0"/>
                <a:cs typeface="Calibri" panose="020F0502020204030204" pitchFamily="34" charset="0"/>
              </a:rPr>
              <a:t>vous pourrez créer votre propre projet </a:t>
            </a:r>
            <a:r>
              <a:rPr lang="sv-SE" sz="1600" dirty="0">
                <a:latin typeface="Calibri" panose="020F0502020204030204" pitchFamily="34" charset="0"/>
                <a:cs typeface="Calibri" panose="020F0502020204030204" pitchFamily="34" charset="0"/>
              </a:rPr>
              <a:t>pour tester </a:t>
            </a:r>
            <a:r>
              <a:rPr lang="sv-SE" sz="1600" dirty="0" err="1">
                <a:latin typeface="Calibri" panose="020F0502020204030204" pitchFamily="34" charset="0"/>
                <a:cs typeface="Calibri" panose="020F0502020204030204" pitchFamily="34" charset="0"/>
              </a:rPr>
              <a:t>vos propres idées</a:t>
            </a:r>
            <a:r>
              <a:rPr lang="sv-SE" sz="1600" dirty="0">
                <a:latin typeface="Calibri" panose="020F0502020204030204" pitchFamily="34" charset="0"/>
                <a:cs typeface="Calibri" panose="020F0502020204030204" pitchFamily="34" charset="0"/>
              </a:rPr>
              <a:t>. </a:t>
            </a:r>
            <a:r>
              <a:rPr lang="sv-SE" sz="1600" dirty="0" err="1">
                <a:latin typeface="Calibri" panose="020F0502020204030204" pitchFamily="34" charset="0"/>
                <a:cs typeface="Calibri" panose="020F0502020204030204" pitchFamily="34" charset="0"/>
              </a:rPr>
              <a:t>C</a:t>
            </a:r>
            <a:r>
              <a:rPr lang="sv-SE" sz="1600" dirty="0">
                <a:latin typeface="Calibri" panose="020F0502020204030204" pitchFamily="34" charset="0"/>
                <a:cs typeface="Calibri" panose="020F0502020204030204" pitchFamily="34" charset="0"/>
              </a:rPr>
              <a:t>'est parti !</a:t>
            </a: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FD9F40A-B7ED-1401-19BC-2A0147A7A832}"/>
              </a:ext>
            </a:extLst>
          </p:cNvPr>
          <p:cNvSpPr>
            <a:spLocks noGrp="1"/>
          </p:cNvSpPr>
          <p:nvPr>
            <p:ph type="body" sz="quarter" idx="46"/>
          </p:nvPr>
        </p:nvSpPr>
        <p:spPr/>
        <p:txBody>
          <a:bodyPr>
            <a:normAutofit/>
          </a:bodyPr>
          <a:lstStyle/>
          <a:p>
            <a:r>
              <a:rPr lang="en-GB" dirty="0"/>
              <a:t>Résumé</a:t>
            </a:r>
          </a:p>
        </p:txBody>
      </p:sp>
      <p:sp>
        <p:nvSpPr>
          <p:cNvPr id="8" name="Text Placeholder 3">
            <a:extLst>
              <a:ext uri="{FF2B5EF4-FFF2-40B4-BE49-F238E27FC236}">
                <a16:creationId xmlns:a16="http://schemas.microsoft.com/office/drawing/2014/main" id="{312B643D-79A4-81DB-C8C0-26D94C9A3549}"/>
              </a:ext>
            </a:extLst>
          </p:cNvPr>
          <p:cNvSpPr>
            <a:spLocks noGrp="1"/>
          </p:cNvSpPr>
          <p:nvPr>
            <p:ph type="body" sz="quarter" idx="47"/>
          </p:nvPr>
        </p:nvSpPr>
        <p:spPr>
          <a:xfrm>
            <a:off x="801602" y="807607"/>
            <a:ext cx="5956470" cy="665144"/>
          </a:xfrm>
        </p:spPr>
        <p:txBody>
          <a:bodyPr>
            <a:normAutofit/>
          </a:bodyPr>
          <a:lstStyle/>
          <a:p>
            <a:r>
              <a:rPr lang="en-US" sz="2400" dirty="0"/>
              <a:t>2C </a:t>
            </a:r>
            <a:r>
              <a:rPr lang="en-US" sz="2400" dirty="0" err="1"/>
              <a:t>Compétences</a:t>
            </a:r>
            <a:r>
              <a:rPr lang="en-US" sz="2400" dirty="0"/>
              <a:t> en écotourisme</a:t>
            </a:r>
          </a:p>
        </p:txBody>
      </p:sp>
    </p:spTree>
    <p:extLst>
      <p:ext uri="{BB962C8B-B14F-4D97-AF65-F5344CB8AC3E}">
        <p14:creationId xmlns:p14="http://schemas.microsoft.com/office/powerpoint/2010/main" val="29538200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6124210-CE4A-7744-9392-7B92E4130ADD}"/>
              </a:ext>
            </a:extLst>
          </p:cNvPr>
          <p:cNvSpPr>
            <a:spLocks noGrp="1"/>
          </p:cNvSpPr>
          <p:nvPr>
            <p:ph type="body" sz="quarter" idx="47"/>
          </p:nvPr>
        </p:nvSpPr>
        <p:spPr/>
        <p:txBody>
          <a:bodyPr/>
          <a:lstStyle/>
          <a:p>
            <a:r>
              <a:rPr lang="en-US" dirty="0"/>
              <a:t>Notre équipe</a:t>
            </a:r>
          </a:p>
        </p:txBody>
      </p:sp>
      <p:sp>
        <p:nvSpPr>
          <p:cNvPr id="11" name="Slide Number Placeholder 10">
            <a:extLst>
              <a:ext uri="{FF2B5EF4-FFF2-40B4-BE49-F238E27FC236}">
                <a16:creationId xmlns:a16="http://schemas.microsoft.com/office/drawing/2014/main" id="{B44EB9F3-1225-B842-A333-A04077F54B2E}"/>
              </a:ext>
            </a:extLst>
          </p:cNvPr>
          <p:cNvSpPr>
            <a:spLocks noGrp="1"/>
          </p:cNvSpPr>
          <p:nvPr>
            <p:ph type="sldNum" sz="quarter" idx="4"/>
          </p:nvPr>
        </p:nvSpPr>
        <p:spPr/>
        <p:txBody>
          <a:bodyPr/>
          <a:lstStyle/>
          <a:p>
            <a:fld id="{CB2079F2-58AF-ED44-82D7-E04B2F6FD686}" type="slidenum">
              <a:rPr lang="en-US" smtClean="0"/>
              <a:t>38</a:t>
            </a:fld>
            <a:endParaRPr lang="en-US" dirty="0"/>
          </a:p>
        </p:txBody>
      </p:sp>
      <p:sp>
        <p:nvSpPr>
          <p:cNvPr id="6" name="Text Placeholder 5">
            <a:extLst>
              <a:ext uri="{FF2B5EF4-FFF2-40B4-BE49-F238E27FC236}">
                <a16:creationId xmlns:a16="http://schemas.microsoft.com/office/drawing/2014/main" id="{ACEF8812-A736-DF43-835A-29613A3EDCC5}"/>
              </a:ext>
            </a:extLst>
          </p:cNvPr>
          <p:cNvSpPr>
            <a:spLocks noGrp="1"/>
          </p:cNvSpPr>
          <p:nvPr>
            <p:ph type="body" sz="quarter" idx="54"/>
          </p:nvPr>
        </p:nvSpPr>
        <p:spPr/>
        <p:txBody>
          <a:bodyPr>
            <a:normAutofit/>
          </a:bodyPr>
          <a:lstStyle/>
          <a:p>
            <a:r>
              <a:rPr lang="en-US" dirty="0"/>
              <a:t>Partenaires</a:t>
            </a:r>
          </a:p>
        </p:txBody>
      </p:sp>
      <p:sp>
        <p:nvSpPr>
          <p:cNvPr id="2" name="Text Placeholder 1">
            <a:extLst>
              <a:ext uri="{FF2B5EF4-FFF2-40B4-BE49-F238E27FC236}">
                <a16:creationId xmlns:a16="http://schemas.microsoft.com/office/drawing/2014/main" id="{EC9757F9-6F2D-5746-9A6F-8F420FF076D1}"/>
              </a:ext>
            </a:extLst>
          </p:cNvPr>
          <p:cNvSpPr>
            <a:spLocks noGrp="1"/>
          </p:cNvSpPr>
          <p:nvPr>
            <p:ph type="body" sz="quarter" idx="17"/>
          </p:nvPr>
        </p:nvSpPr>
        <p:spPr>
          <a:xfrm>
            <a:off x="3268133" y="9000978"/>
            <a:ext cx="4291542" cy="446489"/>
          </a:xfrm>
        </p:spPr>
        <p:txBody>
          <a:bodyPr>
            <a:noAutofit/>
          </a:bodyPr>
          <a:lstStyle/>
          <a:p>
            <a:pPr lvl="0"/>
            <a:r>
              <a:rPr lang="en-GB" sz="2000" b="1">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www.ecohealthforyouth.com</a:t>
            </a:r>
            <a:endParaRPr lang="en-US" b="0" dirty="0"/>
          </a:p>
        </p:txBody>
      </p:sp>
      <p:sp>
        <p:nvSpPr>
          <p:cNvPr id="3" name="Text Placeholder 2">
            <a:extLst>
              <a:ext uri="{FF2B5EF4-FFF2-40B4-BE49-F238E27FC236}">
                <a16:creationId xmlns:a16="http://schemas.microsoft.com/office/drawing/2014/main" id="{A6A85E16-FD41-104E-85AC-B706E357C5D2}"/>
              </a:ext>
            </a:extLst>
          </p:cNvPr>
          <p:cNvSpPr>
            <a:spLocks noGrp="1"/>
          </p:cNvSpPr>
          <p:nvPr>
            <p:ph type="body" sz="quarter" idx="46"/>
          </p:nvPr>
        </p:nvSpPr>
        <p:spPr/>
        <p:txBody>
          <a:bodyPr>
            <a:normAutofit/>
          </a:bodyPr>
          <a:lstStyle/>
          <a:p>
            <a:r>
              <a:rPr lang="en-US" dirty="0"/>
              <a:t>Du projet GRASSROOTS</a:t>
            </a:r>
          </a:p>
        </p:txBody>
      </p:sp>
      <p:pic>
        <p:nvPicPr>
          <p:cNvPr id="15" name="Bildobjekt 14" descr="En bild som visar text, Teckensnitt, Grafik, logotyp&#10;&#10;Automatiskt genererad beskrivning">
            <a:extLst>
              <a:ext uri="{FF2B5EF4-FFF2-40B4-BE49-F238E27FC236}">
                <a16:creationId xmlns:a16="http://schemas.microsoft.com/office/drawing/2014/main" id="{55144E39-5F8A-45D9-4AE9-6A88B6D9DE6E}"/>
              </a:ext>
            </a:extLst>
          </p:cNvPr>
          <p:cNvPicPr>
            <a:picLocks noChangeAspect="1"/>
          </p:cNvPicPr>
          <p:nvPr/>
        </p:nvPicPr>
        <p:blipFill>
          <a:blip r:embed="rId2"/>
          <a:stretch>
            <a:fillRect/>
          </a:stretch>
        </p:blipFill>
        <p:spPr>
          <a:xfrm>
            <a:off x="910723" y="4522510"/>
            <a:ext cx="1900583" cy="451930"/>
          </a:xfrm>
          <a:prstGeom prst="rect">
            <a:avLst/>
          </a:prstGeom>
        </p:spPr>
      </p:pic>
      <p:pic>
        <p:nvPicPr>
          <p:cNvPr id="17" name="Bildobjekt 16" descr="En bild som visar Teckensnitt, handskrift, Grafik, kalligrafi&#10;&#10;Automatiskt genererad beskrivning">
            <a:extLst>
              <a:ext uri="{FF2B5EF4-FFF2-40B4-BE49-F238E27FC236}">
                <a16:creationId xmlns:a16="http://schemas.microsoft.com/office/drawing/2014/main" id="{DE907D69-6996-9DCD-EDBA-FEDBCF7BD6C9}"/>
              </a:ext>
            </a:extLst>
          </p:cNvPr>
          <p:cNvPicPr>
            <a:picLocks noChangeAspect="1"/>
          </p:cNvPicPr>
          <p:nvPr/>
        </p:nvPicPr>
        <p:blipFill>
          <a:blip r:embed="rId3"/>
          <a:stretch>
            <a:fillRect/>
          </a:stretch>
        </p:blipFill>
        <p:spPr>
          <a:xfrm>
            <a:off x="3253616" y="6912476"/>
            <a:ext cx="1833460" cy="1471032"/>
          </a:xfrm>
          <a:prstGeom prst="rect">
            <a:avLst/>
          </a:prstGeom>
        </p:spPr>
      </p:pic>
      <p:pic>
        <p:nvPicPr>
          <p:cNvPr id="22" name="Bildobjekt 21" descr="En bild som visar logotyp, Teckensnitt, symbol, Grafik&#10;&#10;Automatiskt genererad beskrivning">
            <a:extLst>
              <a:ext uri="{FF2B5EF4-FFF2-40B4-BE49-F238E27FC236}">
                <a16:creationId xmlns:a16="http://schemas.microsoft.com/office/drawing/2014/main" id="{EBE24AB6-9C4B-561D-90AF-B373D17644B3}"/>
              </a:ext>
            </a:extLst>
          </p:cNvPr>
          <p:cNvPicPr>
            <a:picLocks noChangeAspect="1"/>
          </p:cNvPicPr>
          <p:nvPr/>
        </p:nvPicPr>
        <p:blipFill>
          <a:blip r:embed="rId4"/>
          <a:stretch>
            <a:fillRect/>
          </a:stretch>
        </p:blipFill>
        <p:spPr>
          <a:xfrm>
            <a:off x="1178809" y="5862056"/>
            <a:ext cx="1451678" cy="707693"/>
          </a:xfrm>
          <a:prstGeom prst="rect">
            <a:avLst/>
          </a:prstGeom>
        </p:spPr>
      </p:pic>
      <p:pic>
        <p:nvPicPr>
          <p:cNvPr id="26" name="Bildobjekt 25" descr="En bild som visar Teckensnitt, cirkel, Grafik, design&#10;&#10;Automatiskt genererad beskrivning">
            <a:extLst>
              <a:ext uri="{FF2B5EF4-FFF2-40B4-BE49-F238E27FC236}">
                <a16:creationId xmlns:a16="http://schemas.microsoft.com/office/drawing/2014/main" id="{BAAD1BFF-5D98-A0BF-F74C-27935D40C0A6}"/>
              </a:ext>
            </a:extLst>
          </p:cNvPr>
          <p:cNvPicPr>
            <a:picLocks noChangeAspect="1"/>
          </p:cNvPicPr>
          <p:nvPr/>
        </p:nvPicPr>
        <p:blipFill>
          <a:blip r:embed="rId5"/>
          <a:stretch>
            <a:fillRect/>
          </a:stretch>
        </p:blipFill>
        <p:spPr>
          <a:xfrm>
            <a:off x="1362700" y="7347138"/>
            <a:ext cx="996627" cy="763042"/>
          </a:xfrm>
          <a:prstGeom prst="rect">
            <a:avLst/>
          </a:prstGeom>
        </p:spPr>
      </p:pic>
      <p:sp>
        <p:nvSpPr>
          <p:cNvPr id="31" name="Rektangel 30">
            <a:extLst>
              <a:ext uri="{FF2B5EF4-FFF2-40B4-BE49-F238E27FC236}">
                <a16:creationId xmlns:a16="http://schemas.microsoft.com/office/drawing/2014/main" id="{24ADE027-848D-5A68-84B5-CC11917A2C94}"/>
              </a:ext>
            </a:extLst>
          </p:cNvPr>
          <p:cNvSpPr/>
          <p:nvPr/>
        </p:nvSpPr>
        <p:spPr>
          <a:xfrm>
            <a:off x="805059" y="3289855"/>
            <a:ext cx="2126139" cy="782354"/>
          </a:xfrm>
          <a:prstGeom prst="rect">
            <a:avLst/>
          </a:prstGeom>
          <a:solidFill>
            <a:srgbClr val="8AC0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0" name="Rektangel 29">
            <a:extLst>
              <a:ext uri="{FF2B5EF4-FFF2-40B4-BE49-F238E27FC236}">
                <a16:creationId xmlns:a16="http://schemas.microsoft.com/office/drawing/2014/main" id="{54ECFA0F-4A7F-24FC-7BD0-D7E9A2101ACA}"/>
              </a:ext>
            </a:extLst>
          </p:cNvPr>
          <p:cNvSpPr/>
          <p:nvPr/>
        </p:nvSpPr>
        <p:spPr>
          <a:xfrm>
            <a:off x="1997847" y="2845707"/>
            <a:ext cx="2126139" cy="10953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8" name="Bildobjekt 27" descr="En bild som visar Teckensnitt, Grafik, text, grafisk design&#10;&#10;Automatiskt genererad beskrivning">
            <a:extLst>
              <a:ext uri="{FF2B5EF4-FFF2-40B4-BE49-F238E27FC236}">
                <a16:creationId xmlns:a16="http://schemas.microsoft.com/office/drawing/2014/main" id="{F88762B4-F962-097A-C11E-40B8E5EF73AA}"/>
              </a:ext>
            </a:extLst>
          </p:cNvPr>
          <p:cNvPicPr>
            <a:picLocks noChangeAspect="1"/>
          </p:cNvPicPr>
          <p:nvPr/>
        </p:nvPicPr>
        <p:blipFill>
          <a:blip r:embed="rId6"/>
          <a:stretch>
            <a:fillRect/>
          </a:stretch>
        </p:blipFill>
        <p:spPr>
          <a:xfrm>
            <a:off x="3268133" y="4430291"/>
            <a:ext cx="1804426" cy="578214"/>
          </a:xfrm>
          <a:prstGeom prst="rect">
            <a:avLst/>
          </a:prstGeom>
        </p:spPr>
      </p:pic>
      <p:pic>
        <p:nvPicPr>
          <p:cNvPr id="13" name="Bildobjekt 12" descr="En bild som visar Teckensnitt, skärmbild, Grafik, Electric blue&#10;&#10;Automatiskt genererad beskrivning">
            <a:extLst>
              <a:ext uri="{FF2B5EF4-FFF2-40B4-BE49-F238E27FC236}">
                <a16:creationId xmlns:a16="http://schemas.microsoft.com/office/drawing/2014/main" id="{B039BCF8-9BC3-86DD-EC8C-028F8B20EE1E}"/>
              </a:ext>
            </a:extLst>
          </p:cNvPr>
          <p:cNvPicPr>
            <a:picLocks noChangeAspect="1"/>
          </p:cNvPicPr>
          <p:nvPr/>
        </p:nvPicPr>
        <p:blipFill>
          <a:blip r:embed="rId7"/>
          <a:stretch>
            <a:fillRect/>
          </a:stretch>
        </p:blipFill>
        <p:spPr>
          <a:xfrm>
            <a:off x="3553609" y="5781914"/>
            <a:ext cx="1233474" cy="838763"/>
          </a:xfrm>
          <a:prstGeom prst="rect">
            <a:avLst/>
          </a:prstGeom>
        </p:spPr>
      </p:pic>
      <p:pic>
        <p:nvPicPr>
          <p:cNvPr id="5" name="Bildobjekt 26" descr="En bild som visar typografi, Teckensnitt, text, design&#10;&#10;Automatiskt genererad beskrivning">
            <a:extLst>
              <a:ext uri="{FF2B5EF4-FFF2-40B4-BE49-F238E27FC236}">
                <a16:creationId xmlns:a16="http://schemas.microsoft.com/office/drawing/2014/main" id="{45CAF394-39F7-E592-06E2-2B5DEF127B84}"/>
              </a:ext>
            </a:extLst>
          </p:cNvPr>
          <p:cNvPicPr>
            <a:picLocks noChangeAspect="1"/>
          </p:cNvPicPr>
          <p:nvPr/>
        </p:nvPicPr>
        <p:blipFill>
          <a:blip r:embed="rId8"/>
          <a:stretch>
            <a:fillRect/>
          </a:stretch>
        </p:blipFill>
        <p:spPr>
          <a:xfrm>
            <a:off x="2602763" y="2929478"/>
            <a:ext cx="916305" cy="927758"/>
          </a:xfrm>
          <a:prstGeom prst="rect">
            <a:avLst/>
          </a:prstGeom>
        </p:spPr>
      </p:pic>
    </p:spTree>
    <p:extLst>
      <p:ext uri="{BB962C8B-B14F-4D97-AF65-F5344CB8AC3E}">
        <p14:creationId xmlns:p14="http://schemas.microsoft.com/office/powerpoint/2010/main" val="23953547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6347A2FA-1932-D24E-B6B4-9F244B06EE0B}"/>
              </a:ext>
            </a:extLst>
          </p:cNvPr>
          <p:cNvPicPr>
            <a:picLocks noGrp="1" noChangeAspect="1"/>
          </p:cNvPicPr>
          <p:nvPr>
            <p:ph type="pic" sz="quarter" idx="51"/>
          </p:nvPr>
        </p:nvPicPr>
        <p:blipFill rotWithShape="1">
          <a:blip r:embed="rId2" cstate="screen">
            <a:extLst>
              <a:ext uri="{28A0092B-C50C-407E-A947-70E740481C1C}">
                <a14:useLocalDpi xmlns:a14="http://schemas.microsoft.com/office/drawing/2010/main"/>
              </a:ext>
            </a:extLst>
          </a:blip>
          <a:srcRect/>
          <a:stretch/>
        </p:blipFill>
        <p:spPr/>
      </p:pic>
      <p:sp>
        <p:nvSpPr>
          <p:cNvPr id="2" name="Text Placeholder 1">
            <a:extLst>
              <a:ext uri="{FF2B5EF4-FFF2-40B4-BE49-F238E27FC236}">
                <a16:creationId xmlns:a16="http://schemas.microsoft.com/office/drawing/2014/main" id="{265156CF-2086-3BD7-3D04-E08C4FAE3729}"/>
              </a:ext>
            </a:extLst>
          </p:cNvPr>
          <p:cNvSpPr>
            <a:spLocks noGrp="1"/>
          </p:cNvSpPr>
          <p:nvPr>
            <p:ph type="body" sz="quarter" idx="17"/>
          </p:nvPr>
        </p:nvSpPr>
        <p:spPr/>
        <p:txBody>
          <a:bodyPr/>
          <a:lstStyle/>
          <a:p>
            <a:r>
              <a:rPr lang="en-GB" sz="1800" b="1" dirty="0" err="1">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www.ecohealthforyouth.com</a:t>
            </a:r>
            <a:endParaRPr lang="en-GB" sz="1800" b="0" dirty="0"/>
          </a:p>
        </p:txBody>
      </p:sp>
      <p:sp>
        <p:nvSpPr>
          <p:cNvPr id="5" name="Text Placeholder 4">
            <a:extLst>
              <a:ext uri="{FF2B5EF4-FFF2-40B4-BE49-F238E27FC236}">
                <a16:creationId xmlns:a16="http://schemas.microsoft.com/office/drawing/2014/main" id="{A9B266F0-EBD4-4E45-A465-8126D8777837}"/>
              </a:ext>
            </a:extLst>
          </p:cNvPr>
          <p:cNvSpPr>
            <a:spLocks noGrp="1"/>
          </p:cNvSpPr>
          <p:nvPr>
            <p:ph type="body" sz="quarter" idx="49"/>
          </p:nvPr>
        </p:nvSpPr>
        <p:spPr>
          <a:xfrm>
            <a:off x="2187175" y="5695350"/>
            <a:ext cx="5719696" cy="665144"/>
          </a:xfrm>
        </p:spPr>
        <p:txBody>
          <a:bodyPr/>
          <a:lstStyle/>
          <a:p>
            <a:r>
              <a:rPr lang="en-US" sz="1900" dirty="0"/>
              <a:t>GRASSROOTS </a:t>
            </a:r>
            <a:r>
              <a:rPr lang="en-US" sz="1900"/>
              <a:t>eco-health tourism</a:t>
            </a:r>
            <a:endParaRPr lang="en-US" sz="1900" dirty="0"/>
          </a:p>
        </p:txBody>
      </p:sp>
      <p:sp>
        <p:nvSpPr>
          <p:cNvPr id="14" name="Text Placeholder 13">
            <a:extLst>
              <a:ext uri="{FF2B5EF4-FFF2-40B4-BE49-F238E27FC236}">
                <a16:creationId xmlns:a16="http://schemas.microsoft.com/office/drawing/2014/main" id="{666A7C74-0AF7-D535-6600-096DEB9CE488}"/>
              </a:ext>
            </a:extLst>
          </p:cNvPr>
          <p:cNvSpPr>
            <a:spLocks noGrp="1"/>
          </p:cNvSpPr>
          <p:nvPr>
            <p:ph type="body" sz="quarter" idx="50"/>
          </p:nvPr>
        </p:nvSpPr>
        <p:spPr>
          <a:xfrm>
            <a:off x="2233376" y="6804123"/>
            <a:ext cx="4848908" cy="2349433"/>
          </a:xfrm>
        </p:spPr>
        <p:txBody>
          <a:bodyPr/>
          <a:lstStyle/>
          <a:p>
            <a:pPr algn="l"/>
            <a:r>
              <a:rPr lang="en-GB" dirty="0"/>
              <a:t>GRASSROOTS vise à introduire de nouveaux modèles, compétences, apprentissage expérientiel, conversations collaboratives, échange de bonnes pratiques, éducation à l'entreprenariat formel et informel pour les jeunes dans les domaines de l'éco-tourisme, du sport, de la cuisine de rue, de l'art de rue et de la numérisation. Pour en savoir plus : </a:t>
            </a:r>
            <a:r>
              <a:rPr lang="en-GB" dirty="0">
                <a:hlinkClick r:id="rId3"/>
              </a:rPr>
              <a:t>www.ecohealthforyouth.com</a:t>
            </a:r>
            <a:br>
              <a:rPr lang="en-GB" dirty="0"/>
            </a:br>
            <a:endParaRPr lang="en-GB" dirty="0"/>
          </a:p>
        </p:txBody>
      </p:sp>
      <p:sp>
        <p:nvSpPr>
          <p:cNvPr id="6" name="Text Placeholder 32">
            <a:extLst>
              <a:ext uri="{FF2B5EF4-FFF2-40B4-BE49-F238E27FC236}">
                <a16:creationId xmlns:a16="http://schemas.microsoft.com/office/drawing/2014/main" id="{74E22C3A-9360-BF44-9CCC-1437D4E41044}"/>
              </a:ext>
            </a:extLst>
          </p:cNvPr>
          <p:cNvSpPr txBox="1">
            <a:spLocks/>
          </p:cNvSpPr>
          <p:nvPr/>
        </p:nvSpPr>
        <p:spPr>
          <a:xfrm>
            <a:off x="257560" y="8467122"/>
            <a:ext cx="3089252" cy="465137"/>
          </a:xfrm>
          <a:prstGeom prst="rect">
            <a:avLst/>
          </a:prstGeom>
          <a:noFill/>
        </p:spPr>
        <p:txBody>
          <a:bodyPr>
            <a:noAutofit/>
          </a:bodyPr>
          <a:lstStyle>
            <a:lvl1pPr marL="0" indent="0" algn="l" defTabSz="2072941" rtl="0" eaLnBrk="1" latinLnBrk="0" hangingPunct="1">
              <a:lnSpc>
                <a:spcPct val="100000"/>
              </a:lnSpc>
              <a:spcBef>
                <a:spcPts val="2267"/>
              </a:spcBef>
              <a:buFont typeface="Arial" panose="020B0604020202020204" pitchFamily="34" charset="0"/>
              <a:buNone/>
              <a:defRPr sz="2300" b="1" i="0" kern="1200">
                <a:solidFill>
                  <a:srgbClr val="011E3B"/>
                </a:solidFill>
                <a:latin typeface="Poppins SemiBold" pitchFamily="2" charset="77"/>
                <a:ea typeface="+mn-ea"/>
                <a:cs typeface="Poppins SemiBold" pitchFamily="2" charset="77"/>
              </a:defRPr>
            </a:lvl1pPr>
            <a:lvl2pPr marL="377967"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2pPr>
            <a:lvl3pPr marL="755934"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3pPr>
            <a:lvl4pPr marL="1133901"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4pPr>
            <a:lvl5pPr marL="1511869"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GB" sz="1600" dirty="0">
                <a:solidFill>
                  <a:srgbClr val="69ADAD"/>
                </a:solidFill>
                <a:latin typeface="Calibri" panose="020F0502020204030204" pitchFamily="34" charset="0"/>
                <a:cs typeface="Calibri" panose="020F0502020204030204" pitchFamily="34" charset="0"/>
              </a:rPr>
              <a:t>Suivez </a:t>
            </a:r>
            <a:r>
              <a:rPr lang="en-GB" sz="1600" dirty="0" err="1">
                <a:solidFill>
                  <a:srgbClr val="69ADAD"/>
                </a:solidFill>
                <a:latin typeface="Calibri" panose="020F0502020204030204" pitchFamily="34" charset="0"/>
                <a:cs typeface="Calibri" panose="020F0502020204030204" pitchFamily="34" charset="0"/>
              </a:rPr>
              <a:t>notre</a:t>
            </a:r>
            <a:r>
              <a:rPr lang="en-GB" sz="1600" dirty="0">
                <a:solidFill>
                  <a:srgbClr val="69ADAD"/>
                </a:solidFill>
                <a:latin typeface="Calibri" panose="020F0502020204030204" pitchFamily="34" charset="0"/>
                <a:cs typeface="Calibri" panose="020F0502020204030204" pitchFamily="34" charset="0"/>
              </a:rPr>
              <a:t> </a:t>
            </a:r>
            <a:r>
              <a:rPr lang="en-GB" sz="1600" dirty="0" err="1">
                <a:solidFill>
                  <a:srgbClr val="69ADAD"/>
                </a:solidFill>
                <a:latin typeface="Calibri" panose="020F0502020204030204" pitchFamily="34" charset="0"/>
                <a:cs typeface="Calibri" panose="020F0502020204030204" pitchFamily="34" charset="0"/>
              </a:rPr>
              <a:t>aventure</a:t>
            </a:r>
            <a:endParaRPr lang="en-US" sz="1600" dirty="0">
              <a:solidFill>
                <a:srgbClr val="69ADAD"/>
              </a:solidFill>
              <a:latin typeface="Calibri" panose="020F0502020204030204" pitchFamily="34" charset="0"/>
              <a:cs typeface="Calibri" panose="020F0502020204030204" pitchFamily="34" charset="0"/>
            </a:endParaRPr>
          </a:p>
        </p:txBody>
      </p:sp>
      <p:grpSp>
        <p:nvGrpSpPr>
          <p:cNvPr id="7" name="Group 6">
            <a:extLst>
              <a:ext uri="{FF2B5EF4-FFF2-40B4-BE49-F238E27FC236}">
                <a16:creationId xmlns:a16="http://schemas.microsoft.com/office/drawing/2014/main" id="{A503C193-357C-8C4B-96AB-2ADA08B18B2E}"/>
              </a:ext>
            </a:extLst>
          </p:cNvPr>
          <p:cNvGrpSpPr/>
          <p:nvPr/>
        </p:nvGrpSpPr>
        <p:grpSpPr>
          <a:xfrm>
            <a:off x="432787" y="8873722"/>
            <a:ext cx="888675" cy="208434"/>
            <a:chOff x="3244859" y="9797084"/>
            <a:chExt cx="1936438" cy="454180"/>
          </a:xfrm>
          <a:solidFill>
            <a:srgbClr val="8AC03B"/>
          </a:solidFill>
        </p:grpSpPr>
        <p:sp>
          <p:nvSpPr>
            <p:cNvPr id="8" name="Freeform 5">
              <a:extLst>
                <a:ext uri="{FF2B5EF4-FFF2-40B4-BE49-F238E27FC236}">
                  <a16:creationId xmlns:a16="http://schemas.microsoft.com/office/drawing/2014/main" id="{9D75AB37-D338-C348-95B2-7B8982800399}"/>
                </a:ext>
              </a:extLst>
            </p:cNvPr>
            <p:cNvSpPr>
              <a:spLocks/>
            </p:cNvSpPr>
            <p:nvPr/>
          </p:nvSpPr>
          <p:spPr bwMode="auto">
            <a:xfrm>
              <a:off x="3244859" y="9797084"/>
              <a:ext cx="206694" cy="420436"/>
            </a:xfrm>
            <a:custGeom>
              <a:avLst/>
              <a:gdLst>
                <a:gd name="T0" fmla="*/ 6 w 30"/>
                <a:gd name="T1" fmla="*/ 13 h 64"/>
                <a:gd name="T2" fmla="*/ 6 w 30"/>
                <a:gd name="T3" fmla="*/ 21 h 64"/>
                <a:gd name="T4" fmla="*/ 0 w 30"/>
                <a:gd name="T5" fmla="*/ 21 h 64"/>
                <a:gd name="T6" fmla="*/ 0 w 30"/>
                <a:gd name="T7" fmla="*/ 32 h 64"/>
                <a:gd name="T8" fmla="*/ 6 w 30"/>
                <a:gd name="T9" fmla="*/ 32 h 64"/>
                <a:gd name="T10" fmla="*/ 6 w 30"/>
                <a:gd name="T11" fmla="*/ 64 h 64"/>
                <a:gd name="T12" fmla="*/ 20 w 30"/>
                <a:gd name="T13" fmla="*/ 64 h 64"/>
                <a:gd name="T14" fmla="*/ 20 w 30"/>
                <a:gd name="T15" fmla="*/ 32 h 64"/>
                <a:gd name="T16" fmla="*/ 29 w 30"/>
                <a:gd name="T17" fmla="*/ 32 h 64"/>
                <a:gd name="T18" fmla="*/ 30 w 30"/>
                <a:gd name="T19" fmla="*/ 21 h 64"/>
                <a:gd name="T20" fmla="*/ 20 w 30"/>
                <a:gd name="T21" fmla="*/ 21 h 64"/>
                <a:gd name="T22" fmla="*/ 20 w 30"/>
                <a:gd name="T23" fmla="*/ 14 h 64"/>
                <a:gd name="T24" fmla="*/ 23 w 30"/>
                <a:gd name="T25" fmla="*/ 11 h 64"/>
                <a:gd name="T26" fmla="*/ 30 w 30"/>
                <a:gd name="T27" fmla="*/ 11 h 64"/>
                <a:gd name="T28" fmla="*/ 30 w 30"/>
                <a:gd name="T29" fmla="*/ 0 h 64"/>
                <a:gd name="T30" fmla="*/ 20 w 30"/>
                <a:gd name="T31" fmla="*/ 0 h 64"/>
                <a:gd name="T32" fmla="*/ 6 w 30"/>
                <a:gd name="T33" fmla="*/ 1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64">
                  <a:moveTo>
                    <a:pt x="6" y="13"/>
                  </a:moveTo>
                  <a:cubicBezTo>
                    <a:pt x="6" y="14"/>
                    <a:pt x="6" y="21"/>
                    <a:pt x="6" y="21"/>
                  </a:cubicBezTo>
                  <a:cubicBezTo>
                    <a:pt x="0" y="21"/>
                    <a:pt x="0" y="21"/>
                    <a:pt x="0" y="21"/>
                  </a:cubicBezTo>
                  <a:cubicBezTo>
                    <a:pt x="0" y="32"/>
                    <a:pt x="0" y="32"/>
                    <a:pt x="0" y="32"/>
                  </a:cubicBezTo>
                  <a:cubicBezTo>
                    <a:pt x="6" y="32"/>
                    <a:pt x="6" y="32"/>
                    <a:pt x="6" y="32"/>
                  </a:cubicBezTo>
                  <a:cubicBezTo>
                    <a:pt x="6" y="64"/>
                    <a:pt x="6" y="64"/>
                    <a:pt x="6" y="64"/>
                  </a:cubicBezTo>
                  <a:cubicBezTo>
                    <a:pt x="20" y="64"/>
                    <a:pt x="20" y="64"/>
                    <a:pt x="20" y="64"/>
                  </a:cubicBezTo>
                  <a:cubicBezTo>
                    <a:pt x="20" y="32"/>
                    <a:pt x="20" y="32"/>
                    <a:pt x="20" y="32"/>
                  </a:cubicBezTo>
                  <a:cubicBezTo>
                    <a:pt x="29" y="32"/>
                    <a:pt x="29" y="32"/>
                    <a:pt x="29" y="32"/>
                  </a:cubicBezTo>
                  <a:cubicBezTo>
                    <a:pt x="29" y="32"/>
                    <a:pt x="29" y="27"/>
                    <a:pt x="30" y="21"/>
                  </a:cubicBezTo>
                  <a:cubicBezTo>
                    <a:pt x="29" y="21"/>
                    <a:pt x="20" y="21"/>
                    <a:pt x="20" y="21"/>
                  </a:cubicBezTo>
                  <a:cubicBezTo>
                    <a:pt x="20" y="21"/>
                    <a:pt x="20" y="15"/>
                    <a:pt x="20" y="14"/>
                  </a:cubicBezTo>
                  <a:cubicBezTo>
                    <a:pt x="20" y="13"/>
                    <a:pt x="21" y="11"/>
                    <a:pt x="23" y="11"/>
                  </a:cubicBezTo>
                  <a:cubicBezTo>
                    <a:pt x="24" y="11"/>
                    <a:pt x="27" y="11"/>
                    <a:pt x="30" y="11"/>
                  </a:cubicBezTo>
                  <a:cubicBezTo>
                    <a:pt x="30" y="10"/>
                    <a:pt x="30" y="5"/>
                    <a:pt x="30" y="0"/>
                  </a:cubicBezTo>
                  <a:cubicBezTo>
                    <a:pt x="26" y="0"/>
                    <a:pt x="22" y="0"/>
                    <a:pt x="20" y="0"/>
                  </a:cubicBezTo>
                  <a:cubicBezTo>
                    <a:pt x="6" y="0"/>
                    <a:pt x="6" y="11"/>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45436" tIns="72717" rIns="145436" bIns="72717" numCol="1" anchor="t" anchorCtr="0" compatLnSpc="1">
              <a:prstTxWarp prst="textNoShape">
                <a:avLst/>
              </a:prstTxWarp>
            </a:bodyPr>
            <a:lstStyle/>
            <a:p>
              <a:endParaRPr lang="fr-CA" sz="4294" dirty="0">
                <a:solidFill>
                  <a:srgbClr val="F16924"/>
                </a:solidFill>
              </a:endParaRPr>
            </a:p>
          </p:txBody>
        </p:sp>
        <p:sp>
          <p:nvSpPr>
            <p:cNvPr id="9" name="Freeform 9">
              <a:extLst>
                <a:ext uri="{FF2B5EF4-FFF2-40B4-BE49-F238E27FC236}">
                  <a16:creationId xmlns:a16="http://schemas.microsoft.com/office/drawing/2014/main" id="{7D58906F-1CA0-8440-8D24-4A9CA6216604}"/>
                </a:ext>
              </a:extLst>
            </p:cNvPr>
            <p:cNvSpPr>
              <a:spLocks noEditPoints="1"/>
            </p:cNvSpPr>
            <p:nvPr/>
          </p:nvSpPr>
          <p:spPr bwMode="auto">
            <a:xfrm>
              <a:off x="4763213" y="9806306"/>
              <a:ext cx="418084" cy="401645"/>
            </a:xfrm>
            <a:custGeom>
              <a:avLst/>
              <a:gdLst>
                <a:gd name="T0" fmla="*/ 64 w 64"/>
                <a:gd name="T1" fmla="*/ 37 h 61"/>
                <a:gd name="T2" fmla="*/ 64 w 64"/>
                <a:gd name="T3" fmla="*/ 61 h 61"/>
                <a:gd name="T4" fmla="*/ 50 w 64"/>
                <a:gd name="T5" fmla="*/ 61 h 61"/>
                <a:gd name="T6" fmla="*/ 50 w 64"/>
                <a:gd name="T7" fmla="*/ 39 h 61"/>
                <a:gd name="T8" fmla="*/ 43 w 64"/>
                <a:gd name="T9" fmla="*/ 30 h 61"/>
                <a:gd name="T10" fmla="*/ 36 w 64"/>
                <a:gd name="T11" fmla="*/ 35 h 61"/>
                <a:gd name="T12" fmla="*/ 36 w 64"/>
                <a:gd name="T13" fmla="*/ 38 h 61"/>
                <a:gd name="T14" fmla="*/ 36 w 64"/>
                <a:gd name="T15" fmla="*/ 61 h 61"/>
                <a:gd name="T16" fmla="*/ 22 w 64"/>
                <a:gd name="T17" fmla="*/ 61 h 61"/>
                <a:gd name="T18" fmla="*/ 22 w 64"/>
                <a:gd name="T19" fmla="*/ 20 h 61"/>
                <a:gd name="T20" fmla="*/ 36 w 64"/>
                <a:gd name="T21" fmla="*/ 20 h 61"/>
                <a:gd name="T22" fmla="*/ 36 w 64"/>
                <a:gd name="T23" fmla="*/ 26 h 61"/>
                <a:gd name="T24" fmla="*/ 36 w 64"/>
                <a:gd name="T25" fmla="*/ 26 h 61"/>
                <a:gd name="T26" fmla="*/ 36 w 64"/>
                <a:gd name="T27" fmla="*/ 26 h 61"/>
                <a:gd name="T28" fmla="*/ 36 w 64"/>
                <a:gd name="T29" fmla="*/ 26 h 61"/>
                <a:gd name="T30" fmla="*/ 48 w 64"/>
                <a:gd name="T31" fmla="*/ 19 h 61"/>
                <a:gd name="T32" fmla="*/ 64 w 64"/>
                <a:gd name="T33" fmla="*/ 37 h 61"/>
                <a:gd name="T34" fmla="*/ 8 w 64"/>
                <a:gd name="T35" fmla="*/ 0 h 61"/>
                <a:gd name="T36" fmla="*/ 0 w 64"/>
                <a:gd name="T37" fmla="*/ 7 h 61"/>
                <a:gd name="T38" fmla="*/ 8 w 64"/>
                <a:gd name="T39" fmla="*/ 14 h 61"/>
                <a:gd name="T40" fmla="*/ 8 w 64"/>
                <a:gd name="T41" fmla="*/ 14 h 61"/>
                <a:gd name="T42" fmla="*/ 15 w 64"/>
                <a:gd name="T43" fmla="*/ 7 h 61"/>
                <a:gd name="T44" fmla="*/ 8 w 64"/>
                <a:gd name="T45" fmla="*/ 0 h 61"/>
                <a:gd name="T46" fmla="*/ 1 w 64"/>
                <a:gd name="T47" fmla="*/ 61 h 61"/>
                <a:gd name="T48" fmla="*/ 15 w 64"/>
                <a:gd name="T49" fmla="*/ 61 h 61"/>
                <a:gd name="T50" fmla="*/ 15 w 64"/>
                <a:gd name="T51" fmla="*/ 20 h 61"/>
                <a:gd name="T52" fmla="*/ 1 w 64"/>
                <a:gd name="T53" fmla="*/ 20 h 61"/>
                <a:gd name="T54" fmla="*/ 1 w 64"/>
                <a:gd name="T5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61">
                  <a:moveTo>
                    <a:pt x="64" y="37"/>
                  </a:moveTo>
                  <a:cubicBezTo>
                    <a:pt x="64" y="61"/>
                    <a:pt x="64" y="61"/>
                    <a:pt x="64" y="61"/>
                  </a:cubicBezTo>
                  <a:cubicBezTo>
                    <a:pt x="50" y="61"/>
                    <a:pt x="50" y="61"/>
                    <a:pt x="50" y="61"/>
                  </a:cubicBezTo>
                  <a:cubicBezTo>
                    <a:pt x="50" y="39"/>
                    <a:pt x="50" y="39"/>
                    <a:pt x="50" y="39"/>
                  </a:cubicBezTo>
                  <a:cubicBezTo>
                    <a:pt x="50" y="34"/>
                    <a:pt x="48" y="30"/>
                    <a:pt x="43" y="30"/>
                  </a:cubicBezTo>
                  <a:cubicBezTo>
                    <a:pt x="40" y="30"/>
                    <a:pt x="37" y="32"/>
                    <a:pt x="36" y="35"/>
                  </a:cubicBezTo>
                  <a:cubicBezTo>
                    <a:pt x="36" y="36"/>
                    <a:pt x="36" y="37"/>
                    <a:pt x="36" y="38"/>
                  </a:cubicBezTo>
                  <a:cubicBezTo>
                    <a:pt x="36" y="61"/>
                    <a:pt x="36" y="61"/>
                    <a:pt x="36" y="61"/>
                  </a:cubicBezTo>
                  <a:cubicBezTo>
                    <a:pt x="22" y="61"/>
                    <a:pt x="22" y="61"/>
                    <a:pt x="22" y="61"/>
                  </a:cubicBezTo>
                  <a:cubicBezTo>
                    <a:pt x="22" y="61"/>
                    <a:pt x="22" y="24"/>
                    <a:pt x="22" y="20"/>
                  </a:cubicBezTo>
                  <a:cubicBezTo>
                    <a:pt x="36" y="20"/>
                    <a:pt x="36" y="20"/>
                    <a:pt x="36" y="20"/>
                  </a:cubicBezTo>
                  <a:cubicBezTo>
                    <a:pt x="36" y="26"/>
                    <a:pt x="36" y="26"/>
                    <a:pt x="36" y="26"/>
                  </a:cubicBezTo>
                  <a:cubicBezTo>
                    <a:pt x="36" y="26"/>
                    <a:pt x="36" y="26"/>
                    <a:pt x="36" y="26"/>
                  </a:cubicBezTo>
                  <a:cubicBezTo>
                    <a:pt x="36" y="26"/>
                    <a:pt x="36" y="26"/>
                    <a:pt x="36" y="26"/>
                  </a:cubicBezTo>
                  <a:cubicBezTo>
                    <a:pt x="36" y="26"/>
                    <a:pt x="36" y="26"/>
                    <a:pt x="36" y="26"/>
                  </a:cubicBezTo>
                  <a:cubicBezTo>
                    <a:pt x="38" y="23"/>
                    <a:pt x="41" y="19"/>
                    <a:pt x="48" y="19"/>
                  </a:cubicBezTo>
                  <a:cubicBezTo>
                    <a:pt x="57" y="19"/>
                    <a:pt x="64" y="25"/>
                    <a:pt x="64" y="37"/>
                  </a:cubicBezTo>
                  <a:close/>
                  <a:moveTo>
                    <a:pt x="8" y="0"/>
                  </a:moveTo>
                  <a:cubicBezTo>
                    <a:pt x="3" y="0"/>
                    <a:pt x="0" y="3"/>
                    <a:pt x="0" y="7"/>
                  </a:cubicBezTo>
                  <a:cubicBezTo>
                    <a:pt x="0" y="11"/>
                    <a:pt x="3" y="14"/>
                    <a:pt x="8" y="14"/>
                  </a:cubicBezTo>
                  <a:cubicBezTo>
                    <a:pt x="8" y="14"/>
                    <a:pt x="8" y="14"/>
                    <a:pt x="8" y="14"/>
                  </a:cubicBezTo>
                  <a:cubicBezTo>
                    <a:pt x="12" y="14"/>
                    <a:pt x="15" y="11"/>
                    <a:pt x="15" y="7"/>
                  </a:cubicBezTo>
                  <a:cubicBezTo>
                    <a:pt x="15" y="3"/>
                    <a:pt x="12" y="0"/>
                    <a:pt x="8" y="0"/>
                  </a:cubicBezTo>
                  <a:close/>
                  <a:moveTo>
                    <a:pt x="1" y="61"/>
                  </a:moveTo>
                  <a:cubicBezTo>
                    <a:pt x="15" y="61"/>
                    <a:pt x="15" y="61"/>
                    <a:pt x="15" y="61"/>
                  </a:cubicBezTo>
                  <a:cubicBezTo>
                    <a:pt x="15" y="20"/>
                    <a:pt x="15" y="20"/>
                    <a:pt x="15" y="20"/>
                  </a:cubicBezTo>
                  <a:cubicBezTo>
                    <a:pt x="1" y="20"/>
                    <a:pt x="1" y="20"/>
                    <a:pt x="1" y="20"/>
                  </a:cubicBezTo>
                  <a:lnTo>
                    <a:pt x="1"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45436" tIns="72717" rIns="145436" bIns="72717" numCol="1" anchor="t" anchorCtr="0" compatLnSpc="1">
              <a:prstTxWarp prst="textNoShape">
                <a:avLst/>
              </a:prstTxWarp>
            </a:bodyPr>
            <a:lstStyle/>
            <a:p>
              <a:endParaRPr lang="fr-CA" sz="4294" dirty="0">
                <a:solidFill>
                  <a:srgbClr val="F16924"/>
                </a:solidFill>
              </a:endParaRPr>
            </a:p>
          </p:txBody>
        </p:sp>
        <p:sp>
          <p:nvSpPr>
            <p:cNvPr id="10" name="Freeform 9">
              <a:extLst>
                <a:ext uri="{FF2B5EF4-FFF2-40B4-BE49-F238E27FC236}">
                  <a16:creationId xmlns:a16="http://schemas.microsoft.com/office/drawing/2014/main" id="{9ECD6054-759A-6A4C-8397-616EA8C0FA09}"/>
                </a:ext>
              </a:extLst>
            </p:cNvPr>
            <p:cNvSpPr>
              <a:spLocks/>
            </p:cNvSpPr>
            <p:nvPr/>
          </p:nvSpPr>
          <p:spPr bwMode="auto">
            <a:xfrm>
              <a:off x="3844999" y="9812041"/>
              <a:ext cx="521431" cy="439223"/>
            </a:xfrm>
            <a:custGeom>
              <a:avLst/>
              <a:gdLst>
                <a:gd name="T0" fmla="*/ 57 w 64"/>
                <a:gd name="T1" fmla="*/ 20 h 53"/>
                <a:gd name="T2" fmla="*/ 64 w 64"/>
                <a:gd name="T3" fmla="*/ 16 h 53"/>
                <a:gd name="T4" fmla="*/ 56 w 64"/>
                <a:gd name="T5" fmla="*/ 16 h 53"/>
                <a:gd name="T6" fmla="*/ 56 w 64"/>
                <a:gd name="T7" fmla="*/ 15 h 53"/>
                <a:gd name="T8" fmla="*/ 42 w 64"/>
                <a:gd name="T9" fmla="*/ 4 h 53"/>
                <a:gd name="T10" fmla="*/ 44 w 64"/>
                <a:gd name="T11" fmla="*/ 4 h 53"/>
                <a:gd name="T12" fmla="*/ 48 w 64"/>
                <a:gd name="T13" fmla="*/ 1 h 53"/>
                <a:gd name="T14" fmla="*/ 42 w 64"/>
                <a:gd name="T15" fmla="*/ 3 h 53"/>
                <a:gd name="T16" fmla="*/ 45 w 64"/>
                <a:gd name="T17" fmla="*/ 0 h 53"/>
                <a:gd name="T18" fmla="*/ 40 w 64"/>
                <a:gd name="T19" fmla="*/ 2 h 53"/>
                <a:gd name="T20" fmla="*/ 41 w 64"/>
                <a:gd name="T21" fmla="*/ 1 h 53"/>
                <a:gd name="T22" fmla="*/ 31 w 64"/>
                <a:gd name="T23" fmla="*/ 16 h 53"/>
                <a:gd name="T24" fmla="*/ 26 w 64"/>
                <a:gd name="T25" fmla="*/ 12 h 53"/>
                <a:gd name="T26" fmla="*/ 10 w 64"/>
                <a:gd name="T27" fmla="*/ 5 h 53"/>
                <a:gd name="T28" fmla="*/ 15 w 64"/>
                <a:gd name="T29" fmla="*/ 13 h 53"/>
                <a:gd name="T30" fmla="*/ 11 w 64"/>
                <a:gd name="T31" fmla="*/ 13 h 53"/>
                <a:gd name="T32" fmla="*/ 18 w 64"/>
                <a:gd name="T33" fmla="*/ 20 h 53"/>
                <a:gd name="T34" fmla="*/ 14 w 64"/>
                <a:gd name="T35" fmla="*/ 21 h 53"/>
                <a:gd name="T36" fmla="*/ 22 w 64"/>
                <a:gd name="T37" fmla="*/ 25 h 53"/>
                <a:gd name="T38" fmla="*/ 24 w 64"/>
                <a:gd name="T39" fmla="*/ 31 h 53"/>
                <a:gd name="T40" fmla="*/ 0 w 64"/>
                <a:gd name="T41" fmla="*/ 31 h 53"/>
                <a:gd name="T42" fmla="*/ 56 w 64"/>
                <a:gd name="T43" fmla="*/ 23 h 53"/>
                <a:gd name="T44" fmla="*/ 64 w 64"/>
                <a:gd name="T45" fmla="*/ 20 h 53"/>
                <a:gd name="T46" fmla="*/ 57 w 64"/>
                <a:gd name="T47"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53">
                  <a:moveTo>
                    <a:pt x="57" y="20"/>
                  </a:moveTo>
                  <a:cubicBezTo>
                    <a:pt x="60" y="19"/>
                    <a:pt x="63" y="18"/>
                    <a:pt x="64" y="16"/>
                  </a:cubicBezTo>
                  <a:cubicBezTo>
                    <a:pt x="62" y="16"/>
                    <a:pt x="58" y="17"/>
                    <a:pt x="56" y="16"/>
                  </a:cubicBezTo>
                  <a:cubicBezTo>
                    <a:pt x="56" y="16"/>
                    <a:pt x="56" y="15"/>
                    <a:pt x="56" y="15"/>
                  </a:cubicBezTo>
                  <a:cubicBezTo>
                    <a:pt x="54" y="9"/>
                    <a:pt x="48" y="4"/>
                    <a:pt x="42" y="4"/>
                  </a:cubicBezTo>
                  <a:cubicBezTo>
                    <a:pt x="43" y="4"/>
                    <a:pt x="43" y="4"/>
                    <a:pt x="44" y="4"/>
                  </a:cubicBezTo>
                  <a:cubicBezTo>
                    <a:pt x="44" y="3"/>
                    <a:pt x="48" y="3"/>
                    <a:pt x="48" y="1"/>
                  </a:cubicBezTo>
                  <a:cubicBezTo>
                    <a:pt x="47" y="0"/>
                    <a:pt x="42" y="2"/>
                    <a:pt x="42" y="3"/>
                  </a:cubicBezTo>
                  <a:cubicBezTo>
                    <a:pt x="43" y="2"/>
                    <a:pt x="45" y="1"/>
                    <a:pt x="45" y="0"/>
                  </a:cubicBezTo>
                  <a:cubicBezTo>
                    <a:pt x="43" y="0"/>
                    <a:pt x="41" y="1"/>
                    <a:pt x="40" y="2"/>
                  </a:cubicBezTo>
                  <a:cubicBezTo>
                    <a:pt x="40" y="2"/>
                    <a:pt x="41" y="1"/>
                    <a:pt x="41" y="1"/>
                  </a:cubicBezTo>
                  <a:cubicBezTo>
                    <a:pt x="36" y="4"/>
                    <a:pt x="33" y="10"/>
                    <a:pt x="31" y="16"/>
                  </a:cubicBezTo>
                  <a:cubicBezTo>
                    <a:pt x="29" y="14"/>
                    <a:pt x="27" y="13"/>
                    <a:pt x="26" y="12"/>
                  </a:cubicBezTo>
                  <a:cubicBezTo>
                    <a:pt x="22" y="10"/>
                    <a:pt x="17" y="8"/>
                    <a:pt x="10" y="5"/>
                  </a:cubicBezTo>
                  <a:cubicBezTo>
                    <a:pt x="9" y="7"/>
                    <a:pt x="11" y="11"/>
                    <a:pt x="15" y="13"/>
                  </a:cubicBezTo>
                  <a:cubicBezTo>
                    <a:pt x="14" y="13"/>
                    <a:pt x="12" y="13"/>
                    <a:pt x="11" y="13"/>
                  </a:cubicBezTo>
                  <a:cubicBezTo>
                    <a:pt x="12" y="16"/>
                    <a:pt x="13" y="19"/>
                    <a:pt x="18" y="20"/>
                  </a:cubicBezTo>
                  <a:cubicBezTo>
                    <a:pt x="16" y="20"/>
                    <a:pt x="15" y="20"/>
                    <a:pt x="14" y="21"/>
                  </a:cubicBezTo>
                  <a:cubicBezTo>
                    <a:pt x="15" y="23"/>
                    <a:pt x="17" y="26"/>
                    <a:pt x="22" y="25"/>
                  </a:cubicBezTo>
                  <a:cubicBezTo>
                    <a:pt x="17" y="27"/>
                    <a:pt x="20" y="31"/>
                    <a:pt x="24" y="31"/>
                  </a:cubicBezTo>
                  <a:cubicBezTo>
                    <a:pt x="17" y="38"/>
                    <a:pt x="6" y="37"/>
                    <a:pt x="0" y="31"/>
                  </a:cubicBezTo>
                  <a:cubicBezTo>
                    <a:pt x="16" y="53"/>
                    <a:pt x="51" y="44"/>
                    <a:pt x="56" y="23"/>
                  </a:cubicBezTo>
                  <a:cubicBezTo>
                    <a:pt x="60" y="23"/>
                    <a:pt x="63" y="22"/>
                    <a:pt x="64" y="20"/>
                  </a:cubicBezTo>
                  <a:cubicBezTo>
                    <a:pt x="62" y="21"/>
                    <a:pt x="58" y="20"/>
                    <a:pt x="57"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45436" tIns="72717" rIns="145436" bIns="72717" numCol="1" anchor="t" anchorCtr="0" compatLnSpc="1">
              <a:prstTxWarp prst="textNoShape">
                <a:avLst/>
              </a:prstTxWarp>
            </a:bodyPr>
            <a:lstStyle/>
            <a:p>
              <a:endParaRPr lang="fr-CA" sz="4294" dirty="0">
                <a:solidFill>
                  <a:srgbClr val="F16924"/>
                </a:solidFill>
              </a:endParaRPr>
            </a:p>
          </p:txBody>
        </p:sp>
      </p:grpSp>
      <p:grpSp>
        <p:nvGrpSpPr>
          <p:cNvPr id="11" name="Group 10">
            <a:extLst>
              <a:ext uri="{FF2B5EF4-FFF2-40B4-BE49-F238E27FC236}">
                <a16:creationId xmlns:a16="http://schemas.microsoft.com/office/drawing/2014/main" id="{47862EBF-C712-9B4E-A11B-6E7430D1E036}"/>
              </a:ext>
            </a:extLst>
          </p:cNvPr>
          <p:cNvGrpSpPr/>
          <p:nvPr/>
        </p:nvGrpSpPr>
        <p:grpSpPr>
          <a:xfrm>
            <a:off x="211349" y="3004895"/>
            <a:ext cx="4061117" cy="2475119"/>
            <a:chOff x="-4633037" y="5041382"/>
            <a:chExt cx="5608871" cy="3418425"/>
          </a:xfrm>
        </p:grpSpPr>
        <p:pic>
          <p:nvPicPr>
            <p:cNvPr id="12" name="Picture 11">
              <a:extLst>
                <a:ext uri="{FF2B5EF4-FFF2-40B4-BE49-F238E27FC236}">
                  <a16:creationId xmlns:a16="http://schemas.microsoft.com/office/drawing/2014/main" id="{E0D2D0B0-1426-0642-8695-6D72B357076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633037" y="5041382"/>
              <a:ext cx="5608871" cy="3418425"/>
            </a:xfrm>
            <a:prstGeom prst="rect">
              <a:avLst/>
            </a:prstGeom>
          </p:spPr>
        </p:pic>
        <p:sp>
          <p:nvSpPr>
            <p:cNvPr id="13" name="Rectangle 12">
              <a:extLst>
                <a:ext uri="{FF2B5EF4-FFF2-40B4-BE49-F238E27FC236}">
                  <a16:creationId xmlns:a16="http://schemas.microsoft.com/office/drawing/2014/main" id="{128A24C5-6454-5C48-9EA6-3F39976A1B67}"/>
                </a:ext>
              </a:extLst>
            </p:cNvPr>
            <p:cNvSpPr/>
            <p:nvPr/>
          </p:nvSpPr>
          <p:spPr>
            <a:xfrm>
              <a:off x="-3782767" y="5338786"/>
              <a:ext cx="3981692" cy="2523281"/>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8E09731B-4C40-72AF-043F-BAE4E558940F}"/>
              </a:ext>
            </a:extLst>
          </p:cNvPr>
          <p:cNvSpPr/>
          <p:nvPr/>
        </p:nvSpPr>
        <p:spPr>
          <a:xfrm>
            <a:off x="822543" y="3220231"/>
            <a:ext cx="2882955" cy="3499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4A6D700E-7C72-529B-EEB3-515D44A4786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4391" y="3245100"/>
            <a:ext cx="940402" cy="271945"/>
          </a:xfrm>
          <a:prstGeom prst="rect">
            <a:avLst/>
          </a:prstGeom>
        </p:spPr>
      </p:pic>
    </p:spTree>
    <p:extLst>
      <p:ext uri="{BB962C8B-B14F-4D97-AF65-F5344CB8AC3E}">
        <p14:creationId xmlns:p14="http://schemas.microsoft.com/office/powerpoint/2010/main" val="1591216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32316E-451E-529D-E54B-C8760ADC80AC}"/>
              </a:ext>
            </a:extLst>
          </p:cNvPr>
          <p:cNvSpPr>
            <a:spLocks noGrp="1"/>
          </p:cNvSpPr>
          <p:nvPr>
            <p:ph type="sldNum" sz="quarter" idx="4"/>
          </p:nvPr>
        </p:nvSpPr>
        <p:spPr/>
        <p:txBody>
          <a:bodyPr/>
          <a:lstStyle/>
          <a:p>
            <a:fld id="{CB2079F2-58AF-ED44-82D7-E04B2F6FD686}" type="slidenum">
              <a:rPr lang="en-US" smtClean="0"/>
              <a:t>4</a:t>
            </a:fld>
            <a:endParaRPr lang="en-US" dirty="0"/>
          </a:p>
        </p:txBody>
      </p:sp>
      <p:sp>
        <p:nvSpPr>
          <p:cNvPr id="3" name="Text Placeholder 2">
            <a:extLst>
              <a:ext uri="{FF2B5EF4-FFF2-40B4-BE49-F238E27FC236}">
                <a16:creationId xmlns:a16="http://schemas.microsoft.com/office/drawing/2014/main" id="{353AED0D-F48F-86D3-A282-4896B25DBD06}"/>
              </a:ext>
            </a:extLst>
          </p:cNvPr>
          <p:cNvSpPr>
            <a:spLocks noGrp="1"/>
          </p:cNvSpPr>
          <p:nvPr>
            <p:ph type="body" sz="quarter" idx="14"/>
          </p:nvPr>
        </p:nvSpPr>
        <p:spPr/>
        <p:txBody>
          <a:bodyPr/>
          <a:lstStyle/>
          <a:p>
            <a:r>
              <a:rPr lang="en-GB" dirty="0"/>
              <a:t>2a</a:t>
            </a:r>
          </a:p>
        </p:txBody>
      </p:sp>
      <p:sp>
        <p:nvSpPr>
          <p:cNvPr id="4" name="Text Placeholder 3">
            <a:extLst>
              <a:ext uri="{FF2B5EF4-FFF2-40B4-BE49-F238E27FC236}">
                <a16:creationId xmlns:a16="http://schemas.microsoft.com/office/drawing/2014/main" id="{4E7C3617-B8F0-F9A7-52CF-23B280140893}"/>
              </a:ext>
            </a:extLst>
          </p:cNvPr>
          <p:cNvSpPr>
            <a:spLocks noGrp="1"/>
          </p:cNvSpPr>
          <p:nvPr>
            <p:ph type="body" sz="quarter" idx="15"/>
          </p:nvPr>
        </p:nvSpPr>
        <p:spPr>
          <a:xfrm>
            <a:off x="3779837" y="2592720"/>
            <a:ext cx="3455352" cy="2002900"/>
          </a:xfrm>
        </p:spPr>
        <p:txBody>
          <a:bodyPr/>
          <a:lstStyle/>
          <a:p>
            <a:r>
              <a:rPr lang="en-GB" dirty="0"/>
              <a:t>Ikigai et </a:t>
            </a:r>
            <a:r>
              <a:rPr lang="en-GB" dirty="0" err="1"/>
              <a:t>évolution</a:t>
            </a:r>
            <a:r>
              <a:rPr lang="en-GB" dirty="0"/>
              <a:t> de carrière</a:t>
            </a:r>
          </a:p>
        </p:txBody>
      </p:sp>
    </p:spTree>
    <p:extLst>
      <p:ext uri="{BB962C8B-B14F-4D97-AF65-F5344CB8AC3E}">
        <p14:creationId xmlns:p14="http://schemas.microsoft.com/office/powerpoint/2010/main" val="3652691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D4C85EF-B634-9F45-BFCD-7C2C89058F92}"/>
              </a:ext>
            </a:extLst>
          </p:cNvPr>
          <p:cNvSpPr>
            <a:spLocks noGrp="1"/>
          </p:cNvSpPr>
          <p:nvPr>
            <p:ph type="body" sz="quarter" idx="42"/>
          </p:nvPr>
        </p:nvSpPr>
        <p:spPr>
          <a:xfrm>
            <a:off x="615910" y="803767"/>
            <a:ext cx="4324412" cy="2623117"/>
          </a:xfrm>
        </p:spPr>
        <p:txBody>
          <a:bodyPr>
            <a:normAutofit/>
          </a:bodyPr>
          <a:lstStyle/>
          <a:p>
            <a:r>
              <a:rPr lang="fr-FR" sz="1800" dirty="0"/>
              <a:t>Grâce à la formation à l'entrepreneuriat dans le domaine du tourisme de santé écologique, GRASSROOTS permet aux jeunes d'avoir un impact positif sur l'environnement et leurs communautés.</a:t>
            </a:r>
            <a:endParaRPr lang="en-US" sz="1800" dirty="0"/>
          </a:p>
        </p:txBody>
      </p:sp>
      <p:sp>
        <p:nvSpPr>
          <p:cNvPr id="3" name="Text Placeholder 2">
            <a:extLst>
              <a:ext uri="{FF2B5EF4-FFF2-40B4-BE49-F238E27FC236}">
                <a16:creationId xmlns:a16="http://schemas.microsoft.com/office/drawing/2014/main" id="{A1D19AF1-DF49-EF44-B710-3242D196E107}"/>
              </a:ext>
            </a:extLst>
          </p:cNvPr>
          <p:cNvSpPr>
            <a:spLocks noGrp="1"/>
          </p:cNvSpPr>
          <p:nvPr>
            <p:ph type="body" sz="quarter" idx="14"/>
          </p:nvPr>
        </p:nvSpPr>
        <p:spPr/>
        <p:txBody>
          <a:bodyPr>
            <a:noAutofit/>
          </a:bodyPr>
          <a:lstStyle/>
          <a:p>
            <a:r>
              <a:rPr lang="en-US" dirty="0"/>
              <a:t>"</a:t>
            </a:r>
          </a:p>
        </p:txBody>
      </p:sp>
      <p:sp>
        <p:nvSpPr>
          <p:cNvPr id="4" name="Text Placeholder 3">
            <a:extLst>
              <a:ext uri="{FF2B5EF4-FFF2-40B4-BE49-F238E27FC236}">
                <a16:creationId xmlns:a16="http://schemas.microsoft.com/office/drawing/2014/main" id="{7A2380F3-CBB1-5C4E-8E74-E749E9F91C98}"/>
              </a:ext>
            </a:extLst>
          </p:cNvPr>
          <p:cNvSpPr>
            <a:spLocks noGrp="1"/>
          </p:cNvSpPr>
          <p:nvPr>
            <p:ph type="body" sz="quarter" idx="15"/>
          </p:nvPr>
        </p:nvSpPr>
        <p:spPr>
          <a:xfrm>
            <a:off x="615910" y="393275"/>
            <a:ext cx="2003444" cy="936605"/>
          </a:xfrm>
        </p:spPr>
        <p:txBody>
          <a:bodyPr>
            <a:noAutofit/>
          </a:bodyPr>
          <a:lstStyle/>
          <a:p>
            <a:r>
              <a:rPr lang="en-US" dirty="0"/>
              <a:t>"</a:t>
            </a:r>
          </a:p>
        </p:txBody>
      </p:sp>
      <p:sp>
        <p:nvSpPr>
          <p:cNvPr id="6" name="Slide Number Placeholder 5">
            <a:extLst>
              <a:ext uri="{FF2B5EF4-FFF2-40B4-BE49-F238E27FC236}">
                <a16:creationId xmlns:a16="http://schemas.microsoft.com/office/drawing/2014/main" id="{DEF4C3E2-46CB-3D41-8772-A8AA439A8D68}"/>
              </a:ext>
            </a:extLst>
          </p:cNvPr>
          <p:cNvSpPr>
            <a:spLocks noGrp="1"/>
          </p:cNvSpPr>
          <p:nvPr>
            <p:ph type="sldNum" sz="quarter" idx="4"/>
          </p:nvPr>
        </p:nvSpPr>
        <p:spPr/>
        <p:txBody>
          <a:bodyPr/>
          <a:lstStyle/>
          <a:p>
            <a:fld id="{CB2079F2-58AF-ED44-82D7-E04B2F6FD686}" type="slidenum">
              <a:rPr lang="en-US" smtClean="0"/>
              <a:t>5</a:t>
            </a:fld>
            <a:endParaRPr lang="en-US" dirty="0"/>
          </a:p>
        </p:txBody>
      </p:sp>
      <p:pic>
        <p:nvPicPr>
          <p:cNvPr id="8" name="Picture Placeholder 7">
            <a:extLst>
              <a:ext uri="{FF2B5EF4-FFF2-40B4-BE49-F238E27FC236}">
                <a16:creationId xmlns:a16="http://schemas.microsoft.com/office/drawing/2014/main" id="{AE5FB5F0-1B18-5744-BCD8-3A6AF30365EB}"/>
              </a:ext>
            </a:extLst>
          </p:cNvPr>
          <p:cNvPicPr>
            <a:picLocks noGrp="1" noChangeAspect="1"/>
          </p:cNvPicPr>
          <p:nvPr>
            <p:ph type="pic" sz="quarter" idx="44"/>
          </p:nvPr>
        </p:nvPicPr>
        <p:blipFill rotWithShape="1">
          <a:blip r:embed="rId2" cstate="screen">
            <a:extLst>
              <a:ext uri="{28A0092B-C50C-407E-A947-70E740481C1C}">
                <a14:useLocalDpi xmlns:a14="http://schemas.microsoft.com/office/drawing/2010/main"/>
              </a:ext>
            </a:extLst>
          </a:blip>
          <a:srcRect/>
          <a:stretch/>
        </p:blipFill>
        <p:spPr/>
      </p:pic>
      <p:pic>
        <p:nvPicPr>
          <p:cNvPr id="11" name="Picture 10">
            <a:extLst>
              <a:ext uri="{FF2B5EF4-FFF2-40B4-BE49-F238E27FC236}">
                <a16:creationId xmlns:a16="http://schemas.microsoft.com/office/drawing/2014/main" id="{2456CDA5-CF92-9E9A-1459-3ED1B5807AB1}"/>
              </a:ext>
            </a:extLst>
          </p:cNvPr>
          <p:cNvPicPr>
            <a:picLocks noChangeAspect="1"/>
          </p:cNvPicPr>
          <p:nvPr/>
        </p:nvPicPr>
        <p:blipFill>
          <a:blip r:embed="rId3" cstate="screen">
            <a:alphaModFix amt="70000"/>
            <a:extLst>
              <a:ext uri="{28A0092B-C50C-407E-A947-70E740481C1C}">
                <a14:useLocalDpi xmlns:a14="http://schemas.microsoft.com/office/drawing/2010/main"/>
              </a:ext>
            </a:extLst>
          </a:blip>
          <a:srcRect/>
          <a:stretch>
            <a:fillRect/>
          </a:stretch>
        </p:blipFill>
        <p:spPr>
          <a:xfrm>
            <a:off x="17929" y="6206878"/>
            <a:ext cx="3671282" cy="4502865"/>
          </a:xfrm>
          <a:custGeom>
            <a:avLst/>
            <a:gdLst>
              <a:gd name="connsiteX0" fmla="*/ 0 w 3786264"/>
              <a:gd name="connsiteY0" fmla="*/ 0 h 4643891"/>
              <a:gd name="connsiteX1" fmla="*/ 3786264 w 3786264"/>
              <a:gd name="connsiteY1" fmla="*/ 0 h 4643891"/>
              <a:gd name="connsiteX2" fmla="*/ 3786264 w 3786264"/>
              <a:gd name="connsiteY2" fmla="*/ 4643891 h 4643891"/>
              <a:gd name="connsiteX3" fmla="*/ 0 w 3786264"/>
              <a:gd name="connsiteY3" fmla="*/ 4643891 h 4643891"/>
            </a:gdLst>
            <a:ahLst/>
            <a:cxnLst>
              <a:cxn ang="0">
                <a:pos x="connsiteX0" y="connsiteY0"/>
              </a:cxn>
              <a:cxn ang="0">
                <a:pos x="connsiteX1" y="connsiteY1"/>
              </a:cxn>
              <a:cxn ang="0">
                <a:pos x="connsiteX2" y="connsiteY2"/>
              </a:cxn>
              <a:cxn ang="0">
                <a:pos x="connsiteX3" y="connsiteY3"/>
              </a:cxn>
            </a:cxnLst>
            <a:rect l="l" t="t" r="r" b="b"/>
            <a:pathLst>
              <a:path w="3786264" h="4643891">
                <a:moveTo>
                  <a:pt x="0" y="0"/>
                </a:moveTo>
                <a:lnTo>
                  <a:pt x="3786264" y="0"/>
                </a:lnTo>
                <a:lnTo>
                  <a:pt x="3786264" y="4643891"/>
                </a:lnTo>
                <a:lnTo>
                  <a:pt x="0" y="4643891"/>
                </a:lnTo>
                <a:close/>
              </a:path>
            </a:pathLst>
          </a:custGeom>
        </p:spPr>
      </p:pic>
    </p:spTree>
    <p:extLst>
      <p:ext uri="{BB962C8B-B14F-4D97-AF65-F5344CB8AC3E}">
        <p14:creationId xmlns:p14="http://schemas.microsoft.com/office/powerpoint/2010/main" val="3459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5E4E8B-69A7-D286-24C9-F4B61BF4D92B}"/>
              </a:ext>
            </a:extLst>
          </p:cNvPr>
          <p:cNvSpPr>
            <a:spLocks noGrp="1"/>
          </p:cNvSpPr>
          <p:nvPr>
            <p:ph type="sldNum" sz="quarter" idx="4"/>
          </p:nvPr>
        </p:nvSpPr>
        <p:spPr/>
        <p:txBody>
          <a:bodyPr/>
          <a:lstStyle/>
          <a:p>
            <a:fld id="{CB2079F2-58AF-ED44-82D7-E04B2F6FD686}" type="slidenum">
              <a:rPr lang="en-US" smtClean="0"/>
              <a:t>6</a:t>
            </a:fld>
            <a:endParaRPr lang="en-US" dirty="0"/>
          </a:p>
        </p:txBody>
      </p:sp>
      <p:sp>
        <p:nvSpPr>
          <p:cNvPr id="5" name="Text Placeholder 4">
            <a:extLst>
              <a:ext uri="{FF2B5EF4-FFF2-40B4-BE49-F238E27FC236}">
                <a16:creationId xmlns:a16="http://schemas.microsoft.com/office/drawing/2014/main" id="{0D7A4B13-8E97-58B2-1C04-52ABC649FBC3}"/>
              </a:ext>
            </a:extLst>
          </p:cNvPr>
          <p:cNvSpPr>
            <a:spLocks noGrp="1"/>
          </p:cNvSpPr>
          <p:nvPr>
            <p:ph type="body" sz="quarter" idx="32"/>
          </p:nvPr>
        </p:nvSpPr>
        <p:spPr>
          <a:xfrm>
            <a:off x="801602" y="2257665"/>
            <a:ext cx="5956470" cy="7400632"/>
          </a:xfrm>
        </p:spPr>
        <p:txBody>
          <a:bodyPr numCol="1"/>
          <a:lstStyle/>
          <a:p>
            <a:pPr algn="l" rtl="0"/>
            <a:r>
              <a:rPr lang="sv-SE" sz="1430" b="0" i="0" u="none" strike="noStrike" dirty="0" err="1">
                <a:effectLst/>
                <a:latin typeface="Calibri" panose="020F0502020204030204" pitchFamily="34" charset="0"/>
                <a:cs typeface="Calibri" panose="020F0502020204030204" pitchFamily="34" charset="0"/>
              </a:rPr>
              <a:t>Bienvenue </a:t>
            </a:r>
            <a:r>
              <a:rPr lang="sv-SE" sz="1430" b="0" i="0" u="none" strike="noStrike" dirty="0">
                <a:effectLst/>
                <a:latin typeface="Calibri" panose="020F0502020204030204" pitchFamily="34" charset="0"/>
                <a:cs typeface="Calibri" panose="020F0502020204030204" pitchFamily="34" charset="0"/>
              </a:rPr>
              <a:t>dans le </a:t>
            </a:r>
            <a:r>
              <a:rPr lang="sv-SE" sz="1430" b="0" i="0" u="none" strike="noStrike" dirty="0" err="1">
                <a:effectLst/>
                <a:latin typeface="Calibri" panose="020F0502020204030204" pitchFamily="34" charset="0"/>
                <a:cs typeface="Calibri" panose="020F0502020204030204" pitchFamily="34" charset="0"/>
              </a:rPr>
              <a:t>monde de</a:t>
            </a:r>
            <a:r>
              <a:rPr lang="sv-SE" sz="1430" b="0" i="0" u="none" strike="noStrike" dirty="0">
                <a:effectLst/>
                <a:latin typeface="Calibri" panose="020F0502020204030204" pitchFamily="34" charset="0"/>
                <a:cs typeface="Calibri" panose="020F0502020204030204" pitchFamily="34" charset="0"/>
              </a:rPr>
              <a:t> </a:t>
            </a:r>
            <a:r>
              <a:rPr lang="sv-SE" sz="1430" b="0" i="0" u="none" strike="noStrike" dirty="0" err="1">
                <a:effectLst/>
                <a:latin typeface="Calibri" panose="020F0502020204030204" pitchFamily="34" charset="0"/>
                <a:cs typeface="Calibri" panose="020F0502020204030204" pitchFamily="34" charset="0"/>
              </a:rPr>
              <a:t>l'écotourisme, un domaine </a:t>
            </a:r>
            <a:r>
              <a:rPr lang="sv-SE" sz="1430" b="0" i="0" u="none" strike="noStrike" dirty="0">
                <a:effectLst/>
                <a:latin typeface="Calibri" panose="020F0502020204030204" pitchFamily="34" charset="0"/>
                <a:cs typeface="Calibri" panose="020F0502020204030204" pitchFamily="34" charset="0"/>
              </a:rPr>
              <a:t>dynamique et diversifié </a:t>
            </a:r>
            <a:r>
              <a:rPr lang="sv-SE" sz="1430" b="0" i="0" u="none" strike="noStrike" dirty="0" err="1">
                <a:effectLst/>
                <a:latin typeface="Calibri" panose="020F0502020204030204" pitchFamily="34" charset="0"/>
                <a:cs typeface="Calibri" panose="020F0502020204030204" pitchFamily="34" charset="0"/>
              </a:rPr>
              <a:t>où la </a:t>
            </a:r>
            <a:r>
              <a:rPr lang="sv-SE" sz="1430" b="0" i="0" u="none" strike="noStrike" dirty="0">
                <a:effectLst/>
                <a:latin typeface="Calibri" panose="020F0502020204030204" pitchFamily="34" charset="0"/>
                <a:cs typeface="Calibri" panose="020F0502020204030204" pitchFamily="34" charset="0"/>
              </a:rPr>
              <a:t>passion </a:t>
            </a:r>
            <a:r>
              <a:rPr lang="sv-SE" sz="1430" b="0" i="0" u="none" strike="noStrike" dirty="0" err="1">
                <a:effectLst/>
                <a:latin typeface="Calibri" panose="020F0502020204030204" pitchFamily="34" charset="0"/>
                <a:cs typeface="Calibri" panose="020F0502020204030204" pitchFamily="34" charset="0"/>
              </a:rPr>
              <a:t>rencontre l'objectif </a:t>
            </a:r>
            <a:r>
              <a:rPr lang="sv-SE" sz="1430" b="0" i="0" u="none" strike="noStrike" dirty="0">
                <a:effectLst/>
                <a:latin typeface="Calibri" panose="020F0502020204030204" pitchFamily="34" charset="0"/>
                <a:cs typeface="Calibri" panose="020F0502020204030204" pitchFamily="34" charset="0"/>
              </a:rPr>
              <a:t>et où l</a:t>
            </a:r>
            <a:r>
              <a:rPr lang="sv-SE" sz="1430" b="0" i="0" u="none" strike="noStrike" dirty="0" err="1">
                <a:effectLst/>
                <a:latin typeface="Calibri" panose="020F0502020204030204" pitchFamily="34" charset="0"/>
                <a:cs typeface="Calibri" panose="020F0502020204030204" pitchFamily="34" charset="0"/>
              </a:rPr>
              <a:t>'aventure se mêle à la conservation</a:t>
            </a:r>
            <a:r>
              <a:rPr lang="sv-SE" sz="1430" b="0" i="0" u="none" strike="noStrike" dirty="0">
                <a:effectLst/>
                <a:latin typeface="Calibri" panose="020F0502020204030204" pitchFamily="34" charset="0"/>
                <a:cs typeface="Calibri" panose="020F0502020204030204" pitchFamily="34" charset="0"/>
              </a:rPr>
              <a:t>. Alors que </a:t>
            </a:r>
            <a:r>
              <a:rPr lang="sv-SE" sz="1430" b="0" i="0" u="none" strike="noStrike" dirty="0" err="1">
                <a:effectLst/>
                <a:latin typeface="Calibri" panose="020F0502020204030204" pitchFamily="34" charset="0"/>
                <a:cs typeface="Calibri" panose="020F0502020204030204" pitchFamily="34" charset="0"/>
              </a:rPr>
              <a:t>vous </a:t>
            </a:r>
            <a:r>
              <a:rPr lang="sv-SE" sz="1430" b="0" i="0" u="none" strike="noStrike" dirty="0">
                <a:effectLst/>
                <a:latin typeface="Calibri" panose="020F0502020204030204" pitchFamily="34" charset="0"/>
                <a:cs typeface="Calibri" panose="020F0502020204030204" pitchFamily="34" charset="0"/>
              </a:rPr>
              <a:t>entamez </a:t>
            </a:r>
            <a:r>
              <a:rPr lang="sv-SE" sz="1430" b="0" i="0" u="none" strike="noStrike" dirty="0" err="1">
                <a:effectLst/>
                <a:latin typeface="Calibri" panose="020F0502020204030204" pitchFamily="34" charset="0"/>
                <a:cs typeface="Calibri" panose="020F0502020204030204" pitchFamily="34" charset="0"/>
              </a:rPr>
              <a:t>votre voyage dans ce domaine passionnant</a:t>
            </a:r>
            <a:r>
              <a:rPr lang="sv-SE" sz="1430" b="0" i="0" u="none" strike="noStrike" dirty="0">
                <a:effectLst/>
                <a:latin typeface="Calibri" panose="020F0502020204030204" pitchFamily="34" charset="0"/>
                <a:cs typeface="Calibri" panose="020F0502020204030204" pitchFamily="34" charset="0"/>
              </a:rPr>
              <a:t>, l</a:t>
            </a:r>
            <a:r>
              <a:rPr lang="sv-SE" sz="1430" b="0" i="0" u="none" strike="noStrike" dirty="0" err="1">
                <a:effectLst/>
                <a:latin typeface="Calibri" panose="020F0502020204030204" pitchFamily="34" charset="0"/>
                <a:cs typeface="Calibri" panose="020F0502020204030204" pitchFamily="34" charset="0"/>
              </a:rPr>
              <a:t>'une des premières </a:t>
            </a:r>
            <a:r>
              <a:rPr lang="sv-SE" sz="1430" b="0" i="0" u="none" strike="noStrike" dirty="0">
                <a:effectLst/>
                <a:latin typeface="Calibri" panose="020F0502020204030204" pitchFamily="34" charset="0"/>
                <a:cs typeface="Calibri" panose="020F0502020204030204" pitchFamily="34" charset="0"/>
              </a:rPr>
              <a:t>étapes consistera à </a:t>
            </a:r>
            <a:r>
              <a:rPr lang="sv-SE" sz="1430" b="0" i="0" u="none" strike="noStrike" dirty="0" err="1">
                <a:effectLst/>
                <a:latin typeface="Calibri" panose="020F0502020204030204" pitchFamily="34" charset="0"/>
                <a:cs typeface="Calibri" panose="020F0502020204030204" pitchFamily="34" charset="0"/>
              </a:rPr>
              <a:t>identifier votre créneau</a:t>
            </a:r>
            <a:r>
              <a:rPr lang="sv-SE" sz="1430" b="0" i="0" u="none" strike="noStrike" dirty="0">
                <a:effectLst/>
                <a:latin typeface="Calibri" panose="020F0502020204030204" pitchFamily="34" charset="0"/>
                <a:cs typeface="Calibri" panose="020F0502020204030204" pitchFamily="34" charset="0"/>
              </a:rPr>
              <a:t>. </a:t>
            </a:r>
          </a:p>
          <a:p>
            <a:pPr algn="l" rtl="0"/>
            <a:br>
              <a:rPr lang="sv-SE" sz="1430" b="0" i="0" u="none" strike="noStrike" dirty="0">
                <a:effectLst/>
                <a:latin typeface="Calibri" panose="020F0502020204030204" pitchFamily="34" charset="0"/>
                <a:cs typeface="Calibri" panose="020F0502020204030204" pitchFamily="34" charset="0"/>
              </a:rPr>
            </a:br>
            <a:r>
              <a:rPr lang="sv-SE" sz="1430" b="0" i="0" u="none" strike="noStrike" dirty="0">
                <a:effectLst/>
                <a:latin typeface="Calibri" panose="020F0502020204030204" pitchFamily="34" charset="0"/>
                <a:cs typeface="Calibri" panose="020F0502020204030204" pitchFamily="34" charset="0"/>
              </a:rPr>
              <a:t>L'écotourisme </a:t>
            </a:r>
            <a:r>
              <a:rPr lang="sv-SE" sz="1430" b="0" i="0" u="none" strike="noStrike" dirty="0" err="1">
                <a:effectLst/>
                <a:latin typeface="Calibri" panose="020F0502020204030204" pitchFamily="34" charset="0"/>
                <a:cs typeface="Calibri" panose="020F0502020204030204" pitchFamily="34" charset="0"/>
              </a:rPr>
              <a:t>n'est pas un </a:t>
            </a:r>
            <a:r>
              <a:rPr lang="sv-SE" sz="1430" b="0" i="0" u="none" strike="noStrike" dirty="0">
                <a:effectLst/>
                <a:latin typeface="Calibri" panose="020F0502020204030204" pitchFamily="34" charset="0"/>
                <a:cs typeface="Calibri" panose="020F0502020204030204" pitchFamily="34" charset="0"/>
              </a:rPr>
              <a:t>concept </a:t>
            </a:r>
            <a:r>
              <a:rPr lang="sv-SE" sz="1430" b="0" i="0" u="none" strike="noStrike" dirty="0" err="1">
                <a:effectLst/>
                <a:latin typeface="Calibri" panose="020F0502020204030204" pitchFamily="34" charset="0"/>
                <a:cs typeface="Calibri" panose="020F0502020204030204" pitchFamily="34" charset="0"/>
              </a:rPr>
              <a:t>unique </a:t>
            </a:r>
            <a:r>
              <a:rPr lang="sv-SE" sz="1430" b="0" i="0" u="none" strike="noStrike" dirty="0">
                <a:effectLst/>
                <a:latin typeface="Calibri" panose="020F0502020204030204" pitchFamily="34" charset="0"/>
                <a:cs typeface="Calibri" panose="020F0502020204030204" pitchFamily="34" charset="0"/>
              </a:rPr>
              <a:t>; c'</a:t>
            </a:r>
            <a:r>
              <a:rPr lang="sv-SE" sz="1430" b="0" i="0" u="none" strike="noStrike" dirty="0" err="1">
                <a:effectLst/>
                <a:latin typeface="Calibri" panose="020F0502020204030204" pitchFamily="34" charset="0"/>
                <a:cs typeface="Calibri" panose="020F0502020204030204" pitchFamily="34" charset="0"/>
              </a:rPr>
              <a:t>est </a:t>
            </a:r>
            <a:r>
              <a:rPr lang="sv-SE" sz="1430" b="0" i="0" u="none" strike="noStrike" dirty="0">
                <a:effectLst/>
                <a:latin typeface="Calibri" panose="020F0502020204030204" pitchFamily="34" charset="0"/>
                <a:cs typeface="Calibri" panose="020F0502020204030204" pitchFamily="34" charset="0"/>
              </a:rPr>
              <a:t>une </a:t>
            </a:r>
            <a:r>
              <a:rPr lang="sv-SE" sz="1430" b="0" i="0" u="none" strike="noStrike" dirty="0" err="1">
                <a:effectLst/>
                <a:latin typeface="Calibri" panose="020F0502020204030204" pitchFamily="34" charset="0"/>
                <a:cs typeface="Calibri" panose="020F0502020204030204" pitchFamily="34" charset="0"/>
              </a:rPr>
              <a:t>mosaïque d'activités</a:t>
            </a:r>
            <a:r>
              <a:rPr lang="sv-SE" sz="1430" b="0" i="0" u="none" strike="noStrike" dirty="0">
                <a:effectLst/>
                <a:latin typeface="Calibri" panose="020F0502020204030204" pitchFamily="34" charset="0"/>
                <a:cs typeface="Calibri" panose="020F0502020204030204" pitchFamily="34" charset="0"/>
              </a:rPr>
              <a:t>, de destinations et de </a:t>
            </a:r>
            <a:r>
              <a:rPr lang="sv-SE" sz="1430" b="0" i="0" u="none" strike="noStrike" dirty="0" err="1">
                <a:effectLst/>
                <a:latin typeface="Calibri" panose="020F0502020204030204" pitchFamily="34" charset="0"/>
                <a:cs typeface="Calibri" panose="020F0502020204030204" pitchFamily="34" charset="0"/>
              </a:rPr>
              <a:t>rôles qui n'attendent </a:t>
            </a:r>
            <a:r>
              <a:rPr lang="sv-SE" sz="1430" b="0" i="0" u="none" strike="noStrike" dirty="0">
                <a:effectLst/>
                <a:latin typeface="Calibri" panose="020F0502020204030204" pitchFamily="34" charset="0"/>
                <a:cs typeface="Calibri" panose="020F0502020204030204" pitchFamily="34" charset="0"/>
              </a:rPr>
              <a:t>que </a:t>
            </a:r>
            <a:r>
              <a:rPr lang="sv-SE" sz="1430" b="0" i="0" u="none" strike="noStrike" dirty="0" err="1">
                <a:effectLst/>
                <a:latin typeface="Calibri" panose="020F0502020204030204" pitchFamily="34" charset="0"/>
                <a:cs typeface="Calibri" panose="020F0502020204030204" pitchFamily="34" charset="0"/>
              </a:rPr>
              <a:t>vous </a:t>
            </a:r>
            <a:r>
              <a:rPr lang="sv-SE" sz="1430" b="0" i="0" u="none" strike="noStrike" dirty="0">
                <a:effectLst/>
                <a:latin typeface="Calibri" panose="020F0502020204030204" pitchFamily="34" charset="0"/>
                <a:cs typeface="Calibri" panose="020F0502020204030204" pitchFamily="34" charset="0"/>
              </a:rPr>
              <a:t>pour </a:t>
            </a:r>
            <a:r>
              <a:rPr lang="sv-SE" sz="1430" b="0" i="0" u="none" strike="noStrike" dirty="0" err="1">
                <a:effectLst/>
                <a:latin typeface="Calibri" panose="020F0502020204030204" pitchFamily="34" charset="0"/>
                <a:cs typeface="Calibri" panose="020F0502020204030204" pitchFamily="34" charset="0"/>
              </a:rPr>
              <a:t>les explorer </a:t>
            </a:r>
            <a:r>
              <a:rPr lang="sv-SE" sz="1430" b="0" i="0" u="none" strike="noStrike" dirty="0">
                <a:effectLst/>
                <a:latin typeface="Calibri" panose="020F0502020204030204" pitchFamily="34" charset="0"/>
                <a:cs typeface="Calibri" panose="020F0502020204030204" pitchFamily="34" charset="0"/>
              </a:rPr>
              <a:t>et y laisser leur marque. </a:t>
            </a:r>
            <a:r>
              <a:rPr lang="sv-SE" sz="1430" b="0" i="0" u="none" strike="noStrike" dirty="0" err="1">
                <a:effectLst/>
                <a:latin typeface="Calibri" panose="020F0502020204030204" pitchFamily="34" charset="0"/>
                <a:cs typeface="Calibri" panose="020F0502020204030204" pitchFamily="34" charset="0"/>
              </a:rPr>
              <a:t>Que vous soyez attiré </a:t>
            </a:r>
            <a:r>
              <a:rPr lang="sv-SE" sz="1430" b="0" i="0" u="none" strike="noStrike" dirty="0">
                <a:effectLst/>
                <a:latin typeface="Calibri" panose="020F0502020204030204" pitchFamily="34" charset="0"/>
                <a:cs typeface="Calibri" panose="020F0502020204030204" pitchFamily="34" charset="0"/>
              </a:rPr>
              <a:t>par l'appel de </a:t>
            </a:r>
            <a:r>
              <a:rPr lang="sv-SE" sz="1430" b="0" i="0" u="none" strike="noStrike" dirty="0" err="1">
                <a:effectLst/>
                <a:latin typeface="Calibri" panose="020F0502020204030204" pitchFamily="34" charset="0"/>
                <a:cs typeface="Calibri" panose="020F0502020204030204" pitchFamily="34" charset="0"/>
              </a:rPr>
              <a:t>la nature</a:t>
            </a:r>
            <a:r>
              <a:rPr lang="sv-SE" sz="1430" b="0" i="0" u="none" strike="noStrike" dirty="0">
                <a:effectLst/>
                <a:latin typeface="Calibri" panose="020F0502020204030204" pitchFamily="34" charset="0"/>
                <a:cs typeface="Calibri" panose="020F0502020204030204" pitchFamily="34" charset="0"/>
              </a:rPr>
              <a:t>, </a:t>
            </a:r>
            <a:r>
              <a:rPr lang="sv-SE" sz="1430" b="0" i="0" u="none" strike="noStrike" dirty="0" err="1">
                <a:effectLst/>
                <a:latin typeface="Calibri" panose="020F0502020204030204" pitchFamily="34" charset="0"/>
                <a:cs typeface="Calibri" panose="020F0502020204030204" pitchFamily="34" charset="0"/>
              </a:rPr>
              <a:t>captivé </a:t>
            </a:r>
            <a:r>
              <a:rPr lang="sv-SE" sz="1430" b="0" i="0" u="none" strike="noStrike" dirty="0">
                <a:effectLst/>
                <a:latin typeface="Calibri" panose="020F0502020204030204" pitchFamily="34" charset="0"/>
                <a:cs typeface="Calibri" panose="020F0502020204030204" pitchFamily="34" charset="0"/>
              </a:rPr>
              <a:t>par le </a:t>
            </a:r>
            <a:r>
              <a:rPr lang="sv-SE" sz="1430" b="0" i="0" u="none" strike="noStrike" dirty="0" err="1">
                <a:effectLst/>
                <a:latin typeface="Calibri" panose="020F0502020204030204" pitchFamily="34" charset="0"/>
                <a:cs typeface="Calibri" panose="020F0502020204030204" pitchFamily="34" charset="0"/>
              </a:rPr>
              <a:t>patrimoine culturel </a:t>
            </a:r>
            <a:r>
              <a:rPr lang="sv-SE" sz="1430" b="0" i="0" u="none" strike="noStrike" dirty="0">
                <a:effectLst/>
                <a:latin typeface="Calibri" panose="020F0502020204030204" pitchFamily="34" charset="0"/>
                <a:cs typeface="Calibri" panose="020F0502020204030204" pitchFamily="34" charset="0"/>
              </a:rPr>
              <a:t>ou motivé par le </a:t>
            </a:r>
            <a:r>
              <a:rPr lang="sv-SE" sz="1430" b="0" i="0" u="none" strike="noStrike" dirty="0" err="1">
                <a:effectLst/>
                <a:latin typeface="Calibri" panose="020F0502020204030204" pitchFamily="34" charset="0"/>
                <a:cs typeface="Calibri" panose="020F0502020204030204" pitchFamily="34" charset="0"/>
              </a:rPr>
              <a:t>développement communautaire</a:t>
            </a:r>
            <a:r>
              <a:rPr lang="sv-SE" sz="1430" b="0" i="0" u="none" strike="noStrike" dirty="0">
                <a:effectLst/>
                <a:latin typeface="Calibri" panose="020F0502020204030204" pitchFamily="34" charset="0"/>
                <a:cs typeface="Calibri" panose="020F0502020204030204" pitchFamily="34" charset="0"/>
              </a:rPr>
              <a:t>, il </a:t>
            </a:r>
            <a:r>
              <a:rPr lang="sv-SE" sz="1430" b="0" i="0" u="none" strike="noStrike" dirty="0" err="1">
                <a:effectLst/>
                <a:latin typeface="Calibri" panose="020F0502020204030204" pitchFamily="34" charset="0"/>
                <a:cs typeface="Calibri" panose="020F0502020204030204" pitchFamily="34" charset="0"/>
              </a:rPr>
              <a:t>existe </a:t>
            </a:r>
            <a:r>
              <a:rPr lang="sv-SE" sz="1430" b="0" i="0" u="none" strike="noStrike" dirty="0">
                <a:effectLst/>
                <a:latin typeface="Calibri" panose="020F0502020204030204" pitchFamily="34" charset="0"/>
                <a:cs typeface="Calibri" panose="020F0502020204030204" pitchFamily="34" charset="0"/>
              </a:rPr>
              <a:t>un </a:t>
            </a:r>
            <a:r>
              <a:rPr lang="sv-SE" sz="1430" b="0" i="0" u="none" strike="noStrike" dirty="0" err="1">
                <a:effectLst/>
                <a:latin typeface="Calibri" panose="020F0502020204030204" pitchFamily="34" charset="0"/>
                <a:cs typeface="Calibri" panose="020F0502020204030204" pitchFamily="34" charset="0"/>
              </a:rPr>
              <a:t>créneau qui correspond parfaitement à vos compétences</a:t>
            </a:r>
            <a:r>
              <a:rPr lang="sv-SE" sz="1430" b="0" i="0" u="none" strike="noStrike" dirty="0">
                <a:effectLst/>
                <a:latin typeface="Calibri" panose="020F0502020204030204" pitchFamily="34" charset="0"/>
                <a:cs typeface="Calibri" panose="020F0502020204030204" pitchFamily="34" charset="0"/>
              </a:rPr>
              <a:t>, à vos intérêts et à vos aspirations.</a:t>
            </a:r>
          </a:p>
          <a:p>
            <a:pPr algn="l" rtl="0"/>
            <a:br>
              <a:rPr lang="sv-SE" sz="1430" b="0" i="0" u="none" strike="noStrike" dirty="0">
                <a:effectLst/>
                <a:latin typeface="Calibri" panose="020F0502020204030204" pitchFamily="34" charset="0"/>
                <a:cs typeface="Calibri" panose="020F0502020204030204" pitchFamily="34" charset="0"/>
              </a:rPr>
            </a:br>
            <a:r>
              <a:rPr lang="sv-SE" sz="1430" b="0" i="0" u="none" strike="noStrike" dirty="0" err="1">
                <a:effectLst/>
                <a:latin typeface="Calibri" panose="020F0502020204030204" pitchFamily="34" charset="0"/>
                <a:cs typeface="Calibri" panose="020F0502020204030204" pitchFamily="34" charset="0"/>
              </a:rPr>
              <a:t>Mais </a:t>
            </a:r>
            <a:r>
              <a:rPr lang="sv-SE" sz="1430" b="0" i="0" u="none" strike="noStrike" dirty="0">
                <a:effectLst/>
                <a:latin typeface="Calibri" panose="020F0502020204030204" pitchFamily="34" charset="0"/>
                <a:cs typeface="Calibri" panose="020F0502020204030204" pitchFamily="34" charset="0"/>
              </a:rPr>
              <a:t>comment </a:t>
            </a:r>
            <a:r>
              <a:rPr lang="sv-SE" sz="1430" b="0" i="0" u="none" strike="noStrike" dirty="0" err="1">
                <a:effectLst/>
                <a:latin typeface="Calibri" panose="020F0502020204030204" pitchFamily="34" charset="0"/>
                <a:cs typeface="Calibri" panose="020F0502020204030204" pitchFamily="34" charset="0"/>
              </a:rPr>
              <a:t>trouver sa place </a:t>
            </a:r>
            <a:r>
              <a:rPr lang="sv-SE" sz="1430" b="0" i="0" u="none" strike="noStrike" dirty="0">
                <a:effectLst/>
                <a:latin typeface="Calibri" panose="020F0502020204030204" pitchFamily="34" charset="0"/>
                <a:cs typeface="Calibri" panose="020F0502020204030204" pitchFamily="34" charset="0"/>
              </a:rPr>
              <a:t>dans</a:t>
            </a:r>
            <a:r>
              <a:rPr lang="sv-SE" sz="1430" b="0" i="0" u="none" strike="noStrike" dirty="0" err="1">
                <a:effectLst/>
                <a:latin typeface="Calibri" panose="020F0502020204030204" pitchFamily="34" charset="0"/>
                <a:cs typeface="Calibri" panose="020F0502020204030204" pitchFamily="34" charset="0"/>
              </a:rPr>
              <a:t> ce vaste </a:t>
            </a:r>
            <a:r>
              <a:rPr lang="sv-SE" sz="1430" b="0" i="0" u="none" strike="noStrike" dirty="0">
                <a:effectLst/>
                <a:latin typeface="Calibri" panose="020F0502020204030204" pitchFamily="34" charset="0"/>
                <a:cs typeface="Calibri" panose="020F0502020204030204" pitchFamily="34" charset="0"/>
              </a:rPr>
              <a:t>paysage </a:t>
            </a:r>
            <a:r>
              <a:rPr lang="sv-SE" sz="1430" b="0" i="0" u="none" strike="noStrike" dirty="0" err="1">
                <a:effectLst/>
                <a:latin typeface="Calibri" panose="020F0502020204030204" pitchFamily="34" charset="0"/>
                <a:cs typeface="Calibri" panose="020F0502020204030204" pitchFamily="34" charset="0"/>
              </a:rPr>
              <a:t>de possibilités </a:t>
            </a:r>
            <a:r>
              <a:rPr lang="sv-SE" sz="1430" b="0" i="0" u="none" strike="noStrike" dirty="0">
                <a:effectLst/>
                <a:latin typeface="Calibri" panose="020F0502020204030204" pitchFamily="34" charset="0"/>
                <a:cs typeface="Calibri" panose="020F0502020204030204" pitchFamily="34" charset="0"/>
              </a:rPr>
              <a:t>? </a:t>
            </a:r>
            <a:r>
              <a:rPr lang="sv-SE" sz="1430" b="0" i="0" u="none" strike="noStrike" dirty="0" err="1">
                <a:effectLst/>
                <a:latin typeface="Calibri" panose="020F0502020204030204" pitchFamily="34" charset="0"/>
                <a:cs typeface="Calibri" panose="020F0502020204030204" pitchFamily="34" charset="0"/>
              </a:rPr>
              <a:t>C'est là que nous intervenons</a:t>
            </a:r>
            <a:r>
              <a:rPr lang="sv-SE" sz="1430" b="0" i="0" u="none" strike="noStrike" dirty="0">
                <a:effectLst/>
                <a:latin typeface="Calibri" panose="020F0502020204030204" pitchFamily="34" charset="0"/>
                <a:cs typeface="Calibri" panose="020F0502020204030204" pitchFamily="34" charset="0"/>
              </a:rPr>
              <a:t>. Dans </a:t>
            </a:r>
            <a:r>
              <a:rPr lang="sv-SE" sz="1430" b="0" i="0" u="none" strike="noStrike" dirty="0" err="1">
                <a:effectLst/>
                <a:latin typeface="Calibri" panose="020F0502020204030204" pitchFamily="34" charset="0"/>
                <a:cs typeface="Calibri" panose="020F0502020204030204" pitchFamily="34" charset="0"/>
              </a:rPr>
              <a:t>ce </a:t>
            </a:r>
            <a:r>
              <a:rPr lang="sv-SE" sz="1430" b="0" i="0" u="none" strike="noStrike" dirty="0">
                <a:effectLst/>
                <a:latin typeface="Calibri" panose="020F0502020204030204" pitchFamily="34" charset="0"/>
                <a:cs typeface="Calibri" panose="020F0502020204030204" pitchFamily="34" charset="0"/>
              </a:rPr>
              <a:t>guide, </a:t>
            </a:r>
            <a:r>
              <a:rPr lang="sv-SE" sz="1430" b="0" i="0" u="none" strike="noStrike" dirty="0" err="1">
                <a:effectLst/>
                <a:latin typeface="Calibri" panose="020F0502020204030204" pitchFamily="34" charset="0"/>
                <a:cs typeface="Calibri" panose="020F0502020204030204" pitchFamily="34" charset="0"/>
              </a:rPr>
              <a:t>nous vous </a:t>
            </a:r>
            <a:r>
              <a:rPr lang="sv-SE" sz="1430" b="0" i="0" u="none" strike="noStrike" dirty="0">
                <a:effectLst/>
                <a:latin typeface="Calibri" panose="020F0502020204030204" pitchFamily="34" charset="0"/>
                <a:cs typeface="Calibri" panose="020F0502020204030204" pitchFamily="34" charset="0"/>
              </a:rPr>
              <a:t>présenterons les étapes </a:t>
            </a:r>
            <a:r>
              <a:rPr lang="sv-SE" sz="1430" b="0" i="0" u="none" strike="noStrike" dirty="0" err="1">
                <a:effectLst/>
                <a:latin typeface="Calibri" panose="020F0502020204030204" pitchFamily="34" charset="0"/>
                <a:cs typeface="Calibri" panose="020F0502020204030204" pitchFamily="34" charset="0"/>
              </a:rPr>
              <a:t>essentielles </a:t>
            </a:r>
            <a:r>
              <a:rPr lang="sv-SE" sz="1430" b="0" i="0" u="none" strike="noStrike" dirty="0">
                <a:effectLst/>
                <a:latin typeface="Calibri" panose="020F0502020204030204" pitchFamily="34" charset="0"/>
                <a:cs typeface="Calibri" panose="020F0502020204030204" pitchFamily="34" charset="0"/>
              </a:rPr>
              <a:t>qui vous permettront non </a:t>
            </a:r>
            <a:r>
              <a:rPr lang="sv-SE" sz="1430" b="0" i="0" u="none" strike="noStrike" dirty="0" err="1">
                <a:effectLst/>
                <a:latin typeface="Calibri" panose="020F0502020204030204" pitchFamily="34" charset="0"/>
                <a:cs typeface="Calibri" panose="020F0502020204030204" pitchFamily="34" charset="0"/>
              </a:rPr>
              <a:t>seulement</a:t>
            </a:r>
            <a:r>
              <a:rPr lang="sv-SE" sz="1430" b="0" i="0" u="none" strike="noStrike" dirty="0">
                <a:effectLst/>
                <a:latin typeface="Calibri" panose="020F0502020204030204" pitchFamily="34" charset="0"/>
                <a:cs typeface="Calibri" panose="020F0502020204030204" pitchFamily="34" charset="0"/>
              </a:rPr>
              <a:t> d'</a:t>
            </a:r>
            <a:r>
              <a:rPr lang="sv-SE" sz="1430" b="0" i="0" u="none" strike="noStrike" dirty="0" err="1">
                <a:effectLst/>
                <a:latin typeface="Calibri" panose="020F0502020204030204" pitchFamily="34" charset="0"/>
                <a:cs typeface="Calibri" panose="020F0502020204030204" pitchFamily="34" charset="0"/>
              </a:rPr>
              <a:t>identifier votre créneau, mais aussi </a:t>
            </a:r>
            <a:r>
              <a:rPr lang="sv-SE" sz="1430" b="0" i="0" u="none" strike="noStrike" dirty="0">
                <a:effectLst/>
                <a:latin typeface="Calibri" panose="020F0502020204030204" pitchFamily="34" charset="0"/>
                <a:cs typeface="Calibri" panose="020F0502020204030204" pitchFamily="34" charset="0"/>
              </a:rPr>
              <a:t>de démarrer </a:t>
            </a:r>
            <a:r>
              <a:rPr lang="sv-SE" sz="1430" b="0" i="0" u="none" strike="noStrike" dirty="0" err="1">
                <a:effectLst/>
                <a:latin typeface="Calibri" panose="020F0502020204030204" pitchFamily="34" charset="0"/>
                <a:cs typeface="Calibri" panose="020F0502020204030204" pitchFamily="34" charset="0"/>
              </a:rPr>
              <a:t>votre carrière </a:t>
            </a:r>
            <a:r>
              <a:rPr lang="sv-SE" sz="1430" b="0" i="0" u="none" strike="noStrike" dirty="0">
                <a:effectLst/>
                <a:latin typeface="Calibri" panose="020F0502020204030204" pitchFamily="34" charset="0"/>
                <a:cs typeface="Calibri" panose="020F0502020204030204" pitchFamily="34" charset="0"/>
              </a:rPr>
              <a:t>dans l'</a:t>
            </a:r>
            <a:r>
              <a:rPr lang="sv-SE" sz="1430" b="0" i="0" u="none" strike="noStrike" dirty="0" err="1">
                <a:effectLst/>
                <a:latin typeface="Calibri" panose="020F0502020204030204" pitchFamily="34" charset="0"/>
                <a:cs typeface="Calibri" panose="020F0502020204030204" pitchFamily="34" charset="0"/>
              </a:rPr>
              <a:t>écotourisme avec confiance </a:t>
            </a:r>
            <a:r>
              <a:rPr lang="sv-SE" sz="1430" b="0" i="0" u="none" strike="noStrike" dirty="0">
                <a:effectLst/>
                <a:latin typeface="Calibri" panose="020F0502020204030204" pitchFamily="34" charset="0"/>
                <a:cs typeface="Calibri" panose="020F0502020204030204" pitchFamily="34" charset="0"/>
              </a:rPr>
              <a:t>et </a:t>
            </a:r>
            <a:r>
              <a:rPr lang="sv-SE" sz="1430" b="0" i="0" u="none" strike="noStrike" dirty="0" err="1">
                <a:effectLst/>
                <a:latin typeface="Calibri" panose="020F0502020204030204" pitchFamily="34" charset="0"/>
                <a:cs typeface="Calibri" panose="020F0502020204030204" pitchFamily="34" charset="0"/>
              </a:rPr>
              <a:t>détermination</a:t>
            </a:r>
            <a:r>
              <a:rPr lang="sv-SE" sz="1430" b="0" i="0" u="none" strike="noStrike" dirty="0">
                <a:effectLst/>
                <a:latin typeface="Calibri" panose="020F0502020204030204" pitchFamily="34" charset="0"/>
                <a:cs typeface="Calibri" panose="020F0502020204030204" pitchFamily="34" charset="0"/>
              </a:rPr>
              <a:t>.</a:t>
            </a:r>
          </a:p>
          <a:p>
            <a:pPr algn="l" rtl="0"/>
            <a:br>
              <a:rPr lang="sv-SE" sz="1430" b="0" i="0" u="none" strike="noStrike" dirty="0">
                <a:effectLst/>
                <a:latin typeface="Calibri" panose="020F0502020204030204" pitchFamily="34" charset="0"/>
                <a:cs typeface="Calibri" panose="020F0502020204030204" pitchFamily="34" charset="0"/>
              </a:rPr>
            </a:br>
            <a:r>
              <a:rPr lang="sv-SE" sz="1430" b="0" i="0" u="none" strike="noStrike" dirty="0">
                <a:effectLst/>
                <a:latin typeface="Calibri" panose="020F0502020204030204" pitchFamily="34" charset="0"/>
                <a:cs typeface="Calibri" panose="020F0502020204030204" pitchFamily="34" charset="0"/>
              </a:rPr>
              <a:t>De l'</a:t>
            </a:r>
            <a:r>
              <a:rPr lang="sv-SE" sz="1430" b="0" i="0" u="none" strike="noStrike" dirty="0" err="1">
                <a:effectLst/>
                <a:latin typeface="Calibri" panose="020F0502020204030204" pitchFamily="34" charset="0"/>
                <a:cs typeface="Calibri" panose="020F0502020204030204" pitchFamily="34" charset="0"/>
              </a:rPr>
              <a:t>acquisition d'une éducation </a:t>
            </a:r>
            <a:r>
              <a:rPr lang="sv-SE" sz="1430" b="0" i="0" u="none" strike="noStrike" dirty="0">
                <a:effectLst/>
                <a:latin typeface="Calibri" panose="020F0502020204030204" pitchFamily="34" charset="0"/>
                <a:cs typeface="Calibri" panose="020F0502020204030204" pitchFamily="34" charset="0"/>
              </a:rPr>
              <a:t>et d'une </a:t>
            </a:r>
            <a:r>
              <a:rPr lang="sv-SE" sz="1430" b="0" i="0" u="none" strike="noStrike" dirty="0" err="1">
                <a:effectLst/>
                <a:latin typeface="Calibri" panose="020F0502020204030204" pitchFamily="34" charset="0"/>
                <a:cs typeface="Calibri" panose="020F0502020204030204" pitchFamily="34" charset="0"/>
              </a:rPr>
              <a:t>formation </a:t>
            </a:r>
            <a:r>
              <a:rPr lang="sv-SE" sz="1430" b="0" i="0" u="none" strike="noStrike" dirty="0">
                <a:effectLst/>
                <a:latin typeface="Calibri" panose="020F0502020204030204" pitchFamily="34" charset="0"/>
                <a:cs typeface="Calibri" panose="020F0502020204030204" pitchFamily="34" charset="0"/>
              </a:rPr>
              <a:t>pertinentes à l'</a:t>
            </a:r>
            <a:r>
              <a:rPr lang="sv-SE" sz="1430" b="0" i="0" u="none" strike="noStrike" dirty="0" err="1">
                <a:effectLst/>
                <a:latin typeface="Calibri" panose="020F0502020204030204" pitchFamily="34" charset="0"/>
                <a:cs typeface="Calibri" panose="020F0502020204030204" pitchFamily="34" charset="0"/>
              </a:rPr>
              <a:t>acquisition d'une expérience </a:t>
            </a:r>
            <a:r>
              <a:rPr lang="sv-SE" sz="1430" b="0" i="0" u="none" strike="noStrike" dirty="0">
                <a:effectLst/>
                <a:latin typeface="Calibri" panose="020F0502020204030204" pitchFamily="34" charset="0"/>
                <a:cs typeface="Calibri" panose="020F0502020204030204" pitchFamily="34" charset="0"/>
              </a:rPr>
              <a:t>pratique et au </a:t>
            </a:r>
            <a:r>
              <a:rPr lang="sv-SE" sz="1430" b="0" i="0" u="none" strike="noStrike" dirty="0" err="1">
                <a:effectLst/>
                <a:latin typeface="Calibri" panose="020F0502020204030204" pitchFamily="34" charset="0"/>
                <a:cs typeface="Calibri" panose="020F0502020204030204" pitchFamily="34" charset="0"/>
              </a:rPr>
              <a:t>développement de votre réseau</a:t>
            </a:r>
            <a:r>
              <a:rPr lang="sv-SE" sz="1430" b="0" i="0" u="none" strike="noStrike" dirty="0">
                <a:effectLst/>
                <a:latin typeface="Calibri" panose="020F0502020204030204" pitchFamily="34" charset="0"/>
                <a:cs typeface="Calibri" panose="020F0502020204030204" pitchFamily="34" charset="0"/>
              </a:rPr>
              <a:t>, </a:t>
            </a:r>
            <a:r>
              <a:rPr lang="sv-SE" sz="1430" b="0" i="0" u="none" strike="noStrike" dirty="0" err="1">
                <a:effectLst/>
                <a:latin typeface="Calibri" panose="020F0502020204030204" pitchFamily="34" charset="0"/>
                <a:cs typeface="Calibri" panose="020F0502020204030204" pitchFamily="34" charset="0"/>
              </a:rPr>
              <a:t>nous vous fournirons les outils </a:t>
            </a:r>
            <a:r>
              <a:rPr lang="sv-SE" sz="1430" b="0" i="0" u="none" strike="noStrike" dirty="0">
                <a:effectLst/>
                <a:latin typeface="Calibri" panose="020F0502020204030204" pitchFamily="34" charset="0"/>
                <a:cs typeface="Calibri" panose="020F0502020204030204" pitchFamily="34" charset="0"/>
              </a:rPr>
              <a:t>et les </a:t>
            </a:r>
            <a:r>
              <a:rPr lang="sv-SE" sz="1430" b="0" i="0" u="none" strike="noStrike" dirty="0" err="1">
                <a:effectLst/>
                <a:latin typeface="Calibri" panose="020F0502020204030204" pitchFamily="34" charset="0"/>
                <a:cs typeface="Calibri" panose="020F0502020204030204" pitchFamily="34" charset="0"/>
              </a:rPr>
              <a:t>connaissances dont vous avez besoin </a:t>
            </a:r>
            <a:r>
              <a:rPr lang="sv-SE" sz="1430" b="0" i="0" u="none" strike="noStrike" dirty="0">
                <a:effectLst/>
                <a:latin typeface="Calibri" panose="020F0502020204030204" pitchFamily="34" charset="0"/>
                <a:cs typeface="Calibri" panose="020F0502020204030204" pitchFamily="34" charset="0"/>
              </a:rPr>
              <a:t>pour </a:t>
            </a:r>
            <a:r>
              <a:rPr lang="sv-SE" sz="1430" b="0" i="0" u="none" strike="noStrike" dirty="0" err="1">
                <a:effectLst/>
                <a:latin typeface="Calibri" panose="020F0502020204030204" pitchFamily="34" charset="0"/>
                <a:cs typeface="Calibri" panose="020F0502020204030204" pitchFamily="34" charset="0"/>
              </a:rPr>
              <a:t>prospérer </a:t>
            </a:r>
            <a:r>
              <a:rPr lang="sv-SE" sz="1430" b="0" i="0" u="none" strike="noStrike" dirty="0">
                <a:effectLst/>
                <a:latin typeface="Calibri" panose="020F0502020204030204" pitchFamily="34" charset="0"/>
                <a:cs typeface="Calibri" panose="020F0502020204030204" pitchFamily="34" charset="0"/>
              </a:rPr>
              <a:t>dans </a:t>
            </a:r>
            <a:r>
              <a:rPr lang="sv-SE" sz="1430" b="0" i="0" u="none" strike="noStrike" dirty="0" err="1">
                <a:effectLst/>
                <a:latin typeface="Calibri" panose="020F0502020204030204" pitchFamily="34" charset="0"/>
                <a:cs typeface="Calibri" panose="020F0502020204030204" pitchFamily="34" charset="0"/>
              </a:rPr>
              <a:t>ce secteur dynamique</a:t>
            </a:r>
            <a:r>
              <a:rPr lang="sv-SE" sz="1430" b="0" i="0" u="none" strike="noStrike" dirty="0">
                <a:effectLst/>
                <a:latin typeface="Calibri" panose="020F0502020204030204" pitchFamily="34" charset="0"/>
                <a:cs typeface="Calibri" panose="020F0502020204030204" pitchFamily="34" charset="0"/>
              </a:rPr>
              <a:t>. Préparez-vous donc à </a:t>
            </a:r>
            <a:r>
              <a:rPr lang="sv-SE" sz="1430" b="0" i="0" u="none" strike="noStrike" dirty="0" err="1">
                <a:effectLst/>
                <a:latin typeface="Calibri" panose="020F0502020204030204" pitchFamily="34" charset="0"/>
                <a:cs typeface="Calibri" panose="020F0502020204030204" pitchFamily="34" charset="0"/>
              </a:rPr>
              <a:t>découvrir votre </a:t>
            </a:r>
            <a:r>
              <a:rPr lang="sv-SE" sz="1430" b="0" i="0" u="none" strike="noStrike" dirty="0">
                <a:effectLst/>
                <a:latin typeface="Calibri" panose="020F0502020204030204" pitchFamily="34" charset="0"/>
                <a:cs typeface="Calibri" panose="020F0502020204030204" pitchFamily="34" charset="0"/>
              </a:rPr>
              <a:t>passion, à </a:t>
            </a:r>
            <a:r>
              <a:rPr lang="sv-SE" sz="1430" b="0" i="0" u="none" strike="noStrike" dirty="0" err="1">
                <a:effectLst/>
                <a:latin typeface="Calibri" panose="020F0502020204030204" pitchFamily="34" charset="0"/>
                <a:cs typeface="Calibri" panose="020F0502020204030204" pitchFamily="34" charset="0"/>
              </a:rPr>
              <a:t>perfectionner vos compétences </a:t>
            </a:r>
            <a:r>
              <a:rPr lang="sv-SE" sz="1430" b="0" i="0" u="none" strike="noStrike" dirty="0">
                <a:effectLst/>
                <a:latin typeface="Calibri" panose="020F0502020204030204" pitchFamily="34" charset="0"/>
                <a:cs typeface="Calibri" panose="020F0502020204030204" pitchFamily="34" charset="0"/>
              </a:rPr>
              <a:t>et à vous lancer dans une </a:t>
            </a:r>
            <a:r>
              <a:rPr lang="sv-SE" sz="1430" b="0" i="0" u="none" strike="noStrike" dirty="0" err="1">
                <a:effectLst/>
                <a:latin typeface="Calibri" panose="020F0502020204030204" pitchFamily="34" charset="0"/>
                <a:cs typeface="Calibri" panose="020F0502020204030204" pitchFamily="34" charset="0"/>
              </a:rPr>
              <a:t>aventure </a:t>
            </a:r>
            <a:r>
              <a:rPr lang="sv-SE" sz="1430" b="0" i="0" u="none" strike="noStrike" dirty="0">
                <a:effectLst/>
                <a:latin typeface="Calibri" panose="020F0502020204030204" pitchFamily="34" charset="0"/>
                <a:cs typeface="Calibri" panose="020F0502020204030204" pitchFamily="34" charset="0"/>
              </a:rPr>
              <a:t>aussi </a:t>
            </a:r>
            <a:r>
              <a:rPr lang="sv-SE" sz="1430" b="0" i="0" u="none" strike="noStrike" dirty="0" err="1">
                <a:effectLst/>
                <a:latin typeface="Calibri" panose="020F0502020204030204" pitchFamily="34" charset="0"/>
                <a:cs typeface="Calibri" panose="020F0502020204030204" pitchFamily="34" charset="0"/>
              </a:rPr>
              <a:t>gratifiante </a:t>
            </a:r>
            <a:r>
              <a:rPr lang="sv-SE" sz="1430" b="0" i="0" u="none" strike="noStrike" dirty="0">
                <a:effectLst/>
                <a:latin typeface="Calibri" panose="020F0502020204030204" pitchFamily="34" charset="0"/>
                <a:cs typeface="Calibri" panose="020F0502020204030204" pitchFamily="34" charset="0"/>
              </a:rPr>
              <a:t>qu'</a:t>
            </a:r>
            <a:r>
              <a:rPr lang="sv-SE" sz="1430" b="0" i="0" u="none" strike="noStrike" dirty="0" err="1">
                <a:effectLst/>
                <a:latin typeface="Calibri" panose="020F0502020204030204" pitchFamily="34" charset="0"/>
                <a:cs typeface="Calibri" panose="020F0502020204030204" pitchFamily="34" charset="0"/>
              </a:rPr>
              <a:t>exaltante</a:t>
            </a:r>
            <a:r>
              <a:rPr lang="sv-SE" sz="1430" b="0" i="0" u="none" strike="noStrike" dirty="0">
                <a:effectLst/>
                <a:latin typeface="Calibri" panose="020F0502020204030204" pitchFamily="34" charset="0"/>
                <a:cs typeface="Calibri" panose="020F0502020204030204" pitchFamily="34" charset="0"/>
              </a:rPr>
              <a:t>.</a:t>
            </a:r>
          </a:p>
          <a:p>
            <a:pPr algn="l" rtl="0"/>
            <a:br>
              <a:rPr lang="sv-SE" sz="1430" b="0" i="0" u="none" strike="noStrike" dirty="0">
                <a:effectLst/>
                <a:latin typeface="Calibri" panose="020F0502020204030204" pitchFamily="34" charset="0"/>
                <a:cs typeface="Calibri" panose="020F0502020204030204" pitchFamily="34" charset="0"/>
              </a:rPr>
            </a:br>
            <a:r>
              <a:rPr lang="sv-SE" sz="1430" b="0" i="0" u="none" strike="noStrike" dirty="0" err="1">
                <a:effectLst/>
                <a:latin typeface="Calibri" panose="020F0502020204030204" pitchFamily="34" charset="0"/>
                <a:cs typeface="Calibri" panose="020F0502020204030204" pitchFamily="34" charset="0"/>
              </a:rPr>
              <a:t>Plongeons </a:t>
            </a:r>
            <a:r>
              <a:rPr lang="sv-SE" sz="1430" b="0" i="0" u="none" strike="noStrike" dirty="0">
                <a:effectLst/>
                <a:latin typeface="Calibri" panose="020F0502020204030204" pitchFamily="34" charset="0"/>
                <a:cs typeface="Calibri" panose="020F0502020204030204" pitchFamily="34" charset="0"/>
              </a:rPr>
              <a:t>dans l'aventure et </a:t>
            </a:r>
            <a:r>
              <a:rPr lang="sv-SE" sz="1430" b="0" i="0" u="none" strike="noStrike" dirty="0" err="1">
                <a:effectLst/>
                <a:latin typeface="Calibri" panose="020F0502020204030204" pitchFamily="34" charset="0"/>
                <a:cs typeface="Calibri" panose="020F0502020204030204" pitchFamily="34" charset="0"/>
              </a:rPr>
              <a:t>découvrons votre créneau dans le monde de l'écotourisme </a:t>
            </a:r>
            <a:r>
              <a:rPr lang="sv-SE" sz="1430" b="0" i="0" u="none" strike="noStrike" dirty="0">
                <a:effectLst/>
                <a:latin typeface="Calibri" panose="020F0502020204030204" pitchFamily="34" charset="0"/>
                <a:cs typeface="Calibri" panose="020F0502020204030204" pitchFamily="34" charset="0"/>
              </a:rPr>
              <a:t>!</a:t>
            </a:r>
          </a:p>
          <a:p>
            <a:br>
              <a:rPr lang="sv-SE" sz="1430" dirty="0">
                <a:latin typeface="Calibri" panose="020F0502020204030204" pitchFamily="34" charset="0"/>
                <a:cs typeface="Calibri" panose="020F0502020204030204" pitchFamily="34" charset="0"/>
              </a:rPr>
            </a:br>
            <a:br>
              <a:rPr lang="sv-SE" sz="1430" dirty="0">
                <a:latin typeface="Calibri" panose="020F0502020204030204" pitchFamily="34" charset="0"/>
                <a:cs typeface="Calibri" panose="020F0502020204030204" pitchFamily="34" charset="0"/>
              </a:rPr>
            </a:br>
            <a:endParaRPr lang="en-GB" sz="143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02B69E6-7845-1C5C-243C-3CCBD78245C5}"/>
              </a:ext>
            </a:extLst>
          </p:cNvPr>
          <p:cNvSpPr>
            <a:spLocks noGrp="1"/>
          </p:cNvSpPr>
          <p:nvPr>
            <p:ph type="body" sz="quarter" idx="46"/>
          </p:nvPr>
        </p:nvSpPr>
        <p:spPr/>
        <p:txBody>
          <a:bodyPr>
            <a:normAutofit/>
          </a:bodyPr>
          <a:lstStyle/>
          <a:p>
            <a:r>
              <a:rPr lang="en-GB" dirty="0"/>
              <a:t>Introduction</a:t>
            </a:r>
          </a:p>
        </p:txBody>
      </p:sp>
      <p:sp>
        <p:nvSpPr>
          <p:cNvPr id="4" name="Text Placeholder 3">
            <a:extLst>
              <a:ext uri="{FF2B5EF4-FFF2-40B4-BE49-F238E27FC236}">
                <a16:creationId xmlns:a16="http://schemas.microsoft.com/office/drawing/2014/main" id="{B6EAB8B1-D6BB-C93C-5D85-9ADFC1A254B7}"/>
              </a:ext>
            </a:extLst>
          </p:cNvPr>
          <p:cNvSpPr>
            <a:spLocks noGrp="1"/>
          </p:cNvSpPr>
          <p:nvPr>
            <p:ph type="body" sz="quarter" idx="47"/>
          </p:nvPr>
        </p:nvSpPr>
        <p:spPr/>
        <p:txBody>
          <a:bodyPr>
            <a:normAutofit fontScale="85000" lnSpcReduction="10000"/>
          </a:bodyPr>
          <a:lstStyle/>
          <a:p>
            <a:r>
              <a:rPr lang="en-US" dirty="0"/>
              <a:t>2A </a:t>
            </a:r>
            <a:r>
              <a:rPr lang="en-US" sz="2800" dirty="0"/>
              <a:t>Ikigai et </a:t>
            </a:r>
            <a:r>
              <a:rPr lang="en-US" dirty="0" err="1"/>
              <a:t>évolution</a:t>
            </a:r>
            <a:r>
              <a:rPr lang="en-US" sz="2800" dirty="0"/>
              <a:t> de carrière</a:t>
            </a:r>
          </a:p>
        </p:txBody>
      </p:sp>
    </p:spTree>
    <p:extLst>
      <p:ext uri="{BB962C8B-B14F-4D97-AF65-F5344CB8AC3E}">
        <p14:creationId xmlns:p14="http://schemas.microsoft.com/office/powerpoint/2010/main" val="3908902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6929BC-9E27-69FB-5C1B-EE43A506709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ABC1D6-30E7-CA93-661C-EF2437071486}"/>
              </a:ext>
            </a:extLst>
          </p:cNvPr>
          <p:cNvSpPr>
            <a:spLocks noGrp="1"/>
          </p:cNvSpPr>
          <p:nvPr>
            <p:ph type="sldNum" sz="quarter" idx="4"/>
          </p:nvPr>
        </p:nvSpPr>
        <p:spPr/>
        <p:txBody>
          <a:bodyPr/>
          <a:lstStyle/>
          <a:p>
            <a:fld id="{CB2079F2-58AF-ED44-82D7-E04B2F6FD686}" type="slidenum">
              <a:rPr lang="en-US" smtClean="0"/>
              <a:t>7</a:t>
            </a:fld>
            <a:endParaRPr lang="en-US" dirty="0"/>
          </a:p>
        </p:txBody>
      </p:sp>
      <p:sp>
        <p:nvSpPr>
          <p:cNvPr id="5" name="Text Placeholder 4">
            <a:extLst>
              <a:ext uri="{FF2B5EF4-FFF2-40B4-BE49-F238E27FC236}">
                <a16:creationId xmlns:a16="http://schemas.microsoft.com/office/drawing/2014/main" id="{D1288193-3D1C-82F9-10BD-B62AEFFF13A3}"/>
              </a:ext>
            </a:extLst>
          </p:cNvPr>
          <p:cNvSpPr>
            <a:spLocks noGrp="1"/>
          </p:cNvSpPr>
          <p:nvPr>
            <p:ph type="body" sz="quarter" idx="32"/>
          </p:nvPr>
        </p:nvSpPr>
        <p:spPr>
          <a:xfrm>
            <a:off x="801602" y="2257665"/>
            <a:ext cx="5956470" cy="7400632"/>
          </a:xfrm>
        </p:spPr>
        <p:txBody>
          <a:bodyPr numCol="1"/>
          <a:lstStyle/>
          <a:p>
            <a:pPr algn="l" rtl="0"/>
            <a:r>
              <a:rPr lang="sv-SE" sz="1600" b="0" i="0" u="none" strike="noStrike" dirty="0">
                <a:effectLst/>
                <a:latin typeface="Calibri" panose="020F0502020204030204" pitchFamily="34" charset="0"/>
                <a:cs typeface="Calibri" panose="020F0502020204030204" pitchFamily="34" charset="0"/>
              </a:rPr>
              <a:t>L'écotourisme est un terme large </a:t>
            </a:r>
            <a:r>
              <a:rPr lang="sv-SE" sz="1600" b="0" i="0" u="none" strike="noStrike" dirty="0" err="1">
                <a:effectLst/>
                <a:latin typeface="Calibri" panose="020F0502020204030204" pitchFamily="34" charset="0"/>
                <a:cs typeface="Calibri" panose="020F0502020204030204" pitchFamily="34" charset="0"/>
              </a:rPr>
              <a:t>qui englobe de nombreux types d'activités</a:t>
            </a:r>
            <a:r>
              <a:rPr lang="sv-SE" sz="1600" b="0" i="0" u="none" strike="noStrike" dirty="0">
                <a:effectLst/>
                <a:latin typeface="Calibri" panose="020F0502020204030204" pitchFamily="34" charset="0"/>
                <a:cs typeface="Calibri" panose="020F0502020204030204" pitchFamily="34" charset="0"/>
              </a:rPr>
              <a:t>, de destinations et de </a:t>
            </a:r>
            <a:r>
              <a:rPr lang="sv-SE" sz="1600" b="0" i="0" u="none" strike="noStrike" dirty="0" err="1">
                <a:effectLst/>
                <a:latin typeface="Calibri" panose="020F0502020204030204" pitchFamily="34" charset="0"/>
                <a:cs typeface="Calibri" panose="020F0502020204030204" pitchFamily="34" charset="0"/>
              </a:rPr>
              <a:t>rôles</a:t>
            </a:r>
            <a:r>
              <a:rPr lang="sv-SE" sz="1600" b="0" i="0" u="none" strike="noStrike" dirty="0">
                <a:effectLst/>
                <a:latin typeface="Calibri" panose="020F0502020204030204" pitchFamily="34" charset="0"/>
                <a:cs typeface="Calibri" panose="020F0502020204030204" pitchFamily="34" charset="0"/>
              </a:rPr>
              <a:t>. </a:t>
            </a:r>
            <a:r>
              <a:rPr lang="sv-SE" sz="1600" i="0" u="none" strike="noStrike" dirty="0" err="1">
                <a:effectLst/>
                <a:latin typeface="Calibri" panose="020F0502020204030204" pitchFamily="34" charset="0"/>
                <a:cs typeface="Calibri" panose="020F0502020204030204" pitchFamily="34" charset="0"/>
              </a:rPr>
              <a:t>Vous devez identifier votre créneau </a:t>
            </a:r>
            <a:r>
              <a:rPr lang="sv-SE" sz="1600" i="0" u="none" strike="noStrike" dirty="0">
                <a:effectLst/>
                <a:latin typeface="Calibri" panose="020F0502020204030204" pitchFamily="34" charset="0"/>
                <a:cs typeface="Calibri" panose="020F0502020204030204" pitchFamily="34" charset="0"/>
              </a:rPr>
              <a:t>ou le domaine </a:t>
            </a:r>
            <a:r>
              <a:rPr lang="sv-SE" sz="1600" i="0" u="none" strike="noStrike" dirty="0" err="1">
                <a:effectLst/>
                <a:latin typeface="Calibri" panose="020F0502020204030204" pitchFamily="34" charset="0"/>
                <a:cs typeface="Calibri" panose="020F0502020204030204" pitchFamily="34" charset="0"/>
              </a:rPr>
              <a:t>spécifique de l'écotourisme qui vous</a:t>
            </a:r>
            <a:r>
              <a:rPr lang="sv-SE" sz="1600" i="0" u="none" strike="noStrike" dirty="0">
                <a:effectLst/>
                <a:latin typeface="Calibri" panose="020F0502020204030204" pitchFamily="34" charset="0"/>
                <a:cs typeface="Calibri" panose="020F0502020204030204" pitchFamily="34" charset="0"/>
              </a:rPr>
              <a:t> intéresse et qui </a:t>
            </a:r>
            <a:r>
              <a:rPr lang="sv-SE" sz="1600" i="0" u="none" strike="noStrike" dirty="0" err="1">
                <a:effectLst/>
                <a:latin typeface="Calibri" panose="020F0502020204030204" pitchFamily="34" charset="0"/>
                <a:cs typeface="Calibri" panose="020F0502020204030204" pitchFamily="34" charset="0"/>
              </a:rPr>
              <a:t>correspond à vos compétences </a:t>
            </a:r>
            <a:r>
              <a:rPr lang="sv-SE" sz="1600" i="0" u="none" strike="noStrike" dirty="0">
                <a:effectLst/>
                <a:latin typeface="Calibri" panose="020F0502020204030204" pitchFamily="34" charset="0"/>
                <a:cs typeface="Calibri" panose="020F0502020204030204" pitchFamily="34" charset="0"/>
              </a:rPr>
              <a:t>et à vos </a:t>
            </a:r>
            <a:r>
              <a:rPr lang="sv-SE" sz="1600" i="0" u="none" strike="noStrike" dirty="0" err="1">
                <a:effectLst/>
                <a:latin typeface="Calibri" panose="020F0502020204030204" pitchFamily="34" charset="0"/>
                <a:cs typeface="Calibri" panose="020F0502020204030204" pitchFamily="34" charset="0"/>
              </a:rPr>
              <a:t>objectifs</a:t>
            </a:r>
            <a:r>
              <a:rPr lang="sv-SE" sz="1600" i="0" u="none" strike="noStrike" dirty="0">
                <a:effectLst/>
                <a:latin typeface="Calibri" panose="020F0502020204030204" pitchFamily="34" charset="0"/>
                <a:cs typeface="Calibri" panose="020F0502020204030204" pitchFamily="34" charset="0"/>
              </a:rPr>
              <a:t>. </a:t>
            </a:r>
            <a:r>
              <a:rPr lang="sv-SE" sz="1600" b="0" i="0" u="none" strike="noStrike" dirty="0">
                <a:effectLst/>
                <a:latin typeface="Calibri" panose="020F0502020204030204" pitchFamily="34" charset="0"/>
                <a:cs typeface="Calibri" panose="020F0502020204030204" pitchFamily="34" charset="0"/>
              </a:rPr>
              <a:t>Par </a:t>
            </a:r>
            <a:r>
              <a:rPr lang="sv-SE" sz="1600" b="0" i="0" u="none" strike="noStrike" dirty="0" err="1">
                <a:effectLst/>
                <a:latin typeface="Calibri" panose="020F0502020204030204" pitchFamily="34" charset="0"/>
                <a:cs typeface="Calibri" panose="020F0502020204030204" pitchFamily="34" charset="0"/>
              </a:rPr>
              <a:t>exemple, vous pouvez </a:t>
            </a:r>
            <a:r>
              <a:rPr lang="sv-SE" sz="1600" b="0" i="0" u="none" strike="noStrike" dirty="0">
                <a:effectLst/>
                <a:latin typeface="Calibri" panose="020F0502020204030204" pitchFamily="34" charset="0"/>
                <a:cs typeface="Calibri" panose="020F0502020204030204" pitchFamily="34" charset="0"/>
              </a:rPr>
              <a:t>vous concentrer sur la </a:t>
            </a:r>
            <a:r>
              <a:rPr lang="sv-SE" sz="1600" b="0" i="0" u="none" strike="noStrike" dirty="0" err="1">
                <a:effectLst/>
                <a:latin typeface="Calibri" panose="020F0502020204030204" pitchFamily="34" charset="0"/>
                <a:cs typeface="Calibri" panose="020F0502020204030204" pitchFamily="34" charset="0"/>
              </a:rPr>
              <a:t>conservation de la faune et de la flore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le patrimoine culturel</a:t>
            </a:r>
            <a:r>
              <a:rPr lang="sv-SE" sz="1600" b="0" i="0" u="none" strike="noStrike" dirty="0">
                <a:effectLst/>
                <a:latin typeface="Calibri" panose="020F0502020204030204" pitchFamily="34" charset="0"/>
                <a:cs typeface="Calibri" panose="020F0502020204030204" pitchFamily="34" charset="0"/>
              </a:rPr>
              <a:t>, le </a:t>
            </a:r>
            <a:r>
              <a:rPr lang="sv-SE" sz="1600" b="0" i="0" u="none" strike="noStrike" dirty="0" err="1">
                <a:effectLst/>
                <a:latin typeface="Calibri" panose="020F0502020204030204" pitchFamily="34" charset="0"/>
                <a:cs typeface="Calibri" panose="020F0502020204030204" pitchFamily="34" charset="0"/>
              </a:rPr>
              <a:t>tourisme d'aventure </a:t>
            </a:r>
            <a:r>
              <a:rPr lang="sv-SE" sz="1600" b="0" i="0" u="none" strike="noStrike" dirty="0">
                <a:effectLst/>
                <a:latin typeface="Calibri" panose="020F0502020204030204" pitchFamily="34" charset="0"/>
                <a:cs typeface="Calibri" panose="020F0502020204030204" pitchFamily="34" charset="0"/>
              </a:rPr>
              <a:t>ou le </a:t>
            </a:r>
            <a:r>
              <a:rPr lang="sv-SE" sz="1600" b="0" i="0" u="none" strike="noStrike" dirty="0" err="1">
                <a:effectLst/>
                <a:latin typeface="Calibri" panose="020F0502020204030204" pitchFamily="34" charset="0"/>
                <a:cs typeface="Calibri" panose="020F0502020204030204" pitchFamily="34" charset="0"/>
              </a:rPr>
              <a:t>développement communautaire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Vous pouvez également choisir </a:t>
            </a:r>
            <a:r>
              <a:rPr lang="sv-SE" sz="1600" b="0" i="0" u="none" strike="noStrike" dirty="0">
                <a:effectLst/>
                <a:latin typeface="Calibri" panose="020F0502020204030204" pitchFamily="34" charset="0"/>
                <a:cs typeface="Calibri" panose="020F0502020204030204" pitchFamily="34" charset="0"/>
              </a:rPr>
              <a:t>de </a:t>
            </a:r>
            <a:r>
              <a:rPr lang="sv-SE" sz="1600" b="0" i="0" u="none" strike="noStrike" dirty="0" err="1">
                <a:effectLst/>
                <a:latin typeface="Calibri" panose="020F0502020204030204" pitchFamily="34" charset="0"/>
                <a:cs typeface="Calibri" panose="020F0502020204030204" pitchFamily="34" charset="0"/>
              </a:rPr>
              <a:t>travailler </a:t>
            </a:r>
            <a:r>
              <a:rPr lang="sv-SE" sz="1600" b="0" i="0" u="none" strike="noStrike" dirty="0">
                <a:effectLst/>
                <a:latin typeface="Calibri" panose="020F0502020204030204" pitchFamily="34" charset="0"/>
                <a:cs typeface="Calibri" panose="020F0502020204030204" pitchFamily="34" charset="0"/>
              </a:rPr>
              <a:t>comme guide, </a:t>
            </a:r>
            <a:r>
              <a:rPr lang="sv-SE" sz="1600" b="0" i="0" u="none" strike="noStrike" dirty="0" err="1">
                <a:effectLst/>
                <a:latin typeface="Calibri" panose="020F0502020204030204" pitchFamily="34" charset="0"/>
                <a:cs typeface="Calibri" panose="020F0502020204030204" pitchFamily="34" charset="0"/>
              </a:rPr>
              <a:t>planificateur</a:t>
            </a:r>
            <a:r>
              <a:rPr lang="sv-SE" sz="1600" b="0" i="0" u="none" strike="noStrike" dirty="0">
                <a:effectLst/>
                <a:latin typeface="Calibri" panose="020F0502020204030204" pitchFamily="34" charset="0"/>
                <a:cs typeface="Calibri" panose="020F0502020204030204" pitchFamily="34" charset="0"/>
              </a:rPr>
              <a:t>, gestionnaire, chercheur ou </a:t>
            </a:r>
            <a:r>
              <a:rPr lang="sv-SE" sz="1600" b="0" i="0" u="none" strike="noStrike" dirty="0" err="1">
                <a:effectLst/>
                <a:latin typeface="Calibri" panose="020F0502020204030204" pitchFamily="34" charset="0"/>
                <a:cs typeface="Calibri" panose="020F0502020204030204" pitchFamily="34" charset="0"/>
              </a:rPr>
              <a:t>éducateur</a:t>
            </a:r>
            <a:r>
              <a:rPr lang="sv-SE" sz="1600" b="0" i="0" u="none" strike="noStrike" dirty="0">
                <a:effectLst/>
                <a:latin typeface="Calibri" panose="020F0502020204030204" pitchFamily="34" charset="0"/>
                <a:cs typeface="Calibri" panose="020F0502020204030204" pitchFamily="34" charset="0"/>
              </a:rPr>
              <a:t>. En </a:t>
            </a:r>
            <a:r>
              <a:rPr lang="sv-SE" sz="1600" b="0" i="0" u="none" strike="noStrike" dirty="0" err="1">
                <a:effectLst/>
                <a:latin typeface="Calibri" panose="020F0502020204030204" pitchFamily="34" charset="0"/>
                <a:cs typeface="Calibri" panose="020F0502020204030204" pitchFamily="34" charset="0"/>
              </a:rPr>
              <a:t>trouvant votre créneau</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vous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pouvez affiner </a:t>
            </a:r>
            <a:r>
              <a:rPr lang="sv-SE" sz="1600" b="0" i="0" u="none" strike="noStrike" dirty="0">
                <a:effectLst/>
                <a:latin typeface="Calibri" panose="020F0502020204030204" pitchFamily="34" charset="0"/>
                <a:cs typeface="Calibri" panose="020F0502020204030204" pitchFamily="34" charset="0"/>
              </a:rPr>
              <a:t>vos options et </a:t>
            </a:r>
            <a:r>
              <a:rPr lang="sv-SE" sz="1600" b="0" i="0" u="none" strike="noStrike" dirty="0" err="1">
                <a:effectLst/>
                <a:latin typeface="Calibri" panose="020F0502020204030204" pitchFamily="34" charset="0"/>
                <a:cs typeface="Calibri" panose="020F0502020204030204" pitchFamily="34" charset="0"/>
              </a:rPr>
              <a:t>cibler votre recherche d'emploi en conséquence</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effectLst/>
                <a:latin typeface="Calibri" panose="020F0502020204030204" pitchFamily="34" charset="0"/>
                <a:cs typeface="Calibri" panose="020F0502020204030204" pitchFamily="34" charset="0"/>
              </a:rPr>
            </a:br>
            <a:r>
              <a:rPr lang="sv-SE" sz="1600" b="1" i="0" u="none" strike="noStrike" dirty="0">
                <a:effectLst/>
                <a:latin typeface="Calibri" panose="020F0502020204030204" pitchFamily="34" charset="0"/>
                <a:cs typeface="Calibri" panose="020F0502020204030204" pitchFamily="34" charset="0"/>
              </a:rPr>
              <a:t>Suivre un </a:t>
            </a:r>
            <a:r>
              <a:rPr lang="sv-SE" sz="1600" b="1" i="0" u="none" strike="noStrike" dirty="0" err="1">
                <a:effectLst/>
                <a:latin typeface="Calibri" panose="020F0502020204030204" pitchFamily="34" charset="0"/>
                <a:cs typeface="Calibri" panose="020F0502020204030204" pitchFamily="34" charset="0"/>
              </a:rPr>
              <a:t>enseignement </a:t>
            </a:r>
            <a:r>
              <a:rPr lang="sv-SE" sz="1600" b="1" i="0" u="none" strike="noStrike" dirty="0">
                <a:effectLst/>
                <a:latin typeface="Calibri" panose="020F0502020204030204" pitchFamily="34" charset="0"/>
                <a:cs typeface="Calibri" panose="020F0502020204030204" pitchFamily="34" charset="0"/>
              </a:rPr>
              <a:t>et une </a:t>
            </a:r>
            <a:r>
              <a:rPr lang="sv-SE" sz="1600" b="1" i="0" u="none" strike="noStrike" dirty="0" err="1">
                <a:effectLst/>
                <a:latin typeface="Calibri" panose="020F0502020204030204" pitchFamily="34" charset="0"/>
                <a:cs typeface="Calibri" panose="020F0502020204030204" pitchFamily="34" charset="0"/>
              </a:rPr>
              <a:t>formation </a:t>
            </a:r>
            <a:r>
              <a:rPr lang="sv-SE" sz="1600" b="1" i="0" u="none" strike="noStrike" dirty="0">
                <a:effectLst/>
                <a:latin typeface="Calibri" panose="020F0502020204030204" pitchFamily="34" charset="0"/>
                <a:cs typeface="Calibri" panose="020F0502020204030204" pitchFamily="34" charset="0"/>
              </a:rPr>
              <a:t>appropriés.</a:t>
            </a:r>
            <a:endParaRPr lang="sv-SE" sz="1600" b="0" i="0" u="none" strike="noStrike" dirty="0">
              <a:effectLst/>
              <a:latin typeface="Calibri" panose="020F0502020204030204" pitchFamily="34" charset="0"/>
              <a:cs typeface="Calibri" panose="020F0502020204030204" pitchFamily="34" charset="0"/>
            </a:endParaRPr>
          </a:p>
          <a:p>
            <a:pPr algn="l" rtl="0"/>
            <a:r>
              <a:rPr lang="sv-SE" sz="1600" i="0" u="none" strike="noStrike" dirty="0" err="1">
                <a:effectLst/>
                <a:latin typeface="Calibri" panose="020F0502020204030204" pitchFamily="34" charset="0"/>
                <a:cs typeface="Calibri" panose="020F0502020204030204" pitchFamily="34" charset="0"/>
              </a:rPr>
              <a:t>Selon </a:t>
            </a:r>
            <a:r>
              <a:rPr lang="sv-SE" sz="1600" i="0" u="none" strike="noStrike" dirty="0">
                <a:effectLst/>
                <a:latin typeface="Calibri" panose="020F0502020204030204" pitchFamily="34" charset="0"/>
                <a:cs typeface="Calibri" panose="020F0502020204030204" pitchFamily="34" charset="0"/>
              </a:rPr>
              <a:t>le </a:t>
            </a:r>
            <a:r>
              <a:rPr lang="sv-SE" sz="1600" i="0" u="none" strike="noStrike" dirty="0" err="1">
                <a:effectLst/>
                <a:latin typeface="Calibri" panose="020F0502020204030204" pitchFamily="34" charset="0"/>
                <a:cs typeface="Calibri" panose="020F0502020204030204" pitchFamily="34" charset="0"/>
              </a:rPr>
              <a:t>créneau choisi</a:t>
            </a:r>
            <a:r>
              <a:rPr lang="sv-SE" sz="1600" i="0" u="none" strike="noStrike" dirty="0">
                <a:effectLst/>
                <a:latin typeface="Calibri" panose="020F0502020204030204" pitchFamily="34" charset="0"/>
                <a:cs typeface="Calibri" panose="020F0502020204030204" pitchFamily="34" charset="0"/>
              </a:rPr>
              <a:t>, </a:t>
            </a:r>
            <a:r>
              <a:rPr lang="sv-SE" sz="1600" i="0" u="none" strike="noStrike" dirty="0" err="1">
                <a:effectLst/>
                <a:latin typeface="Calibri" panose="020F0502020204030204" pitchFamily="34" charset="0"/>
                <a:cs typeface="Calibri" panose="020F0502020204030204" pitchFamily="34" charset="0"/>
              </a:rPr>
              <a:t>vous pouvez avoir besoin de </a:t>
            </a:r>
            <a:r>
              <a:rPr lang="sv-SE" sz="1600" i="0" u="none" strike="noStrike" dirty="0">
                <a:effectLst/>
                <a:latin typeface="Calibri" panose="020F0502020204030204" pitchFamily="34" charset="0"/>
                <a:cs typeface="Calibri" panose="020F0502020204030204" pitchFamily="34" charset="0"/>
              </a:rPr>
              <a:t>différents </a:t>
            </a:r>
            <a:r>
              <a:rPr lang="sv-SE" sz="1600" i="0" u="none" strike="noStrike" dirty="0" err="1">
                <a:effectLst/>
                <a:latin typeface="Calibri" panose="020F0502020204030204" pitchFamily="34" charset="0"/>
                <a:cs typeface="Calibri" panose="020F0502020204030204" pitchFamily="34" charset="0"/>
              </a:rPr>
              <a:t>niveaux </a:t>
            </a:r>
            <a:r>
              <a:rPr lang="sv-SE" sz="1600" i="0" u="none" strike="noStrike" dirty="0">
                <a:effectLst/>
                <a:latin typeface="Calibri" panose="020F0502020204030204" pitchFamily="34" charset="0"/>
                <a:cs typeface="Calibri" panose="020F0502020204030204" pitchFamily="34" charset="0"/>
              </a:rPr>
              <a:t>et </a:t>
            </a:r>
            <a:r>
              <a:rPr lang="sv-SE" sz="1600" i="0" u="none" strike="noStrike" dirty="0" err="1">
                <a:effectLst/>
                <a:latin typeface="Calibri" panose="020F0502020204030204" pitchFamily="34" charset="0"/>
                <a:cs typeface="Calibri" panose="020F0502020204030204" pitchFamily="34" charset="0"/>
              </a:rPr>
              <a:t>types d'éducation </a:t>
            </a:r>
            <a:r>
              <a:rPr lang="sv-SE" sz="1600" i="0" u="none" strike="noStrike" dirty="0">
                <a:effectLst/>
                <a:latin typeface="Calibri" panose="020F0502020204030204" pitchFamily="34" charset="0"/>
                <a:cs typeface="Calibri" panose="020F0502020204030204" pitchFamily="34" charset="0"/>
              </a:rPr>
              <a:t>et de </a:t>
            </a:r>
            <a:r>
              <a:rPr lang="sv-SE" sz="1600" i="0" u="none" strike="noStrike" dirty="0" err="1">
                <a:effectLst/>
                <a:latin typeface="Calibri" panose="020F0502020204030204" pitchFamily="34" charset="0"/>
                <a:cs typeface="Calibri" panose="020F0502020204030204" pitchFamily="34" charset="0"/>
              </a:rPr>
              <a:t>formation </a:t>
            </a:r>
            <a:r>
              <a:rPr lang="sv-SE" sz="1600" i="0" u="none" strike="noStrike" dirty="0">
                <a:effectLst/>
                <a:latin typeface="Calibri" panose="020F0502020204030204" pitchFamily="34" charset="0"/>
                <a:cs typeface="Calibri" panose="020F0502020204030204" pitchFamily="34" charset="0"/>
              </a:rPr>
              <a:t>pour entamer </a:t>
            </a:r>
            <a:r>
              <a:rPr lang="sv-SE" sz="1600" i="0" u="none" strike="noStrike" dirty="0" err="1">
                <a:effectLst/>
                <a:latin typeface="Calibri" panose="020F0502020204030204" pitchFamily="34" charset="0"/>
                <a:cs typeface="Calibri" panose="020F0502020204030204" pitchFamily="34" charset="0"/>
              </a:rPr>
              <a:t>une carrière dans </a:t>
            </a:r>
            <a:r>
              <a:rPr lang="sv-SE" sz="1600" i="0" u="none" strike="noStrike" dirty="0">
                <a:effectLst/>
                <a:latin typeface="Calibri" panose="020F0502020204030204" pitchFamily="34" charset="0"/>
                <a:cs typeface="Calibri" panose="020F0502020204030204" pitchFamily="34" charset="0"/>
              </a:rPr>
              <a:t>l'</a:t>
            </a:r>
            <a:r>
              <a:rPr lang="sv-SE" sz="1600" i="0" u="none" strike="noStrike" dirty="0" err="1">
                <a:effectLst/>
                <a:latin typeface="Calibri" panose="020F0502020204030204" pitchFamily="34" charset="0"/>
                <a:cs typeface="Calibri" panose="020F0502020204030204" pitchFamily="34" charset="0"/>
              </a:rPr>
              <a:t>écotourisme</a:t>
            </a:r>
            <a:r>
              <a:rPr lang="sv-SE" sz="160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Certains emplois peuvent nécessiter un diplôme </a:t>
            </a:r>
            <a:r>
              <a:rPr lang="sv-SE" sz="1600" b="0" i="0" u="none" strike="noStrike" dirty="0">
                <a:effectLst/>
                <a:latin typeface="Calibri" panose="020F0502020204030204" pitchFamily="34" charset="0"/>
                <a:cs typeface="Calibri" panose="020F0502020204030204" pitchFamily="34" charset="0"/>
              </a:rPr>
              <a:t>en </a:t>
            </a:r>
            <a:r>
              <a:rPr lang="sv-SE" sz="1600" b="0" i="0" u="none" strike="noStrike" dirty="0" err="1">
                <a:effectLst/>
                <a:latin typeface="Calibri" panose="020F0502020204030204" pitchFamily="34" charset="0"/>
                <a:cs typeface="Calibri" panose="020F0502020204030204" pitchFamily="34" charset="0"/>
              </a:rPr>
              <a:t>tourisme</a:t>
            </a:r>
            <a:r>
              <a:rPr lang="sv-SE" sz="1600" b="0" i="0" u="none" strike="noStrike" dirty="0">
                <a:effectLst/>
                <a:latin typeface="Calibri" panose="020F0502020204030204" pitchFamily="34" charset="0"/>
                <a:cs typeface="Calibri" panose="020F0502020204030204" pitchFamily="34" charset="0"/>
              </a:rPr>
              <a:t>, en études </a:t>
            </a:r>
            <a:r>
              <a:rPr lang="sv-SE" sz="1600" b="0" i="0" u="none" strike="noStrike" dirty="0" err="1">
                <a:effectLst/>
                <a:latin typeface="Calibri" panose="020F0502020204030204" pitchFamily="34" charset="0"/>
                <a:cs typeface="Calibri" panose="020F0502020204030204" pitchFamily="34" charset="0"/>
              </a:rPr>
              <a:t>environnementales</a:t>
            </a:r>
            <a:r>
              <a:rPr lang="sv-SE" sz="1600" b="0" i="0" u="none" strike="noStrike" dirty="0">
                <a:effectLst/>
                <a:latin typeface="Calibri" panose="020F0502020204030204" pitchFamily="34" charset="0"/>
                <a:cs typeface="Calibri" panose="020F0502020204030204" pitchFamily="34" charset="0"/>
              </a:rPr>
              <a:t>, en </a:t>
            </a:r>
            <a:r>
              <a:rPr lang="sv-SE" sz="1600" b="0" i="0" u="none" strike="noStrike" dirty="0" err="1">
                <a:effectLst/>
                <a:latin typeface="Calibri" panose="020F0502020204030204" pitchFamily="34" charset="0"/>
                <a:cs typeface="Calibri" panose="020F0502020204030204" pitchFamily="34" charset="0"/>
              </a:rPr>
              <a:t>anthropologie </a:t>
            </a:r>
            <a:r>
              <a:rPr lang="sv-SE" sz="1600" b="0" i="0" u="none" strike="noStrike" dirty="0">
                <a:effectLst/>
                <a:latin typeface="Calibri" panose="020F0502020204030204" pitchFamily="34" charset="0"/>
                <a:cs typeface="Calibri" panose="020F0502020204030204" pitchFamily="34" charset="0"/>
              </a:rPr>
              <a:t>ou dans </a:t>
            </a:r>
            <a:r>
              <a:rPr lang="sv-SE" sz="1600" b="0" i="0" u="none" strike="noStrike" dirty="0" err="1">
                <a:effectLst/>
                <a:latin typeface="Calibri" panose="020F0502020204030204" pitchFamily="34" charset="0"/>
                <a:cs typeface="Calibri" panose="020F0502020204030204" pitchFamily="34" charset="0"/>
              </a:rPr>
              <a:t>des domaines connexes</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D'autres peuvent nécessiter des certifications </a:t>
            </a:r>
            <a:r>
              <a:rPr lang="sv-SE" sz="1600" b="0" i="0" u="none" strike="noStrike" dirty="0">
                <a:effectLst/>
                <a:latin typeface="Calibri" panose="020F0502020204030204" pitchFamily="34" charset="0"/>
                <a:cs typeface="Calibri" panose="020F0502020204030204" pitchFamily="34" charset="0"/>
              </a:rPr>
              <a:t>ou des </a:t>
            </a:r>
            <a:r>
              <a:rPr lang="sv-SE" sz="1600" b="0" i="0" u="none" strike="noStrike" dirty="0" err="1">
                <a:effectLst/>
                <a:latin typeface="Calibri" panose="020F0502020204030204" pitchFamily="34" charset="0"/>
                <a:cs typeface="Calibri" panose="020F0502020204030204" pitchFamily="34" charset="0"/>
              </a:rPr>
              <a:t>licences spécifiques, telles que </a:t>
            </a:r>
            <a:r>
              <a:rPr lang="sv-SE" sz="1600" b="0" i="0" u="none" strike="noStrike" dirty="0">
                <a:effectLst/>
                <a:latin typeface="Calibri" panose="020F0502020204030204" pitchFamily="34" charset="0"/>
                <a:cs typeface="Calibri" panose="020F0502020204030204" pitchFamily="34" charset="0"/>
              </a:rPr>
              <a:t>les </a:t>
            </a:r>
            <a:r>
              <a:rPr lang="sv-SE" sz="1600" b="0" i="0" u="none" strike="noStrike" dirty="0" err="1">
                <a:effectLst/>
                <a:latin typeface="Calibri" panose="020F0502020204030204" pitchFamily="34" charset="0"/>
                <a:cs typeface="Calibri" panose="020F0502020204030204" pitchFamily="34" charset="0"/>
              </a:rPr>
              <a:t>premiers secours</a:t>
            </a:r>
            <a:r>
              <a:rPr lang="sv-SE" sz="1600" b="0" i="0" u="none" strike="noStrike" dirty="0">
                <a:effectLst/>
                <a:latin typeface="Calibri" panose="020F0502020204030204" pitchFamily="34" charset="0"/>
                <a:cs typeface="Calibri" panose="020F0502020204030204" pitchFamily="34" charset="0"/>
              </a:rPr>
              <a:t>, la </a:t>
            </a:r>
            <a:r>
              <a:rPr lang="sv-SE" sz="1600" b="0" i="0" u="none" strike="noStrike" dirty="0" err="1">
                <a:effectLst/>
                <a:latin typeface="Calibri" panose="020F0502020204030204" pitchFamily="34" charset="0"/>
                <a:cs typeface="Calibri" panose="020F0502020204030204" pitchFamily="34" charset="0"/>
              </a:rPr>
              <a:t>survie en milieu naturel </a:t>
            </a:r>
            <a:r>
              <a:rPr lang="sv-SE" sz="1600" b="0" i="0" u="none" strike="noStrike" dirty="0">
                <a:effectLst/>
                <a:latin typeface="Calibri" panose="020F0502020204030204" pitchFamily="34" charset="0"/>
                <a:cs typeface="Calibri" panose="020F0502020204030204" pitchFamily="34" charset="0"/>
              </a:rPr>
              <a:t>ou la </a:t>
            </a:r>
            <a:r>
              <a:rPr lang="sv-SE" sz="1600" b="0" i="0" u="none" strike="noStrike" dirty="0" err="1">
                <a:effectLst/>
                <a:latin typeface="Calibri" panose="020F0502020204030204" pitchFamily="34" charset="0"/>
                <a:cs typeface="Calibri" panose="020F0502020204030204" pitchFamily="34" charset="0"/>
              </a:rPr>
              <a:t>plongée sous-marine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Vous devez également vous renseigner sur </a:t>
            </a:r>
            <a:r>
              <a:rPr lang="sv-SE" sz="1600" b="0" i="0" u="none" strike="noStrike" dirty="0">
                <a:effectLst/>
                <a:latin typeface="Calibri" panose="020F0502020204030204" pitchFamily="34" charset="0"/>
                <a:cs typeface="Calibri" panose="020F0502020204030204" pitchFamily="34" charset="0"/>
              </a:rPr>
              <a:t>la </a:t>
            </a:r>
            <a:r>
              <a:rPr lang="sv-SE" sz="1600" b="0" i="0" u="none" strike="noStrike" dirty="0" err="1">
                <a:effectLst/>
                <a:latin typeface="Calibri" panose="020F0502020204030204" pitchFamily="34" charset="0"/>
                <a:cs typeface="Calibri" panose="020F0502020204030204" pitchFamily="34" charset="0"/>
              </a:rPr>
              <a:t>culture locale</a:t>
            </a:r>
            <a:r>
              <a:rPr lang="sv-SE" sz="1600" b="0" i="0" u="none" strike="noStrike" dirty="0">
                <a:effectLst/>
                <a:latin typeface="Calibri" panose="020F0502020204030204" pitchFamily="34" charset="0"/>
                <a:cs typeface="Calibri" panose="020F0502020204030204" pitchFamily="34" charset="0"/>
              </a:rPr>
              <a:t>, l'</a:t>
            </a:r>
            <a:r>
              <a:rPr lang="sv-SE" sz="1600" b="0" i="0" u="none" strike="noStrike" dirty="0" err="1">
                <a:effectLst/>
                <a:latin typeface="Calibri" panose="020F0502020204030204" pitchFamily="34" charset="0"/>
                <a:cs typeface="Calibri" panose="020F0502020204030204" pitchFamily="34" charset="0"/>
              </a:rPr>
              <a:t>histoire </a:t>
            </a:r>
            <a:r>
              <a:rPr lang="sv-SE" sz="1600" b="0" i="0" u="none" strike="noStrike" dirty="0">
                <a:effectLst/>
                <a:latin typeface="Calibri" panose="020F0502020204030204" pitchFamily="34" charset="0"/>
                <a:cs typeface="Calibri" panose="020F0502020204030204" pitchFamily="34" charset="0"/>
              </a:rPr>
              <a:t>et l'</a:t>
            </a:r>
            <a:r>
              <a:rPr lang="sv-SE" sz="1600" b="0" i="0" u="none" strike="noStrike" dirty="0" err="1">
                <a:effectLst/>
                <a:latin typeface="Calibri" panose="020F0502020204030204" pitchFamily="34" charset="0"/>
                <a:cs typeface="Calibri" panose="020F0502020204030204" pitchFamily="34" charset="0"/>
              </a:rPr>
              <a:t>écologie des lieux où vous </a:t>
            </a:r>
            <a:r>
              <a:rPr lang="sv-SE" sz="1600" b="0" i="0" u="none" strike="noStrike" dirty="0">
                <a:effectLst/>
                <a:latin typeface="Calibri" panose="020F0502020204030204" pitchFamily="34" charset="0"/>
                <a:cs typeface="Calibri" panose="020F0502020204030204" pitchFamily="34" charset="0"/>
              </a:rPr>
              <a:t>souhaitez </a:t>
            </a:r>
            <a:r>
              <a:rPr lang="sv-SE" sz="1600" b="0" i="0" u="none" strike="noStrike" dirty="0" err="1">
                <a:effectLst/>
                <a:latin typeface="Calibri" panose="020F0502020204030204" pitchFamily="34" charset="0"/>
                <a:cs typeface="Calibri" panose="020F0502020204030204" pitchFamily="34" charset="0"/>
              </a:rPr>
              <a:t>travailler</a:t>
            </a:r>
            <a:r>
              <a:rPr lang="sv-SE" sz="1600" b="0" i="0" u="none" strike="noStrike" dirty="0">
                <a:effectLst/>
                <a:latin typeface="Calibri" panose="020F0502020204030204" pitchFamily="34" charset="0"/>
                <a:cs typeface="Calibri" panose="020F0502020204030204" pitchFamily="34" charset="0"/>
              </a:rPr>
              <a:t>, ainsi que sur les meilleures </a:t>
            </a:r>
            <a:r>
              <a:rPr lang="sv-SE" sz="1600" b="0" i="0" u="none" strike="noStrike" dirty="0" err="1">
                <a:effectLst/>
                <a:latin typeface="Calibri" panose="020F0502020204030204" pitchFamily="34" charset="0"/>
                <a:cs typeface="Calibri" panose="020F0502020204030204" pitchFamily="34" charset="0"/>
              </a:rPr>
              <a:t>pratiques </a:t>
            </a:r>
            <a:r>
              <a:rPr lang="sv-SE" sz="1600" b="0" i="0" u="none" strike="noStrike" dirty="0">
                <a:effectLst/>
                <a:latin typeface="Calibri" panose="020F0502020204030204" pitchFamily="34" charset="0"/>
                <a:cs typeface="Calibri" panose="020F0502020204030204" pitchFamily="34" charset="0"/>
              </a:rPr>
              <a:t>et normes en matière d</a:t>
            </a:r>
            <a:r>
              <a:rPr lang="sv-SE" sz="1600" b="0" i="0" u="none" strike="noStrike" dirty="0" err="1">
                <a:effectLst/>
                <a:latin typeface="Calibri" panose="020F0502020204030204" pitchFamily="34" charset="0"/>
                <a:cs typeface="Calibri" panose="020F0502020204030204" pitchFamily="34" charset="0"/>
              </a:rPr>
              <a:t>'écotourisme</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solidFill>
                  <a:srgbClr val="000000"/>
                </a:solidFill>
                <a:effectLst/>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a:p>
            <a:endParaRPr lang="en-GB" dirty="0"/>
          </a:p>
        </p:txBody>
      </p:sp>
      <p:sp>
        <p:nvSpPr>
          <p:cNvPr id="3" name="Text Placeholder 2">
            <a:extLst>
              <a:ext uri="{FF2B5EF4-FFF2-40B4-BE49-F238E27FC236}">
                <a16:creationId xmlns:a16="http://schemas.microsoft.com/office/drawing/2014/main" id="{15EDCE58-5835-4873-8834-A8034147DCC9}"/>
              </a:ext>
            </a:extLst>
          </p:cNvPr>
          <p:cNvSpPr>
            <a:spLocks noGrp="1"/>
          </p:cNvSpPr>
          <p:nvPr>
            <p:ph type="body" sz="quarter" idx="46"/>
          </p:nvPr>
        </p:nvSpPr>
        <p:spPr/>
        <p:txBody>
          <a:bodyPr>
            <a:normAutofit/>
          </a:bodyPr>
          <a:lstStyle/>
          <a:p>
            <a:r>
              <a:rPr lang="en-GB" dirty="0"/>
              <a:t>Identifier son créneau</a:t>
            </a:r>
          </a:p>
          <a:p>
            <a:endParaRPr lang="en-GB" dirty="0"/>
          </a:p>
        </p:txBody>
      </p:sp>
      <p:sp>
        <p:nvSpPr>
          <p:cNvPr id="4" name="Text Placeholder 3">
            <a:extLst>
              <a:ext uri="{FF2B5EF4-FFF2-40B4-BE49-F238E27FC236}">
                <a16:creationId xmlns:a16="http://schemas.microsoft.com/office/drawing/2014/main" id="{39D3D124-7529-6DD8-2DDD-4B5244D46B2F}"/>
              </a:ext>
            </a:extLst>
          </p:cNvPr>
          <p:cNvSpPr>
            <a:spLocks noGrp="1"/>
          </p:cNvSpPr>
          <p:nvPr>
            <p:ph type="body" sz="quarter" idx="47"/>
          </p:nvPr>
        </p:nvSpPr>
        <p:spPr/>
        <p:txBody>
          <a:bodyPr>
            <a:normAutofit fontScale="85000" lnSpcReduction="10000"/>
          </a:bodyPr>
          <a:lstStyle/>
          <a:p>
            <a:r>
              <a:rPr lang="en-US" dirty="0"/>
              <a:t>2A </a:t>
            </a:r>
            <a:r>
              <a:rPr lang="en-US" sz="2800" dirty="0"/>
              <a:t>Ikigai et </a:t>
            </a:r>
            <a:r>
              <a:rPr lang="en-US" dirty="0" err="1"/>
              <a:t>évolution</a:t>
            </a:r>
            <a:r>
              <a:rPr lang="en-US" sz="2800" dirty="0"/>
              <a:t> de carrière</a:t>
            </a:r>
          </a:p>
        </p:txBody>
      </p:sp>
    </p:spTree>
    <p:extLst>
      <p:ext uri="{BB962C8B-B14F-4D97-AF65-F5344CB8AC3E}">
        <p14:creationId xmlns:p14="http://schemas.microsoft.com/office/powerpoint/2010/main" val="2423184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A2185B-B9A6-849A-5F00-963FC203240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5B627B-098A-40D2-791B-A0B8B97BC5C7}"/>
              </a:ext>
            </a:extLst>
          </p:cNvPr>
          <p:cNvSpPr>
            <a:spLocks noGrp="1"/>
          </p:cNvSpPr>
          <p:nvPr>
            <p:ph type="sldNum" sz="quarter" idx="4"/>
          </p:nvPr>
        </p:nvSpPr>
        <p:spPr/>
        <p:txBody>
          <a:bodyPr/>
          <a:lstStyle/>
          <a:p>
            <a:fld id="{CB2079F2-58AF-ED44-82D7-E04B2F6FD686}" type="slidenum">
              <a:rPr lang="en-US" smtClean="0"/>
              <a:t>8</a:t>
            </a:fld>
            <a:endParaRPr lang="en-US" dirty="0"/>
          </a:p>
        </p:txBody>
      </p:sp>
      <p:sp>
        <p:nvSpPr>
          <p:cNvPr id="5" name="Text Placeholder 4">
            <a:extLst>
              <a:ext uri="{FF2B5EF4-FFF2-40B4-BE49-F238E27FC236}">
                <a16:creationId xmlns:a16="http://schemas.microsoft.com/office/drawing/2014/main" id="{4888A60C-3309-52F4-8F59-8646BB6B4CB9}"/>
              </a:ext>
            </a:extLst>
          </p:cNvPr>
          <p:cNvSpPr>
            <a:spLocks noGrp="1"/>
          </p:cNvSpPr>
          <p:nvPr>
            <p:ph type="body" sz="quarter" idx="32"/>
          </p:nvPr>
        </p:nvSpPr>
        <p:spPr>
          <a:xfrm>
            <a:off x="801602" y="2257665"/>
            <a:ext cx="5956470" cy="7400632"/>
          </a:xfrm>
        </p:spPr>
        <p:txBody>
          <a:bodyPr numCol="1"/>
          <a:lstStyle/>
          <a:p>
            <a:pPr algn="l" rtl="0"/>
            <a:r>
              <a:rPr lang="sv-SE" sz="1600" b="1" i="0" u="none" strike="noStrike" dirty="0" err="1">
                <a:effectLst/>
                <a:latin typeface="Calibri" panose="020F0502020204030204" pitchFamily="34" charset="0"/>
                <a:cs typeface="Calibri" panose="020F0502020204030204" pitchFamily="34" charset="0"/>
              </a:rPr>
              <a:t>Expérience </a:t>
            </a:r>
            <a:r>
              <a:rPr lang="sv-SE" sz="1600" b="1" i="0" u="none" strike="noStrike" dirty="0">
                <a:effectLst/>
                <a:latin typeface="Calibri" panose="020F0502020204030204" pitchFamily="34" charset="0"/>
                <a:cs typeface="Calibri" panose="020F0502020204030204" pitchFamily="34" charset="0"/>
              </a:rPr>
              <a:t>pratique</a:t>
            </a:r>
            <a:r>
              <a:rPr lang="sv-SE" sz="1600" b="1" dirty="0">
                <a:latin typeface="Calibri" panose="020F0502020204030204" pitchFamily="34" charset="0"/>
                <a:cs typeface="Calibri" panose="020F0502020204030204" pitchFamily="34" charset="0"/>
              </a:rPr>
              <a:t>, </a:t>
            </a:r>
            <a:r>
              <a:rPr lang="sv-SE" sz="1600" b="1" dirty="0" err="1">
                <a:latin typeface="Calibri" panose="020F0502020204030204" pitchFamily="34" charset="0"/>
                <a:cs typeface="Calibri" panose="020F0502020204030204" pitchFamily="34" charset="0"/>
              </a:rPr>
              <a:t>constitution d'un réseau </a:t>
            </a:r>
            <a:r>
              <a:rPr lang="sv-SE" sz="1600" b="1" dirty="0">
                <a:latin typeface="Calibri" panose="020F0502020204030204" pitchFamily="34" charset="0"/>
                <a:cs typeface="Calibri" panose="020F0502020204030204" pitchFamily="34" charset="0"/>
              </a:rPr>
              <a:t>et réputation</a:t>
            </a:r>
            <a:endParaRPr lang="sv-SE" sz="1600" b="0" i="0" u="none" strike="noStrike" dirty="0">
              <a:effectLst/>
              <a:latin typeface="Calibri" panose="020F0502020204030204" pitchFamily="34" charset="0"/>
              <a:cs typeface="Calibri" panose="020F0502020204030204" pitchFamily="34" charset="0"/>
            </a:endParaRPr>
          </a:p>
          <a:p>
            <a:pPr algn="l" rtl="0"/>
            <a:r>
              <a:rPr lang="sv-SE" sz="1600" i="0" u="none" strike="noStrike" dirty="0">
                <a:effectLst/>
                <a:latin typeface="Calibri" panose="020F0502020204030204" pitchFamily="34" charset="0"/>
                <a:cs typeface="Calibri" panose="020F0502020204030204" pitchFamily="34" charset="0"/>
              </a:rPr>
              <a:t>L'</a:t>
            </a:r>
            <a:r>
              <a:rPr lang="sv-SE" sz="1600" i="0" u="none" strike="noStrike" dirty="0" err="1">
                <a:effectLst/>
                <a:latin typeface="Calibri" panose="020F0502020204030204" pitchFamily="34" charset="0"/>
                <a:cs typeface="Calibri" panose="020F0502020204030204" pitchFamily="34" charset="0"/>
              </a:rPr>
              <a:t>une des </a:t>
            </a:r>
            <a:r>
              <a:rPr lang="sv-SE" sz="1600" i="0" u="none" strike="noStrike" dirty="0">
                <a:effectLst/>
                <a:latin typeface="Calibri" panose="020F0502020204030204" pitchFamily="34" charset="0"/>
                <a:cs typeface="Calibri" panose="020F0502020204030204" pitchFamily="34" charset="0"/>
              </a:rPr>
              <a:t>meilleures </a:t>
            </a:r>
            <a:r>
              <a:rPr lang="sv-SE" sz="1600" i="0" u="none" strike="noStrike" dirty="0" err="1">
                <a:effectLst/>
                <a:latin typeface="Calibri" panose="020F0502020204030204" pitchFamily="34" charset="0"/>
                <a:cs typeface="Calibri" panose="020F0502020204030204" pitchFamily="34" charset="0"/>
              </a:rPr>
              <a:t>façons de </a:t>
            </a:r>
            <a:r>
              <a:rPr lang="sv-SE" sz="1600" i="0" u="none" strike="noStrike" dirty="0">
                <a:effectLst/>
                <a:latin typeface="Calibri" panose="020F0502020204030204" pitchFamily="34" charset="0"/>
                <a:cs typeface="Calibri" panose="020F0502020204030204" pitchFamily="34" charset="0"/>
              </a:rPr>
              <a:t>commencer une </a:t>
            </a:r>
            <a:r>
              <a:rPr lang="sv-SE" sz="1600" i="0" u="none" strike="noStrike" dirty="0" err="1">
                <a:effectLst/>
                <a:latin typeface="Calibri" panose="020F0502020204030204" pitchFamily="34" charset="0"/>
                <a:cs typeface="Calibri" panose="020F0502020204030204" pitchFamily="34" charset="0"/>
              </a:rPr>
              <a:t>carrière dans </a:t>
            </a:r>
            <a:r>
              <a:rPr lang="sv-SE" sz="1600" i="0" u="none" strike="noStrike" dirty="0">
                <a:effectLst/>
                <a:latin typeface="Calibri" panose="020F0502020204030204" pitchFamily="34" charset="0"/>
                <a:cs typeface="Calibri" panose="020F0502020204030204" pitchFamily="34" charset="0"/>
              </a:rPr>
              <a:t>l'</a:t>
            </a:r>
            <a:r>
              <a:rPr lang="sv-SE" sz="1600" i="0" u="none" strike="noStrike" dirty="0" err="1">
                <a:effectLst/>
                <a:latin typeface="Calibri" panose="020F0502020204030204" pitchFamily="34" charset="0"/>
                <a:cs typeface="Calibri" panose="020F0502020204030204" pitchFamily="34" charset="0"/>
              </a:rPr>
              <a:t>écotourisme </a:t>
            </a:r>
            <a:r>
              <a:rPr lang="sv-SE" sz="1600" i="0" u="none" strike="noStrike" dirty="0">
                <a:effectLst/>
                <a:latin typeface="Calibri" panose="020F0502020204030204" pitchFamily="34" charset="0"/>
                <a:cs typeface="Calibri" panose="020F0502020204030204" pitchFamily="34" charset="0"/>
              </a:rPr>
              <a:t>est d'</a:t>
            </a:r>
            <a:r>
              <a:rPr lang="sv-SE" sz="1600" i="0" u="none" strike="noStrike" dirty="0" err="1">
                <a:effectLst/>
                <a:latin typeface="Calibri" panose="020F0502020204030204" pitchFamily="34" charset="0"/>
                <a:cs typeface="Calibri" panose="020F0502020204030204" pitchFamily="34" charset="0"/>
              </a:rPr>
              <a:t>acquérir une expérience </a:t>
            </a:r>
            <a:r>
              <a:rPr lang="sv-SE" sz="1600" i="0" u="none" strike="noStrike" dirty="0">
                <a:effectLst/>
                <a:latin typeface="Calibri" panose="020F0502020204030204" pitchFamily="34" charset="0"/>
                <a:cs typeface="Calibri" panose="020F0502020204030204" pitchFamily="34" charset="0"/>
              </a:rPr>
              <a:t>pratique dans ce </a:t>
            </a:r>
            <a:r>
              <a:rPr lang="sv-SE" sz="1600" i="0" u="none" strike="noStrike" dirty="0" err="1">
                <a:effectLst/>
                <a:latin typeface="Calibri" panose="020F0502020204030204" pitchFamily="34" charset="0"/>
                <a:cs typeface="Calibri" panose="020F0502020204030204" pitchFamily="34" charset="0"/>
              </a:rPr>
              <a:t>domaine</a:t>
            </a:r>
            <a:r>
              <a:rPr lang="sv-SE" sz="160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Vous pouvez le </a:t>
            </a:r>
            <a:r>
              <a:rPr lang="sv-SE" sz="1600" b="0" i="0" u="none" strike="noStrike" dirty="0">
                <a:effectLst/>
                <a:latin typeface="Calibri" panose="020F0502020204030204" pitchFamily="34" charset="0"/>
                <a:cs typeface="Calibri" panose="020F0502020204030204" pitchFamily="34" charset="0"/>
              </a:rPr>
              <a:t>faire en faisant </a:t>
            </a:r>
            <a:r>
              <a:rPr lang="sv-SE" sz="1600" b="0" i="0" u="none" strike="noStrike" dirty="0" err="1">
                <a:effectLst/>
                <a:latin typeface="Calibri" panose="020F0502020204030204" pitchFamily="34" charset="0"/>
                <a:cs typeface="Calibri" panose="020F0502020204030204" pitchFamily="34" charset="0"/>
              </a:rPr>
              <a:t>du bénévolat</a:t>
            </a:r>
            <a:r>
              <a:rPr lang="sv-SE" sz="1600" b="0" i="0" u="none" strike="noStrike" dirty="0">
                <a:effectLst/>
                <a:latin typeface="Calibri" panose="020F0502020204030204" pitchFamily="34" charset="0"/>
                <a:cs typeface="Calibri" panose="020F0502020204030204" pitchFamily="34" charset="0"/>
              </a:rPr>
              <a:t>, en </a:t>
            </a:r>
            <a:r>
              <a:rPr lang="sv-SE" sz="1600" b="0" i="0" u="none" strike="noStrike" dirty="0" err="1">
                <a:effectLst/>
                <a:latin typeface="Calibri" panose="020F0502020204030204" pitchFamily="34" charset="0"/>
                <a:cs typeface="Calibri" panose="020F0502020204030204" pitchFamily="34" charset="0"/>
              </a:rPr>
              <a:t>effectuant </a:t>
            </a:r>
            <a:r>
              <a:rPr lang="sv-SE" sz="1600" b="0" i="0" u="none" strike="noStrike" dirty="0">
                <a:effectLst/>
                <a:latin typeface="Calibri" panose="020F0502020204030204" pitchFamily="34" charset="0"/>
                <a:cs typeface="Calibri" panose="020F0502020204030204" pitchFamily="34" charset="0"/>
              </a:rPr>
              <a:t>un stage ou en </a:t>
            </a:r>
            <a:r>
              <a:rPr lang="sv-SE" sz="1600" b="0" i="0" u="none" strike="noStrike" dirty="0" err="1">
                <a:effectLst/>
                <a:latin typeface="Calibri" panose="020F0502020204030204" pitchFamily="34" charset="0"/>
                <a:cs typeface="Calibri" panose="020F0502020204030204" pitchFamily="34" charset="0"/>
              </a:rPr>
              <a:t>travaillant </a:t>
            </a:r>
            <a:r>
              <a:rPr lang="sv-SE" sz="1600" b="0" i="0" u="none" strike="noStrike" dirty="0">
                <a:effectLst/>
                <a:latin typeface="Calibri" panose="020F0502020204030204" pitchFamily="34" charset="0"/>
                <a:cs typeface="Calibri" panose="020F0502020204030204" pitchFamily="34" charset="0"/>
              </a:rPr>
              <a:t>pour une </a:t>
            </a:r>
            <a:r>
              <a:rPr lang="sv-SE" sz="1600" b="0" i="0" u="none" strike="noStrike" dirty="0" err="1">
                <a:effectLst/>
                <a:latin typeface="Calibri" panose="020F0502020204030204" pitchFamily="34" charset="0"/>
                <a:cs typeface="Calibri" panose="020F0502020204030204" pitchFamily="34" charset="0"/>
              </a:rPr>
              <a:t>organisation</a:t>
            </a:r>
            <a:r>
              <a:rPr lang="sv-SE" sz="1600" b="0" i="0" u="none" strike="noStrike" dirty="0">
                <a:effectLst/>
                <a:latin typeface="Calibri" panose="020F0502020204030204" pitchFamily="34" charset="0"/>
                <a:cs typeface="Calibri" panose="020F0502020204030204" pitchFamily="34" charset="0"/>
              </a:rPr>
              <a:t>, un </a:t>
            </a:r>
            <a:r>
              <a:rPr lang="sv-SE" sz="1600" b="0" i="0" u="none" strike="noStrike" dirty="0" err="1">
                <a:effectLst/>
                <a:latin typeface="Calibri" panose="020F0502020204030204" pitchFamily="34" charset="0"/>
                <a:cs typeface="Calibri" panose="020F0502020204030204" pitchFamily="34" charset="0"/>
              </a:rPr>
              <a:t>projet </a:t>
            </a:r>
            <a:r>
              <a:rPr lang="sv-SE" sz="1600" b="0" i="0" u="none" strike="noStrike" dirty="0">
                <a:effectLst/>
                <a:latin typeface="Calibri" panose="020F0502020204030204" pitchFamily="34" charset="0"/>
                <a:cs typeface="Calibri" panose="020F0502020204030204" pitchFamily="34" charset="0"/>
              </a:rPr>
              <a:t>ou une </a:t>
            </a:r>
            <a:r>
              <a:rPr lang="sv-SE" sz="1600" b="0" i="0" u="none" strike="noStrike" dirty="0" err="1">
                <a:effectLst/>
                <a:latin typeface="Calibri" panose="020F0502020204030204" pitchFamily="34" charset="0"/>
                <a:cs typeface="Calibri" panose="020F0502020204030204" pitchFamily="34" charset="0"/>
              </a:rPr>
              <a:t>entreprise d'écotourisme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Cela vous aidera à développer vos compétences</a:t>
            </a:r>
            <a:r>
              <a:rPr lang="sv-SE" sz="1600" b="0" i="0" u="none" strike="noStrike" dirty="0">
                <a:effectLst/>
                <a:latin typeface="Calibri" panose="020F0502020204030204" pitchFamily="34" charset="0"/>
                <a:cs typeface="Calibri" panose="020F0502020204030204" pitchFamily="34" charset="0"/>
              </a:rPr>
              <a:t>, vos </a:t>
            </a:r>
            <a:r>
              <a:rPr lang="sv-SE" sz="1600" b="0" i="0" u="none" strike="noStrike" dirty="0" err="1">
                <a:effectLst/>
                <a:latin typeface="Calibri" panose="020F0502020204030204" pitchFamily="34" charset="0"/>
                <a:cs typeface="Calibri" panose="020F0502020204030204" pitchFamily="34" charset="0"/>
              </a:rPr>
              <a:t>connaissances </a:t>
            </a:r>
            <a:r>
              <a:rPr lang="sv-SE" sz="1600" b="0" i="0" u="none" strike="noStrike" dirty="0">
                <a:effectLst/>
                <a:latin typeface="Calibri" panose="020F0502020204030204" pitchFamily="34" charset="0"/>
                <a:cs typeface="Calibri" panose="020F0502020204030204" pitchFamily="34" charset="0"/>
              </a:rPr>
              <a:t>et votre </a:t>
            </a:r>
            <a:r>
              <a:rPr lang="sv-SE" sz="1600" b="0" i="0" u="none" strike="noStrike" dirty="0" err="1">
                <a:effectLst/>
                <a:latin typeface="Calibri" panose="020F0502020204030204" pitchFamily="34" charset="0"/>
                <a:cs typeface="Calibri" panose="020F0502020204030204" pitchFamily="34" charset="0"/>
              </a:rPr>
              <a:t>réseau</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tout </a:t>
            </a:r>
            <a:r>
              <a:rPr lang="sv-SE" sz="1600" b="0" i="0" u="none" strike="noStrike" dirty="0">
                <a:effectLst/>
                <a:latin typeface="Calibri" panose="020F0502020204030204" pitchFamily="34" charset="0"/>
                <a:cs typeface="Calibri" panose="020F0502020204030204" pitchFamily="34" charset="0"/>
              </a:rPr>
              <a:t>en </a:t>
            </a:r>
            <a:r>
              <a:rPr lang="sv-SE" sz="1600" b="0" i="0" u="none" strike="noStrike" dirty="0" err="1">
                <a:effectLst/>
                <a:latin typeface="Calibri" panose="020F0502020204030204" pitchFamily="34" charset="0"/>
                <a:cs typeface="Calibri" panose="020F0502020204030204" pitchFamily="34" charset="0"/>
              </a:rPr>
              <a:t>démontrant votre engagement </a:t>
            </a:r>
            <a:r>
              <a:rPr lang="sv-SE" sz="1600" b="0" i="0" u="none" strike="noStrike" dirty="0">
                <a:effectLst/>
                <a:latin typeface="Calibri" panose="020F0502020204030204" pitchFamily="34" charset="0"/>
                <a:cs typeface="Calibri" panose="020F0502020204030204" pitchFamily="34" charset="0"/>
              </a:rPr>
              <a:t>et votre passion pour l'</a:t>
            </a:r>
            <a:r>
              <a:rPr lang="sv-SE" sz="1600" b="0" i="0" u="none" strike="noStrike" dirty="0" err="1">
                <a:effectLst/>
                <a:latin typeface="Calibri" panose="020F0502020204030204" pitchFamily="34" charset="0"/>
                <a:cs typeface="Calibri" panose="020F0502020204030204" pitchFamily="34" charset="0"/>
              </a:rPr>
              <a:t>écotourisme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Vous pouvez également créer votre propre </a:t>
            </a:r>
            <a:r>
              <a:rPr lang="sv-SE" sz="1600" b="0" i="0" u="none" strike="noStrike" dirty="0">
                <a:effectLst/>
                <a:latin typeface="Calibri" panose="020F0502020204030204" pitchFamily="34" charset="0"/>
                <a:cs typeface="Calibri" panose="020F0502020204030204" pitchFamily="34" charset="0"/>
              </a:rPr>
              <a:t>portfolio ou </a:t>
            </a:r>
            <a:r>
              <a:rPr lang="sv-SE" sz="1600" b="0" i="0" u="none" strike="noStrike" dirty="0" err="1">
                <a:effectLst/>
                <a:latin typeface="Calibri" panose="020F0502020204030204" pitchFamily="34" charset="0"/>
                <a:cs typeface="Calibri" panose="020F0502020204030204" pitchFamily="34" charset="0"/>
              </a:rPr>
              <a:t>blog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présenter votre travail </a:t>
            </a:r>
            <a:r>
              <a:rPr lang="sv-SE" sz="1600" b="0" i="0" u="none" strike="noStrike" dirty="0">
                <a:effectLst/>
                <a:latin typeface="Calibri" panose="020F0502020204030204" pitchFamily="34" charset="0"/>
                <a:cs typeface="Calibri" panose="020F0502020204030204" pitchFamily="34" charset="0"/>
              </a:rPr>
              <a:t>et vos </a:t>
            </a:r>
            <a:r>
              <a:rPr lang="sv-SE" sz="1600" b="0" i="0" u="none" strike="noStrike" dirty="0" err="1">
                <a:effectLst/>
                <a:latin typeface="Calibri" panose="020F0502020204030204" pitchFamily="34" charset="0"/>
                <a:cs typeface="Calibri" panose="020F0502020204030204" pitchFamily="34" charset="0"/>
              </a:rPr>
              <a:t>réalisations</a:t>
            </a:r>
            <a:r>
              <a:rPr lang="sv-SE" sz="1600" b="0" i="0" u="none" strike="noStrike" dirty="0">
                <a:effectLst/>
                <a:latin typeface="Calibri" panose="020F0502020204030204" pitchFamily="34" charset="0"/>
                <a:cs typeface="Calibri" panose="020F0502020204030204" pitchFamily="34" charset="0"/>
              </a:rPr>
              <a:t>.</a:t>
            </a:r>
          </a:p>
          <a:p>
            <a:endParaRPr lang="sv-SE" sz="1600" b="0" i="0" u="none" strike="noStrike" dirty="0">
              <a:effectLst/>
              <a:latin typeface="Calibri" panose="020F0502020204030204" pitchFamily="34" charset="0"/>
              <a:cs typeface="Calibri" panose="020F0502020204030204" pitchFamily="34" charset="0"/>
            </a:endParaRPr>
          </a:p>
          <a:p>
            <a:r>
              <a:rPr lang="sv-SE" sz="1600" b="0" i="0" u="none" strike="noStrike" dirty="0">
                <a:effectLst/>
                <a:latin typeface="Calibri" panose="020F0502020204030204" pitchFamily="34" charset="0"/>
                <a:cs typeface="Calibri" panose="020F0502020204030204" pitchFamily="34" charset="0"/>
              </a:rPr>
              <a:t>Un autre </a:t>
            </a:r>
            <a:r>
              <a:rPr lang="sv-SE" sz="1600" b="0" i="0" u="none" strike="noStrike" dirty="0" err="1">
                <a:effectLst/>
                <a:latin typeface="Calibri" panose="020F0502020204030204" pitchFamily="34" charset="0"/>
                <a:cs typeface="Calibri" panose="020F0502020204030204" pitchFamily="34" charset="0"/>
              </a:rPr>
              <a:t>moyen efficace </a:t>
            </a:r>
            <a:r>
              <a:rPr lang="sv-SE" sz="1600" b="0" i="0" u="none" strike="noStrike" dirty="0">
                <a:effectLst/>
                <a:latin typeface="Calibri" panose="020F0502020204030204" pitchFamily="34" charset="0"/>
                <a:cs typeface="Calibri" panose="020F0502020204030204" pitchFamily="34" charset="0"/>
              </a:rPr>
              <a:t>de démarrer une </a:t>
            </a:r>
            <a:r>
              <a:rPr lang="sv-SE" sz="1600" b="0" i="0" u="none" strike="noStrike" dirty="0" err="1">
                <a:effectLst/>
                <a:latin typeface="Calibri" panose="020F0502020204030204" pitchFamily="34" charset="0"/>
                <a:cs typeface="Calibri" panose="020F0502020204030204" pitchFamily="34" charset="0"/>
              </a:rPr>
              <a:t>carrière </a:t>
            </a:r>
            <a:r>
              <a:rPr lang="sv-SE" sz="1600" b="0" i="0" u="none" strike="noStrike" dirty="0">
                <a:effectLst/>
                <a:latin typeface="Calibri" panose="020F0502020204030204" pitchFamily="34" charset="0"/>
                <a:cs typeface="Calibri" panose="020F0502020204030204" pitchFamily="34" charset="0"/>
              </a:rPr>
              <a:t>dans l'</a:t>
            </a:r>
            <a:r>
              <a:rPr lang="sv-SE" sz="1600" b="0" i="0" u="none" strike="noStrike" dirty="0" err="1">
                <a:effectLst/>
                <a:latin typeface="Calibri" panose="020F0502020204030204" pitchFamily="34" charset="0"/>
                <a:cs typeface="Calibri" panose="020F0502020204030204" pitchFamily="34" charset="0"/>
              </a:rPr>
              <a:t>écotourisme </a:t>
            </a:r>
            <a:r>
              <a:rPr lang="sv-SE" sz="1600" b="0" i="0" u="none" strike="noStrike" dirty="0">
                <a:effectLst/>
                <a:latin typeface="Calibri" panose="020F0502020204030204" pitchFamily="34" charset="0"/>
                <a:cs typeface="Calibri" panose="020F0502020204030204" pitchFamily="34" charset="0"/>
              </a:rPr>
              <a:t>consiste à </a:t>
            </a:r>
            <a:r>
              <a:rPr lang="sv-SE" sz="1600" b="0" i="0" u="none" strike="noStrike" dirty="0" err="1">
                <a:effectLst/>
                <a:latin typeface="Calibri" panose="020F0502020204030204" pitchFamily="34" charset="0"/>
                <a:cs typeface="Calibri" panose="020F0502020204030204" pitchFamily="34" charset="0"/>
              </a:rPr>
              <a:t>développer votre réseau </a:t>
            </a:r>
            <a:r>
              <a:rPr lang="sv-SE" sz="1600" b="0" i="0" u="none" strike="noStrike" dirty="0">
                <a:effectLst/>
                <a:latin typeface="Calibri" panose="020F0502020204030204" pitchFamily="34" charset="0"/>
                <a:cs typeface="Calibri" panose="020F0502020204030204" pitchFamily="34" charset="0"/>
              </a:rPr>
              <a:t>et votre réputation </a:t>
            </a:r>
            <a:r>
              <a:rPr lang="sv-SE" sz="1600" b="0" i="0" u="none" strike="noStrike" dirty="0" err="1">
                <a:effectLst/>
                <a:latin typeface="Calibri" panose="020F0502020204030204" pitchFamily="34" charset="0"/>
                <a:cs typeface="Calibri" panose="020F0502020204030204" pitchFamily="34" charset="0"/>
              </a:rPr>
              <a:t>au sein </a:t>
            </a:r>
            <a:r>
              <a:rPr lang="sv-SE" sz="1600" b="0" i="0" u="none" strike="noStrike" dirty="0">
                <a:effectLst/>
                <a:latin typeface="Calibri" panose="020F0502020204030204" pitchFamily="34" charset="0"/>
                <a:cs typeface="Calibri" panose="020F0502020204030204" pitchFamily="34" charset="0"/>
              </a:rPr>
              <a:t>du </a:t>
            </a:r>
            <a:r>
              <a:rPr lang="sv-SE" sz="1600" b="0" i="0" u="none" strike="noStrike" dirty="0" err="1">
                <a:effectLst/>
                <a:latin typeface="Calibri" panose="020F0502020204030204" pitchFamily="34" charset="0"/>
                <a:cs typeface="Calibri" panose="020F0502020204030204" pitchFamily="34" charset="0"/>
              </a:rPr>
              <a:t>secteur</a:t>
            </a:r>
            <a:r>
              <a:rPr lang="sv-SE" sz="1600" b="0" i="0" u="none" strike="noStrike" dirty="0">
                <a:effectLst/>
                <a:latin typeface="Calibri" panose="020F0502020204030204" pitchFamily="34" charset="0"/>
                <a:cs typeface="Calibri" panose="020F0502020204030204" pitchFamily="34" charset="0"/>
              </a:rPr>
              <a:t>. </a:t>
            </a:r>
            <a:r>
              <a:rPr lang="sv-SE" sz="1600" i="0" u="none" strike="noStrike" dirty="0">
                <a:effectLst/>
                <a:latin typeface="Calibri" panose="020F0502020204030204" pitchFamily="34" charset="0"/>
                <a:cs typeface="Calibri" panose="020F0502020204030204" pitchFamily="34" charset="0"/>
              </a:rPr>
              <a:t>Pour </a:t>
            </a:r>
            <a:r>
              <a:rPr lang="sv-SE" sz="1600" i="0" u="none" strike="noStrike" dirty="0" err="1">
                <a:effectLst/>
                <a:latin typeface="Calibri" panose="020F0502020204030204" pitchFamily="34" charset="0"/>
                <a:cs typeface="Calibri" panose="020F0502020204030204" pitchFamily="34" charset="0"/>
              </a:rPr>
              <a:t>ce </a:t>
            </a:r>
            <a:r>
              <a:rPr lang="sv-SE" sz="1600" i="0" u="none" strike="noStrike" dirty="0">
                <a:effectLst/>
                <a:latin typeface="Calibri" panose="020F0502020204030204" pitchFamily="34" charset="0"/>
                <a:cs typeface="Calibri" panose="020F0502020204030204" pitchFamily="34" charset="0"/>
              </a:rPr>
              <a:t>faire, vous pouvez </a:t>
            </a:r>
            <a:r>
              <a:rPr lang="sv-SE" sz="1600" i="0" u="none" strike="noStrike" dirty="0" err="1">
                <a:effectLst/>
                <a:latin typeface="Calibri" panose="020F0502020204030204" pitchFamily="34" charset="0"/>
                <a:cs typeface="Calibri" panose="020F0502020204030204" pitchFamily="34" charset="0"/>
              </a:rPr>
              <a:t>adhérer à des </a:t>
            </a:r>
            <a:r>
              <a:rPr lang="sv-SE" sz="1600" i="0" u="none" strike="noStrike" dirty="0">
                <a:effectLst/>
                <a:latin typeface="Calibri" panose="020F0502020204030204" pitchFamily="34" charset="0"/>
                <a:cs typeface="Calibri" panose="020F0502020204030204" pitchFamily="34" charset="0"/>
              </a:rPr>
              <a:t>associations </a:t>
            </a:r>
            <a:r>
              <a:rPr lang="sv-SE" sz="1600" i="0" u="none" strike="noStrike" dirty="0" err="1">
                <a:effectLst/>
                <a:latin typeface="Calibri" panose="020F0502020204030204" pitchFamily="34" charset="0"/>
                <a:cs typeface="Calibri" panose="020F0502020204030204" pitchFamily="34" charset="0"/>
              </a:rPr>
              <a:t>professionnelles</a:t>
            </a:r>
            <a:r>
              <a:rPr lang="sv-SE" sz="1600" i="0" u="none" strike="noStrike" dirty="0">
                <a:effectLst/>
                <a:latin typeface="Calibri" panose="020F0502020204030204" pitchFamily="34" charset="0"/>
                <a:cs typeface="Calibri" panose="020F0502020204030204" pitchFamily="34" charset="0"/>
              </a:rPr>
              <a:t>, </a:t>
            </a:r>
            <a:r>
              <a:rPr lang="sv-SE" sz="1600" i="0" u="none" strike="noStrike" dirty="0" err="1">
                <a:effectLst/>
                <a:latin typeface="Calibri" panose="020F0502020204030204" pitchFamily="34" charset="0"/>
                <a:cs typeface="Calibri" panose="020F0502020204030204" pitchFamily="34" charset="0"/>
              </a:rPr>
              <a:t>assister à des </a:t>
            </a:r>
            <a:r>
              <a:rPr lang="sv-SE" sz="1600" i="0" u="none" strike="noStrike" dirty="0">
                <a:effectLst/>
                <a:latin typeface="Calibri" panose="020F0502020204030204" pitchFamily="34" charset="0"/>
                <a:cs typeface="Calibri" panose="020F0502020204030204" pitchFamily="34" charset="0"/>
              </a:rPr>
              <a:t>événements et à des </a:t>
            </a:r>
            <a:r>
              <a:rPr lang="sv-SE" sz="1600" i="0" u="none" strike="noStrike" dirty="0" err="1">
                <a:effectLst/>
                <a:latin typeface="Calibri" panose="020F0502020204030204" pitchFamily="34" charset="0"/>
                <a:cs typeface="Calibri" panose="020F0502020204030204" pitchFamily="34" charset="0"/>
              </a:rPr>
              <a:t>conférences </a:t>
            </a:r>
            <a:r>
              <a:rPr lang="sv-SE" sz="1600" i="0" u="none" strike="noStrike" dirty="0">
                <a:effectLst/>
                <a:latin typeface="Calibri" panose="020F0502020204030204" pitchFamily="34" charset="0"/>
                <a:cs typeface="Calibri" panose="020F0502020204030204" pitchFamily="34" charset="0"/>
              </a:rPr>
              <a:t>et </a:t>
            </a:r>
            <a:r>
              <a:rPr lang="sv-SE" sz="1600" i="0" u="none" strike="noStrike" dirty="0" err="1">
                <a:effectLst/>
                <a:latin typeface="Calibri" panose="020F0502020204030204" pitchFamily="34" charset="0"/>
                <a:cs typeface="Calibri" panose="020F0502020204030204" pitchFamily="34" charset="0"/>
              </a:rPr>
              <a:t>vous mettre en relation avec d'autres praticiens </a:t>
            </a:r>
            <a:r>
              <a:rPr lang="sv-SE" sz="1600" i="0" u="none" strike="noStrike" dirty="0">
                <a:effectLst/>
                <a:latin typeface="Calibri" panose="020F0502020204030204" pitchFamily="34" charset="0"/>
                <a:cs typeface="Calibri" panose="020F0502020204030204" pitchFamily="34" charset="0"/>
              </a:rPr>
              <a:t>et experts de l'</a:t>
            </a:r>
            <a:r>
              <a:rPr lang="sv-SE" sz="1600" i="0" u="none" strike="noStrike" dirty="0" err="1">
                <a:effectLst/>
                <a:latin typeface="Calibri" panose="020F0502020204030204" pitchFamily="34" charset="0"/>
                <a:cs typeface="Calibri" panose="020F0502020204030204" pitchFamily="34" charset="0"/>
              </a:rPr>
              <a:t>écotourisme</a:t>
            </a:r>
            <a:r>
              <a:rPr lang="sv-SE" sz="160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Vous pouvez également utiliser les </a:t>
            </a:r>
            <a:r>
              <a:rPr lang="sv-SE" sz="1600" b="0" i="0" u="none" strike="noStrike" dirty="0">
                <a:effectLst/>
                <a:latin typeface="Calibri" panose="020F0502020204030204" pitchFamily="34" charset="0"/>
                <a:cs typeface="Calibri" panose="020F0502020204030204" pitchFamily="34" charset="0"/>
              </a:rPr>
              <a:t>médias sociaux, les </a:t>
            </a:r>
            <a:r>
              <a:rPr lang="sv-SE" sz="1600" b="0" i="0" u="none" strike="noStrike" dirty="0" err="1">
                <a:effectLst/>
                <a:latin typeface="Calibri" panose="020F0502020204030204" pitchFamily="34" charset="0"/>
                <a:cs typeface="Calibri" panose="020F0502020204030204" pitchFamily="34" charset="0"/>
              </a:rPr>
              <a:t>plateformes </a:t>
            </a:r>
            <a:r>
              <a:rPr lang="sv-SE" sz="1600" b="0" i="0" u="none" strike="noStrike" dirty="0">
                <a:effectLst/>
                <a:latin typeface="Calibri" panose="020F0502020204030204" pitchFamily="34" charset="0"/>
                <a:cs typeface="Calibri" panose="020F0502020204030204" pitchFamily="34" charset="0"/>
              </a:rPr>
              <a:t>en ligne et le </a:t>
            </a:r>
            <a:r>
              <a:rPr lang="sv-SE" sz="1600" b="0" i="0" u="none" strike="noStrike" dirty="0" err="1">
                <a:effectLst/>
                <a:latin typeface="Calibri" panose="020F0502020204030204" pitchFamily="34" charset="0"/>
                <a:cs typeface="Calibri" panose="020F0502020204030204" pitchFamily="34" charset="0"/>
              </a:rPr>
              <a:t>bouche-à-oreille </a:t>
            </a:r>
            <a:r>
              <a:rPr lang="sv-SE" sz="1600" b="0" i="0" u="none" strike="noStrike" dirty="0">
                <a:effectLst/>
                <a:latin typeface="Calibri" panose="020F0502020204030204" pitchFamily="34" charset="0"/>
                <a:cs typeface="Calibri" panose="020F0502020204030204" pitchFamily="34" charset="0"/>
              </a:rPr>
              <a:t>pour </a:t>
            </a:r>
            <a:r>
              <a:rPr lang="sv-SE" sz="1600" b="0" i="0" u="none" strike="noStrike" dirty="0" err="1">
                <a:effectLst/>
                <a:latin typeface="Calibri" panose="020F0502020204030204" pitchFamily="34" charset="0"/>
                <a:cs typeface="Calibri" panose="020F0502020204030204" pitchFamily="34" charset="0"/>
              </a:rPr>
              <a:t>promouvoir vos </a:t>
            </a:r>
            <a:r>
              <a:rPr lang="sv-SE" sz="1600" b="0" i="0" u="none" strike="noStrike" dirty="0">
                <a:effectLst/>
                <a:latin typeface="Calibri" panose="020F0502020204030204" pitchFamily="34" charset="0"/>
                <a:cs typeface="Calibri" panose="020F0502020204030204" pitchFamily="34" charset="0"/>
              </a:rPr>
              <a:t>services, </a:t>
            </a:r>
            <a:r>
              <a:rPr lang="sv-SE" sz="1600" b="0" i="0" u="none" strike="noStrike" dirty="0" err="1">
                <a:effectLst/>
                <a:latin typeface="Calibri" panose="020F0502020204030204" pitchFamily="34" charset="0"/>
                <a:cs typeface="Calibri" panose="020F0502020204030204" pitchFamily="34" charset="0"/>
              </a:rPr>
              <a:t>partager vos idées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solliciter des </a:t>
            </a:r>
            <a:r>
              <a:rPr lang="sv-SE" sz="1600" b="0" i="0" u="none" strike="noStrike" dirty="0">
                <a:effectLst/>
                <a:latin typeface="Calibri" panose="020F0502020204030204" pitchFamily="34" charset="0"/>
                <a:cs typeface="Calibri" panose="020F0502020204030204" pitchFamily="34" charset="0"/>
              </a:rPr>
              <a:t>commentaires. En </a:t>
            </a:r>
            <a:r>
              <a:rPr lang="sv-SE" sz="1600" b="0" i="0" u="none" strike="noStrike" dirty="0" err="1">
                <a:effectLst/>
                <a:latin typeface="Calibri" panose="020F0502020204030204" pitchFamily="34" charset="0"/>
                <a:cs typeface="Calibri" panose="020F0502020204030204" pitchFamily="34" charset="0"/>
              </a:rPr>
              <a:t>développant votre réseau </a:t>
            </a:r>
            <a:r>
              <a:rPr lang="sv-SE" sz="1600" b="0" i="0" u="none" strike="noStrike" dirty="0">
                <a:effectLst/>
                <a:latin typeface="Calibri" panose="020F0502020204030204" pitchFamily="34" charset="0"/>
                <a:cs typeface="Calibri" panose="020F0502020204030204" pitchFamily="34" charset="0"/>
              </a:rPr>
              <a:t>et votre réputation, </a:t>
            </a:r>
            <a:r>
              <a:rPr lang="sv-SE" sz="1600" b="0" i="0" u="none" strike="noStrike" dirty="0" err="1">
                <a:effectLst/>
                <a:latin typeface="Calibri" panose="020F0502020204030204" pitchFamily="34" charset="0"/>
                <a:cs typeface="Calibri" panose="020F0502020204030204" pitchFamily="34" charset="0"/>
              </a:rPr>
              <a:t>vous pouvez accroître votre visibilité </a:t>
            </a:r>
            <a:r>
              <a:rPr lang="sv-SE" sz="1600" b="0" i="0" u="none" strike="noStrike" dirty="0">
                <a:effectLst/>
                <a:latin typeface="Calibri" panose="020F0502020204030204" pitchFamily="34" charset="0"/>
                <a:cs typeface="Calibri" panose="020F0502020204030204" pitchFamily="34" charset="0"/>
              </a:rPr>
              <a:t>et votre </a:t>
            </a:r>
            <a:r>
              <a:rPr lang="sv-SE" sz="1600" b="0" i="0" u="none" strike="noStrike" dirty="0" err="1">
                <a:effectLst/>
                <a:latin typeface="Calibri" panose="020F0502020204030204" pitchFamily="34" charset="0"/>
                <a:cs typeface="Calibri" panose="020F0502020204030204" pitchFamily="34" charset="0"/>
              </a:rPr>
              <a:t>crédibilité</a:t>
            </a:r>
            <a:r>
              <a:rPr lang="sv-SE" sz="1600" b="0" i="0" u="none" strike="noStrike" dirty="0">
                <a:effectLst/>
                <a:latin typeface="Calibri" panose="020F0502020204030204" pitchFamily="34" charset="0"/>
                <a:cs typeface="Calibri" panose="020F0502020204030204" pitchFamily="34" charset="0"/>
              </a:rPr>
              <a:t>, et </a:t>
            </a:r>
            <a:r>
              <a:rPr lang="sv-SE" sz="1600" b="0" i="0" u="none" strike="noStrike" dirty="0" err="1">
                <a:effectLst/>
                <a:latin typeface="Calibri" panose="020F0502020204030204" pitchFamily="34" charset="0"/>
                <a:cs typeface="Calibri" panose="020F0502020204030204" pitchFamily="34" charset="0"/>
              </a:rPr>
              <a:t>trouver davantage d'opportunités </a:t>
            </a:r>
            <a:r>
              <a:rPr lang="sv-SE" sz="1600" b="0" i="0" u="none" strike="noStrike" dirty="0">
                <a:effectLst/>
                <a:latin typeface="Calibri" panose="020F0502020204030204" pitchFamily="34" charset="0"/>
                <a:cs typeface="Calibri" panose="020F0502020204030204" pitchFamily="34" charset="0"/>
              </a:rPr>
              <a:t>et de </a:t>
            </a:r>
            <a:r>
              <a:rPr lang="sv-SE" sz="1600" b="0" i="0" u="none" strike="noStrike" dirty="0" err="1">
                <a:effectLst/>
                <a:latin typeface="Calibri" panose="020F0502020204030204" pitchFamily="34" charset="0"/>
                <a:cs typeface="Calibri" panose="020F0502020204030204" pitchFamily="34" charset="0"/>
              </a:rPr>
              <a:t>références</a:t>
            </a:r>
            <a:r>
              <a:rPr lang="sv-SE" sz="1600" b="0" i="0" u="none" strike="noStrike" dirty="0">
                <a:effectLst/>
                <a:latin typeface="Calibri" panose="020F0502020204030204" pitchFamily="34" charset="0"/>
                <a:cs typeface="Calibri" panose="020F0502020204030204" pitchFamily="34" charset="0"/>
              </a:rPr>
              <a:t>.</a:t>
            </a:r>
            <a:endParaRPr lang="en-GB" sz="1600" dirty="0">
              <a:latin typeface="Calibri" panose="020F0502020204030204" pitchFamily="34" charset="0"/>
              <a:cs typeface="Calibri" panose="020F0502020204030204" pitchFamily="34" charset="0"/>
            </a:endParaRPr>
          </a:p>
          <a:p>
            <a:endParaRPr lang="en-GB" dirty="0"/>
          </a:p>
        </p:txBody>
      </p:sp>
      <p:sp>
        <p:nvSpPr>
          <p:cNvPr id="3" name="Text Placeholder 2">
            <a:extLst>
              <a:ext uri="{FF2B5EF4-FFF2-40B4-BE49-F238E27FC236}">
                <a16:creationId xmlns:a16="http://schemas.microsoft.com/office/drawing/2014/main" id="{288C55CE-99C2-0CEC-6215-6EEAB45D3D45}"/>
              </a:ext>
            </a:extLst>
          </p:cNvPr>
          <p:cNvSpPr>
            <a:spLocks noGrp="1"/>
          </p:cNvSpPr>
          <p:nvPr>
            <p:ph type="body" sz="quarter" idx="46"/>
          </p:nvPr>
        </p:nvSpPr>
        <p:spPr/>
        <p:txBody>
          <a:bodyPr>
            <a:normAutofit/>
          </a:bodyPr>
          <a:lstStyle/>
          <a:p>
            <a:r>
              <a:rPr lang="en-GB" dirty="0"/>
              <a:t>Identifier son créneau</a:t>
            </a:r>
          </a:p>
        </p:txBody>
      </p:sp>
      <p:sp>
        <p:nvSpPr>
          <p:cNvPr id="4" name="Text Placeholder 3">
            <a:extLst>
              <a:ext uri="{FF2B5EF4-FFF2-40B4-BE49-F238E27FC236}">
                <a16:creationId xmlns:a16="http://schemas.microsoft.com/office/drawing/2014/main" id="{7F48C622-DD72-45BE-F52F-08A16DF31FE9}"/>
              </a:ext>
            </a:extLst>
          </p:cNvPr>
          <p:cNvSpPr>
            <a:spLocks noGrp="1"/>
          </p:cNvSpPr>
          <p:nvPr>
            <p:ph type="body" sz="quarter" idx="47"/>
          </p:nvPr>
        </p:nvSpPr>
        <p:spPr/>
        <p:txBody>
          <a:bodyPr>
            <a:normAutofit fontScale="85000" lnSpcReduction="10000"/>
          </a:bodyPr>
          <a:lstStyle/>
          <a:p>
            <a:r>
              <a:rPr lang="en-US" dirty="0"/>
              <a:t>2A </a:t>
            </a:r>
            <a:r>
              <a:rPr lang="en-US" sz="2800" dirty="0"/>
              <a:t>Ikigai et </a:t>
            </a:r>
            <a:r>
              <a:rPr lang="en-US" dirty="0" err="1"/>
              <a:t>évolution</a:t>
            </a:r>
            <a:r>
              <a:rPr lang="en-US" sz="2800" dirty="0"/>
              <a:t> de carrière</a:t>
            </a:r>
          </a:p>
        </p:txBody>
      </p:sp>
    </p:spTree>
    <p:extLst>
      <p:ext uri="{BB962C8B-B14F-4D97-AF65-F5344CB8AC3E}">
        <p14:creationId xmlns:p14="http://schemas.microsoft.com/office/powerpoint/2010/main" val="862514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ECFC18-3D61-049C-E8EC-26484A5B7F4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707C842-440E-F10B-0A77-FE2BC27687D7}"/>
              </a:ext>
            </a:extLst>
          </p:cNvPr>
          <p:cNvSpPr>
            <a:spLocks noGrp="1"/>
          </p:cNvSpPr>
          <p:nvPr>
            <p:ph type="sldNum" sz="quarter" idx="4"/>
          </p:nvPr>
        </p:nvSpPr>
        <p:spPr/>
        <p:txBody>
          <a:bodyPr/>
          <a:lstStyle/>
          <a:p>
            <a:fld id="{CB2079F2-58AF-ED44-82D7-E04B2F6FD686}" type="slidenum">
              <a:rPr lang="en-US" smtClean="0"/>
              <a:t>9</a:t>
            </a:fld>
            <a:endParaRPr lang="en-US" dirty="0"/>
          </a:p>
        </p:txBody>
      </p:sp>
      <p:sp>
        <p:nvSpPr>
          <p:cNvPr id="5" name="Text Placeholder 4">
            <a:extLst>
              <a:ext uri="{FF2B5EF4-FFF2-40B4-BE49-F238E27FC236}">
                <a16:creationId xmlns:a16="http://schemas.microsoft.com/office/drawing/2014/main" id="{0A7773FA-97AB-6DAE-FF1E-618457A4EF0E}"/>
              </a:ext>
            </a:extLst>
          </p:cNvPr>
          <p:cNvSpPr>
            <a:spLocks noGrp="1"/>
          </p:cNvSpPr>
          <p:nvPr>
            <p:ph type="body" sz="quarter" idx="32"/>
          </p:nvPr>
        </p:nvSpPr>
        <p:spPr/>
        <p:txBody>
          <a:bodyPr numCol="1"/>
          <a:lstStyle/>
          <a:p>
            <a:pPr algn="l" rtl="0"/>
            <a:r>
              <a:rPr lang="sv-SE" sz="1600" b="0" i="0" u="none" strike="noStrike" dirty="0" err="1">
                <a:effectLst/>
                <a:latin typeface="Calibri" panose="020F0502020204030204" pitchFamily="34" charset="0"/>
                <a:cs typeface="Calibri" panose="020F0502020204030204" pitchFamily="34" charset="0"/>
              </a:rPr>
              <a:t>Bienvenue </a:t>
            </a:r>
            <a:r>
              <a:rPr lang="sv-SE" sz="1600" b="0" i="0" u="none" strike="noStrike" dirty="0">
                <a:effectLst/>
                <a:latin typeface="Calibri" panose="020F0502020204030204" pitchFamily="34" charset="0"/>
                <a:cs typeface="Calibri" panose="020F0502020204030204" pitchFamily="34" charset="0"/>
              </a:rPr>
              <a:t>dans le </a:t>
            </a:r>
            <a:r>
              <a:rPr lang="sv-SE" sz="1600" b="0" i="0" u="none" strike="noStrike" dirty="0" err="1">
                <a:effectLst/>
                <a:latin typeface="Calibri" panose="020F0502020204030204" pitchFamily="34" charset="0"/>
                <a:cs typeface="Calibri" panose="020F0502020204030204" pitchFamily="34" charset="0"/>
              </a:rPr>
              <a:t>monde de l'</a:t>
            </a:r>
            <a:r>
              <a:rPr lang="sv-SE" sz="1600" b="0" i="0" u="none" strike="noStrike" dirty="0">
                <a:effectLst/>
                <a:latin typeface="Calibri" panose="020F0502020204030204" pitchFamily="34" charset="0"/>
                <a:cs typeface="Calibri" panose="020F0502020204030204" pitchFamily="34" charset="0"/>
              </a:rPr>
              <a:t>Ikigai</a:t>
            </a:r>
            <a:r>
              <a:rPr lang="sv-SE" sz="1600" b="0" i="0" u="none" strike="noStrike" dirty="0" err="1">
                <a:effectLst/>
                <a:latin typeface="Calibri" panose="020F0502020204030204" pitchFamily="34" charset="0"/>
                <a:cs typeface="Calibri" panose="020F0502020204030204" pitchFamily="34" charset="0"/>
              </a:rPr>
              <a:t>, un concept japonais qui détient </a:t>
            </a:r>
            <a:r>
              <a:rPr lang="sv-SE" sz="1600" b="0" i="0" u="none" strike="noStrike" dirty="0">
                <a:effectLst/>
                <a:latin typeface="Calibri" panose="020F0502020204030204" pitchFamily="34" charset="0"/>
                <a:cs typeface="Calibri" panose="020F0502020204030204" pitchFamily="34" charset="0"/>
              </a:rPr>
              <a:t>la </a:t>
            </a:r>
            <a:r>
              <a:rPr lang="sv-SE" sz="1600" b="0" i="0" u="none" strike="noStrike" dirty="0" err="1">
                <a:effectLst/>
                <a:latin typeface="Calibri" panose="020F0502020204030204" pitchFamily="34" charset="0"/>
                <a:cs typeface="Calibri" panose="020F0502020204030204" pitchFamily="34" charset="0"/>
              </a:rPr>
              <a:t>clé d</a:t>
            </a:r>
            <a:r>
              <a:rPr lang="sv-SE" sz="1600" b="0" i="0" u="none" strike="noStrike" dirty="0">
                <a:effectLst/>
                <a:latin typeface="Calibri" panose="020F0502020204030204" pitchFamily="34" charset="0"/>
                <a:cs typeface="Calibri" panose="020F0502020204030204" pitchFamily="34" charset="0"/>
              </a:rPr>
              <a:t>'</a:t>
            </a:r>
            <a:r>
              <a:rPr lang="sv-SE" sz="1600" b="0" i="0" u="none" strike="noStrike" dirty="0" err="1">
                <a:effectLst/>
                <a:latin typeface="Calibri" panose="020F0502020204030204" pitchFamily="34" charset="0"/>
                <a:cs typeface="Calibri" panose="020F0502020204030204" pitchFamily="34" charset="0"/>
              </a:rPr>
              <a:t>une vie pleine d'objectifs</a:t>
            </a:r>
            <a:r>
              <a:rPr lang="sv-SE" sz="1600" b="0" i="0" u="none" strike="noStrike" dirty="0">
                <a:effectLst/>
                <a:latin typeface="Calibri" panose="020F0502020204030204" pitchFamily="34" charset="0"/>
                <a:cs typeface="Calibri" panose="020F0502020204030204" pitchFamily="34" charset="0"/>
              </a:rPr>
              <a:t>, d'</a:t>
            </a:r>
            <a:r>
              <a:rPr lang="sv-SE" sz="1600" b="0" i="0" u="none" strike="noStrike" dirty="0" err="1">
                <a:effectLst/>
                <a:latin typeface="Calibri" panose="020F0502020204030204" pitchFamily="34" charset="0"/>
                <a:cs typeface="Calibri" panose="020F0502020204030204" pitchFamily="34" charset="0"/>
              </a:rPr>
              <a:t>épanouissement </a:t>
            </a:r>
            <a:r>
              <a:rPr lang="sv-SE" sz="1600" b="0" i="0" u="none" strike="noStrike" dirty="0">
                <a:effectLst/>
                <a:latin typeface="Calibri" panose="020F0502020204030204" pitchFamily="34" charset="0"/>
                <a:cs typeface="Calibri" panose="020F0502020204030204" pitchFamily="34" charset="0"/>
              </a:rPr>
              <a:t>et de </a:t>
            </a:r>
            <a:r>
              <a:rPr lang="sv-SE" sz="1600" b="0" i="0" u="none" strike="noStrike" dirty="0" err="1">
                <a:effectLst/>
                <a:latin typeface="Calibri" panose="020F0502020204030204" pitchFamily="34" charset="0"/>
                <a:cs typeface="Calibri" panose="020F0502020204030204" pitchFamily="34" charset="0"/>
              </a:rPr>
              <a:t>joie</a:t>
            </a:r>
            <a:r>
              <a:rPr lang="sv-SE" sz="1600" b="0" i="0" u="none" strike="noStrike" dirty="0">
                <a:effectLst/>
                <a:latin typeface="Calibri" panose="020F0502020204030204" pitchFamily="34" charset="0"/>
                <a:cs typeface="Calibri" panose="020F0502020204030204" pitchFamily="34" charset="0"/>
              </a:rPr>
              <a:t>. Dans un </a:t>
            </a:r>
            <a:r>
              <a:rPr lang="sv-SE" sz="1600" b="0" i="0" u="none" strike="noStrike" dirty="0" err="1">
                <a:effectLst/>
                <a:latin typeface="Calibri" panose="020F0502020204030204" pitchFamily="34" charset="0"/>
                <a:cs typeface="Calibri" panose="020F0502020204030204" pitchFamily="34" charset="0"/>
              </a:rPr>
              <a:t>monde rapide </a:t>
            </a:r>
            <a:r>
              <a:rPr lang="sv-SE" sz="1600" b="0" i="0" u="none" strike="noStrike" dirty="0">
                <a:effectLst/>
                <a:latin typeface="Calibri" panose="020F0502020204030204" pitchFamily="34" charset="0"/>
                <a:cs typeface="Calibri" panose="020F0502020204030204" pitchFamily="34" charset="0"/>
              </a:rPr>
              <a:t>et </a:t>
            </a:r>
            <a:r>
              <a:rPr lang="sv-SE" sz="1600" b="0" i="0" u="none" strike="noStrike" dirty="0" err="1">
                <a:effectLst/>
                <a:latin typeface="Calibri" panose="020F0502020204030204" pitchFamily="34" charset="0"/>
                <a:cs typeface="Calibri" panose="020F0502020204030204" pitchFamily="34" charset="0"/>
              </a:rPr>
              <a:t>souvent chaotique</a:t>
            </a:r>
            <a:r>
              <a:rPr lang="sv-SE" sz="1600" b="0" i="0" u="none" strike="noStrike" dirty="0">
                <a:effectLst/>
                <a:latin typeface="Calibri" panose="020F0502020204030204" pitchFamily="34" charset="0"/>
                <a:cs typeface="Calibri" panose="020F0502020204030204" pitchFamily="34" charset="0"/>
              </a:rPr>
              <a:t>, la recherche d'</a:t>
            </a:r>
            <a:r>
              <a:rPr lang="sv-SE" sz="1600" b="0" i="0" u="none" strike="noStrike" dirty="0" err="1">
                <a:effectLst/>
                <a:latin typeface="Calibri" panose="020F0502020204030204" pitchFamily="34" charset="0"/>
                <a:cs typeface="Calibri" panose="020F0502020204030204" pitchFamily="34" charset="0"/>
              </a:rPr>
              <a:t>un sens </a:t>
            </a:r>
            <a:r>
              <a:rPr lang="sv-SE" sz="1600" b="0" i="0" u="none" strike="noStrike" dirty="0">
                <a:effectLst/>
                <a:latin typeface="Calibri" panose="020F0502020204030204" pitchFamily="34" charset="0"/>
                <a:cs typeface="Calibri" panose="020F0502020204030204" pitchFamily="34" charset="0"/>
              </a:rPr>
              <a:t>et d'une </a:t>
            </a:r>
            <a:r>
              <a:rPr lang="sv-SE" sz="1600" b="0" i="0" u="none" strike="noStrike" dirty="0" err="1">
                <a:effectLst/>
                <a:latin typeface="Calibri" panose="020F0502020204030204" pitchFamily="34" charset="0"/>
                <a:cs typeface="Calibri" panose="020F0502020204030204" pitchFamily="34" charset="0"/>
              </a:rPr>
              <a:t>direction peut parfois </a:t>
            </a:r>
            <a:r>
              <a:rPr lang="sv-SE" sz="1600" b="0" i="0" u="none" strike="noStrike" dirty="0">
                <a:effectLst/>
                <a:latin typeface="Calibri" panose="020F0502020204030204" pitchFamily="34" charset="0"/>
                <a:cs typeface="Calibri" panose="020F0502020204030204" pitchFamily="34" charset="0"/>
              </a:rPr>
              <a:t>ressembler à un </a:t>
            </a:r>
            <a:r>
              <a:rPr lang="sv-SE" sz="1600" b="0" i="0" u="none" strike="noStrike" dirty="0" err="1">
                <a:effectLst/>
                <a:latin typeface="Calibri" panose="020F0502020204030204" pitchFamily="34" charset="0"/>
                <a:cs typeface="Calibri" panose="020F0502020204030204" pitchFamily="34" charset="0"/>
              </a:rPr>
              <a:t>voyage décourageant</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Mais </a:t>
            </a:r>
            <a:r>
              <a:rPr lang="sv-SE" sz="1600" b="0" i="0" u="none" strike="noStrike" dirty="0">
                <a:effectLst/>
                <a:latin typeface="Calibri" panose="020F0502020204030204" pitchFamily="34" charset="0"/>
                <a:cs typeface="Calibri" panose="020F0502020204030204" pitchFamily="34" charset="0"/>
              </a:rPr>
              <a:t>n'</a:t>
            </a:r>
            <a:r>
              <a:rPr lang="sv-SE" sz="1600" b="0" i="0" u="none" strike="noStrike" dirty="0" err="1">
                <a:effectLst/>
                <a:latin typeface="Calibri" panose="020F0502020204030204" pitchFamily="34" charset="0"/>
                <a:cs typeface="Calibri" panose="020F0502020204030204" pitchFamily="34" charset="0"/>
              </a:rPr>
              <a:t>ayez crainte</a:t>
            </a:r>
            <a:r>
              <a:rPr lang="sv-SE" sz="1600" b="0" i="0" u="none" strike="noStrike" dirty="0">
                <a:effectLst/>
                <a:latin typeface="Calibri" panose="020F0502020204030204" pitchFamily="34" charset="0"/>
                <a:cs typeface="Calibri" panose="020F0502020204030204" pitchFamily="34" charset="0"/>
              </a:rPr>
              <a:t>, car l</a:t>
            </a:r>
            <a:r>
              <a:rPr lang="sv-SE" sz="1600" b="0" i="0" u="none" strike="noStrike" dirty="0" err="1">
                <a:effectLst/>
                <a:latin typeface="Calibri" panose="020F0502020204030204" pitchFamily="34" charset="0"/>
                <a:cs typeface="Calibri" panose="020F0502020204030204" pitchFamily="34" charset="0"/>
              </a:rPr>
              <a:t>'Ikigai </a:t>
            </a:r>
            <a:r>
              <a:rPr lang="sv-SE" sz="1600" b="0" i="0" u="none" strike="noStrike" dirty="0">
                <a:effectLst/>
                <a:latin typeface="Calibri" panose="020F0502020204030204" pitchFamily="34" charset="0"/>
                <a:cs typeface="Calibri" panose="020F0502020204030204" pitchFamily="34" charset="0"/>
              </a:rPr>
              <a:t>offre un </a:t>
            </a:r>
            <a:r>
              <a:rPr lang="sv-SE" sz="1600" b="0" i="0" u="none" strike="noStrike" dirty="0" err="1">
                <a:effectLst/>
                <a:latin typeface="Calibri" panose="020F0502020204030204" pitchFamily="34" charset="0"/>
                <a:cs typeface="Calibri" panose="020F0502020204030204" pitchFamily="34" charset="0"/>
              </a:rPr>
              <a:t>phare de lumière </a:t>
            </a:r>
            <a:r>
              <a:rPr lang="sv-SE" sz="1600" b="0" i="0" u="none" strike="noStrike" dirty="0">
                <a:effectLst/>
                <a:latin typeface="Calibri" panose="020F0502020204030204" pitchFamily="34" charset="0"/>
                <a:cs typeface="Calibri" panose="020F0502020204030204" pitchFamily="34" charset="0"/>
              </a:rPr>
              <a:t>qui </a:t>
            </a:r>
            <a:r>
              <a:rPr lang="sv-SE" sz="1600" b="0" i="0" u="none" strike="noStrike" dirty="0" err="1">
                <a:effectLst/>
                <a:latin typeface="Calibri" panose="020F0502020204030204" pitchFamily="34" charset="0"/>
                <a:cs typeface="Calibri" panose="020F0502020204030204" pitchFamily="34" charset="0"/>
              </a:rPr>
              <a:t>nous guide vers </a:t>
            </a:r>
            <a:r>
              <a:rPr lang="sv-SE" sz="1600" b="0" i="0" u="none" strike="noStrike" dirty="0">
                <a:effectLst/>
                <a:latin typeface="Calibri" panose="020F0502020204030204" pitchFamily="34" charset="0"/>
                <a:cs typeface="Calibri" panose="020F0502020204030204" pitchFamily="34" charset="0"/>
              </a:rPr>
              <a:t>un </a:t>
            </a:r>
            <a:r>
              <a:rPr lang="sv-SE" sz="1600" b="0" i="0" u="none" strike="noStrike" dirty="0" err="1">
                <a:effectLst/>
                <a:latin typeface="Calibri" panose="020F0502020204030204" pitchFamily="34" charset="0"/>
                <a:cs typeface="Calibri" panose="020F0502020204030204" pitchFamily="34" charset="0"/>
              </a:rPr>
              <a:t>chemin qui résonne profondément avec nos cœurs </a:t>
            </a:r>
            <a:r>
              <a:rPr lang="sv-SE" sz="1600" b="0" i="0" u="none" strike="noStrike" dirty="0">
                <a:effectLst/>
                <a:latin typeface="Calibri" panose="020F0502020204030204" pitchFamily="34" charset="0"/>
                <a:cs typeface="Calibri" panose="020F0502020204030204" pitchFamily="34" charset="0"/>
              </a:rPr>
              <a:t>et nos âmes.</a:t>
            </a:r>
          </a:p>
          <a:p>
            <a:pPr algn="l" rtl="0"/>
            <a:br>
              <a:rPr lang="sv-SE" sz="1600" b="0" i="0" u="none" strike="noStrike" dirty="0">
                <a:effectLst/>
                <a:latin typeface="Calibri" panose="020F0502020204030204" pitchFamily="34" charset="0"/>
                <a:cs typeface="Calibri" panose="020F0502020204030204" pitchFamily="34" charset="0"/>
              </a:rPr>
            </a:br>
            <a:r>
              <a:rPr lang="sv-SE" sz="1600" b="0" i="0" u="none" strike="noStrike" dirty="0" err="1">
                <a:effectLst/>
                <a:latin typeface="Calibri" panose="020F0502020204030204" pitchFamily="34" charset="0"/>
                <a:cs typeface="Calibri" panose="020F0502020204030204" pitchFamily="34" charset="0"/>
              </a:rPr>
              <a:t>Par essence</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l'Ikigai consiste à trouver l</a:t>
            </a:r>
            <a:r>
              <a:rPr lang="sv-SE" sz="1600" b="0" i="0" u="none" strike="noStrike" dirty="0">
                <a:effectLst/>
                <a:latin typeface="Calibri" panose="020F0502020204030204" pitchFamily="34" charset="0"/>
                <a:cs typeface="Calibri" panose="020F0502020204030204" pitchFamily="34" charset="0"/>
              </a:rPr>
              <a:t>'</a:t>
            </a:r>
            <a:r>
              <a:rPr lang="sv-SE" sz="1600" b="0" i="0" u="none" strike="noStrike" dirty="0" err="1">
                <a:effectLst/>
                <a:latin typeface="Calibri" panose="020F0502020204030204" pitchFamily="34" charset="0"/>
                <a:cs typeface="Calibri" panose="020F0502020204030204" pitchFamily="34" charset="0"/>
              </a:rPr>
              <a:t>intersection de quatre </a:t>
            </a:r>
            <a:r>
              <a:rPr lang="sv-SE" sz="1600" b="0" i="0" u="none" strike="noStrike" dirty="0">
                <a:effectLst/>
                <a:latin typeface="Calibri" panose="020F0502020204030204" pitchFamily="34" charset="0"/>
                <a:cs typeface="Calibri" panose="020F0502020204030204" pitchFamily="34" charset="0"/>
              </a:rPr>
              <a:t>éléments fondamentaux : </a:t>
            </a:r>
            <a:r>
              <a:rPr lang="sv-SE" sz="1600" b="0" i="0" u="none" strike="noStrike" dirty="0" err="1">
                <a:effectLst/>
                <a:latin typeface="Calibri" panose="020F0502020204030204" pitchFamily="34" charset="0"/>
                <a:cs typeface="Calibri" panose="020F0502020204030204" pitchFamily="34" charset="0"/>
              </a:rPr>
              <a:t>ce que vous </a:t>
            </a:r>
            <a:r>
              <a:rPr lang="sv-SE" sz="1600" b="0" i="0" u="none" strike="noStrike" dirty="0">
                <a:effectLst/>
                <a:latin typeface="Calibri" panose="020F0502020204030204" pitchFamily="34" charset="0"/>
                <a:cs typeface="Calibri" panose="020F0502020204030204" pitchFamily="34" charset="0"/>
              </a:rPr>
              <a:t>aimez, </a:t>
            </a:r>
            <a:r>
              <a:rPr lang="sv-SE" sz="1600" b="0" i="0" u="none" strike="noStrike" dirty="0" err="1">
                <a:effectLst/>
                <a:latin typeface="Calibri" panose="020F0502020204030204" pitchFamily="34" charset="0"/>
                <a:cs typeface="Calibri" panose="020F0502020204030204" pitchFamily="34" charset="0"/>
              </a:rPr>
              <a:t>ce </a:t>
            </a:r>
            <a:r>
              <a:rPr lang="sv-SE" sz="1600" b="0" i="0" u="none" strike="noStrike" dirty="0">
                <a:effectLst/>
                <a:latin typeface="Calibri" panose="020F0502020204030204" pitchFamily="34" charset="0"/>
                <a:cs typeface="Calibri" panose="020F0502020204030204" pitchFamily="34" charset="0"/>
              </a:rPr>
              <a:t>pour quoi </a:t>
            </a:r>
            <a:r>
              <a:rPr lang="sv-SE" sz="1600" b="0" i="0" u="none" strike="noStrike" dirty="0" err="1">
                <a:effectLst/>
                <a:latin typeface="Calibri" panose="020F0502020204030204" pitchFamily="34" charset="0"/>
                <a:cs typeface="Calibri" panose="020F0502020204030204" pitchFamily="34" charset="0"/>
              </a:rPr>
              <a:t>vous êtes doué</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ce</a:t>
            </a:r>
            <a:r>
              <a:rPr lang="sv-SE" sz="1600" b="0" i="0" u="none" strike="noStrike" dirty="0">
                <a:effectLst/>
                <a:latin typeface="Calibri" panose="020F0502020204030204" pitchFamily="34" charset="0"/>
                <a:cs typeface="Calibri" panose="020F0502020204030204" pitchFamily="34" charset="0"/>
              </a:rPr>
              <a:t> dont </a:t>
            </a:r>
            <a:r>
              <a:rPr lang="sv-SE" sz="1600" b="0" i="0" u="none" strike="noStrike" dirty="0" err="1">
                <a:effectLst/>
                <a:latin typeface="Calibri" panose="020F0502020204030204" pitchFamily="34" charset="0"/>
                <a:cs typeface="Calibri" panose="020F0502020204030204" pitchFamily="34" charset="0"/>
              </a:rPr>
              <a:t>le monde a besoin </a:t>
            </a:r>
            <a:r>
              <a:rPr lang="sv-SE" sz="1600" b="0" i="0" u="none" strike="noStrike" dirty="0">
                <a:effectLst/>
                <a:latin typeface="Calibri" panose="020F0502020204030204" pitchFamily="34" charset="0"/>
                <a:cs typeface="Calibri" panose="020F0502020204030204" pitchFamily="34" charset="0"/>
              </a:rPr>
              <a:t>et ce pour quoi </a:t>
            </a:r>
            <a:r>
              <a:rPr lang="sv-SE" sz="1600" b="0" i="0" u="none" strike="noStrike" dirty="0" err="1">
                <a:effectLst/>
                <a:latin typeface="Calibri" panose="020F0502020204030204" pitchFamily="34" charset="0"/>
                <a:cs typeface="Calibri" panose="020F0502020204030204" pitchFamily="34" charset="0"/>
              </a:rPr>
              <a:t>vous pouvez </a:t>
            </a:r>
            <a:r>
              <a:rPr lang="sv-SE" sz="1600" b="0" i="0" u="none" strike="noStrike" dirty="0">
                <a:effectLst/>
                <a:latin typeface="Calibri" panose="020F0502020204030204" pitchFamily="34" charset="0"/>
                <a:cs typeface="Calibri" panose="020F0502020204030204" pitchFamily="34" charset="0"/>
              </a:rPr>
              <a:t>être </a:t>
            </a:r>
            <a:r>
              <a:rPr lang="sv-SE" sz="1600" b="0" i="0" u="none" strike="noStrike" dirty="0" err="1">
                <a:effectLst/>
                <a:latin typeface="Calibri" panose="020F0502020204030204" pitchFamily="34" charset="0"/>
                <a:cs typeface="Calibri" panose="020F0502020204030204" pitchFamily="34" charset="0"/>
              </a:rPr>
              <a:t>payé</a:t>
            </a:r>
            <a:r>
              <a:rPr lang="sv-SE" sz="1600" b="0" i="0" u="none" strike="noStrike" dirty="0">
                <a:effectLst/>
                <a:latin typeface="Calibri" panose="020F0502020204030204" pitchFamily="34" charset="0"/>
                <a:cs typeface="Calibri" panose="020F0502020204030204" pitchFamily="34" charset="0"/>
              </a:rPr>
              <a:t>. </a:t>
            </a:r>
            <a:r>
              <a:rPr lang="sv-SE" sz="1600" b="0" i="0" u="none" strike="noStrike" dirty="0" err="1">
                <a:effectLst/>
                <a:latin typeface="Calibri" panose="020F0502020204030204" pitchFamily="34" charset="0"/>
                <a:cs typeface="Calibri" panose="020F0502020204030204" pitchFamily="34" charset="0"/>
              </a:rPr>
              <a:t>C'est la convergence de la </a:t>
            </a:r>
            <a:r>
              <a:rPr lang="sv-SE" sz="1600" b="0" i="0" u="none" strike="noStrike" dirty="0">
                <a:effectLst/>
                <a:latin typeface="Calibri" panose="020F0502020204030204" pitchFamily="34" charset="0"/>
                <a:cs typeface="Calibri" panose="020F0502020204030204" pitchFamily="34" charset="0"/>
              </a:rPr>
              <a:t>passion, de la </a:t>
            </a:r>
            <a:r>
              <a:rPr lang="sv-SE" sz="1600" b="0" i="0" u="none" strike="noStrike" dirty="0" err="1">
                <a:effectLst/>
                <a:latin typeface="Calibri" panose="020F0502020204030204" pitchFamily="34" charset="0"/>
                <a:cs typeface="Calibri" panose="020F0502020204030204" pitchFamily="34" charset="0"/>
              </a:rPr>
              <a:t>vocation</a:t>
            </a:r>
            <a:r>
              <a:rPr lang="sv-SE" sz="1600" b="0" i="0" u="none" strike="noStrike" dirty="0">
                <a:effectLst/>
                <a:latin typeface="Calibri" panose="020F0502020204030204" pitchFamily="34" charset="0"/>
                <a:cs typeface="Calibri" panose="020F0502020204030204" pitchFamily="34" charset="0"/>
              </a:rPr>
              <a:t>, de la mission et de la profession - un </a:t>
            </a:r>
            <a:r>
              <a:rPr lang="sv-SE" sz="1600" b="0" i="0" u="none" strike="noStrike" dirty="0" err="1">
                <a:effectLst/>
                <a:latin typeface="Calibri" panose="020F0502020204030204" pitchFamily="34" charset="0"/>
                <a:cs typeface="Calibri" panose="020F0502020204030204" pitchFamily="34" charset="0"/>
              </a:rPr>
              <a:t>équilibre harmonieux qui procure </a:t>
            </a:r>
            <a:r>
              <a:rPr lang="sv-SE" sz="1600" b="0" i="0" u="none" strike="noStrike" dirty="0">
                <a:effectLst/>
                <a:latin typeface="Calibri" panose="020F0502020204030204" pitchFamily="34" charset="0"/>
                <a:cs typeface="Calibri" panose="020F0502020204030204" pitchFamily="34" charset="0"/>
              </a:rPr>
              <a:t>un sentiment </a:t>
            </a:r>
            <a:r>
              <a:rPr lang="sv-SE" sz="1600" b="0" i="0" u="none" strike="noStrike" dirty="0" err="1">
                <a:effectLst/>
                <a:latin typeface="Calibri" panose="020F0502020204030204" pitchFamily="34" charset="0"/>
                <a:cs typeface="Calibri" panose="020F0502020204030204" pitchFamily="34" charset="0"/>
              </a:rPr>
              <a:t>de satisfaction </a:t>
            </a:r>
            <a:r>
              <a:rPr lang="sv-SE" sz="1600" b="0" i="0" u="none" strike="noStrike" dirty="0">
                <a:effectLst/>
                <a:latin typeface="Calibri" panose="020F0502020204030204" pitchFamily="34" charset="0"/>
                <a:cs typeface="Calibri" panose="020F0502020204030204" pitchFamily="34" charset="0"/>
              </a:rPr>
              <a:t>et de </a:t>
            </a:r>
            <a:r>
              <a:rPr lang="sv-SE" sz="1600" b="0" i="0" u="none" strike="noStrike" dirty="0" err="1">
                <a:effectLst/>
                <a:latin typeface="Calibri" panose="020F0502020204030204" pitchFamily="34" charset="0"/>
                <a:cs typeface="Calibri" panose="020F0502020204030204" pitchFamily="34" charset="0"/>
              </a:rPr>
              <a:t>contentement profonds</a:t>
            </a:r>
            <a:r>
              <a:rPr lang="sv-SE" sz="1600" b="0" i="0" u="none" strike="noStrike" dirty="0">
                <a:effectLst/>
                <a:latin typeface="Calibri" panose="020F0502020204030204" pitchFamily="34" charset="0"/>
                <a:cs typeface="Calibri" panose="020F0502020204030204" pitchFamily="34" charset="0"/>
              </a:rPr>
              <a:t>.</a:t>
            </a:r>
          </a:p>
          <a:p>
            <a:pPr algn="l" rtl="0"/>
            <a:br>
              <a:rPr lang="sv-SE" sz="1600" b="0" i="0" u="none" strike="noStrike" dirty="0">
                <a:solidFill>
                  <a:srgbClr val="000000"/>
                </a:solidFill>
                <a:effectLst/>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41D1F29-0647-4C23-F9A3-8B0C59DC6111}"/>
              </a:ext>
            </a:extLst>
          </p:cNvPr>
          <p:cNvSpPr>
            <a:spLocks noGrp="1"/>
          </p:cNvSpPr>
          <p:nvPr>
            <p:ph type="body" sz="quarter" idx="46"/>
          </p:nvPr>
        </p:nvSpPr>
        <p:spPr/>
        <p:txBody>
          <a:bodyPr>
            <a:normAutofit/>
          </a:bodyPr>
          <a:lstStyle/>
          <a:p>
            <a:pPr algn="l"/>
            <a:r>
              <a:rPr lang="en-GB" dirty="0"/>
              <a:t>Introduction à l'Ikigai et à ses applications dans </a:t>
            </a:r>
            <a:r>
              <a:rPr lang="en-GB" dirty="0" err="1"/>
              <a:t>l’évolution</a:t>
            </a:r>
            <a:r>
              <a:rPr lang="en-GB" dirty="0"/>
              <a:t> de carrière</a:t>
            </a:r>
          </a:p>
        </p:txBody>
      </p:sp>
      <p:sp>
        <p:nvSpPr>
          <p:cNvPr id="4" name="Text Placeholder 3">
            <a:extLst>
              <a:ext uri="{FF2B5EF4-FFF2-40B4-BE49-F238E27FC236}">
                <a16:creationId xmlns:a16="http://schemas.microsoft.com/office/drawing/2014/main" id="{CF8C5C4E-5CFA-6EC2-8979-AFD582ECE654}"/>
              </a:ext>
            </a:extLst>
          </p:cNvPr>
          <p:cNvSpPr>
            <a:spLocks noGrp="1"/>
          </p:cNvSpPr>
          <p:nvPr>
            <p:ph type="body" sz="quarter" idx="47"/>
          </p:nvPr>
        </p:nvSpPr>
        <p:spPr/>
        <p:txBody>
          <a:bodyPr>
            <a:normAutofit fontScale="85000" lnSpcReduction="10000"/>
          </a:bodyPr>
          <a:lstStyle/>
          <a:p>
            <a:r>
              <a:rPr lang="en-US" dirty="0"/>
              <a:t>2A </a:t>
            </a:r>
            <a:r>
              <a:rPr lang="en-US" sz="2800" dirty="0"/>
              <a:t>Ikigai et </a:t>
            </a:r>
            <a:r>
              <a:rPr lang="en-US" dirty="0" err="1"/>
              <a:t>évolution</a:t>
            </a:r>
            <a:r>
              <a:rPr lang="en-US" sz="2800" dirty="0"/>
              <a:t> de carrière</a:t>
            </a:r>
          </a:p>
        </p:txBody>
      </p:sp>
    </p:spTree>
    <p:extLst>
      <p:ext uri="{BB962C8B-B14F-4D97-AF65-F5344CB8AC3E}">
        <p14:creationId xmlns:p14="http://schemas.microsoft.com/office/powerpoint/2010/main" val="4008672610"/>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Props1.xml><?xml version="1.0" encoding="utf-8"?>
<ds:datastoreItem xmlns:ds="http://schemas.openxmlformats.org/officeDocument/2006/customXml" ds:itemID="{B39800E7-4362-4A70-9B48-B5AE1C9F476B}">
  <ds:schemaRefs>
    <ds:schemaRef ds:uri="http://schemas.microsoft.com/sharepoint/v3/contenttype/forms"/>
  </ds:schemaRefs>
</ds:datastoreItem>
</file>

<file path=customXml/itemProps2.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docProps/app.xml><?xml version="1.0" encoding="utf-8"?>
<Properties xmlns="http://schemas.openxmlformats.org/officeDocument/2006/extended-properties" xmlns:vt="http://schemas.openxmlformats.org/officeDocument/2006/docPropsVTypes">
  <Template>Magazine layout</Template>
  <TotalTime>30172</TotalTime>
  <Words>5744</Words>
  <Application>Microsoft Macintosh PowerPoint</Application>
  <PresentationFormat>Personnalisé</PresentationFormat>
  <Paragraphs>295</Paragraphs>
  <Slides>39</Slides>
  <Notes>0</Notes>
  <HiddenSlides>0</HiddenSlides>
  <MMClips>0</MMClips>
  <ScaleCrop>false</ScaleCrop>
  <HeadingPairs>
    <vt:vector size="6" baseType="variant">
      <vt:variant>
        <vt:lpstr>Polices utilisées</vt:lpstr>
      </vt:variant>
      <vt:variant>
        <vt:i4>13</vt:i4>
      </vt:variant>
      <vt:variant>
        <vt:lpstr>Thème</vt:lpstr>
      </vt:variant>
      <vt:variant>
        <vt:i4>1</vt:i4>
      </vt:variant>
      <vt:variant>
        <vt:lpstr>Titres des diapositives</vt:lpstr>
      </vt:variant>
      <vt:variant>
        <vt:i4>39</vt:i4>
      </vt:variant>
    </vt:vector>
  </HeadingPairs>
  <TitlesOfParts>
    <vt:vector size="53" baseType="lpstr">
      <vt:lpstr>Aptos</vt:lpstr>
      <vt:lpstr>Arial</vt:lpstr>
      <vt:lpstr>Avenir</vt:lpstr>
      <vt:lpstr>Avenir Black</vt:lpstr>
      <vt:lpstr>Avenir Book</vt:lpstr>
      <vt:lpstr>Calibri</vt:lpstr>
      <vt:lpstr>Century Schoolbook</vt:lpstr>
      <vt:lpstr>Montserrat</vt:lpstr>
      <vt:lpstr>Poppins</vt:lpstr>
      <vt:lpstr>Quattrocento Sans</vt:lpstr>
      <vt:lpstr>Roboto</vt:lpstr>
      <vt:lpstr>Times</vt:lpstr>
      <vt:lpstr>Verdana</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keywords>, docId:513880980E37479AE155A13E2AB7339E</cp:keywords>
  <cp:lastModifiedBy>mac</cp:lastModifiedBy>
  <cp:revision>312</cp:revision>
  <dcterms:created xsi:type="dcterms:W3CDTF">2021-06-15T11:45:52Z</dcterms:created>
  <dcterms:modified xsi:type="dcterms:W3CDTF">2025-04-30T15:07:36Z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