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48"/>
  </p:notesMasterIdLst>
  <p:handoutMasterIdLst>
    <p:handoutMasterId r:id="rId49"/>
  </p:handoutMasterIdLst>
  <p:sldIdLst>
    <p:sldId id="256" r:id="rId5"/>
    <p:sldId id="269" r:id="rId6"/>
    <p:sldId id="270" r:id="rId7"/>
    <p:sldId id="287" r:id="rId8"/>
    <p:sldId id="272" r:id="rId9"/>
    <p:sldId id="280" r:id="rId10"/>
    <p:sldId id="298" r:id="rId11"/>
    <p:sldId id="299" r:id="rId12"/>
    <p:sldId id="295" r:id="rId13"/>
    <p:sldId id="301" r:id="rId14"/>
    <p:sldId id="302" r:id="rId15"/>
    <p:sldId id="303" r:id="rId16"/>
    <p:sldId id="306" r:id="rId17"/>
    <p:sldId id="304" r:id="rId18"/>
    <p:sldId id="305" r:id="rId19"/>
    <p:sldId id="335" r:id="rId20"/>
    <p:sldId id="338" r:id="rId21"/>
    <p:sldId id="308" r:id="rId22"/>
    <p:sldId id="314" r:id="rId23"/>
    <p:sldId id="336" r:id="rId24"/>
    <p:sldId id="313" r:id="rId25"/>
    <p:sldId id="309" r:id="rId26"/>
    <p:sldId id="316" r:id="rId27"/>
    <p:sldId id="318" r:id="rId28"/>
    <p:sldId id="319" r:id="rId29"/>
    <p:sldId id="320" r:id="rId30"/>
    <p:sldId id="339" r:id="rId31"/>
    <p:sldId id="310" r:id="rId32"/>
    <p:sldId id="322" r:id="rId33"/>
    <p:sldId id="323" r:id="rId34"/>
    <p:sldId id="324" r:id="rId35"/>
    <p:sldId id="340" r:id="rId36"/>
    <p:sldId id="311" r:id="rId37"/>
    <p:sldId id="325" r:id="rId38"/>
    <p:sldId id="326" r:id="rId39"/>
    <p:sldId id="327" r:id="rId40"/>
    <p:sldId id="329" r:id="rId41"/>
    <p:sldId id="328" r:id="rId42"/>
    <p:sldId id="330" r:id="rId43"/>
    <p:sldId id="312" r:id="rId44"/>
    <p:sldId id="331" r:id="rId45"/>
    <p:sldId id="333" r:id="rId46"/>
    <p:sldId id="276" r:id="rId47"/>
  </p:sldIdLst>
  <p:sldSz cx="7559675" cy="10691813"/>
  <p:notesSz cx="6858000" cy="9144000"/>
  <p:defaultTex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p:defaultTextStyle>
  <p:extLst>
    <p:ext uri="{EFAFB233-063F-42B5-8137-9DF3F51BA10A}">
      <p15:sldGuideLst xmlns:p15="http://schemas.microsoft.com/office/powerpoint/2012/main">
        <p15:guide id="1" pos="453" userDrawn="1">
          <p15:clr>
            <a:srgbClr val="A4A3A4"/>
          </p15:clr>
        </p15:guide>
        <p15:guide id="2" orient="horz" pos="3345"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C434380-629C-11A9-B340-816E74F01B1E}" name="Moa Nilsson" initials="" userId="S::moa.nilsson@coompaniongoteborg.onmicrosoft.com::da40d6be-d2df-41b9-964a-8f6a70fdbcd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6E71"/>
    <a:srgbClr val="8AC03B"/>
    <a:srgbClr val="82ADAD"/>
    <a:srgbClr val="69ADAD"/>
    <a:srgbClr val="97C879"/>
    <a:srgbClr val="44BAA9"/>
    <a:srgbClr val="ECECEC"/>
    <a:srgbClr val="F16924"/>
    <a:srgbClr val="B41F7A"/>
    <a:srgbClr val="4B4B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4" autoAdjust="0"/>
    <p:restoredTop sz="94638"/>
  </p:normalViewPr>
  <p:slideViewPr>
    <p:cSldViewPr snapToGrid="0" snapToObjects="1">
      <p:cViewPr varScale="1">
        <p:scale>
          <a:sx n="76" d="100"/>
          <a:sy n="76" d="100"/>
        </p:scale>
        <p:origin x="2896" y="216"/>
      </p:cViewPr>
      <p:guideLst>
        <p:guide pos="453"/>
        <p:guide orient="horz" pos="3345"/>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75" d="100"/>
          <a:sy n="75" d="100"/>
        </p:scale>
        <p:origin x="2936"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7E7518-D7D3-A342-B9A1-57B91EA8AD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238D92-CE55-1642-B171-5E9305F007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8577-8B88-EE4C-8516-6703E5E700B5}" type="datetimeFigureOut">
              <a:rPr lang="en-US" smtClean="0"/>
              <a:t>4/30/25</a:t>
            </a:fld>
            <a:endParaRPr lang="en-US" dirty="0"/>
          </a:p>
        </p:txBody>
      </p:sp>
      <p:sp>
        <p:nvSpPr>
          <p:cNvPr id="4" name="Footer Placeholder 3">
            <a:extLst>
              <a:ext uri="{FF2B5EF4-FFF2-40B4-BE49-F238E27FC236}">
                <a16:creationId xmlns:a16="http://schemas.microsoft.com/office/drawing/2014/main" id="{294DC253-90BB-9447-B456-77404052F1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73BA3A-C6D1-EB41-8906-A8CC76B3C0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09957D-E1A3-9D46-BB8D-8C509470EB58}" type="slidenum">
              <a:rPr lang="en-US" smtClean="0"/>
              <a:t>‹N°›</a:t>
            </a:fld>
            <a:endParaRPr lang="en-US" dirty="0"/>
          </a:p>
        </p:txBody>
      </p:sp>
    </p:spTree>
    <p:extLst>
      <p:ext uri="{BB962C8B-B14F-4D97-AF65-F5344CB8AC3E}">
        <p14:creationId xmlns:p14="http://schemas.microsoft.com/office/powerpoint/2010/main" val="1528926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1DF58-7EE3-C448-983E-EBFA8BC3FAB5}" type="datetimeFigureOut">
              <a:rPr lang="en-US" smtClean="0"/>
              <a:t>4/30/25</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Modifier les styles du texte maître</a:t>
            </a:r>
          </a:p>
          <a:p>
            <a:pPr lvl="1"/>
            <a:r>
              <a:rPr lang="en-US"/>
              <a:t>Deuxième niveau</a:t>
            </a:r>
          </a:p>
          <a:p>
            <a:pPr lvl="2"/>
            <a:r>
              <a:rPr lang="en-US"/>
              <a:t>Troisième niveau</a:t>
            </a:r>
          </a:p>
          <a:p>
            <a:pPr lvl="3"/>
            <a:r>
              <a:rPr lang="en-US"/>
              <a:t>Quatrième niveau</a:t>
            </a:r>
          </a:p>
          <a:p>
            <a:pPr lvl="4"/>
            <a:r>
              <a:rPr lang="en-US"/>
              <a:t>Cinquième niveau</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5372A-F483-BF4C-A311-87AB670BD6E8}" type="slidenum">
              <a:rPr lang="en-US" smtClean="0"/>
              <a:t>‹N°›</a:t>
            </a:fld>
            <a:endParaRPr lang="en-US" dirty="0"/>
          </a:p>
        </p:txBody>
      </p:sp>
    </p:spTree>
    <p:extLst>
      <p:ext uri="{BB962C8B-B14F-4D97-AF65-F5344CB8AC3E}">
        <p14:creationId xmlns:p14="http://schemas.microsoft.com/office/powerpoint/2010/main" val="1810596504"/>
      </p:ext>
    </p:extLst>
  </p:cSld>
  <p:clrMap bg1="lt1" tx1="dk1" bg2="lt2" tx2="dk2" accent1="accent1" accent2="accent2" accent3="accent3" accent4="accent4" accent5="accent5" accent6="accent6" hlink="hlink" folHlink="folHlink"/>
  <p:notesStyle>
    <a:lvl1pPr marL="0" algn="l" defTabSz="875998" rtl="0" eaLnBrk="1" latinLnBrk="0" hangingPunct="1">
      <a:defRPr sz="1150" kern="1200">
        <a:solidFill>
          <a:schemeClr val="tx1"/>
        </a:solidFill>
        <a:latin typeface="+mn-lt"/>
        <a:ea typeface="+mn-ea"/>
        <a:cs typeface="+mn-cs"/>
      </a:defRPr>
    </a:lvl1pPr>
    <a:lvl2pPr marL="437999" algn="l" defTabSz="875998" rtl="0" eaLnBrk="1" latinLnBrk="0" hangingPunct="1">
      <a:defRPr sz="1150" kern="1200">
        <a:solidFill>
          <a:schemeClr val="tx1"/>
        </a:solidFill>
        <a:latin typeface="+mn-lt"/>
        <a:ea typeface="+mn-ea"/>
        <a:cs typeface="+mn-cs"/>
      </a:defRPr>
    </a:lvl2pPr>
    <a:lvl3pPr marL="875998" algn="l" defTabSz="875998" rtl="0" eaLnBrk="1" latinLnBrk="0" hangingPunct="1">
      <a:defRPr sz="1150" kern="1200">
        <a:solidFill>
          <a:schemeClr val="tx1"/>
        </a:solidFill>
        <a:latin typeface="+mn-lt"/>
        <a:ea typeface="+mn-ea"/>
        <a:cs typeface="+mn-cs"/>
      </a:defRPr>
    </a:lvl3pPr>
    <a:lvl4pPr marL="1313997" algn="l" defTabSz="875998" rtl="0" eaLnBrk="1" latinLnBrk="0" hangingPunct="1">
      <a:defRPr sz="1150" kern="1200">
        <a:solidFill>
          <a:schemeClr val="tx1"/>
        </a:solidFill>
        <a:latin typeface="+mn-lt"/>
        <a:ea typeface="+mn-ea"/>
        <a:cs typeface="+mn-cs"/>
      </a:defRPr>
    </a:lvl4pPr>
    <a:lvl5pPr marL="1751996" algn="l" defTabSz="875998" rtl="0" eaLnBrk="1" latinLnBrk="0" hangingPunct="1">
      <a:defRPr sz="1150" kern="1200">
        <a:solidFill>
          <a:schemeClr val="tx1"/>
        </a:solidFill>
        <a:latin typeface="+mn-lt"/>
        <a:ea typeface="+mn-ea"/>
        <a:cs typeface="+mn-cs"/>
      </a:defRPr>
    </a:lvl5pPr>
    <a:lvl6pPr marL="2189995" algn="l" defTabSz="875998" rtl="0" eaLnBrk="1" latinLnBrk="0" hangingPunct="1">
      <a:defRPr sz="1150" kern="1200">
        <a:solidFill>
          <a:schemeClr val="tx1"/>
        </a:solidFill>
        <a:latin typeface="+mn-lt"/>
        <a:ea typeface="+mn-ea"/>
        <a:cs typeface="+mn-cs"/>
      </a:defRPr>
    </a:lvl6pPr>
    <a:lvl7pPr marL="2627995" algn="l" defTabSz="875998" rtl="0" eaLnBrk="1" latinLnBrk="0" hangingPunct="1">
      <a:defRPr sz="1150" kern="1200">
        <a:solidFill>
          <a:schemeClr val="tx1"/>
        </a:solidFill>
        <a:latin typeface="+mn-lt"/>
        <a:ea typeface="+mn-ea"/>
        <a:cs typeface="+mn-cs"/>
      </a:defRPr>
    </a:lvl7pPr>
    <a:lvl8pPr marL="3065994" algn="l" defTabSz="875998" rtl="0" eaLnBrk="1" latinLnBrk="0" hangingPunct="1">
      <a:defRPr sz="1150" kern="1200">
        <a:solidFill>
          <a:schemeClr val="tx1"/>
        </a:solidFill>
        <a:latin typeface="+mn-lt"/>
        <a:ea typeface="+mn-ea"/>
        <a:cs typeface="+mn-cs"/>
      </a:defRPr>
    </a:lvl8pPr>
    <a:lvl9pPr marL="3503992" algn="l" defTabSz="875998" rtl="0" eaLnBrk="1" latinLnBrk="0" hangingPunct="1">
      <a:defRPr sz="11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struc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D4166B6-C662-4A42-8C2C-77E7E833BD32}"/>
              </a:ext>
            </a:extLst>
          </p:cNvPr>
          <p:cNvSpPr/>
          <p:nvPr userDrawn="1"/>
        </p:nvSpPr>
        <p:spPr>
          <a:xfrm>
            <a:off x="0" y="0"/>
            <a:ext cx="7559675" cy="1069181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4" name="Rectangle 3">
            <a:extLst>
              <a:ext uri="{FF2B5EF4-FFF2-40B4-BE49-F238E27FC236}">
                <a16:creationId xmlns:a16="http://schemas.microsoft.com/office/drawing/2014/main" id="{AC4A7F4B-529F-CB4E-8A64-1E6B07F4C3C0}"/>
              </a:ext>
            </a:extLst>
          </p:cNvPr>
          <p:cNvSpPr/>
          <p:nvPr userDrawn="1"/>
        </p:nvSpPr>
        <p:spPr>
          <a:xfrm>
            <a:off x="-15240" y="9662696"/>
            <a:ext cx="7559675" cy="646331"/>
          </a:xfrm>
          <a:prstGeom prst="rect">
            <a:avLst/>
          </a:prstGeom>
        </p:spPr>
        <p:txBody>
          <a:bodyPr wrap="square">
            <a:spAutoFit/>
          </a:bodyPr>
          <a:lstStyle/>
          <a:p>
            <a:pPr algn="ct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r>
              <a:rPr lang="en-I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PLEASE DELETE THIS INSTRUCTION SLIDE BEFORE PRESENTING FINAL PRESENTATION </a:t>
            </a: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endParaRPr lang="en-US"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a16="http://schemas.microsoft.com/office/drawing/2014/main" id="{C0FBEC42-033F-0740-A931-95187501D99D}"/>
              </a:ext>
            </a:extLst>
          </p:cNvPr>
          <p:cNvSpPr/>
          <p:nvPr userDrawn="1"/>
        </p:nvSpPr>
        <p:spPr>
          <a:xfrm>
            <a:off x="586900" y="491138"/>
            <a:ext cx="6408259" cy="923330"/>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18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18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1800" i="1" baseline="0" dirty="0">
              <a:solidFill>
                <a:schemeClr val="bg1"/>
              </a:solidFill>
              <a:latin typeface="Calibri" panose="020F0502020204030204" pitchFamily="34" charset="0"/>
              <a:ea typeface="Quattrocento Sans"/>
              <a:cs typeface="Calibri" panose="020F0502020204030204" pitchFamily="34" charset="0"/>
              <a:sym typeface="Quattrocento Sans"/>
            </a:endParaRPr>
          </a:p>
        </p:txBody>
      </p:sp>
      <p:cxnSp>
        <p:nvCxnSpPr>
          <p:cNvPr id="8" name="Straight Connector 7">
            <a:extLst>
              <a:ext uri="{FF2B5EF4-FFF2-40B4-BE49-F238E27FC236}">
                <a16:creationId xmlns:a16="http://schemas.microsoft.com/office/drawing/2014/main" id="{5997CD4E-175B-2B4D-9C23-EBEBBCF22DEF}"/>
              </a:ext>
            </a:extLst>
          </p:cNvPr>
          <p:cNvCxnSpPr/>
          <p:nvPr userDrawn="1"/>
        </p:nvCxnSpPr>
        <p:spPr>
          <a:xfrm>
            <a:off x="0" y="158496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F6FCBD-F024-5749-AB7D-AEA4F5BFCA76}"/>
              </a:ext>
            </a:extLst>
          </p:cNvPr>
          <p:cNvCxnSpPr/>
          <p:nvPr userDrawn="1"/>
        </p:nvCxnSpPr>
        <p:spPr>
          <a:xfrm>
            <a:off x="-15240" y="911352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769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stimonial/Quote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9A2529-9230-E0BE-DF95-AA0CDE4C1C8D}"/>
              </a:ext>
            </a:extLst>
          </p:cNvPr>
          <p:cNvSpPr/>
          <p:nvPr userDrawn="1"/>
        </p:nvSpPr>
        <p:spPr>
          <a:xfrm>
            <a:off x="0" y="2690806"/>
            <a:ext cx="7559675" cy="2752450"/>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 name="Text Placeholder 32">
            <a:extLst>
              <a:ext uri="{FF2B5EF4-FFF2-40B4-BE49-F238E27FC236}">
                <a16:creationId xmlns:a16="http://schemas.microsoft.com/office/drawing/2014/main" id="{33CEACF8-F97D-7607-C7A5-555CD8ED9265}"/>
              </a:ext>
            </a:extLst>
          </p:cNvPr>
          <p:cNvSpPr>
            <a:spLocks noGrp="1"/>
          </p:cNvSpPr>
          <p:nvPr>
            <p:ph type="body" sz="quarter" idx="53" hasCustomPrompt="1"/>
          </p:nvPr>
        </p:nvSpPr>
        <p:spPr>
          <a:xfrm>
            <a:off x="769518" y="807607"/>
            <a:ext cx="5956470"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WHO WE WORK WITH</a:t>
            </a:r>
            <a:endParaRPr lang="en-US" dirty="0"/>
          </a:p>
        </p:txBody>
      </p:sp>
      <p:cxnSp>
        <p:nvCxnSpPr>
          <p:cNvPr id="4" name="Straight Connector 3">
            <a:extLst>
              <a:ext uri="{FF2B5EF4-FFF2-40B4-BE49-F238E27FC236}">
                <a16:creationId xmlns:a16="http://schemas.microsoft.com/office/drawing/2014/main" id="{052CCF78-618E-040E-1F69-6A0F867F7DD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1AC12795-9EB0-339C-0697-5B7C9CD905B7}"/>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7" name="Text Box 5">
            <a:extLst>
              <a:ext uri="{FF2B5EF4-FFF2-40B4-BE49-F238E27FC236}">
                <a16:creationId xmlns:a16="http://schemas.microsoft.com/office/drawing/2014/main" id="{1BA7EADC-9669-54D8-8E65-E7FE9248174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9" name="Text Placeholder 23">
            <a:extLst>
              <a:ext uri="{FF2B5EF4-FFF2-40B4-BE49-F238E27FC236}">
                <a16:creationId xmlns:a16="http://schemas.microsoft.com/office/drawing/2014/main" id="{BBA367EB-F5E7-1A41-2B0E-6267EEE1A6F1}"/>
              </a:ext>
            </a:extLst>
          </p:cNvPr>
          <p:cNvSpPr>
            <a:spLocks noGrp="1"/>
          </p:cNvSpPr>
          <p:nvPr>
            <p:ph type="body" sz="quarter" idx="54" hasCustomPrompt="1"/>
          </p:nvPr>
        </p:nvSpPr>
        <p:spPr>
          <a:xfrm>
            <a:off x="3128102" y="4078366"/>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0" name="Text Placeholder 23">
            <a:extLst>
              <a:ext uri="{FF2B5EF4-FFF2-40B4-BE49-F238E27FC236}">
                <a16:creationId xmlns:a16="http://schemas.microsoft.com/office/drawing/2014/main" id="{7D399B02-4ED0-141C-4F3C-4CA0F341A266}"/>
              </a:ext>
            </a:extLst>
          </p:cNvPr>
          <p:cNvSpPr>
            <a:spLocks noGrp="1"/>
          </p:cNvSpPr>
          <p:nvPr>
            <p:ph type="body" sz="quarter" idx="55" hasCustomPrompt="1"/>
          </p:nvPr>
        </p:nvSpPr>
        <p:spPr>
          <a:xfrm>
            <a:off x="615910" y="2948645"/>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1" name="Text Placeholder 23">
            <a:extLst>
              <a:ext uri="{FF2B5EF4-FFF2-40B4-BE49-F238E27FC236}">
                <a16:creationId xmlns:a16="http://schemas.microsoft.com/office/drawing/2014/main" id="{6A303F6D-53BA-D1CD-1F32-D2312EEB55C4}"/>
              </a:ext>
            </a:extLst>
          </p:cNvPr>
          <p:cNvSpPr>
            <a:spLocks noGrp="1"/>
          </p:cNvSpPr>
          <p:nvPr>
            <p:ph type="body" sz="quarter" idx="42" hasCustomPrompt="1"/>
          </p:nvPr>
        </p:nvSpPr>
        <p:spPr>
          <a:xfrm>
            <a:off x="615910" y="2956923"/>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grpSp>
        <p:nvGrpSpPr>
          <p:cNvPr id="12" name="Graphic 18">
            <a:extLst>
              <a:ext uri="{FF2B5EF4-FFF2-40B4-BE49-F238E27FC236}">
                <a16:creationId xmlns:a16="http://schemas.microsoft.com/office/drawing/2014/main" id="{88F83BCA-BC64-9D46-0B25-AC55C1C57841}"/>
              </a:ext>
            </a:extLst>
          </p:cNvPr>
          <p:cNvGrpSpPr/>
          <p:nvPr userDrawn="1"/>
        </p:nvGrpSpPr>
        <p:grpSpPr>
          <a:xfrm>
            <a:off x="5203685" y="1933342"/>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B882E7BA-F9D6-E28E-CA6C-B220D00A90E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C8111CD3-9C06-CFB5-AD7F-008A60181BFF}"/>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38" name="Text Placeholder 32">
            <a:extLst>
              <a:ext uri="{FF2B5EF4-FFF2-40B4-BE49-F238E27FC236}">
                <a16:creationId xmlns:a16="http://schemas.microsoft.com/office/drawing/2014/main" id="{2284C67D-272D-114D-A934-C13CCF08FF71}"/>
              </a:ext>
            </a:extLst>
          </p:cNvPr>
          <p:cNvSpPr>
            <a:spLocks noGrp="1"/>
          </p:cNvSpPr>
          <p:nvPr>
            <p:ph type="body" sz="quarter" idx="52" hasCustomPrompt="1"/>
          </p:nvPr>
        </p:nvSpPr>
        <p:spPr>
          <a:xfrm>
            <a:off x="615910" y="5006693"/>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6" name="Rectangle 15">
            <a:extLst>
              <a:ext uri="{FF2B5EF4-FFF2-40B4-BE49-F238E27FC236}">
                <a16:creationId xmlns:a16="http://schemas.microsoft.com/office/drawing/2014/main" id="{E8CC0821-3F16-AB61-984C-B8833CA63EFC}"/>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32">
            <a:extLst>
              <a:ext uri="{FF2B5EF4-FFF2-40B4-BE49-F238E27FC236}">
                <a16:creationId xmlns:a16="http://schemas.microsoft.com/office/drawing/2014/main" id="{3B3F7589-155E-C7CC-6350-BA6D2DDD7E26}"/>
              </a:ext>
            </a:extLst>
          </p:cNvPr>
          <p:cNvSpPr>
            <a:spLocks noGrp="1"/>
          </p:cNvSpPr>
          <p:nvPr>
            <p:ph type="body" sz="quarter" idx="56" hasCustomPrompt="1"/>
          </p:nvPr>
        </p:nvSpPr>
        <p:spPr>
          <a:xfrm>
            <a:off x="3913430" y="5729275"/>
            <a:ext cx="3290511" cy="44768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what they say about us</a:t>
            </a:r>
          </a:p>
          <a:p>
            <a:pPr lvl="0"/>
            <a:endParaRPr lang="en-US" dirty="0"/>
          </a:p>
        </p:txBody>
      </p:sp>
      <p:sp>
        <p:nvSpPr>
          <p:cNvPr id="19" name="Text Placeholder 32">
            <a:extLst>
              <a:ext uri="{FF2B5EF4-FFF2-40B4-BE49-F238E27FC236}">
                <a16:creationId xmlns:a16="http://schemas.microsoft.com/office/drawing/2014/main" id="{E02EEF26-B0BB-D38A-9BB1-D3115C5A4A0C}"/>
              </a:ext>
            </a:extLst>
          </p:cNvPr>
          <p:cNvSpPr>
            <a:spLocks noGrp="1"/>
          </p:cNvSpPr>
          <p:nvPr>
            <p:ph type="body" sz="quarter" idx="58" hasCustomPrompt="1"/>
          </p:nvPr>
        </p:nvSpPr>
        <p:spPr>
          <a:xfrm>
            <a:off x="3913430" y="6307299"/>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cxnSp>
        <p:nvCxnSpPr>
          <p:cNvPr id="31" name="Straight Connector 30">
            <a:extLst>
              <a:ext uri="{FF2B5EF4-FFF2-40B4-BE49-F238E27FC236}">
                <a16:creationId xmlns:a16="http://schemas.microsoft.com/office/drawing/2014/main" id="{20170CC9-DFAE-5FBE-134E-BAC8BA40B1A8}"/>
              </a:ext>
            </a:extLst>
          </p:cNvPr>
          <p:cNvCxnSpPr>
            <a:cxnSpLocks/>
          </p:cNvCxnSpPr>
          <p:nvPr userDrawn="1"/>
        </p:nvCxnSpPr>
        <p:spPr>
          <a:xfrm>
            <a:off x="3951983" y="7966228"/>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9" name="Text Placeholder 32">
            <a:extLst>
              <a:ext uri="{FF2B5EF4-FFF2-40B4-BE49-F238E27FC236}">
                <a16:creationId xmlns:a16="http://schemas.microsoft.com/office/drawing/2014/main" id="{66F1D1F6-0CC5-A5F8-0A36-109239586859}"/>
              </a:ext>
            </a:extLst>
          </p:cNvPr>
          <p:cNvSpPr>
            <a:spLocks noGrp="1"/>
          </p:cNvSpPr>
          <p:nvPr>
            <p:ph type="body" sz="quarter" idx="59" hasCustomPrompt="1"/>
          </p:nvPr>
        </p:nvSpPr>
        <p:spPr>
          <a:xfrm>
            <a:off x="3898756" y="7420110"/>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40" name="Text Placeholder 32">
            <a:extLst>
              <a:ext uri="{FF2B5EF4-FFF2-40B4-BE49-F238E27FC236}">
                <a16:creationId xmlns:a16="http://schemas.microsoft.com/office/drawing/2014/main" id="{A185E3A2-F2B4-E080-B355-4DFE183DF196}"/>
              </a:ext>
            </a:extLst>
          </p:cNvPr>
          <p:cNvSpPr>
            <a:spLocks noGrp="1"/>
          </p:cNvSpPr>
          <p:nvPr>
            <p:ph type="body" sz="quarter" idx="60" hasCustomPrompt="1"/>
          </p:nvPr>
        </p:nvSpPr>
        <p:spPr>
          <a:xfrm>
            <a:off x="3898440" y="8241026"/>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sp>
        <p:nvSpPr>
          <p:cNvPr id="41" name="Text Placeholder 32">
            <a:extLst>
              <a:ext uri="{FF2B5EF4-FFF2-40B4-BE49-F238E27FC236}">
                <a16:creationId xmlns:a16="http://schemas.microsoft.com/office/drawing/2014/main" id="{7AFEE9C0-F570-9AF7-24FF-948F3A9E4D93}"/>
              </a:ext>
            </a:extLst>
          </p:cNvPr>
          <p:cNvSpPr>
            <a:spLocks noGrp="1"/>
          </p:cNvSpPr>
          <p:nvPr>
            <p:ph type="body" sz="quarter" idx="61" hasCustomPrompt="1"/>
          </p:nvPr>
        </p:nvSpPr>
        <p:spPr>
          <a:xfrm>
            <a:off x="3883766" y="9353837"/>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pic>
        <p:nvPicPr>
          <p:cNvPr id="33" name="Picture 32">
            <a:extLst>
              <a:ext uri="{FF2B5EF4-FFF2-40B4-BE49-F238E27FC236}">
                <a16:creationId xmlns:a16="http://schemas.microsoft.com/office/drawing/2014/main" id="{4E79B13F-05B8-88F8-B3FC-15E869E0A18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014157" y="6010436"/>
            <a:ext cx="6156989" cy="6335401"/>
          </a:xfrm>
          <a:custGeom>
            <a:avLst/>
            <a:gdLst>
              <a:gd name="connsiteX0" fmla="*/ 129446 w 6156989"/>
              <a:gd name="connsiteY0" fmla="*/ 319158 h 6335401"/>
              <a:gd name="connsiteX1" fmla="*/ 129446 w 6156989"/>
              <a:gd name="connsiteY1" fmla="*/ 5617282 h 6335401"/>
              <a:gd name="connsiteX2" fmla="*/ 1000542 w 6156989"/>
              <a:gd name="connsiteY2" fmla="*/ 5617282 h 6335401"/>
              <a:gd name="connsiteX3" fmla="*/ 1000542 w 6156989"/>
              <a:gd name="connsiteY3" fmla="*/ 5911395 h 6335401"/>
              <a:gd name="connsiteX4" fmla="*/ 1229734 w 6156989"/>
              <a:gd name="connsiteY4" fmla="*/ 5911395 h 6335401"/>
              <a:gd name="connsiteX5" fmla="*/ 1229734 w 6156989"/>
              <a:gd name="connsiteY5" fmla="*/ 5936446 h 6335401"/>
              <a:gd name="connsiteX6" fmla="*/ 5048379 w 6156989"/>
              <a:gd name="connsiteY6" fmla="*/ 5936446 h 6335401"/>
              <a:gd name="connsiteX7" fmla="*/ 5048379 w 6156989"/>
              <a:gd name="connsiteY7" fmla="*/ 5911395 h 6335401"/>
              <a:gd name="connsiteX8" fmla="*/ 5855347 w 6156989"/>
              <a:gd name="connsiteY8" fmla="*/ 5911395 h 6335401"/>
              <a:gd name="connsiteX9" fmla="*/ 5855347 w 6156989"/>
              <a:gd name="connsiteY9" fmla="*/ 4685910 h 6335401"/>
              <a:gd name="connsiteX10" fmla="*/ 2014157 w 6156989"/>
              <a:gd name="connsiteY10" fmla="*/ 4685910 h 6335401"/>
              <a:gd name="connsiteX11" fmla="*/ 2014157 w 6156989"/>
              <a:gd name="connsiteY11" fmla="*/ 560046 h 6335401"/>
              <a:gd name="connsiteX12" fmla="*/ 1997859 w 6156989"/>
              <a:gd name="connsiteY12" fmla="*/ 560046 h 6335401"/>
              <a:gd name="connsiteX13" fmla="*/ 1997859 w 6156989"/>
              <a:gd name="connsiteY13" fmla="*/ 509095 h 6335401"/>
              <a:gd name="connsiteX14" fmla="*/ 1866175 w 6156989"/>
              <a:gd name="connsiteY14" fmla="*/ 509095 h 6335401"/>
              <a:gd name="connsiteX15" fmla="*/ 1866175 w 6156989"/>
              <a:gd name="connsiteY15" fmla="*/ 319158 h 6335401"/>
              <a:gd name="connsiteX16" fmla="*/ 0 w 6156989"/>
              <a:gd name="connsiteY16" fmla="*/ 0 h 6335401"/>
              <a:gd name="connsiteX17" fmla="*/ 6156989 w 6156989"/>
              <a:gd name="connsiteY17" fmla="*/ 0 h 6335401"/>
              <a:gd name="connsiteX18" fmla="*/ 6156989 w 6156989"/>
              <a:gd name="connsiteY18" fmla="*/ 6335401 h 6335401"/>
              <a:gd name="connsiteX19" fmla="*/ 0 w 6156989"/>
              <a:gd name="connsiteY19" fmla="*/ 6335401 h 63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56989" h="6335401">
                <a:moveTo>
                  <a:pt x="129446" y="319158"/>
                </a:moveTo>
                <a:lnTo>
                  <a:pt x="129446" y="5617282"/>
                </a:lnTo>
                <a:lnTo>
                  <a:pt x="1000542" y="5617282"/>
                </a:lnTo>
                <a:lnTo>
                  <a:pt x="1000542" y="5911395"/>
                </a:lnTo>
                <a:lnTo>
                  <a:pt x="1229734" y="5911395"/>
                </a:lnTo>
                <a:lnTo>
                  <a:pt x="1229734" y="5936446"/>
                </a:lnTo>
                <a:lnTo>
                  <a:pt x="5048379" y="5936446"/>
                </a:lnTo>
                <a:lnTo>
                  <a:pt x="5048379" y="5911395"/>
                </a:lnTo>
                <a:lnTo>
                  <a:pt x="5855347" y="5911395"/>
                </a:lnTo>
                <a:lnTo>
                  <a:pt x="5855347" y="4685910"/>
                </a:lnTo>
                <a:lnTo>
                  <a:pt x="2014157" y="4685910"/>
                </a:lnTo>
                <a:lnTo>
                  <a:pt x="2014157" y="560046"/>
                </a:lnTo>
                <a:lnTo>
                  <a:pt x="1997859" y="560046"/>
                </a:lnTo>
                <a:lnTo>
                  <a:pt x="1997859" y="509095"/>
                </a:lnTo>
                <a:lnTo>
                  <a:pt x="1866175" y="509095"/>
                </a:lnTo>
                <a:lnTo>
                  <a:pt x="1866175" y="319158"/>
                </a:lnTo>
                <a:close/>
                <a:moveTo>
                  <a:pt x="0" y="0"/>
                </a:moveTo>
                <a:lnTo>
                  <a:pt x="6156989" y="0"/>
                </a:lnTo>
                <a:lnTo>
                  <a:pt x="6156989" y="6335401"/>
                </a:lnTo>
                <a:lnTo>
                  <a:pt x="0" y="6335401"/>
                </a:lnTo>
                <a:close/>
              </a:path>
            </a:pathLst>
          </a:custGeom>
        </p:spPr>
      </p:pic>
      <p:sp>
        <p:nvSpPr>
          <p:cNvPr id="35" name="Picture Placeholder 34">
            <a:extLst>
              <a:ext uri="{FF2B5EF4-FFF2-40B4-BE49-F238E27FC236}">
                <a16:creationId xmlns:a16="http://schemas.microsoft.com/office/drawing/2014/main" id="{5E3A02CF-7A26-FD4E-FB01-818C49E561E4}"/>
              </a:ext>
            </a:extLst>
          </p:cNvPr>
          <p:cNvSpPr>
            <a:spLocks noGrp="1"/>
          </p:cNvSpPr>
          <p:nvPr>
            <p:ph type="pic" sz="quarter" idx="44"/>
          </p:nvPr>
        </p:nvSpPr>
        <p:spPr>
          <a:xfrm>
            <a:off x="1" y="7328454"/>
            <a:ext cx="2938763" cy="3367892"/>
          </a:xfrm>
          <a:custGeom>
            <a:avLst/>
            <a:gdLst>
              <a:gd name="connsiteX0" fmla="*/ 1083846 w 2938763"/>
              <a:gd name="connsiteY0" fmla="*/ 0 h 3367892"/>
              <a:gd name="connsiteX1" fmla="*/ 2938763 w 2938763"/>
              <a:gd name="connsiteY1" fmla="*/ 1854917 h 3367892"/>
              <a:gd name="connsiteX2" fmla="*/ 2263745 w 2938763"/>
              <a:gd name="connsiteY2" fmla="*/ 3286261 h 3367892"/>
              <a:gd name="connsiteX3" fmla="*/ 2154581 w 2938763"/>
              <a:gd name="connsiteY3" fmla="*/ 3367892 h 3367892"/>
              <a:gd name="connsiteX4" fmla="*/ 13111 w 2938763"/>
              <a:gd name="connsiteY4" fmla="*/ 3367892 h 3367892"/>
              <a:gd name="connsiteX5" fmla="*/ 0 w 2938763"/>
              <a:gd name="connsiteY5" fmla="*/ 3358088 h 3367892"/>
              <a:gd name="connsiteX6" fmla="*/ 0 w 2938763"/>
              <a:gd name="connsiteY6" fmla="*/ 351747 h 3367892"/>
              <a:gd name="connsiteX7" fmla="*/ 46745 w 2938763"/>
              <a:gd name="connsiteY7" fmla="*/ 316791 h 3367892"/>
              <a:gd name="connsiteX8" fmla="*/ 1083846 w 2938763"/>
              <a:gd name="connsiteY8" fmla="*/ 0 h 336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38763" h="3367892">
                <a:moveTo>
                  <a:pt x="1083846" y="0"/>
                </a:moveTo>
                <a:cubicBezTo>
                  <a:pt x="2108287" y="0"/>
                  <a:pt x="2938763" y="830476"/>
                  <a:pt x="2938763" y="1854917"/>
                </a:cubicBezTo>
                <a:cubicBezTo>
                  <a:pt x="2938763" y="2431165"/>
                  <a:pt x="2675995" y="2946041"/>
                  <a:pt x="2263745" y="3286261"/>
                </a:cubicBezTo>
                <a:lnTo>
                  <a:pt x="2154581" y="3367892"/>
                </a:lnTo>
                <a:lnTo>
                  <a:pt x="13111" y="3367892"/>
                </a:lnTo>
                <a:lnTo>
                  <a:pt x="0" y="3358088"/>
                </a:lnTo>
                <a:lnTo>
                  <a:pt x="0" y="351747"/>
                </a:lnTo>
                <a:lnTo>
                  <a:pt x="46745" y="316791"/>
                </a:lnTo>
                <a:cubicBezTo>
                  <a:pt x="342792" y="116786"/>
                  <a:pt x="699681" y="0"/>
                  <a:pt x="1083846" y="0"/>
                </a:cubicBezTo>
                <a:close/>
              </a:path>
            </a:pathLst>
          </a:custGeom>
        </p:spPr>
        <p:txBody>
          <a:bodyPr wrap="square">
            <a:noAutofit/>
          </a:bodyPr>
          <a:lstStyle>
            <a:lvl1pPr>
              <a:defRPr sz="1600"/>
            </a:lvl1pPr>
          </a:lstStyle>
          <a:p>
            <a:endParaRPr lang="en-GB"/>
          </a:p>
        </p:txBody>
      </p:sp>
      <p:sp>
        <p:nvSpPr>
          <p:cNvPr id="47" name="Text Placeholder 32">
            <a:extLst>
              <a:ext uri="{FF2B5EF4-FFF2-40B4-BE49-F238E27FC236}">
                <a16:creationId xmlns:a16="http://schemas.microsoft.com/office/drawing/2014/main" id="{0E410008-6CB0-990D-E9B7-E431DF7EF739}"/>
              </a:ext>
            </a:extLst>
          </p:cNvPr>
          <p:cNvSpPr>
            <a:spLocks noGrp="1"/>
          </p:cNvSpPr>
          <p:nvPr>
            <p:ph type="body" sz="quarter" idx="62" hasCustomPrompt="1"/>
          </p:nvPr>
        </p:nvSpPr>
        <p:spPr>
          <a:xfrm>
            <a:off x="753476"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50391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Text Placeholder 32">
            <a:extLst>
              <a:ext uri="{FF2B5EF4-FFF2-40B4-BE49-F238E27FC236}">
                <a16:creationId xmlns:a16="http://schemas.microsoft.com/office/drawing/2014/main" id="{5A7E59F1-E15D-B14A-380A-E237D49B9225}"/>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091702AB-3602-A697-AEFB-B24F32211AE8}"/>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8" name="Google Shape;621;g2fda190aa30_1_611">
            <a:extLst>
              <a:ext uri="{FF2B5EF4-FFF2-40B4-BE49-F238E27FC236}">
                <a16:creationId xmlns:a16="http://schemas.microsoft.com/office/drawing/2014/main" id="{5B1E5EF1-B67B-9AA7-255E-CDE85FAB89EF}"/>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9" name="Google Shape;622;g2fda190aa30_1_611">
            <a:extLst>
              <a:ext uri="{FF2B5EF4-FFF2-40B4-BE49-F238E27FC236}">
                <a16:creationId xmlns:a16="http://schemas.microsoft.com/office/drawing/2014/main" id="{6F5BD48B-C3AA-2FB0-474D-E729E89DB9D8}"/>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10" name="Google Shape;623;g2fda190aa30_1_611">
            <a:extLst>
              <a:ext uri="{FF2B5EF4-FFF2-40B4-BE49-F238E27FC236}">
                <a16:creationId xmlns:a16="http://schemas.microsoft.com/office/drawing/2014/main" id="{9C5DBEA8-0DE5-8A14-0D7A-5C6C2E4A4DFC}"/>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7073F039-D935-1CE1-49A6-C8664FDB7233}"/>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743177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ext Slide 1">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Text Placeholder 32">
            <a:extLst>
              <a:ext uri="{FF2B5EF4-FFF2-40B4-BE49-F238E27FC236}">
                <a16:creationId xmlns:a16="http://schemas.microsoft.com/office/drawing/2014/main" id="{5A7E59F1-E15D-B14A-380A-E237D49B9225}"/>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091702AB-3602-A697-AEFB-B24F32211AE8}"/>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285750" indent="-285750" algn="just">
              <a:lnSpc>
                <a:spcPct val="100000"/>
              </a:lnSpc>
              <a:spcBef>
                <a:spcPts val="0"/>
              </a:spcBef>
              <a:buClr>
                <a:srgbClr val="F16924"/>
              </a:buClr>
              <a:buFont typeface="Wingdings" pitchFamily="2" charset="2"/>
              <a:buChar char="v"/>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Rad 1</a:t>
            </a:r>
          </a:p>
          <a:p>
            <a:pPr lvl="0"/>
            <a:r>
              <a:rPr lang="en-GB" dirty="0"/>
              <a:t>Rad 2</a:t>
            </a:r>
          </a:p>
          <a:p>
            <a:pPr lvl="0"/>
            <a:endParaRPr lang="en-GB" dirty="0"/>
          </a:p>
          <a:p>
            <a:pPr lvl="0"/>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8" name="Google Shape;621;g2fda190aa30_1_611">
            <a:extLst>
              <a:ext uri="{FF2B5EF4-FFF2-40B4-BE49-F238E27FC236}">
                <a16:creationId xmlns:a16="http://schemas.microsoft.com/office/drawing/2014/main" id="{5B1E5EF1-B67B-9AA7-255E-CDE85FAB89EF}"/>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9" name="Google Shape;622;g2fda190aa30_1_611">
            <a:extLst>
              <a:ext uri="{FF2B5EF4-FFF2-40B4-BE49-F238E27FC236}">
                <a16:creationId xmlns:a16="http://schemas.microsoft.com/office/drawing/2014/main" id="{6F5BD48B-C3AA-2FB0-474D-E729E89DB9D8}"/>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10" name="Google Shape;623;g2fda190aa30_1_611">
            <a:extLst>
              <a:ext uri="{FF2B5EF4-FFF2-40B4-BE49-F238E27FC236}">
                <a16:creationId xmlns:a16="http://schemas.microsoft.com/office/drawing/2014/main" id="{9C5DBEA8-0DE5-8A14-0D7A-5C6C2E4A4DFC}"/>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7073F039-D935-1CE1-49A6-C8664FDB7233}"/>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493995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3E1153A-3441-E429-0075-58E3A133451A}"/>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071"/>
            <a:ext cx="2302933" cy="2283742"/>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12" name="Text Placeholder 32">
            <a:extLst>
              <a:ext uri="{FF2B5EF4-FFF2-40B4-BE49-F238E27FC236}">
                <a16:creationId xmlns:a16="http://schemas.microsoft.com/office/drawing/2014/main" id="{8837455A-C0A2-34E3-6D08-5F923C255B7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3" name="Text Placeholder 32">
            <a:extLst>
              <a:ext uri="{FF2B5EF4-FFF2-40B4-BE49-F238E27FC236}">
                <a16:creationId xmlns:a16="http://schemas.microsoft.com/office/drawing/2014/main" id="{88B94812-4D39-9E82-2A43-A88C6BCC2750}"/>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921563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EE070A-D558-8ACC-600B-9DDBBF08A48B}"/>
              </a:ext>
            </a:extLst>
          </p:cNvPr>
          <p:cNvSpPr/>
          <p:nvPr userDrawn="1"/>
        </p:nvSpPr>
        <p:spPr>
          <a:xfrm>
            <a:off x="0" y="0"/>
            <a:ext cx="7559675" cy="287089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9" name="Graphic 18">
            <a:extLst>
              <a:ext uri="{FF2B5EF4-FFF2-40B4-BE49-F238E27FC236}">
                <a16:creationId xmlns:a16="http://schemas.microsoft.com/office/drawing/2014/main" id="{F9AD3290-43E0-3001-4B5B-EF7D6376F908}"/>
              </a:ext>
            </a:extLst>
          </p:cNvPr>
          <p:cNvGrpSpPr/>
          <p:nvPr userDrawn="1"/>
        </p:nvGrpSpPr>
        <p:grpSpPr>
          <a:xfrm>
            <a:off x="5203685" y="-757463"/>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EBF9B75A-D3B5-1AA3-DD79-BAF8EB5DCAD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B39C9922-B336-922B-ECEE-0CB2648B80C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6" name="Rectangle 15">
            <a:extLst>
              <a:ext uri="{FF2B5EF4-FFF2-40B4-BE49-F238E27FC236}">
                <a16:creationId xmlns:a16="http://schemas.microsoft.com/office/drawing/2014/main" id="{3CE93E2A-FF3A-20A9-A4C4-4BD6B0829675}"/>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5">
            <a:extLst>
              <a:ext uri="{FF2B5EF4-FFF2-40B4-BE49-F238E27FC236}">
                <a16:creationId xmlns:a16="http://schemas.microsoft.com/office/drawing/2014/main" id="{9A834D9F-91C0-727C-0229-DA4223B7A6A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2CBA59E-B269-B6EA-1224-3F07F0EBF058}"/>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6ECDD2DC-40E7-1BB9-D7F5-7A4E751D89A2}"/>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316CBC50-1D33-B54F-D892-C1E7E0A140C5}"/>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C31B17BF-4ACD-6BE6-5AE4-B2F3452F4FB3}"/>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2">
            <a:extLst>
              <a:ext uri="{FF2B5EF4-FFF2-40B4-BE49-F238E27FC236}">
                <a16:creationId xmlns:a16="http://schemas.microsoft.com/office/drawing/2014/main" id="{17F5E2C8-C8FF-4DEF-958C-4CFAC5FE8A01}"/>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1" name="Text Placeholder 32">
            <a:extLst>
              <a:ext uri="{FF2B5EF4-FFF2-40B4-BE49-F238E27FC236}">
                <a16:creationId xmlns:a16="http://schemas.microsoft.com/office/drawing/2014/main" id="{4A337438-77AD-9E37-54AB-6104D924B83F}"/>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1051340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Slide 4">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E0F5A85B-4742-8EBB-5A28-4EBCF9F6066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654D717B-4A56-FED8-45F8-33D33214DDB2}"/>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B844640A-27D2-6680-B1F7-753925788645}"/>
              </a:ext>
            </a:extLst>
          </p:cNvPr>
          <p:cNvSpPr/>
          <p:nvPr userDrawn="1"/>
        </p:nvSpPr>
        <p:spPr>
          <a:xfrm>
            <a:off x="0" y="0"/>
            <a:ext cx="7559675" cy="100245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4FFF991C-F53E-6808-898B-17123F94534D}"/>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8" name="Straight Connector 7">
            <a:extLst>
              <a:ext uri="{FF2B5EF4-FFF2-40B4-BE49-F238E27FC236}">
                <a16:creationId xmlns:a16="http://schemas.microsoft.com/office/drawing/2014/main" id="{151A55E3-3A84-08A1-4BCE-7359971CD3CF}"/>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Graphic 18">
            <a:extLst>
              <a:ext uri="{FF2B5EF4-FFF2-40B4-BE49-F238E27FC236}">
                <a16:creationId xmlns:a16="http://schemas.microsoft.com/office/drawing/2014/main" id="{A3D9F611-5A3C-E64A-D93B-870FC4686661}"/>
              </a:ext>
            </a:extLst>
          </p:cNvPr>
          <p:cNvGrpSpPr/>
          <p:nvPr userDrawn="1"/>
        </p:nvGrpSpPr>
        <p:grpSpPr>
          <a:xfrm>
            <a:off x="-855518" y="7571773"/>
            <a:ext cx="3314240" cy="3315216"/>
            <a:chOff x="110688" y="1674538"/>
            <a:chExt cx="7339635" cy="7341798"/>
          </a:xfrm>
          <a:solidFill>
            <a:srgbClr val="FFFFFF"/>
          </a:solidFill>
        </p:grpSpPr>
        <p:sp>
          <p:nvSpPr>
            <p:cNvPr id="10" name="Freeform 9">
              <a:extLst>
                <a:ext uri="{FF2B5EF4-FFF2-40B4-BE49-F238E27FC236}">
                  <a16:creationId xmlns:a16="http://schemas.microsoft.com/office/drawing/2014/main" id="{2A5BF101-D73E-71E6-F736-A3ACE120474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1" name="Freeform 10">
              <a:extLst>
                <a:ext uri="{FF2B5EF4-FFF2-40B4-BE49-F238E27FC236}">
                  <a16:creationId xmlns:a16="http://schemas.microsoft.com/office/drawing/2014/main" id="{82A0BBC9-45A0-878F-A7F3-B9BE956EDDD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2" name="Rectangle 11">
            <a:extLst>
              <a:ext uri="{FF2B5EF4-FFF2-40B4-BE49-F238E27FC236}">
                <a16:creationId xmlns:a16="http://schemas.microsoft.com/office/drawing/2014/main" id="{BDB15A43-A9DD-2821-997D-9E21D2251B62}"/>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65A36546-5B88-0C0E-11B6-A4F878732867}"/>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4253FD4B-0C0D-A8E1-4188-4FF9FE610B0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21" name="Text Placeholder 32">
            <a:extLst>
              <a:ext uri="{FF2B5EF4-FFF2-40B4-BE49-F238E27FC236}">
                <a16:creationId xmlns:a16="http://schemas.microsoft.com/office/drawing/2014/main" id="{E2BF4DB2-148E-5BB4-B2F3-A94192C62DAB}"/>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4156750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s">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EC4E8F98-3B29-28E8-20E8-DDDB914CA082}"/>
              </a:ext>
            </a:extLst>
          </p:cNvPr>
          <p:cNvSpPr/>
          <p:nvPr userDrawn="1"/>
        </p:nvSpPr>
        <p:spPr>
          <a:xfrm>
            <a:off x="0" y="2431361"/>
            <a:ext cx="6758072" cy="7720613"/>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4" name="Text Placeholder 32">
            <a:extLst>
              <a:ext uri="{FF2B5EF4-FFF2-40B4-BE49-F238E27FC236}">
                <a16:creationId xmlns:a16="http://schemas.microsoft.com/office/drawing/2014/main" id="{1EAFEFD1-CF62-344B-93C0-AEC2A5972FA1}"/>
              </a:ext>
            </a:extLst>
          </p:cNvPr>
          <p:cNvSpPr>
            <a:spLocks noGrp="1"/>
          </p:cNvSpPr>
          <p:nvPr>
            <p:ph type="body" sz="quarter" idx="47" hasCustomPrompt="1"/>
          </p:nvPr>
        </p:nvSpPr>
        <p:spPr>
          <a:xfrm>
            <a:off x="801602" y="3461943"/>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team</a:t>
            </a:r>
            <a:endParaRPr lang="en-US" dirty="0"/>
          </a:p>
        </p:txBody>
      </p:sp>
      <p:sp>
        <p:nvSpPr>
          <p:cNvPr id="2" name="Rectangle 1">
            <a:extLst>
              <a:ext uri="{FF2B5EF4-FFF2-40B4-BE49-F238E27FC236}">
                <a16:creationId xmlns:a16="http://schemas.microsoft.com/office/drawing/2014/main" id="{372802DE-6CE3-DB4B-B192-B1347B3C270C}"/>
              </a:ext>
            </a:extLst>
          </p:cNvPr>
          <p:cNvSpPr/>
          <p:nvPr userDrawn="1"/>
        </p:nvSpPr>
        <p:spPr>
          <a:xfrm>
            <a:off x="794294" y="41639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32">
            <a:extLst>
              <a:ext uri="{FF2B5EF4-FFF2-40B4-BE49-F238E27FC236}">
                <a16:creationId xmlns:a16="http://schemas.microsoft.com/office/drawing/2014/main" id="{0940C7BE-C5DF-5447-BF81-E2947DFCDD34}"/>
              </a:ext>
            </a:extLst>
          </p:cNvPr>
          <p:cNvSpPr>
            <a:spLocks noGrp="1"/>
          </p:cNvSpPr>
          <p:nvPr>
            <p:ph type="body" sz="quarter" idx="43" hasCustomPrompt="1"/>
          </p:nvPr>
        </p:nvSpPr>
        <p:spPr>
          <a:xfrm>
            <a:off x="794294" y="53265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2" name="Rectangle 31">
            <a:extLst>
              <a:ext uri="{FF2B5EF4-FFF2-40B4-BE49-F238E27FC236}">
                <a16:creationId xmlns:a16="http://schemas.microsoft.com/office/drawing/2014/main" id="{621B8B89-AA8F-5B45-ABF0-09063D311C82}"/>
              </a:ext>
            </a:extLst>
          </p:cNvPr>
          <p:cNvSpPr/>
          <p:nvPr userDrawn="1"/>
        </p:nvSpPr>
        <p:spPr>
          <a:xfrm>
            <a:off x="794294" y="5656461"/>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32">
            <a:extLst>
              <a:ext uri="{FF2B5EF4-FFF2-40B4-BE49-F238E27FC236}">
                <a16:creationId xmlns:a16="http://schemas.microsoft.com/office/drawing/2014/main" id="{E6FFB4C6-58E5-BC43-8407-D8275054E21A}"/>
              </a:ext>
            </a:extLst>
          </p:cNvPr>
          <p:cNvSpPr>
            <a:spLocks noGrp="1"/>
          </p:cNvSpPr>
          <p:nvPr>
            <p:ph type="body" sz="quarter" idx="50" hasCustomPrompt="1"/>
          </p:nvPr>
        </p:nvSpPr>
        <p:spPr>
          <a:xfrm>
            <a:off x="794294" y="6819008"/>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 name="Slide Number Placeholder 5">
            <a:extLst>
              <a:ext uri="{FF2B5EF4-FFF2-40B4-BE49-F238E27FC236}">
                <a16:creationId xmlns:a16="http://schemas.microsoft.com/office/drawing/2014/main" id="{53018D25-19FE-B6BE-B379-CD2B5262E04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4" name="Text Box 5">
            <a:extLst>
              <a:ext uri="{FF2B5EF4-FFF2-40B4-BE49-F238E27FC236}">
                <a16:creationId xmlns:a16="http://schemas.microsoft.com/office/drawing/2014/main" id="{46BC455E-3BD0-E3BA-BE29-54645FC8C55A}"/>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7C71D022-6AC0-7B34-AB7A-4B2C78D8C107}"/>
              </a:ext>
            </a:extLst>
          </p:cNvPr>
          <p:cNvSpPr>
            <a:spLocks noGrp="1"/>
          </p:cNvSpPr>
          <p:nvPr>
            <p:ph type="body" sz="quarter" idx="54" hasCustomPrompt="1"/>
          </p:nvPr>
        </p:nvSpPr>
        <p:spPr>
          <a:xfrm>
            <a:off x="801602" y="88781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PARTNERS</a:t>
            </a:r>
            <a:endParaRPr lang="en-US" dirty="0"/>
          </a:p>
        </p:txBody>
      </p:sp>
      <p:cxnSp>
        <p:nvCxnSpPr>
          <p:cNvPr id="7" name="Straight Connector 6">
            <a:extLst>
              <a:ext uri="{FF2B5EF4-FFF2-40B4-BE49-F238E27FC236}">
                <a16:creationId xmlns:a16="http://schemas.microsoft.com/office/drawing/2014/main" id="{2BA91B44-BE92-EB95-46DC-AACA528867EE}"/>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E6E6B5E-2436-E6AE-AF71-0A8E12761855}"/>
              </a:ext>
            </a:extLst>
          </p:cNvPr>
          <p:cNvSpPr/>
          <p:nvPr userDrawn="1"/>
        </p:nvSpPr>
        <p:spPr>
          <a:xfrm>
            <a:off x="794294" y="7125497"/>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2">
            <a:extLst>
              <a:ext uri="{FF2B5EF4-FFF2-40B4-BE49-F238E27FC236}">
                <a16:creationId xmlns:a16="http://schemas.microsoft.com/office/drawing/2014/main" id="{D265A52B-A030-4C9B-95D8-A0D4FC198830}"/>
              </a:ext>
            </a:extLst>
          </p:cNvPr>
          <p:cNvSpPr>
            <a:spLocks noGrp="1"/>
          </p:cNvSpPr>
          <p:nvPr>
            <p:ph type="body" sz="quarter" idx="55" hasCustomPrompt="1"/>
          </p:nvPr>
        </p:nvSpPr>
        <p:spPr>
          <a:xfrm>
            <a:off x="794294" y="8288044"/>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1" name="Rectangle 10">
            <a:extLst>
              <a:ext uri="{FF2B5EF4-FFF2-40B4-BE49-F238E27FC236}">
                <a16:creationId xmlns:a16="http://schemas.microsoft.com/office/drawing/2014/main" id="{506918C1-B623-DAF1-DB35-B02C9D6D7B17}"/>
              </a:ext>
            </a:extLst>
          </p:cNvPr>
          <p:cNvSpPr/>
          <p:nvPr userDrawn="1"/>
        </p:nvSpPr>
        <p:spPr>
          <a:xfrm>
            <a:off x="3132759" y="4148979"/>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32">
            <a:extLst>
              <a:ext uri="{FF2B5EF4-FFF2-40B4-BE49-F238E27FC236}">
                <a16:creationId xmlns:a16="http://schemas.microsoft.com/office/drawing/2014/main" id="{70BB55DA-4FC4-3F95-499B-8E93D0171B55}"/>
              </a:ext>
            </a:extLst>
          </p:cNvPr>
          <p:cNvSpPr>
            <a:spLocks noGrp="1"/>
          </p:cNvSpPr>
          <p:nvPr>
            <p:ph type="body" sz="quarter" idx="56" hasCustomPrompt="1"/>
          </p:nvPr>
        </p:nvSpPr>
        <p:spPr>
          <a:xfrm>
            <a:off x="3132759" y="5311526"/>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4" name="Rectangle 13">
            <a:extLst>
              <a:ext uri="{FF2B5EF4-FFF2-40B4-BE49-F238E27FC236}">
                <a16:creationId xmlns:a16="http://schemas.microsoft.com/office/drawing/2014/main" id="{8BB286B9-7177-FF46-D4E5-A7497F13DD71}"/>
              </a:ext>
            </a:extLst>
          </p:cNvPr>
          <p:cNvSpPr/>
          <p:nvPr userDrawn="1"/>
        </p:nvSpPr>
        <p:spPr>
          <a:xfrm>
            <a:off x="3132759" y="56414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32">
            <a:extLst>
              <a:ext uri="{FF2B5EF4-FFF2-40B4-BE49-F238E27FC236}">
                <a16:creationId xmlns:a16="http://schemas.microsoft.com/office/drawing/2014/main" id="{FF221CCE-C568-D66F-21ED-7DAA13394AC6}"/>
              </a:ext>
            </a:extLst>
          </p:cNvPr>
          <p:cNvSpPr>
            <a:spLocks noGrp="1"/>
          </p:cNvSpPr>
          <p:nvPr>
            <p:ph type="body" sz="quarter" idx="57" hasCustomPrompt="1"/>
          </p:nvPr>
        </p:nvSpPr>
        <p:spPr>
          <a:xfrm>
            <a:off x="3132759" y="68040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6" name="Rectangle 15">
            <a:extLst>
              <a:ext uri="{FF2B5EF4-FFF2-40B4-BE49-F238E27FC236}">
                <a16:creationId xmlns:a16="http://schemas.microsoft.com/office/drawing/2014/main" id="{1E066C9B-8A42-76CF-F7CD-17B0FA1EDF1A}"/>
              </a:ext>
            </a:extLst>
          </p:cNvPr>
          <p:cNvSpPr/>
          <p:nvPr userDrawn="1"/>
        </p:nvSpPr>
        <p:spPr>
          <a:xfrm>
            <a:off x="3132759" y="7110506"/>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32">
            <a:extLst>
              <a:ext uri="{FF2B5EF4-FFF2-40B4-BE49-F238E27FC236}">
                <a16:creationId xmlns:a16="http://schemas.microsoft.com/office/drawing/2014/main" id="{6026DF7B-30C4-B5B0-2886-07C6F7FFA113}"/>
              </a:ext>
            </a:extLst>
          </p:cNvPr>
          <p:cNvSpPr>
            <a:spLocks noGrp="1"/>
          </p:cNvSpPr>
          <p:nvPr>
            <p:ph type="body" sz="quarter" idx="58" hasCustomPrompt="1"/>
          </p:nvPr>
        </p:nvSpPr>
        <p:spPr>
          <a:xfrm>
            <a:off x="3132759" y="8273053"/>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8" name="Rectangle 17">
            <a:extLst>
              <a:ext uri="{FF2B5EF4-FFF2-40B4-BE49-F238E27FC236}">
                <a16:creationId xmlns:a16="http://schemas.microsoft.com/office/drawing/2014/main" id="{AE865C90-64AC-557D-768A-0BBF3BDB9A43}"/>
              </a:ext>
            </a:extLst>
          </p:cNvPr>
          <p:cNvSpPr/>
          <p:nvPr userDrawn="1"/>
        </p:nvSpPr>
        <p:spPr>
          <a:xfrm>
            <a:off x="3268133" y="9004089"/>
            <a:ext cx="4291542"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9" name="Text Placeholder 32">
            <a:extLst>
              <a:ext uri="{FF2B5EF4-FFF2-40B4-BE49-F238E27FC236}">
                <a16:creationId xmlns:a16="http://schemas.microsoft.com/office/drawing/2014/main" id="{C6564FA2-17FE-7593-D68B-3BBF2CEC559F}"/>
              </a:ext>
            </a:extLst>
          </p:cNvPr>
          <p:cNvSpPr>
            <a:spLocks noGrp="1"/>
          </p:cNvSpPr>
          <p:nvPr>
            <p:ph type="body" sz="quarter" idx="17" hasCustomPrompt="1"/>
          </p:nvPr>
        </p:nvSpPr>
        <p:spPr>
          <a:xfrm>
            <a:off x="3268133" y="9000978"/>
            <a:ext cx="4291542"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1" name="Text Placeholder 32">
            <a:extLst>
              <a:ext uri="{FF2B5EF4-FFF2-40B4-BE49-F238E27FC236}">
                <a16:creationId xmlns:a16="http://schemas.microsoft.com/office/drawing/2014/main" id="{EF542702-5799-508E-7491-83EE73BF6D63}"/>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12857991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with Photo ">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89053C1-6C7D-7135-F1D6-B7DE9031BEE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10800000">
            <a:off x="980346" y="2378135"/>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8" name="Freeform 7">
            <a:extLst>
              <a:ext uri="{FF2B5EF4-FFF2-40B4-BE49-F238E27FC236}">
                <a16:creationId xmlns:a16="http://schemas.microsoft.com/office/drawing/2014/main" id="{21A600BD-1295-6525-DCE2-18E0A9E817ED}"/>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ext Placeholder 23">
            <a:extLst>
              <a:ext uri="{FF2B5EF4-FFF2-40B4-BE49-F238E27FC236}">
                <a16:creationId xmlns:a16="http://schemas.microsoft.com/office/drawing/2014/main" id="{C4B8B27F-5EDA-9BE3-2AC9-B1C51605A88D}"/>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3" name="Text Placeholder 23">
            <a:extLst>
              <a:ext uri="{FF2B5EF4-FFF2-40B4-BE49-F238E27FC236}">
                <a16:creationId xmlns:a16="http://schemas.microsoft.com/office/drawing/2014/main" id="{3B74E19A-D0D7-3381-0D0F-77C00A6D3559}"/>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DF48CEB9-D798-BB9F-E144-0F1B091C2CB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Slide Number Placeholder 5">
            <a:extLst>
              <a:ext uri="{FF2B5EF4-FFF2-40B4-BE49-F238E27FC236}">
                <a16:creationId xmlns:a16="http://schemas.microsoft.com/office/drawing/2014/main" id="{FB03B26E-E7DE-741C-038A-DADFE8A3E9E9}"/>
              </a:ext>
            </a:extLst>
          </p:cNvPr>
          <p:cNvSpPr>
            <a:spLocks noGrp="1"/>
          </p:cNvSpPr>
          <p:nvPr>
            <p:ph type="sldNum" sz="quarter" idx="4"/>
          </p:nvPr>
        </p:nvSpPr>
        <p:spPr>
          <a:xfrm>
            <a:off x="329367"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1" name="Text Box 5">
            <a:extLst>
              <a:ext uri="{FF2B5EF4-FFF2-40B4-BE49-F238E27FC236}">
                <a16:creationId xmlns:a16="http://schemas.microsoft.com/office/drawing/2014/main" id="{423DFA45-2581-DA81-E874-F7659F4ABCD0}"/>
              </a:ext>
            </a:extLst>
          </p:cNvPr>
          <p:cNvSpPr txBox="1"/>
          <p:nvPr userDrawn="1"/>
        </p:nvSpPr>
        <p:spPr>
          <a:xfrm rot="16200000">
            <a:off x="-1431531"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Picture Placeholder 16">
            <a:extLst>
              <a:ext uri="{FF2B5EF4-FFF2-40B4-BE49-F238E27FC236}">
                <a16:creationId xmlns:a16="http://schemas.microsoft.com/office/drawing/2014/main" id="{8C11F625-858B-E1F9-F1EE-29495BC5AEB3}"/>
              </a:ext>
            </a:extLst>
          </p:cNvPr>
          <p:cNvSpPr>
            <a:spLocks noGrp="1"/>
          </p:cNvSpPr>
          <p:nvPr>
            <p:ph type="pic" sz="quarter" idx="44"/>
          </p:nvPr>
        </p:nvSpPr>
        <p:spPr>
          <a:xfrm>
            <a:off x="2777346" y="4368139"/>
            <a:ext cx="4782329" cy="5519907"/>
          </a:xfrm>
          <a:custGeom>
            <a:avLst/>
            <a:gdLst>
              <a:gd name="connsiteX0" fmla="*/ 2759954 w 4782329"/>
              <a:gd name="connsiteY0" fmla="*/ 0 h 5519907"/>
              <a:gd name="connsiteX1" fmla="*/ 4711535 w 4782329"/>
              <a:gd name="connsiteY1" fmla="*/ 808373 h 5519907"/>
              <a:gd name="connsiteX2" fmla="*/ 4782329 w 4782329"/>
              <a:gd name="connsiteY2" fmla="*/ 886266 h 5519907"/>
              <a:gd name="connsiteX3" fmla="*/ 4782329 w 4782329"/>
              <a:gd name="connsiteY3" fmla="*/ 4633641 h 5519907"/>
              <a:gd name="connsiteX4" fmla="*/ 4711535 w 4782329"/>
              <a:gd name="connsiteY4" fmla="*/ 4711535 h 5519907"/>
              <a:gd name="connsiteX5" fmla="*/ 2759954 w 4782329"/>
              <a:gd name="connsiteY5" fmla="*/ 5519907 h 5519907"/>
              <a:gd name="connsiteX6" fmla="*/ 0 w 4782329"/>
              <a:gd name="connsiteY6" fmla="*/ 2759954 h 5519907"/>
              <a:gd name="connsiteX7" fmla="*/ 2759954 w 4782329"/>
              <a:gd name="connsiteY7" fmla="*/ 0 h 55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2329" h="5519907">
                <a:moveTo>
                  <a:pt x="2759954" y="0"/>
                </a:moveTo>
                <a:cubicBezTo>
                  <a:pt x="3522093" y="0"/>
                  <a:pt x="4212081" y="308919"/>
                  <a:pt x="4711535" y="808373"/>
                </a:cubicBezTo>
                <a:lnTo>
                  <a:pt x="4782329" y="886266"/>
                </a:lnTo>
                <a:lnTo>
                  <a:pt x="4782329" y="4633641"/>
                </a:lnTo>
                <a:lnTo>
                  <a:pt x="4711535" y="4711535"/>
                </a:lnTo>
                <a:cubicBezTo>
                  <a:pt x="4212081" y="5210988"/>
                  <a:pt x="3522093" y="5519907"/>
                  <a:pt x="2759954" y="5519907"/>
                </a:cubicBezTo>
                <a:cubicBezTo>
                  <a:pt x="1235675" y="5519907"/>
                  <a:pt x="0" y="4284232"/>
                  <a:pt x="0" y="2759954"/>
                </a:cubicBezTo>
                <a:cubicBezTo>
                  <a:pt x="0" y="1235675"/>
                  <a:pt x="1235675" y="0"/>
                  <a:pt x="2759954"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5883083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C2017E-6991-C57B-41FB-602A5141B9C1}"/>
              </a:ext>
            </a:extLst>
          </p:cNvPr>
          <p:cNvSpPr/>
          <p:nvPr userDrawn="1"/>
        </p:nvSpPr>
        <p:spPr>
          <a:xfrm>
            <a:off x="0" y="0"/>
            <a:ext cx="7559675"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7" name="Graphic 18">
            <a:extLst>
              <a:ext uri="{FF2B5EF4-FFF2-40B4-BE49-F238E27FC236}">
                <a16:creationId xmlns:a16="http://schemas.microsoft.com/office/drawing/2014/main" id="{953A8010-95A9-35F7-C8BB-F1EE0C83B130}"/>
              </a:ext>
            </a:extLst>
          </p:cNvPr>
          <p:cNvGrpSpPr/>
          <p:nvPr userDrawn="1"/>
        </p:nvGrpSpPr>
        <p:grpSpPr>
          <a:xfrm>
            <a:off x="5757333" y="-757463"/>
            <a:ext cx="2760592" cy="2761405"/>
            <a:chOff x="110688" y="1674538"/>
            <a:chExt cx="7339635" cy="7341798"/>
          </a:xfrm>
          <a:solidFill>
            <a:srgbClr val="FFFFFF"/>
          </a:solidFill>
        </p:grpSpPr>
        <p:sp>
          <p:nvSpPr>
            <p:cNvPr id="8" name="Freeform 7">
              <a:extLst>
                <a:ext uri="{FF2B5EF4-FFF2-40B4-BE49-F238E27FC236}">
                  <a16:creationId xmlns:a16="http://schemas.microsoft.com/office/drawing/2014/main" id="{0DAD9610-A862-9255-3B01-F28F9C3CA9F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5F24E315-275F-5EB8-5741-243CA792145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0" name="Rectangle 9">
            <a:extLst>
              <a:ext uri="{FF2B5EF4-FFF2-40B4-BE49-F238E27FC236}">
                <a16:creationId xmlns:a16="http://schemas.microsoft.com/office/drawing/2014/main" id="{090CEE63-9448-0699-1C2D-2905EE412C45}"/>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103526D-ACDE-BAB8-9E6B-FA1B128B5901}"/>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32">
            <a:extLst>
              <a:ext uri="{FF2B5EF4-FFF2-40B4-BE49-F238E27FC236}">
                <a16:creationId xmlns:a16="http://schemas.microsoft.com/office/drawing/2014/main" id="{2F40AB55-7B20-B069-7148-7ABF79B5BA46}"/>
              </a:ext>
            </a:extLst>
          </p:cNvPr>
          <p:cNvSpPr>
            <a:spLocks noGrp="1"/>
          </p:cNvSpPr>
          <p:nvPr>
            <p:ph type="body" sz="quarter" idx="48" hasCustomPrompt="1"/>
          </p:nvPr>
        </p:nvSpPr>
        <p:spPr>
          <a:xfrm>
            <a:off x="801602" y="155552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63134F1C-AB9B-03EC-6DC0-9DBFC0201161}"/>
              </a:ext>
            </a:extLst>
          </p:cNvPr>
          <p:cNvSpPr>
            <a:spLocks noGrp="1"/>
          </p:cNvSpPr>
          <p:nvPr>
            <p:ph type="body" sz="quarter" idx="49" hasCustomPrompt="1"/>
          </p:nvPr>
        </p:nvSpPr>
        <p:spPr>
          <a:xfrm>
            <a:off x="801602" y="88781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7" name="Text Placeholder 32">
            <a:extLst>
              <a:ext uri="{FF2B5EF4-FFF2-40B4-BE49-F238E27FC236}">
                <a16:creationId xmlns:a16="http://schemas.microsoft.com/office/drawing/2014/main" id="{A0A0F16A-9973-B848-51F6-6E24160B82EC}"/>
              </a:ext>
            </a:extLst>
          </p:cNvPr>
          <p:cNvSpPr>
            <a:spLocks noGrp="1"/>
          </p:cNvSpPr>
          <p:nvPr>
            <p:ph type="body" sz="quarter" idx="32" hasCustomPrompt="1"/>
          </p:nvPr>
        </p:nvSpPr>
        <p:spPr>
          <a:xfrm>
            <a:off x="801602" y="2403364"/>
            <a:ext cx="5956470" cy="2621956"/>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18" name="Straight Connector 17">
            <a:extLst>
              <a:ext uri="{FF2B5EF4-FFF2-40B4-BE49-F238E27FC236}">
                <a16:creationId xmlns:a16="http://schemas.microsoft.com/office/drawing/2014/main" id="{448834C0-1235-3B77-A81F-4F471B8F00F2}"/>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lide Number Placeholder 5">
            <a:extLst>
              <a:ext uri="{FF2B5EF4-FFF2-40B4-BE49-F238E27FC236}">
                <a16:creationId xmlns:a16="http://schemas.microsoft.com/office/drawing/2014/main" id="{6B261984-3E6A-3EDF-E7EE-9770AC6F8514}"/>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20" name="Text Box 5">
            <a:extLst>
              <a:ext uri="{FF2B5EF4-FFF2-40B4-BE49-F238E27FC236}">
                <a16:creationId xmlns:a16="http://schemas.microsoft.com/office/drawing/2014/main" id="{D63CDCA0-CEFE-5093-1F7C-A9E76C23ED04}"/>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55C824A8-D1D8-0116-BD1F-9B58A0E182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3" name="Picture Placeholder 2">
            <a:extLst>
              <a:ext uri="{FF2B5EF4-FFF2-40B4-BE49-F238E27FC236}">
                <a16:creationId xmlns:a16="http://schemas.microsoft.com/office/drawing/2014/main" id="{740F8494-E608-A148-9E16-327D3B9E1218}"/>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3222170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hone Preview">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EF6FF3AE-A748-680C-F7B6-F55577FC9471}"/>
              </a:ext>
            </a:extLst>
          </p:cNvPr>
          <p:cNvSpPr/>
          <p:nvPr userDrawn="1"/>
        </p:nvSpPr>
        <p:spPr>
          <a:xfrm>
            <a:off x="2728780" y="570537"/>
            <a:ext cx="4830895" cy="6323323"/>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pic>
        <p:nvPicPr>
          <p:cNvPr id="30" name="Picture 29">
            <a:extLst>
              <a:ext uri="{FF2B5EF4-FFF2-40B4-BE49-F238E27FC236}">
                <a16:creationId xmlns:a16="http://schemas.microsoft.com/office/drawing/2014/main" id="{8CFA054D-2D4B-9447-A9F7-FD9A9214B7B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178235" y="5196167"/>
            <a:ext cx="4812798" cy="5495646"/>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31" name="Picture Placeholder 9">
            <a:extLst>
              <a:ext uri="{FF2B5EF4-FFF2-40B4-BE49-F238E27FC236}">
                <a16:creationId xmlns:a16="http://schemas.microsoft.com/office/drawing/2014/main" id="{34B00FC3-5246-874F-9991-48FF5517AC20}"/>
              </a:ext>
            </a:extLst>
          </p:cNvPr>
          <p:cNvSpPr>
            <a:spLocks noGrp="1"/>
          </p:cNvSpPr>
          <p:nvPr>
            <p:ph type="pic" sz="quarter" idx="13"/>
          </p:nvPr>
        </p:nvSpPr>
        <p:spPr>
          <a:xfrm>
            <a:off x="686565" y="6737513"/>
            <a:ext cx="3796138" cy="3954301"/>
          </a:xfrm>
          <a:solidFill>
            <a:schemeClr val="bg1">
              <a:lumMod val="75000"/>
            </a:schemeClr>
          </a:solidFill>
        </p:spPr>
        <p:txBody>
          <a:bodyPr>
            <a:normAutofit/>
          </a:bodyPr>
          <a:lstStyle>
            <a:lvl1pPr marL="0" indent="0">
              <a:buNone/>
              <a:defRPr sz="1000"/>
            </a:lvl1pPr>
          </a:lstStyle>
          <a:p>
            <a:endParaRPr lang="fr-CA" dirty="0"/>
          </a:p>
        </p:txBody>
      </p:sp>
      <p:sp>
        <p:nvSpPr>
          <p:cNvPr id="2" name="Slide Number Placeholder 5">
            <a:extLst>
              <a:ext uri="{FF2B5EF4-FFF2-40B4-BE49-F238E27FC236}">
                <a16:creationId xmlns:a16="http://schemas.microsoft.com/office/drawing/2014/main" id="{E2F037B9-6FCA-376B-7D6D-A1923EB8FA3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CC5BC444-AA81-56FB-53B9-6DC270FEE223}"/>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C27AA43D-E4BB-4689-88C0-F26A5C8154B4}"/>
              </a:ext>
            </a:extLst>
          </p:cNvPr>
          <p:cNvSpPr>
            <a:spLocks noGrp="1"/>
          </p:cNvSpPr>
          <p:nvPr>
            <p:ph type="body" sz="quarter" idx="48" hasCustomPrompt="1"/>
          </p:nvPr>
        </p:nvSpPr>
        <p:spPr>
          <a:xfrm>
            <a:off x="3798030" y="2354654"/>
            <a:ext cx="3639422" cy="2074689"/>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6" name="Text Placeholder 32">
            <a:extLst>
              <a:ext uri="{FF2B5EF4-FFF2-40B4-BE49-F238E27FC236}">
                <a16:creationId xmlns:a16="http://schemas.microsoft.com/office/drawing/2014/main" id="{16ABFD30-FF33-6C79-DD93-07130E67D33E}"/>
              </a:ext>
            </a:extLst>
          </p:cNvPr>
          <p:cNvSpPr>
            <a:spLocks noGrp="1"/>
          </p:cNvSpPr>
          <p:nvPr>
            <p:ph type="body" sz="quarter" idx="49" hasCustomPrompt="1"/>
          </p:nvPr>
        </p:nvSpPr>
        <p:spPr>
          <a:xfrm>
            <a:off x="3796036" y="1666323"/>
            <a:ext cx="3657458" cy="665144"/>
          </a:xfrm>
        </p:spPr>
        <p:txBody>
          <a:bodyPr>
            <a:noAutofit/>
          </a:bodyPr>
          <a:lstStyle>
            <a:lvl1pPr marL="0" indent="0" algn="l">
              <a:lnSpc>
                <a:spcPct val="100000"/>
              </a:lnSpc>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cxnSp>
        <p:nvCxnSpPr>
          <p:cNvPr id="7" name="Straight Connector 6">
            <a:extLst>
              <a:ext uri="{FF2B5EF4-FFF2-40B4-BE49-F238E27FC236}">
                <a16:creationId xmlns:a16="http://schemas.microsoft.com/office/drawing/2014/main" id="{B3438125-C993-061D-4810-728DB76E8898}"/>
              </a:ext>
            </a:extLst>
          </p:cNvPr>
          <p:cNvCxnSpPr>
            <a:cxnSpLocks/>
          </p:cNvCxnSpPr>
          <p:nvPr userDrawn="1"/>
        </p:nvCxnSpPr>
        <p:spPr>
          <a:xfrm>
            <a:off x="3780532" y="2343000"/>
            <a:ext cx="3779838" cy="1165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7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8FC3F3A1-D9B6-F3C6-6909-A5CDF2CECC1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2520299" y="1636164"/>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13" name="Picture Placeholder 12">
            <a:extLst>
              <a:ext uri="{FF2B5EF4-FFF2-40B4-BE49-F238E27FC236}">
                <a16:creationId xmlns:a16="http://schemas.microsoft.com/office/drawing/2014/main" id="{DFD01C8E-0752-7A6C-E4BE-7DA0D26E23A1}"/>
              </a:ext>
            </a:extLst>
          </p:cNvPr>
          <p:cNvSpPr>
            <a:spLocks noGrp="1"/>
          </p:cNvSpPr>
          <p:nvPr>
            <p:ph type="pic" sz="quarter" idx="20"/>
          </p:nvPr>
        </p:nvSpPr>
        <p:spPr>
          <a:xfrm>
            <a:off x="0" y="3629826"/>
            <a:ext cx="4786172" cy="5479825"/>
          </a:xfrm>
          <a:custGeom>
            <a:avLst/>
            <a:gdLst>
              <a:gd name="connsiteX0" fmla="*/ 2046260 w 4786172"/>
              <a:gd name="connsiteY0" fmla="*/ 0 h 5479825"/>
              <a:gd name="connsiteX1" fmla="*/ 4786172 w 4786172"/>
              <a:gd name="connsiteY1" fmla="*/ 2739913 h 5479825"/>
              <a:gd name="connsiteX2" fmla="*/ 4730507 w 4786172"/>
              <a:gd name="connsiteY2" fmla="*/ 3292101 h 5479825"/>
              <a:gd name="connsiteX3" fmla="*/ 4715836 w 4786172"/>
              <a:gd name="connsiteY3" fmla="*/ 3349158 h 5479825"/>
              <a:gd name="connsiteX4" fmla="*/ 3137338 w 4786172"/>
              <a:gd name="connsiteY4" fmla="*/ 3349158 h 5479825"/>
              <a:gd name="connsiteX5" fmla="*/ 3137338 w 4786172"/>
              <a:gd name="connsiteY5" fmla="*/ 3795646 h 5479825"/>
              <a:gd name="connsiteX6" fmla="*/ 4574796 w 4786172"/>
              <a:gd name="connsiteY6" fmla="*/ 3795646 h 5479825"/>
              <a:gd name="connsiteX7" fmla="*/ 4570856 w 4786172"/>
              <a:gd name="connsiteY7" fmla="*/ 3806410 h 5479825"/>
              <a:gd name="connsiteX8" fmla="*/ 2046260 w 4786172"/>
              <a:gd name="connsiteY8" fmla="*/ 5479825 h 5479825"/>
              <a:gd name="connsiteX9" fmla="*/ 108849 w 4786172"/>
              <a:gd name="connsiteY9" fmla="*/ 4677323 h 5479825"/>
              <a:gd name="connsiteX10" fmla="*/ 0 w 4786172"/>
              <a:gd name="connsiteY10" fmla="*/ 4557559 h 5479825"/>
              <a:gd name="connsiteX11" fmla="*/ 0 w 4786172"/>
              <a:gd name="connsiteY11" fmla="*/ 922266 h 5479825"/>
              <a:gd name="connsiteX12" fmla="*/ 108849 w 4786172"/>
              <a:gd name="connsiteY12" fmla="*/ 802502 h 5479825"/>
              <a:gd name="connsiteX13" fmla="*/ 2046260 w 4786172"/>
              <a:gd name="connsiteY13" fmla="*/ 0 h 547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86172" h="5479825">
                <a:moveTo>
                  <a:pt x="2046260" y="0"/>
                </a:moveTo>
                <a:cubicBezTo>
                  <a:pt x="3559471" y="0"/>
                  <a:pt x="4786172" y="1226701"/>
                  <a:pt x="4786172" y="2739913"/>
                </a:cubicBezTo>
                <a:cubicBezTo>
                  <a:pt x="4786172" y="2929064"/>
                  <a:pt x="4767005" y="3113739"/>
                  <a:pt x="4730507" y="3292101"/>
                </a:cubicBezTo>
                <a:lnTo>
                  <a:pt x="4715836" y="3349158"/>
                </a:lnTo>
                <a:lnTo>
                  <a:pt x="3137338" y="3349158"/>
                </a:lnTo>
                <a:lnTo>
                  <a:pt x="3137338" y="3795646"/>
                </a:lnTo>
                <a:lnTo>
                  <a:pt x="4574796" y="3795646"/>
                </a:lnTo>
                <a:lnTo>
                  <a:pt x="4570856" y="3806410"/>
                </a:lnTo>
                <a:cubicBezTo>
                  <a:pt x="4154915" y="4789806"/>
                  <a:pt x="3181168" y="5479825"/>
                  <a:pt x="2046260" y="5479825"/>
                </a:cubicBezTo>
                <a:cubicBezTo>
                  <a:pt x="1289654" y="5479825"/>
                  <a:pt x="604676" y="5173150"/>
                  <a:pt x="108849" y="4677323"/>
                </a:cubicBezTo>
                <a:lnTo>
                  <a:pt x="0" y="4557559"/>
                </a:lnTo>
                <a:lnTo>
                  <a:pt x="0" y="922266"/>
                </a:lnTo>
                <a:lnTo>
                  <a:pt x="108849" y="802502"/>
                </a:lnTo>
                <a:cubicBezTo>
                  <a:pt x="604676" y="306675"/>
                  <a:pt x="1289654" y="0"/>
                  <a:pt x="2046260" y="0"/>
                </a:cubicBezTo>
                <a:close/>
              </a:path>
            </a:pathLst>
          </a:custGeom>
        </p:spPr>
        <p:txBody>
          <a:bodyPr wrap="square">
            <a:noAutofit/>
          </a:bodyPr>
          <a:lstStyle/>
          <a:p>
            <a:endParaRPr lang="en-GB"/>
          </a:p>
        </p:txBody>
      </p:sp>
      <p:sp>
        <p:nvSpPr>
          <p:cNvPr id="14" name="Rectangle 13">
            <a:extLst>
              <a:ext uri="{FF2B5EF4-FFF2-40B4-BE49-F238E27FC236}">
                <a16:creationId xmlns:a16="http://schemas.microsoft.com/office/drawing/2014/main" id="{F3EE173B-5EFE-C69A-428A-59EDE5A4EF85}"/>
              </a:ext>
            </a:extLst>
          </p:cNvPr>
          <p:cNvSpPr/>
          <p:nvPr userDrawn="1"/>
        </p:nvSpPr>
        <p:spPr>
          <a:xfrm>
            <a:off x="3137338" y="6985206"/>
            <a:ext cx="4438381"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99" name="Text Placeholder 32">
            <a:extLst>
              <a:ext uri="{FF2B5EF4-FFF2-40B4-BE49-F238E27FC236}">
                <a16:creationId xmlns:a16="http://schemas.microsoft.com/office/drawing/2014/main" id="{BC3B08D3-B3AE-424E-854C-C73ED81F88F3}"/>
              </a:ext>
            </a:extLst>
          </p:cNvPr>
          <p:cNvSpPr>
            <a:spLocks noGrp="1"/>
          </p:cNvSpPr>
          <p:nvPr>
            <p:ph type="body" sz="quarter" idx="11" hasCustomPrompt="1"/>
          </p:nvPr>
        </p:nvSpPr>
        <p:spPr>
          <a:xfrm>
            <a:off x="4072852" y="2087466"/>
            <a:ext cx="2951698" cy="574616"/>
          </a:xfrm>
        </p:spPr>
        <p:txBody>
          <a:bodyPr>
            <a:noAutofit/>
          </a:bodyPr>
          <a:lstStyle>
            <a:lvl1pPr marL="0" indent="0" algn="l">
              <a:lnSpc>
                <a:spcPct val="100000"/>
              </a:lnSpc>
              <a:spcBef>
                <a:spcPts val="0"/>
              </a:spcBef>
              <a:buNone/>
              <a:defRPr sz="2800" b="1" i="0">
                <a:solidFill>
                  <a:srgbClr val="8AC03B"/>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PROJECT</a:t>
            </a:r>
            <a:endParaRPr lang="en-US" dirty="0"/>
          </a:p>
        </p:txBody>
      </p:sp>
      <p:sp>
        <p:nvSpPr>
          <p:cNvPr id="400" name="Text Placeholder 32">
            <a:extLst>
              <a:ext uri="{FF2B5EF4-FFF2-40B4-BE49-F238E27FC236}">
                <a16:creationId xmlns:a16="http://schemas.microsoft.com/office/drawing/2014/main" id="{462DF9E3-5F02-D84E-8D16-2D884CF1F8CC}"/>
              </a:ext>
            </a:extLst>
          </p:cNvPr>
          <p:cNvSpPr>
            <a:spLocks noGrp="1"/>
          </p:cNvSpPr>
          <p:nvPr>
            <p:ph type="body" sz="quarter" idx="16" hasCustomPrompt="1"/>
          </p:nvPr>
        </p:nvSpPr>
        <p:spPr>
          <a:xfrm>
            <a:off x="4072851" y="2785829"/>
            <a:ext cx="2980605" cy="751695"/>
          </a:xfrm>
        </p:spPr>
        <p:txBody>
          <a:bodyPr anchor="t">
            <a:noAutofit/>
          </a:bodyPr>
          <a:lstStyle>
            <a:lvl1pPr marL="0" indent="0" algn="l">
              <a:lnSpc>
                <a:spcPct val="100000"/>
              </a:lnSpc>
              <a:spcBef>
                <a:spcPts val="0"/>
              </a:spcBef>
              <a:buNone/>
              <a:defRPr sz="1800" b="0" i="0">
                <a:solidFill>
                  <a:srgbClr val="6D6E7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sub-heading</a:t>
            </a:r>
            <a:endParaRPr lang="en-US" dirty="0"/>
          </a:p>
        </p:txBody>
      </p:sp>
      <p:cxnSp>
        <p:nvCxnSpPr>
          <p:cNvPr id="996" name="Straight Connector 995">
            <a:extLst>
              <a:ext uri="{FF2B5EF4-FFF2-40B4-BE49-F238E27FC236}">
                <a16:creationId xmlns:a16="http://schemas.microsoft.com/office/drawing/2014/main" id="{474887F3-1044-8444-BCBD-15DCE715606C}"/>
              </a:ext>
            </a:extLst>
          </p:cNvPr>
          <p:cNvCxnSpPr>
            <a:cxnSpLocks/>
          </p:cNvCxnSpPr>
          <p:nvPr userDrawn="1"/>
        </p:nvCxnSpPr>
        <p:spPr>
          <a:xfrm>
            <a:off x="4072851" y="2665192"/>
            <a:ext cx="3486824"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A994AF67-042C-801E-7A10-152EED23EBE7}"/>
              </a:ext>
            </a:extLst>
          </p:cNvPr>
          <p:cNvPicPr>
            <a:picLocks noChangeAspect="1"/>
          </p:cNvPicPr>
          <p:nvPr userDrawn="1"/>
        </p:nvPicPr>
        <p:blipFill>
          <a:blip r:embed="rId3"/>
          <a:stretch>
            <a:fillRect/>
          </a:stretch>
        </p:blipFill>
        <p:spPr>
          <a:xfrm>
            <a:off x="232111" y="436666"/>
            <a:ext cx="5045742" cy="1459123"/>
          </a:xfrm>
          <a:prstGeom prst="rect">
            <a:avLst/>
          </a:prstGeom>
        </p:spPr>
      </p:pic>
      <p:sp>
        <p:nvSpPr>
          <p:cNvPr id="9" name="Text Placeholder 32">
            <a:extLst>
              <a:ext uri="{FF2B5EF4-FFF2-40B4-BE49-F238E27FC236}">
                <a16:creationId xmlns:a16="http://schemas.microsoft.com/office/drawing/2014/main" id="{0E39F0D8-DD76-86F9-69C1-C7A193A1971F}"/>
              </a:ext>
            </a:extLst>
          </p:cNvPr>
          <p:cNvSpPr>
            <a:spLocks noGrp="1"/>
          </p:cNvSpPr>
          <p:nvPr>
            <p:ph type="body" sz="quarter" idx="17" hasCustomPrompt="1"/>
          </p:nvPr>
        </p:nvSpPr>
        <p:spPr>
          <a:xfrm>
            <a:off x="3137338" y="6982095"/>
            <a:ext cx="4422335"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5" name="Google Shape;621;g2fda190aa30_1_611">
            <a:extLst>
              <a:ext uri="{FF2B5EF4-FFF2-40B4-BE49-F238E27FC236}">
                <a16:creationId xmlns:a16="http://schemas.microsoft.com/office/drawing/2014/main" id="{D579A942-BE07-EF7B-15A3-5DDEBA1DCB5C}"/>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6" name="Google Shape;622;g2fda190aa30_1_611">
            <a:extLst>
              <a:ext uri="{FF2B5EF4-FFF2-40B4-BE49-F238E27FC236}">
                <a16:creationId xmlns:a16="http://schemas.microsoft.com/office/drawing/2014/main" id="{22047A56-6675-2BC8-74C3-628DE42D7A28}"/>
              </a:ext>
            </a:extLst>
          </p:cNvPr>
          <p:cNvSpPr/>
          <p:nvPr userDrawn="1"/>
        </p:nvSpPr>
        <p:spPr>
          <a:xfrm>
            <a:off x="596235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dirty="0">
                <a:solidFill>
                  <a:schemeClr val="dk1"/>
                </a:solidFill>
                <a:latin typeface="Calibri"/>
                <a:ea typeface="Calibri"/>
                <a:cs typeface="Calibri"/>
                <a:sym typeface="Calibri"/>
              </a:rPr>
              <a:t>This resource is licensed under CC BY 4.0</a:t>
            </a:r>
            <a:endParaRPr dirty="0"/>
          </a:p>
          <a:p>
            <a:pPr marL="0" marR="0" lvl="0" indent="0" algn="l" rtl="0">
              <a:lnSpc>
                <a:spcPct val="100000"/>
              </a:lnSpc>
              <a:spcBef>
                <a:spcPts val="0"/>
              </a:spcBef>
              <a:spcAft>
                <a:spcPts val="0"/>
              </a:spcAft>
              <a:buClr>
                <a:schemeClr val="dk1"/>
              </a:buClr>
              <a:buSzPts val="800"/>
              <a:buFont typeface="Century Schoolbook"/>
              <a:buNone/>
            </a:pPr>
            <a:endParaRPr sz="800" b="1" i="0" dirty="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32131BFF-1F6A-6C3B-F263-4834A08B1C86}"/>
              </a:ext>
            </a:extLst>
          </p:cNvPr>
          <p:cNvPicPr preferRelativeResize="0"/>
          <p:nvPr userDrawn="1"/>
        </p:nvPicPr>
        <p:blipFill rotWithShape="1">
          <a:blip r:embed="rId4">
            <a:alphaModFix/>
          </a:blip>
          <a:srcRect/>
          <a:stretch/>
        </p:blipFill>
        <p:spPr>
          <a:xfrm>
            <a:off x="4726480" y="9616036"/>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1F474F64-B428-D562-69E4-D8326E5F5548}"/>
              </a:ext>
            </a:extLst>
          </p:cNvPr>
          <p:cNvPicPr preferRelativeResize="0"/>
          <p:nvPr userDrawn="1"/>
        </p:nvPicPr>
        <p:blipFill rotWithShape="1">
          <a:blip r:embed="rId5">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4843023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creen Preview">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DB2CB8-E902-A534-DAF6-C372D2F0E353}"/>
              </a:ext>
            </a:extLst>
          </p:cNvPr>
          <p:cNvSpPr/>
          <p:nvPr userDrawn="1"/>
        </p:nvSpPr>
        <p:spPr>
          <a:xfrm>
            <a:off x="0" y="2057399"/>
            <a:ext cx="7559675" cy="79671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32">
            <a:extLst>
              <a:ext uri="{FF2B5EF4-FFF2-40B4-BE49-F238E27FC236}">
                <a16:creationId xmlns:a16="http://schemas.microsoft.com/office/drawing/2014/main" id="{CB5B1130-9FB5-A873-9346-C364F626E011}"/>
              </a:ext>
            </a:extLst>
          </p:cNvPr>
          <p:cNvSpPr>
            <a:spLocks noGrp="1"/>
          </p:cNvSpPr>
          <p:nvPr>
            <p:ph type="body" sz="quarter" idx="32" hasCustomPrompt="1"/>
          </p:nvPr>
        </p:nvSpPr>
        <p:spPr>
          <a:xfrm>
            <a:off x="801602" y="7495821"/>
            <a:ext cx="5956470" cy="2327712"/>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3" name="Straight Connector 2">
            <a:extLst>
              <a:ext uri="{FF2B5EF4-FFF2-40B4-BE49-F238E27FC236}">
                <a16:creationId xmlns:a16="http://schemas.microsoft.com/office/drawing/2014/main" id="{C77537B0-CF21-E4F8-5C0B-AECD9A1EF89E}"/>
              </a:ext>
            </a:extLst>
          </p:cNvPr>
          <p:cNvCxnSpPr>
            <a:cxnSpLocks/>
          </p:cNvCxnSpPr>
          <p:nvPr userDrawn="1"/>
        </p:nvCxnSpPr>
        <p:spPr>
          <a:xfrm>
            <a:off x="0" y="6403398"/>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 Placeholder 32">
            <a:extLst>
              <a:ext uri="{FF2B5EF4-FFF2-40B4-BE49-F238E27FC236}">
                <a16:creationId xmlns:a16="http://schemas.microsoft.com/office/drawing/2014/main" id="{34368D01-6D24-38F2-2747-69B9F628D05F}"/>
              </a:ext>
            </a:extLst>
          </p:cNvPr>
          <p:cNvSpPr>
            <a:spLocks noGrp="1"/>
          </p:cNvSpPr>
          <p:nvPr>
            <p:ph type="body" sz="quarter" idx="46" hasCustomPrompt="1"/>
          </p:nvPr>
        </p:nvSpPr>
        <p:spPr>
          <a:xfrm>
            <a:off x="801602" y="6416277"/>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35A8C4BC-1642-9EBE-E1A7-1983945658E6}"/>
              </a:ext>
            </a:extLst>
          </p:cNvPr>
          <p:cNvSpPr>
            <a:spLocks noGrp="1"/>
          </p:cNvSpPr>
          <p:nvPr>
            <p:ph type="body" sz="quarter" idx="47" hasCustomPrompt="1"/>
          </p:nvPr>
        </p:nvSpPr>
        <p:spPr>
          <a:xfrm>
            <a:off x="801602" y="5748573"/>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0" name="Slide Number Placeholder 5">
            <a:extLst>
              <a:ext uri="{FF2B5EF4-FFF2-40B4-BE49-F238E27FC236}">
                <a16:creationId xmlns:a16="http://schemas.microsoft.com/office/drawing/2014/main" id="{DB82441A-E88B-7356-4134-F782C195907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1" name="Text Box 5">
            <a:extLst>
              <a:ext uri="{FF2B5EF4-FFF2-40B4-BE49-F238E27FC236}">
                <a16:creationId xmlns:a16="http://schemas.microsoft.com/office/drawing/2014/main" id="{E2DB4FB6-1F66-2096-EB50-F1AE49EAD16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1" name="Picture 20">
            <a:extLst>
              <a:ext uri="{FF2B5EF4-FFF2-40B4-BE49-F238E27FC236}">
                <a16:creationId xmlns:a16="http://schemas.microsoft.com/office/drawing/2014/main" id="{376C6727-4149-A10C-3E93-AAAFC2B378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2411" y="562944"/>
            <a:ext cx="5831542" cy="4239955"/>
          </a:xfrm>
          <a:prstGeom prst="rect">
            <a:avLst/>
          </a:prstGeom>
        </p:spPr>
      </p:pic>
      <p:sp>
        <p:nvSpPr>
          <p:cNvPr id="23" name="Picture Placeholder 9">
            <a:extLst>
              <a:ext uri="{FF2B5EF4-FFF2-40B4-BE49-F238E27FC236}">
                <a16:creationId xmlns:a16="http://schemas.microsoft.com/office/drawing/2014/main" id="{BB68F1D6-171F-5F26-75F8-05843D1A0B96}"/>
              </a:ext>
            </a:extLst>
          </p:cNvPr>
          <p:cNvSpPr>
            <a:spLocks noGrp="1"/>
          </p:cNvSpPr>
          <p:nvPr>
            <p:ph type="pic" sz="quarter" idx="13"/>
          </p:nvPr>
        </p:nvSpPr>
        <p:spPr>
          <a:xfrm>
            <a:off x="1716516" y="1017241"/>
            <a:ext cx="4126644" cy="2610075"/>
          </a:xfrm>
          <a:solidFill>
            <a:schemeClr val="bg1">
              <a:lumMod val="75000"/>
            </a:schemeClr>
          </a:solidFill>
        </p:spPr>
        <p:txBody>
          <a:bodyPr>
            <a:normAutofit/>
          </a:bodyPr>
          <a:lstStyle>
            <a:lvl1pPr marL="0" indent="0" algn="ctr">
              <a:buNone/>
              <a:defRPr sz="1000"/>
            </a:lvl1pPr>
          </a:lstStyle>
          <a:p>
            <a:endParaRPr lang="fr-CA" dirty="0"/>
          </a:p>
        </p:txBody>
      </p:sp>
    </p:spTree>
    <p:extLst>
      <p:ext uri="{BB962C8B-B14F-4D97-AF65-F5344CB8AC3E}">
        <p14:creationId xmlns:p14="http://schemas.microsoft.com/office/powerpoint/2010/main" val="1578933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ablet Preview">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8A2EF54-9819-E9C6-5F33-22E88DE28FA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4" name="Rectangle 3">
            <a:extLst>
              <a:ext uri="{FF2B5EF4-FFF2-40B4-BE49-F238E27FC236}">
                <a16:creationId xmlns:a16="http://schemas.microsoft.com/office/drawing/2014/main" id="{542857A4-4255-2A67-3FE7-55F3F927E777}"/>
              </a:ext>
            </a:extLst>
          </p:cNvPr>
          <p:cNvSpPr/>
          <p:nvPr userDrawn="1"/>
        </p:nvSpPr>
        <p:spPr>
          <a:xfrm>
            <a:off x="0" y="657727"/>
            <a:ext cx="7559675" cy="560474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6" name="Picture 45">
            <a:extLst>
              <a:ext uri="{FF2B5EF4-FFF2-40B4-BE49-F238E27FC236}">
                <a16:creationId xmlns:a16="http://schemas.microsoft.com/office/drawing/2014/main" id="{32DC480C-9F31-3C43-A8A1-D13EE23B006B}"/>
              </a:ext>
            </a:extLst>
          </p:cNvPr>
          <p:cNvPicPr>
            <a:picLocks noChangeAspect="1"/>
          </p:cNvPicPr>
          <p:nvPr userDrawn="1"/>
        </p:nvPicPr>
        <p:blipFill>
          <a:blip r:embed="rId3" cstate="screen">
            <a:extLst>
              <a:ext uri="{28A0092B-C50C-407E-A947-70E740481C1C}">
                <a14:useLocalDpi xmlns:a14="http://schemas.microsoft.com/office/drawing/2010/main"/>
              </a:ext>
            </a:extLst>
          </a:blip>
          <a:srcRect b="15814"/>
          <a:stretch>
            <a:fillRect/>
          </a:stretch>
        </p:blipFill>
        <p:spPr>
          <a:xfrm>
            <a:off x="1476145" y="5479784"/>
            <a:ext cx="4607383" cy="5212029"/>
          </a:xfrm>
          <a:custGeom>
            <a:avLst/>
            <a:gdLst>
              <a:gd name="connsiteX0" fmla="*/ 0 w 4607383"/>
              <a:gd name="connsiteY0" fmla="*/ 0 h 5212029"/>
              <a:gd name="connsiteX1" fmla="*/ 4607383 w 4607383"/>
              <a:gd name="connsiteY1" fmla="*/ 0 h 5212029"/>
              <a:gd name="connsiteX2" fmla="*/ 4607383 w 4607383"/>
              <a:gd name="connsiteY2" fmla="*/ 5212029 h 5212029"/>
              <a:gd name="connsiteX3" fmla="*/ 0 w 4607383"/>
              <a:gd name="connsiteY3" fmla="*/ 5212029 h 5212029"/>
            </a:gdLst>
            <a:ahLst/>
            <a:cxnLst>
              <a:cxn ang="0">
                <a:pos x="connsiteX0" y="connsiteY0"/>
              </a:cxn>
              <a:cxn ang="0">
                <a:pos x="connsiteX1" y="connsiteY1"/>
              </a:cxn>
              <a:cxn ang="0">
                <a:pos x="connsiteX2" y="connsiteY2"/>
              </a:cxn>
              <a:cxn ang="0">
                <a:pos x="connsiteX3" y="connsiteY3"/>
              </a:cxn>
            </a:cxnLst>
            <a:rect l="l" t="t" r="r" b="b"/>
            <a:pathLst>
              <a:path w="4607383" h="5212029">
                <a:moveTo>
                  <a:pt x="0" y="0"/>
                </a:moveTo>
                <a:lnTo>
                  <a:pt x="4607383" y="0"/>
                </a:lnTo>
                <a:lnTo>
                  <a:pt x="4607383" y="5212029"/>
                </a:lnTo>
                <a:lnTo>
                  <a:pt x="0" y="5212029"/>
                </a:lnTo>
                <a:close/>
              </a:path>
            </a:pathLst>
          </a:custGeom>
        </p:spPr>
      </p:pic>
      <p:sp>
        <p:nvSpPr>
          <p:cNvPr id="48" name="Picture Placeholder 47">
            <a:extLst>
              <a:ext uri="{FF2B5EF4-FFF2-40B4-BE49-F238E27FC236}">
                <a16:creationId xmlns:a16="http://schemas.microsoft.com/office/drawing/2014/main" id="{9FC2D4DE-32FC-634B-AB46-8DB0DF3D5579}"/>
              </a:ext>
            </a:extLst>
          </p:cNvPr>
          <p:cNvSpPr>
            <a:spLocks noGrp="1"/>
          </p:cNvSpPr>
          <p:nvPr>
            <p:ph type="pic" sz="quarter" idx="13"/>
          </p:nvPr>
        </p:nvSpPr>
        <p:spPr>
          <a:xfrm>
            <a:off x="1793144" y="5952556"/>
            <a:ext cx="3973385" cy="4739257"/>
          </a:xfrm>
          <a:custGeom>
            <a:avLst/>
            <a:gdLst>
              <a:gd name="connsiteX0" fmla="*/ 738033 w 3973385"/>
              <a:gd name="connsiteY0" fmla="*/ 3910953 h 4739257"/>
              <a:gd name="connsiteX1" fmla="*/ 738033 w 3973385"/>
              <a:gd name="connsiteY1" fmla="*/ 4438888 h 4739257"/>
              <a:gd name="connsiteX2" fmla="*/ 3211934 w 3973385"/>
              <a:gd name="connsiteY2" fmla="*/ 4438888 h 4739257"/>
              <a:gd name="connsiteX3" fmla="*/ 3211934 w 3973385"/>
              <a:gd name="connsiteY3" fmla="*/ 3910953 h 4739257"/>
              <a:gd name="connsiteX4" fmla="*/ 0 w 3973385"/>
              <a:gd name="connsiteY4" fmla="*/ 0 h 4739257"/>
              <a:gd name="connsiteX5" fmla="*/ 3973385 w 3973385"/>
              <a:gd name="connsiteY5" fmla="*/ 0 h 4739257"/>
              <a:gd name="connsiteX6" fmla="*/ 3973385 w 3973385"/>
              <a:gd name="connsiteY6" fmla="*/ 4739257 h 4739257"/>
              <a:gd name="connsiteX7" fmla="*/ 0 w 3973385"/>
              <a:gd name="connsiteY7" fmla="*/ 4739257 h 4739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73385" h="4739257">
                <a:moveTo>
                  <a:pt x="738033" y="3910953"/>
                </a:moveTo>
                <a:lnTo>
                  <a:pt x="738033" y="4438888"/>
                </a:lnTo>
                <a:lnTo>
                  <a:pt x="3211934" y="4438888"/>
                </a:lnTo>
                <a:lnTo>
                  <a:pt x="3211934" y="3910953"/>
                </a:lnTo>
                <a:close/>
                <a:moveTo>
                  <a:pt x="0" y="0"/>
                </a:moveTo>
                <a:lnTo>
                  <a:pt x="3973385" y="0"/>
                </a:lnTo>
                <a:lnTo>
                  <a:pt x="3973385" y="4739257"/>
                </a:lnTo>
                <a:lnTo>
                  <a:pt x="0" y="4739257"/>
                </a:lnTo>
                <a:close/>
              </a:path>
            </a:pathLst>
          </a:custGeom>
          <a:solidFill>
            <a:schemeClr val="bg1">
              <a:lumMod val="75000"/>
            </a:schemeClr>
          </a:solidFill>
        </p:spPr>
        <p:txBody>
          <a:bodyPr wrap="square">
            <a:noAutofit/>
          </a:bodyPr>
          <a:lstStyle>
            <a:lvl1pPr marL="0" indent="0" algn="ctr">
              <a:buNone/>
              <a:defRPr lang="fr-CA" sz="1000"/>
            </a:lvl1pPr>
          </a:lstStyle>
          <a:p>
            <a:endParaRPr lang="fr-CA" dirty="0"/>
          </a:p>
        </p:txBody>
      </p:sp>
      <p:sp>
        <p:nvSpPr>
          <p:cNvPr id="37" name="Rectangle 36">
            <a:extLst>
              <a:ext uri="{FF2B5EF4-FFF2-40B4-BE49-F238E27FC236}">
                <a16:creationId xmlns:a16="http://schemas.microsoft.com/office/drawing/2014/main" id="{3B009728-2DA3-8E4D-9F2A-C1239AFF1B1A}"/>
              </a:ext>
            </a:extLst>
          </p:cNvPr>
          <p:cNvSpPr/>
          <p:nvPr userDrawn="1"/>
        </p:nvSpPr>
        <p:spPr bwMode="auto">
          <a:xfrm>
            <a:off x="2542885" y="9876090"/>
            <a:ext cx="2473903" cy="527935"/>
          </a:xfrm>
          <a:prstGeom prst="rect">
            <a:avLst/>
          </a:prstGeom>
          <a:solidFill>
            <a:srgbClr val="69ADAD"/>
          </a:solidFill>
          <a:ln w="12700" cap="flat">
            <a:noFill/>
            <a:prstDash val="solid"/>
            <a:miter lim="800000"/>
            <a:headEnd/>
            <a:tailEnd/>
          </a:ln>
        </p:spPr>
        <p:txBody>
          <a:bodyPr vert="horz" wrap="square" lIns="141398" tIns="70698" rIns="141398" bIns="70698" numCol="1" rtlCol="0" anchor="t" anchorCtr="0" compatLnSpc="1">
            <a:prstTxWarp prst="textNoShape">
              <a:avLst/>
            </a:prstTxWarp>
          </a:bodyPr>
          <a:lstStyle/>
          <a:p>
            <a:pPr algn="ctr"/>
            <a:endParaRPr lang="fr-CA" sz="4175" dirty="0"/>
          </a:p>
        </p:txBody>
      </p:sp>
      <p:sp>
        <p:nvSpPr>
          <p:cNvPr id="40" name="Text Placeholder 32">
            <a:extLst>
              <a:ext uri="{FF2B5EF4-FFF2-40B4-BE49-F238E27FC236}">
                <a16:creationId xmlns:a16="http://schemas.microsoft.com/office/drawing/2014/main" id="{5F052AE7-3A08-4247-874C-FB077814E0FD}"/>
              </a:ext>
            </a:extLst>
          </p:cNvPr>
          <p:cNvSpPr>
            <a:spLocks noGrp="1"/>
          </p:cNvSpPr>
          <p:nvPr>
            <p:ph type="body" sz="quarter" idx="19" hasCustomPrompt="1"/>
          </p:nvPr>
        </p:nvSpPr>
        <p:spPr>
          <a:xfrm>
            <a:off x="1793144" y="9969560"/>
            <a:ext cx="3973385" cy="434465"/>
          </a:xfrm>
        </p:spPr>
        <p:txBody>
          <a:bodyPr anchor="t">
            <a:noAutofit/>
          </a:bodyPr>
          <a:lstStyle>
            <a:lvl1pPr marL="0" indent="0" algn="ctr">
              <a:lnSpc>
                <a:spcPct val="100000"/>
              </a:lnSpc>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67460" indent="0">
              <a:buNone/>
              <a:defRPr sz="3111">
                <a:solidFill>
                  <a:srgbClr val="011E3B"/>
                </a:solidFill>
                <a:latin typeface="Montserrat" pitchFamily="2" charset="77"/>
              </a:defRPr>
            </a:lvl2pPr>
            <a:lvl3pPr marL="734919" indent="0">
              <a:buNone/>
              <a:defRPr sz="3111">
                <a:solidFill>
                  <a:srgbClr val="011E3B"/>
                </a:solidFill>
                <a:latin typeface="Montserrat" pitchFamily="2" charset="77"/>
              </a:defRPr>
            </a:lvl3pPr>
            <a:lvl4pPr marL="1102379" indent="0">
              <a:buNone/>
              <a:defRPr sz="3111">
                <a:solidFill>
                  <a:srgbClr val="011E3B"/>
                </a:solidFill>
                <a:latin typeface="Montserrat" pitchFamily="2" charset="77"/>
              </a:defRPr>
            </a:lvl4pPr>
            <a:lvl5pPr marL="1469839" indent="0">
              <a:buNone/>
              <a:defRPr sz="3111">
                <a:solidFill>
                  <a:srgbClr val="011E3B"/>
                </a:solidFill>
                <a:latin typeface="Montserrat" pitchFamily="2" charset="77"/>
              </a:defRPr>
            </a:lvl5pPr>
          </a:lstStyle>
          <a:p>
            <a:pPr lvl="0"/>
            <a:r>
              <a:rPr lang="en-GB" dirty="0"/>
              <a:t>LEARN MORE</a:t>
            </a:r>
            <a:endParaRPr lang="en-US" dirty="0"/>
          </a:p>
        </p:txBody>
      </p:sp>
      <p:sp>
        <p:nvSpPr>
          <p:cNvPr id="2" name="Slide Number Placeholder 5">
            <a:extLst>
              <a:ext uri="{FF2B5EF4-FFF2-40B4-BE49-F238E27FC236}">
                <a16:creationId xmlns:a16="http://schemas.microsoft.com/office/drawing/2014/main" id="{ACC1BA24-7E25-F5C8-253F-523B2EC7C34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F04820CE-A23E-6B86-E655-4C884769B6B2}"/>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83792B55-125B-0453-0517-5C41B003C546}"/>
              </a:ext>
            </a:extLst>
          </p:cNvPr>
          <p:cNvSpPr>
            <a:spLocks noGrp="1"/>
          </p:cNvSpPr>
          <p:nvPr>
            <p:ph type="body" sz="quarter" idx="32" hasCustomPrompt="1"/>
          </p:nvPr>
        </p:nvSpPr>
        <p:spPr>
          <a:xfrm>
            <a:off x="801602" y="2619024"/>
            <a:ext cx="5956470" cy="2593004"/>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6" name="Straight Connector 5">
            <a:extLst>
              <a:ext uri="{FF2B5EF4-FFF2-40B4-BE49-F238E27FC236}">
                <a16:creationId xmlns:a16="http://schemas.microsoft.com/office/drawing/2014/main" id="{1D1738C7-048A-DE32-2F6A-0420D19B2C8D}"/>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AF267CF6-CAEC-C72E-AF56-A075C9BCF66F}"/>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8" name="Text Placeholder 32">
            <a:extLst>
              <a:ext uri="{FF2B5EF4-FFF2-40B4-BE49-F238E27FC236}">
                <a16:creationId xmlns:a16="http://schemas.microsoft.com/office/drawing/2014/main" id="{4119E4E2-BD4E-00FA-D0C2-8C09B0DBDF03}"/>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4914193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se Study Title">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F0D7B8DF-C511-9C06-2F3D-9E687673B09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5137" y="0"/>
            <a:ext cx="3301373" cy="4021666"/>
          </a:xfrm>
          <a:custGeom>
            <a:avLst/>
            <a:gdLst>
              <a:gd name="connsiteX0" fmla="*/ 0 w 3301373"/>
              <a:gd name="connsiteY0" fmla="*/ 0 h 4021666"/>
              <a:gd name="connsiteX1" fmla="*/ 3301373 w 3301373"/>
              <a:gd name="connsiteY1" fmla="*/ 0 h 4021666"/>
              <a:gd name="connsiteX2" fmla="*/ 3301373 w 3301373"/>
              <a:gd name="connsiteY2" fmla="*/ 4021666 h 4021666"/>
              <a:gd name="connsiteX3" fmla="*/ 0 w 3301373"/>
              <a:gd name="connsiteY3" fmla="*/ 4021666 h 4021666"/>
            </a:gdLst>
            <a:ahLst/>
            <a:cxnLst>
              <a:cxn ang="0">
                <a:pos x="connsiteX0" y="connsiteY0"/>
              </a:cxn>
              <a:cxn ang="0">
                <a:pos x="connsiteX1" y="connsiteY1"/>
              </a:cxn>
              <a:cxn ang="0">
                <a:pos x="connsiteX2" y="connsiteY2"/>
              </a:cxn>
              <a:cxn ang="0">
                <a:pos x="connsiteX3" y="connsiteY3"/>
              </a:cxn>
            </a:cxnLst>
            <a:rect l="l" t="t" r="r" b="b"/>
            <a:pathLst>
              <a:path w="3301373" h="4021666">
                <a:moveTo>
                  <a:pt x="0" y="0"/>
                </a:moveTo>
                <a:lnTo>
                  <a:pt x="3301373" y="0"/>
                </a:lnTo>
                <a:lnTo>
                  <a:pt x="3301373" y="4021666"/>
                </a:lnTo>
                <a:lnTo>
                  <a:pt x="0" y="4021666"/>
                </a:lnTo>
                <a:close/>
              </a:path>
            </a:pathLst>
          </a:custGeom>
        </p:spPr>
      </p:pic>
      <p:sp>
        <p:nvSpPr>
          <p:cNvPr id="24" name="Picture Placeholder 23">
            <a:extLst>
              <a:ext uri="{FF2B5EF4-FFF2-40B4-BE49-F238E27FC236}">
                <a16:creationId xmlns:a16="http://schemas.microsoft.com/office/drawing/2014/main" id="{22C8CDA2-11AA-89A0-D5B7-CF5C59B960A6}"/>
              </a:ext>
            </a:extLst>
          </p:cNvPr>
          <p:cNvSpPr>
            <a:spLocks noGrp="1"/>
          </p:cNvSpPr>
          <p:nvPr>
            <p:ph type="pic" sz="quarter" idx="44"/>
          </p:nvPr>
        </p:nvSpPr>
        <p:spPr>
          <a:xfrm>
            <a:off x="5136" y="1"/>
            <a:ext cx="2850694" cy="3459591"/>
          </a:xfrm>
          <a:custGeom>
            <a:avLst/>
            <a:gdLst>
              <a:gd name="connsiteX0" fmla="*/ 38767 w 2850694"/>
              <a:gd name="connsiteY0" fmla="*/ 0 h 3459591"/>
              <a:gd name="connsiteX1" fmla="*/ 1939899 w 2850694"/>
              <a:gd name="connsiteY1" fmla="*/ 0 h 3459591"/>
              <a:gd name="connsiteX2" fmla="*/ 2030037 w 2850694"/>
              <a:gd name="connsiteY2" fmla="*/ 54761 h 3459591"/>
              <a:gd name="connsiteX3" fmla="*/ 2850694 w 2850694"/>
              <a:gd name="connsiteY3" fmla="*/ 1598230 h 3459591"/>
              <a:gd name="connsiteX4" fmla="*/ 989333 w 2850694"/>
              <a:gd name="connsiteY4" fmla="*/ 3459591 h 3459591"/>
              <a:gd name="connsiteX5" fmla="*/ 102098 w 2850694"/>
              <a:gd name="connsiteY5" fmla="*/ 3234935 h 3459591"/>
              <a:gd name="connsiteX6" fmla="*/ 0 w 2850694"/>
              <a:gd name="connsiteY6" fmla="*/ 3172908 h 3459591"/>
              <a:gd name="connsiteX7" fmla="*/ 0 w 2850694"/>
              <a:gd name="connsiteY7" fmla="*/ 23552 h 345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0694" h="3459591">
                <a:moveTo>
                  <a:pt x="38767" y="0"/>
                </a:moveTo>
                <a:lnTo>
                  <a:pt x="1939899" y="0"/>
                </a:lnTo>
                <a:lnTo>
                  <a:pt x="2030037" y="54761"/>
                </a:lnTo>
                <a:cubicBezTo>
                  <a:pt x="2525162" y="389261"/>
                  <a:pt x="2850694" y="955730"/>
                  <a:pt x="2850694" y="1598230"/>
                </a:cubicBezTo>
                <a:cubicBezTo>
                  <a:pt x="2850694" y="2626230"/>
                  <a:pt x="2017333" y="3459591"/>
                  <a:pt x="989333" y="3459591"/>
                </a:cubicBezTo>
                <a:cubicBezTo>
                  <a:pt x="668083" y="3459591"/>
                  <a:pt x="365841" y="3378208"/>
                  <a:pt x="102098" y="3234935"/>
                </a:cubicBezTo>
                <a:lnTo>
                  <a:pt x="0" y="3172908"/>
                </a:lnTo>
                <a:lnTo>
                  <a:pt x="0" y="23552"/>
                </a:lnTo>
                <a:close/>
              </a:path>
            </a:pathLst>
          </a:custGeom>
        </p:spPr>
        <p:txBody>
          <a:bodyPr wrap="square">
            <a:noAutofit/>
          </a:bodyPr>
          <a:lstStyle>
            <a:lvl1pPr>
              <a:defRPr sz="1600"/>
            </a:lvl1pPr>
          </a:lstStyle>
          <a:p>
            <a:endParaRPr lang="en-GB"/>
          </a:p>
        </p:txBody>
      </p:sp>
      <p:sp>
        <p:nvSpPr>
          <p:cNvPr id="28" name="Freeform 27">
            <a:extLst>
              <a:ext uri="{FF2B5EF4-FFF2-40B4-BE49-F238E27FC236}">
                <a16:creationId xmlns:a16="http://schemas.microsoft.com/office/drawing/2014/main" id="{46DBF39B-024B-0109-34B6-36578E9F03CE}"/>
              </a:ext>
            </a:extLst>
          </p:cNvPr>
          <p:cNvSpPr/>
          <p:nvPr userDrawn="1"/>
        </p:nvSpPr>
        <p:spPr>
          <a:xfrm>
            <a:off x="3779839" y="1"/>
            <a:ext cx="3779837" cy="4738961"/>
          </a:xfrm>
          <a:custGeom>
            <a:avLst/>
            <a:gdLst>
              <a:gd name="connsiteX0" fmla="*/ 1298119 w 3779837"/>
              <a:gd name="connsiteY0" fmla="*/ 0 h 4738961"/>
              <a:gd name="connsiteX1" fmla="*/ 3761976 w 3779837"/>
              <a:gd name="connsiteY1" fmla="*/ 0 h 4738961"/>
              <a:gd name="connsiteX2" fmla="*/ 3779837 w 3779837"/>
              <a:gd name="connsiteY2" fmla="*/ 10851 h 4738961"/>
              <a:gd name="connsiteX3" fmla="*/ 3779837 w 3779837"/>
              <a:gd name="connsiteY3" fmla="*/ 4406977 h 4738961"/>
              <a:gd name="connsiteX4" fmla="*/ 3736018 w 3779837"/>
              <a:gd name="connsiteY4" fmla="*/ 4433598 h 4738961"/>
              <a:gd name="connsiteX5" fmla="*/ 2530047 w 3779837"/>
              <a:gd name="connsiteY5" fmla="*/ 4738961 h 4738961"/>
              <a:gd name="connsiteX6" fmla="*/ 0 w 3779837"/>
              <a:gd name="connsiteY6" fmla="*/ 2208914 h 4738961"/>
              <a:gd name="connsiteX7" fmla="*/ 1115474 w 3779837"/>
              <a:gd name="connsiteY7" fmla="*/ 110960 h 4738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738961">
                <a:moveTo>
                  <a:pt x="1298119" y="0"/>
                </a:moveTo>
                <a:lnTo>
                  <a:pt x="3761976" y="0"/>
                </a:lnTo>
                <a:lnTo>
                  <a:pt x="3779837" y="10851"/>
                </a:lnTo>
                <a:lnTo>
                  <a:pt x="3779837" y="4406977"/>
                </a:lnTo>
                <a:lnTo>
                  <a:pt x="3736018" y="4433598"/>
                </a:lnTo>
                <a:cubicBezTo>
                  <a:pt x="3377527" y="4628342"/>
                  <a:pt x="2966705" y="4738961"/>
                  <a:pt x="2530047" y="4738961"/>
                </a:cubicBezTo>
                <a:cubicBezTo>
                  <a:pt x="1132741" y="4738961"/>
                  <a:pt x="0" y="3606220"/>
                  <a:pt x="0" y="2208914"/>
                </a:cubicBezTo>
                <a:cubicBezTo>
                  <a:pt x="0" y="1335598"/>
                  <a:pt x="442477" y="565627"/>
                  <a:pt x="1115474" y="11096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Slide Number Placeholder 5">
            <a:extLst>
              <a:ext uri="{FF2B5EF4-FFF2-40B4-BE49-F238E27FC236}">
                <a16:creationId xmlns:a16="http://schemas.microsoft.com/office/drawing/2014/main" id="{1BC60C5D-D897-82C2-1F2A-DE6F27704133}"/>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4" name="Text Box 5">
            <a:extLst>
              <a:ext uri="{FF2B5EF4-FFF2-40B4-BE49-F238E27FC236}">
                <a16:creationId xmlns:a16="http://schemas.microsoft.com/office/drawing/2014/main" id="{E3ECE128-55CB-369D-EFDF-2FBB05DB528F}"/>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4" name="Text Placeholder 32">
            <a:extLst>
              <a:ext uri="{FF2B5EF4-FFF2-40B4-BE49-F238E27FC236}">
                <a16:creationId xmlns:a16="http://schemas.microsoft.com/office/drawing/2014/main" id="{6BADB925-F09B-3036-87C1-03CD63B23350}"/>
              </a:ext>
            </a:extLst>
          </p:cNvPr>
          <p:cNvSpPr>
            <a:spLocks noGrp="1"/>
          </p:cNvSpPr>
          <p:nvPr>
            <p:ph type="body" sz="quarter" idx="47" hasCustomPrompt="1"/>
          </p:nvPr>
        </p:nvSpPr>
        <p:spPr>
          <a:xfrm>
            <a:off x="4459209" y="1736495"/>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36" name="Text Placeholder 32">
            <a:extLst>
              <a:ext uri="{FF2B5EF4-FFF2-40B4-BE49-F238E27FC236}">
                <a16:creationId xmlns:a16="http://schemas.microsoft.com/office/drawing/2014/main" id="{3DF08E77-5DED-B32E-E211-36AAE24BCFD7}"/>
              </a:ext>
            </a:extLst>
          </p:cNvPr>
          <p:cNvSpPr>
            <a:spLocks noGrp="1"/>
          </p:cNvSpPr>
          <p:nvPr>
            <p:ph type="body" sz="quarter" idx="113" hasCustomPrompt="1"/>
          </p:nvPr>
        </p:nvSpPr>
        <p:spPr>
          <a:xfrm>
            <a:off x="4459209" y="887817"/>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sp>
        <p:nvSpPr>
          <p:cNvPr id="40" name="Text Placeholder 32">
            <a:extLst>
              <a:ext uri="{FF2B5EF4-FFF2-40B4-BE49-F238E27FC236}">
                <a16:creationId xmlns:a16="http://schemas.microsoft.com/office/drawing/2014/main" id="{3FD4B3B5-E7CB-618E-71AE-B2FDB5C049F0}"/>
              </a:ext>
            </a:extLst>
          </p:cNvPr>
          <p:cNvSpPr>
            <a:spLocks noGrp="1"/>
          </p:cNvSpPr>
          <p:nvPr>
            <p:ph type="body" sz="quarter" idx="114" hasCustomPrompt="1"/>
          </p:nvPr>
        </p:nvSpPr>
        <p:spPr>
          <a:xfrm>
            <a:off x="766012" y="7547751"/>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Location</a:t>
            </a:r>
            <a:endParaRPr lang="en-US" dirty="0"/>
          </a:p>
        </p:txBody>
      </p:sp>
      <p:sp>
        <p:nvSpPr>
          <p:cNvPr id="41" name="Text Placeholder 32">
            <a:extLst>
              <a:ext uri="{FF2B5EF4-FFF2-40B4-BE49-F238E27FC236}">
                <a16:creationId xmlns:a16="http://schemas.microsoft.com/office/drawing/2014/main" id="{3860C14F-8A8D-9718-E08A-2D229CD609F2}"/>
              </a:ext>
            </a:extLst>
          </p:cNvPr>
          <p:cNvSpPr>
            <a:spLocks noGrp="1"/>
          </p:cNvSpPr>
          <p:nvPr>
            <p:ph type="body" sz="quarter" idx="115" hasCustomPrompt="1"/>
          </p:nvPr>
        </p:nvSpPr>
        <p:spPr>
          <a:xfrm>
            <a:off x="750772" y="5639757"/>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42" name="Text Placeholder 32">
            <a:extLst>
              <a:ext uri="{FF2B5EF4-FFF2-40B4-BE49-F238E27FC236}">
                <a16:creationId xmlns:a16="http://schemas.microsoft.com/office/drawing/2014/main" id="{5C775629-0492-0CF7-6732-B7A0340AE915}"/>
              </a:ext>
            </a:extLst>
          </p:cNvPr>
          <p:cNvSpPr>
            <a:spLocks noGrp="1"/>
          </p:cNvSpPr>
          <p:nvPr>
            <p:ph type="body" sz="quarter" idx="116" hasCustomPrompt="1"/>
          </p:nvPr>
        </p:nvSpPr>
        <p:spPr>
          <a:xfrm>
            <a:off x="750772" y="5195174"/>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study</a:t>
            </a:r>
            <a:endParaRPr lang="en-US" dirty="0"/>
          </a:p>
        </p:txBody>
      </p:sp>
      <p:cxnSp>
        <p:nvCxnSpPr>
          <p:cNvPr id="43" name="Straight Connector 42">
            <a:extLst>
              <a:ext uri="{FF2B5EF4-FFF2-40B4-BE49-F238E27FC236}">
                <a16:creationId xmlns:a16="http://schemas.microsoft.com/office/drawing/2014/main" id="{9B2B36CE-031C-6BEA-E221-442FE8485181}"/>
              </a:ext>
            </a:extLst>
          </p:cNvPr>
          <p:cNvCxnSpPr>
            <a:cxnSpLocks/>
          </p:cNvCxnSpPr>
          <p:nvPr userDrawn="1"/>
        </p:nvCxnSpPr>
        <p:spPr>
          <a:xfrm>
            <a:off x="0" y="7452884"/>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6" name="Text Placeholder 32">
            <a:extLst>
              <a:ext uri="{FF2B5EF4-FFF2-40B4-BE49-F238E27FC236}">
                <a16:creationId xmlns:a16="http://schemas.microsoft.com/office/drawing/2014/main" id="{995AC8E0-FC2C-8D66-6424-D1DF6E9D99DB}"/>
              </a:ext>
            </a:extLst>
          </p:cNvPr>
          <p:cNvSpPr>
            <a:spLocks noGrp="1"/>
          </p:cNvSpPr>
          <p:nvPr>
            <p:ph type="body" sz="quarter" idx="45" hasCustomPrompt="1"/>
          </p:nvPr>
        </p:nvSpPr>
        <p:spPr>
          <a:xfrm>
            <a:off x="4459209" y="24607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Module</a:t>
            </a:r>
            <a:endParaRPr lang="en-US" dirty="0"/>
          </a:p>
        </p:txBody>
      </p:sp>
      <p:sp>
        <p:nvSpPr>
          <p:cNvPr id="27" name="Text Placeholder 32">
            <a:extLst>
              <a:ext uri="{FF2B5EF4-FFF2-40B4-BE49-F238E27FC236}">
                <a16:creationId xmlns:a16="http://schemas.microsoft.com/office/drawing/2014/main" id="{E2862F7B-3091-E4BB-3622-182D7BA04C9D}"/>
              </a:ext>
            </a:extLst>
          </p:cNvPr>
          <p:cNvSpPr>
            <a:spLocks noGrp="1"/>
          </p:cNvSpPr>
          <p:nvPr>
            <p:ph type="body" sz="quarter" idx="119" hasCustomPrompt="1"/>
          </p:nvPr>
        </p:nvSpPr>
        <p:spPr>
          <a:xfrm>
            <a:off x="4459209" y="29179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Type of Business</a:t>
            </a:r>
            <a:endParaRPr lang="en-US" dirty="0"/>
          </a:p>
        </p:txBody>
      </p:sp>
      <p:sp>
        <p:nvSpPr>
          <p:cNvPr id="29" name="Text Placeholder 32">
            <a:extLst>
              <a:ext uri="{FF2B5EF4-FFF2-40B4-BE49-F238E27FC236}">
                <a16:creationId xmlns:a16="http://schemas.microsoft.com/office/drawing/2014/main" id="{C8ECAA0B-ACC6-2AE5-ACC5-32D06B99F9CE}"/>
              </a:ext>
            </a:extLst>
          </p:cNvPr>
          <p:cNvSpPr>
            <a:spLocks noGrp="1"/>
          </p:cNvSpPr>
          <p:nvPr>
            <p:ph type="body" sz="quarter" idx="120" hasCustomPrompt="1"/>
          </p:nvPr>
        </p:nvSpPr>
        <p:spPr>
          <a:xfrm>
            <a:off x="4459209" y="33751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Website</a:t>
            </a:r>
            <a:endParaRPr lang="en-US" dirty="0"/>
          </a:p>
        </p:txBody>
      </p:sp>
      <p:cxnSp>
        <p:nvCxnSpPr>
          <p:cNvPr id="49" name="Straight Connector 48">
            <a:extLst>
              <a:ext uri="{FF2B5EF4-FFF2-40B4-BE49-F238E27FC236}">
                <a16:creationId xmlns:a16="http://schemas.microsoft.com/office/drawing/2014/main" id="{0F4692A4-3331-521E-7360-67F4A1A33445}"/>
              </a:ext>
            </a:extLst>
          </p:cNvPr>
          <p:cNvCxnSpPr>
            <a:cxnSpLocks/>
          </p:cNvCxnSpPr>
          <p:nvPr userDrawn="1"/>
        </p:nvCxnSpPr>
        <p:spPr>
          <a:xfrm flipH="1">
            <a:off x="4451408" y="3267600"/>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7B35E69-D833-56FB-AFFF-5B35AB4F530E}"/>
              </a:ext>
            </a:extLst>
          </p:cNvPr>
          <p:cNvCxnSpPr>
            <a:cxnSpLocks/>
          </p:cNvCxnSpPr>
          <p:nvPr userDrawn="1"/>
        </p:nvCxnSpPr>
        <p:spPr>
          <a:xfrm flipH="1">
            <a:off x="4451408" y="28184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8846A0A-9FA2-E918-CBF3-4E879769DBCB}"/>
              </a:ext>
            </a:extLst>
          </p:cNvPr>
          <p:cNvCxnSpPr>
            <a:cxnSpLocks/>
          </p:cNvCxnSpPr>
          <p:nvPr userDrawn="1"/>
        </p:nvCxnSpPr>
        <p:spPr>
          <a:xfrm flipH="1">
            <a:off x="4451408" y="15992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 Placeholder 32">
            <a:extLst>
              <a:ext uri="{FF2B5EF4-FFF2-40B4-BE49-F238E27FC236}">
                <a16:creationId xmlns:a16="http://schemas.microsoft.com/office/drawing/2014/main" id="{791C1818-B93E-22E5-8CED-2BA414C8A8FD}"/>
              </a:ext>
            </a:extLst>
          </p:cNvPr>
          <p:cNvSpPr>
            <a:spLocks noGrp="1"/>
          </p:cNvSpPr>
          <p:nvPr>
            <p:ph type="body" sz="quarter" idx="121" hasCustomPrompt="1"/>
          </p:nvPr>
        </p:nvSpPr>
        <p:spPr>
          <a:xfrm>
            <a:off x="734729" y="8046073"/>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18414133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1" name="Text Placeholder 32">
            <a:extLst>
              <a:ext uri="{FF2B5EF4-FFF2-40B4-BE49-F238E27FC236}">
                <a16:creationId xmlns:a16="http://schemas.microsoft.com/office/drawing/2014/main" id="{683DB77A-99D2-19ED-DF6F-B44AEE5F4BCE}"/>
              </a:ext>
            </a:extLst>
          </p:cNvPr>
          <p:cNvSpPr>
            <a:spLocks noGrp="1"/>
          </p:cNvSpPr>
          <p:nvPr>
            <p:ph type="body" sz="quarter" idx="61" hasCustomPrompt="1"/>
          </p:nvPr>
        </p:nvSpPr>
        <p:spPr>
          <a:xfrm>
            <a:off x="766012" y="6149784"/>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2" name="Text Placeholder 32">
            <a:extLst>
              <a:ext uri="{FF2B5EF4-FFF2-40B4-BE49-F238E27FC236}">
                <a16:creationId xmlns:a16="http://schemas.microsoft.com/office/drawing/2014/main" id="{E26FED5F-31EF-E3B2-4CB6-AB4FE6871140}"/>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4" name="Slide Number Placeholder 5">
            <a:extLst>
              <a:ext uri="{FF2B5EF4-FFF2-40B4-BE49-F238E27FC236}">
                <a16:creationId xmlns:a16="http://schemas.microsoft.com/office/drawing/2014/main" id="{8A6CCB53-7593-4217-805B-FA1B039869BE}"/>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5" name="Text Box 5">
            <a:extLst>
              <a:ext uri="{FF2B5EF4-FFF2-40B4-BE49-F238E27FC236}">
                <a16:creationId xmlns:a16="http://schemas.microsoft.com/office/drawing/2014/main" id="{89061FE9-BA0D-CD9B-CBEE-584CA3F63DE5}"/>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Text Placeholder 32">
            <a:extLst>
              <a:ext uri="{FF2B5EF4-FFF2-40B4-BE49-F238E27FC236}">
                <a16:creationId xmlns:a16="http://schemas.microsoft.com/office/drawing/2014/main" id="{89348D06-8DA3-B9ED-E577-9281356644CD}"/>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8" name="Text Placeholder 32">
            <a:extLst>
              <a:ext uri="{FF2B5EF4-FFF2-40B4-BE49-F238E27FC236}">
                <a16:creationId xmlns:a16="http://schemas.microsoft.com/office/drawing/2014/main" id="{5B108035-4825-C93D-5395-A4B2017188E0}"/>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E23164AF-3A1D-79FF-D5F0-C6E6BD0654DA}"/>
              </a:ext>
            </a:extLst>
          </p:cNvPr>
          <p:cNvCxnSpPr>
            <a:cxnSpLocks/>
          </p:cNvCxnSpPr>
          <p:nvPr userDrawn="1"/>
        </p:nvCxnSpPr>
        <p:spPr>
          <a:xfrm>
            <a:off x="0" y="5348532"/>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5AFDEA55-A5AA-821E-76D7-7640B254B82C}"/>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cxnSp>
        <p:nvCxnSpPr>
          <p:cNvPr id="4" name="Straight Connector 3">
            <a:extLst>
              <a:ext uri="{FF2B5EF4-FFF2-40B4-BE49-F238E27FC236}">
                <a16:creationId xmlns:a16="http://schemas.microsoft.com/office/drawing/2014/main" id="{24EE2D68-290E-90FD-0405-7941A6866B61}"/>
              </a:ext>
            </a:extLst>
          </p:cNvPr>
          <p:cNvCxnSpPr>
            <a:cxnSpLocks/>
          </p:cNvCxnSpPr>
          <p:nvPr userDrawn="1"/>
        </p:nvCxnSpPr>
        <p:spPr>
          <a:xfrm>
            <a:off x="3801978" y="122571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90807A-202A-9519-1AE1-CD81A29AE616}"/>
              </a:ext>
            </a:extLst>
          </p:cNvPr>
          <p:cNvCxnSpPr>
            <a:cxnSpLocks/>
          </p:cNvCxnSpPr>
          <p:nvPr userDrawn="1"/>
        </p:nvCxnSpPr>
        <p:spPr>
          <a:xfrm>
            <a:off x="3801978" y="6054385"/>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5B9980DA-B80C-7E14-FEF2-789ED7C4BCD2}"/>
              </a:ext>
            </a:extLst>
          </p:cNvPr>
          <p:cNvGrpSpPr/>
          <p:nvPr userDrawn="1"/>
        </p:nvGrpSpPr>
        <p:grpSpPr>
          <a:xfrm>
            <a:off x="6770986" y="850643"/>
            <a:ext cx="750136" cy="750136"/>
            <a:chOff x="7559675" y="1928896"/>
            <a:chExt cx="750136" cy="750136"/>
          </a:xfrm>
        </p:grpSpPr>
        <p:sp>
          <p:nvSpPr>
            <p:cNvPr id="33" name="Oval 32">
              <a:extLst>
                <a:ext uri="{FF2B5EF4-FFF2-40B4-BE49-F238E27FC236}">
                  <a16:creationId xmlns:a16="http://schemas.microsoft.com/office/drawing/2014/main" id="{252B73B7-DFCE-2FCF-C6B2-2597C0AA21C9}"/>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37CCCADD-D618-EE39-EE71-3F78EB829B1E}"/>
                </a:ext>
              </a:extLst>
            </p:cNvPr>
            <p:cNvGrpSpPr/>
            <p:nvPr userDrawn="1"/>
          </p:nvGrpSpPr>
          <p:grpSpPr>
            <a:xfrm>
              <a:off x="7683372" y="2028561"/>
              <a:ext cx="526805" cy="526741"/>
              <a:chOff x="1042830" y="5367345"/>
              <a:chExt cx="907476" cy="907364"/>
            </a:xfrm>
            <a:solidFill>
              <a:schemeClr val="bg1"/>
            </a:solidFill>
          </p:grpSpPr>
          <p:grpSp>
            <p:nvGrpSpPr>
              <p:cNvPr id="8" name="Graphic 2">
                <a:extLst>
                  <a:ext uri="{FF2B5EF4-FFF2-40B4-BE49-F238E27FC236}">
                    <a16:creationId xmlns:a16="http://schemas.microsoft.com/office/drawing/2014/main" id="{FB03E29C-D84C-3185-3F22-04692D90FCD8}"/>
                  </a:ext>
                </a:extLst>
              </p:cNvPr>
              <p:cNvGrpSpPr/>
              <p:nvPr userDrawn="1"/>
            </p:nvGrpSpPr>
            <p:grpSpPr>
              <a:xfrm>
                <a:off x="1042830" y="5367345"/>
                <a:ext cx="907476" cy="907364"/>
                <a:chOff x="5318121" y="3727141"/>
                <a:chExt cx="907476" cy="907364"/>
              </a:xfrm>
              <a:grpFill/>
            </p:grpSpPr>
            <p:sp>
              <p:nvSpPr>
                <p:cNvPr id="24" name="Freeform 23">
                  <a:extLst>
                    <a:ext uri="{FF2B5EF4-FFF2-40B4-BE49-F238E27FC236}">
                      <a16:creationId xmlns:a16="http://schemas.microsoft.com/office/drawing/2014/main" id="{E41F8654-CAA8-FC2B-60B4-3BFB2DDDE41A}"/>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393C3229-7110-F300-EA6E-2E0DAE7946D8}"/>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3042E2B3-14FC-4E19-A386-B7349606324B}"/>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5A3F2218-3891-7B1D-6684-0DC0A5C13FD2}"/>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AF266B9A-A2E4-655A-42CB-9BB212953CB1}"/>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0FDC28B9-DDBE-111F-C2B1-FCF87455E2F0}"/>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E5EDE79B-ADB2-43F5-08C5-E967F4437DDA}"/>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12BED00E-1C36-B2A1-35D3-F168F7EEFC52}"/>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7DF0C5A6-81DE-4E66-3672-5C0ECE4F5BE5}"/>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9" name="Graphic 2">
                <a:extLst>
                  <a:ext uri="{FF2B5EF4-FFF2-40B4-BE49-F238E27FC236}">
                    <a16:creationId xmlns:a16="http://schemas.microsoft.com/office/drawing/2014/main" id="{2CDAA170-A128-19B6-2433-3C4871A90553}"/>
                  </a:ext>
                </a:extLst>
              </p:cNvPr>
              <p:cNvGrpSpPr/>
              <p:nvPr userDrawn="1"/>
            </p:nvGrpSpPr>
            <p:grpSpPr>
              <a:xfrm>
                <a:off x="1304333" y="5488666"/>
                <a:ext cx="566267" cy="691349"/>
                <a:chOff x="5574516" y="3858678"/>
                <a:chExt cx="566267" cy="691349"/>
              </a:xfrm>
              <a:grpFill/>
            </p:grpSpPr>
            <p:sp>
              <p:nvSpPr>
                <p:cNvPr id="10" name="Freeform 9">
                  <a:extLst>
                    <a:ext uri="{FF2B5EF4-FFF2-40B4-BE49-F238E27FC236}">
                      <a16:creationId xmlns:a16="http://schemas.microsoft.com/office/drawing/2014/main" id="{983E9446-8270-15CF-0B8A-3BCEE228EC54}"/>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F12A8510-9425-241E-4FDC-E11E72AB78F8}"/>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6EFFA6EE-E80C-B79B-3656-D610E9133619}"/>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E6DE053B-340E-AD0D-05DD-7D9FF1930CF8}"/>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59B0FB4A-07E2-C7F2-FC24-032DCAA98BCA}"/>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3C53E012-FCCD-33C7-E3BE-2B7B81E5BDAF}"/>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grpSp>
        <p:nvGrpSpPr>
          <p:cNvPr id="74" name="Group 73">
            <a:extLst>
              <a:ext uri="{FF2B5EF4-FFF2-40B4-BE49-F238E27FC236}">
                <a16:creationId xmlns:a16="http://schemas.microsoft.com/office/drawing/2014/main" id="{41B38884-3165-C2C1-F4C9-CB30F1C1FF1E}"/>
              </a:ext>
            </a:extLst>
          </p:cNvPr>
          <p:cNvGrpSpPr/>
          <p:nvPr userDrawn="1"/>
        </p:nvGrpSpPr>
        <p:grpSpPr>
          <a:xfrm>
            <a:off x="6770986" y="5699369"/>
            <a:ext cx="750136" cy="750136"/>
            <a:chOff x="6770986" y="5699369"/>
            <a:chExt cx="750136" cy="750136"/>
          </a:xfrm>
        </p:grpSpPr>
        <p:sp>
          <p:nvSpPr>
            <p:cNvPr id="36" name="Oval 35">
              <a:extLst>
                <a:ext uri="{FF2B5EF4-FFF2-40B4-BE49-F238E27FC236}">
                  <a16:creationId xmlns:a16="http://schemas.microsoft.com/office/drawing/2014/main" id="{52662F31-2498-615B-884C-7BC191F560B3}"/>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5" name="Group 54">
              <a:extLst>
                <a:ext uri="{FF2B5EF4-FFF2-40B4-BE49-F238E27FC236}">
                  <a16:creationId xmlns:a16="http://schemas.microsoft.com/office/drawing/2014/main" id="{55828198-D3F9-6AC2-E5A1-AA9F970EA6E8}"/>
                </a:ext>
              </a:extLst>
            </p:cNvPr>
            <p:cNvGrpSpPr/>
            <p:nvPr userDrawn="1"/>
          </p:nvGrpSpPr>
          <p:grpSpPr>
            <a:xfrm>
              <a:off x="6927017" y="5844011"/>
              <a:ext cx="460180" cy="460851"/>
              <a:chOff x="5846399" y="5075944"/>
              <a:chExt cx="910779" cy="912108"/>
            </a:xfrm>
            <a:solidFill>
              <a:schemeClr val="bg1"/>
            </a:solidFill>
          </p:grpSpPr>
          <p:grpSp>
            <p:nvGrpSpPr>
              <p:cNvPr id="56" name="Graphic 2">
                <a:extLst>
                  <a:ext uri="{FF2B5EF4-FFF2-40B4-BE49-F238E27FC236}">
                    <a16:creationId xmlns:a16="http://schemas.microsoft.com/office/drawing/2014/main" id="{A6B2680D-7D00-85A3-43B4-4E96D1F1B78B}"/>
                  </a:ext>
                </a:extLst>
              </p:cNvPr>
              <p:cNvGrpSpPr/>
              <p:nvPr userDrawn="1"/>
            </p:nvGrpSpPr>
            <p:grpSpPr>
              <a:xfrm>
                <a:off x="6118625" y="5123402"/>
                <a:ext cx="376897" cy="533617"/>
                <a:chOff x="2711364" y="4936062"/>
                <a:chExt cx="376897" cy="533617"/>
              </a:xfrm>
              <a:grpFill/>
            </p:grpSpPr>
            <p:sp>
              <p:nvSpPr>
                <p:cNvPr id="68" name="Freeform 67">
                  <a:extLst>
                    <a:ext uri="{FF2B5EF4-FFF2-40B4-BE49-F238E27FC236}">
                      <a16:creationId xmlns:a16="http://schemas.microsoft.com/office/drawing/2014/main" id="{AAB89080-2F7D-C555-8A32-8E8F474BBE6D}"/>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2191A19F-991B-B620-71DD-491288156767}"/>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0E7F3045-B0B5-5282-02BC-211E5026848B}"/>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71" name="Freeform 70">
                  <a:extLst>
                    <a:ext uri="{FF2B5EF4-FFF2-40B4-BE49-F238E27FC236}">
                      <a16:creationId xmlns:a16="http://schemas.microsoft.com/office/drawing/2014/main" id="{B8F37487-22DD-D069-A682-804FC13FB660}"/>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83F13562-5277-F567-D5EF-245F6ED58758}"/>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F2AFF3FE-031E-4742-49C7-745F5231144B}"/>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57" name="Graphic 2">
                <a:extLst>
                  <a:ext uri="{FF2B5EF4-FFF2-40B4-BE49-F238E27FC236}">
                    <a16:creationId xmlns:a16="http://schemas.microsoft.com/office/drawing/2014/main" id="{DDD2BDC0-0EEC-33C7-4B11-D3726438E37A}"/>
                  </a:ext>
                </a:extLst>
              </p:cNvPr>
              <p:cNvGrpSpPr/>
              <p:nvPr userDrawn="1"/>
            </p:nvGrpSpPr>
            <p:grpSpPr>
              <a:xfrm>
                <a:off x="5846399" y="5075944"/>
                <a:ext cx="910779" cy="912108"/>
                <a:chOff x="2444246" y="4903928"/>
                <a:chExt cx="910779" cy="912108"/>
              </a:xfrm>
              <a:grpFill/>
            </p:grpSpPr>
            <p:sp>
              <p:nvSpPr>
                <p:cNvPr id="58" name="Freeform 57">
                  <a:extLst>
                    <a:ext uri="{FF2B5EF4-FFF2-40B4-BE49-F238E27FC236}">
                      <a16:creationId xmlns:a16="http://schemas.microsoft.com/office/drawing/2014/main" id="{FC8E0CF1-EBEF-2DB0-AEAB-D8CFF83A982E}"/>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6F25046D-773B-A398-2673-1D495A258198}"/>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199C4008-275F-5FBE-0513-E07968086A6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CBB67DFD-B059-F1DC-8906-E45C93D05CDA}"/>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4C091A3A-3D03-B51D-ADF3-9DF31B6B58F9}"/>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FE9CD1BC-EFD7-6561-FAA0-E99119CC3FA2}"/>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6BA1089D-BA8E-85CB-C826-59046E958D0B}"/>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E6B4D28A-2291-3951-00F6-CDE0236F3A4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FE186408-3ABA-84A1-3862-1D6532ABE1D1}"/>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44F040D-679B-A237-FE33-21F57482AAE8}"/>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795628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ase Study 2">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8A5AA431-18C7-0540-79DF-4D706B9DDA11}"/>
              </a:ext>
            </a:extLst>
          </p:cNvPr>
          <p:cNvSpPr/>
          <p:nvPr userDrawn="1"/>
        </p:nvSpPr>
        <p:spPr>
          <a:xfrm>
            <a:off x="0" y="1"/>
            <a:ext cx="5954589" cy="3385086"/>
          </a:xfrm>
          <a:custGeom>
            <a:avLst/>
            <a:gdLst>
              <a:gd name="connsiteX0" fmla="*/ 0 w 5954589"/>
              <a:gd name="connsiteY0" fmla="*/ 0 h 3385086"/>
              <a:gd name="connsiteX1" fmla="*/ 5036093 w 5954589"/>
              <a:gd name="connsiteY1" fmla="*/ 0 h 3385086"/>
              <a:gd name="connsiteX2" fmla="*/ 4943736 w 5954589"/>
              <a:gd name="connsiteY2" fmla="*/ 123507 h 3385086"/>
              <a:gd name="connsiteX3" fmla="*/ 4569471 w 5954589"/>
              <a:gd name="connsiteY3" fmla="*/ 1348767 h 3385086"/>
              <a:gd name="connsiteX4" fmla="*/ 5907909 w 5954589"/>
              <a:gd name="connsiteY4" fmla="*/ 3368001 h 3385086"/>
              <a:gd name="connsiteX5" fmla="*/ 5954589 w 5954589"/>
              <a:gd name="connsiteY5" fmla="*/ 3385086 h 3385086"/>
              <a:gd name="connsiteX6" fmla="*/ 0 w 5954589"/>
              <a:gd name="connsiteY6" fmla="*/ 3385086 h 33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54589" h="3385086">
                <a:moveTo>
                  <a:pt x="0" y="0"/>
                </a:moveTo>
                <a:lnTo>
                  <a:pt x="5036093" y="0"/>
                </a:lnTo>
                <a:lnTo>
                  <a:pt x="4943736" y="123507"/>
                </a:lnTo>
                <a:cubicBezTo>
                  <a:pt x="4707445" y="473265"/>
                  <a:pt x="4569471" y="894903"/>
                  <a:pt x="4569471" y="1348767"/>
                </a:cubicBezTo>
                <a:cubicBezTo>
                  <a:pt x="4569471" y="2256495"/>
                  <a:pt x="5121365" y="3035321"/>
                  <a:pt x="5907909" y="3368001"/>
                </a:cubicBezTo>
                <a:lnTo>
                  <a:pt x="5954589" y="3385086"/>
                </a:lnTo>
                <a:lnTo>
                  <a:pt x="0" y="3385086"/>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283"/>
          </a:p>
        </p:txBody>
      </p:sp>
      <p:sp>
        <p:nvSpPr>
          <p:cNvPr id="6" name="Text Placeholder 23">
            <a:extLst>
              <a:ext uri="{FF2B5EF4-FFF2-40B4-BE49-F238E27FC236}">
                <a16:creationId xmlns:a16="http://schemas.microsoft.com/office/drawing/2014/main" id="{13DCDA6C-A304-0B93-9751-ED15D90DFD00}"/>
              </a:ext>
            </a:extLst>
          </p:cNvPr>
          <p:cNvSpPr>
            <a:spLocks noGrp="1"/>
          </p:cNvSpPr>
          <p:nvPr>
            <p:ph type="body" sz="quarter" idx="55" hasCustomPrompt="1"/>
          </p:nvPr>
        </p:nvSpPr>
        <p:spPr>
          <a:xfrm>
            <a:off x="615910" y="510251"/>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7" name="Text Placeholder 23">
            <a:extLst>
              <a:ext uri="{FF2B5EF4-FFF2-40B4-BE49-F238E27FC236}">
                <a16:creationId xmlns:a16="http://schemas.microsoft.com/office/drawing/2014/main" id="{9F9FB516-C4E9-656B-F124-9805ABA2D222}"/>
              </a:ext>
            </a:extLst>
          </p:cNvPr>
          <p:cNvSpPr>
            <a:spLocks noGrp="1"/>
          </p:cNvSpPr>
          <p:nvPr>
            <p:ph type="body" sz="quarter" idx="42" hasCustomPrompt="1"/>
          </p:nvPr>
        </p:nvSpPr>
        <p:spPr>
          <a:xfrm>
            <a:off x="615910" y="518529"/>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Text Placeholder 32">
            <a:extLst>
              <a:ext uri="{FF2B5EF4-FFF2-40B4-BE49-F238E27FC236}">
                <a16:creationId xmlns:a16="http://schemas.microsoft.com/office/drawing/2014/main" id="{6C2BC772-F219-61B6-EDE6-82E02402618F}"/>
              </a:ext>
            </a:extLst>
          </p:cNvPr>
          <p:cNvSpPr>
            <a:spLocks noGrp="1"/>
          </p:cNvSpPr>
          <p:nvPr>
            <p:ph type="body" sz="quarter" idx="52" hasCustomPrompt="1"/>
          </p:nvPr>
        </p:nvSpPr>
        <p:spPr>
          <a:xfrm>
            <a:off x="615910" y="2568299"/>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1" name="Text Placeholder 23">
            <a:extLst>
              <a:ext uri="{FF2B5EF4-FFF2-40B4-BE49-F238E27FC236}">
                <a16:creationId xmlns:a16="http://schemas.microsoft.com/office/drawing/2014/main" id="{B923F593-2D9B-6443-8F94-BD2E6A7036C0}"/>
              </a:ext>
            </a:extLst>
          </p:cNvPr>
          <p:cNvSpPr>
            <a:spLocks noGrp="1"/>
          </p:cNvSpPr>
          <p:nvPr>
            <p:ph type="body" sz="quarter" idx="54" hasCustomPrompt="1"/>
          </p:nvPr>
        </p:nvSpPr>
        <p:spPr>
          <a:xfrm>
            <a:off x="3128102" y="192684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2" name="Text Placeholder 32">
            <a:extLst>
              <a:ext uri="{FF2B5EF4-FFF2-40B4-BE49-F238E27FC236}">
                <a16:creationId xmlns:a16="http://schemas.microsoft.com/office/drawing/2014/main" id="{8E13B011-2BED-E344-BF1E-093D5911E35C}"/>
              </a:ext>
            </a:extLst>
          </p:cNvPr>
          <p:cNvSpPr>
            <a:spLocks noGrp="1"/>
          </p:cNvSpPr>
          <p:nvPr>
            <p:ph type="body" sz="quarter" idx="65" hasCustomPrompt="1"/>
          </p:nvPr>
        </p:nvSpPr>
        <p:spPr>
          <a:xfrm>
            <a:off x="766012" y="4733361"/>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3" name="Text Placeholder 32">
            <a:extLst>
              <a:ext uri="{FF2B5EF4-FFF2-40B4-BE49-F238E27FC236}">
                <a16:creationId xmlns:a16="http://schemas.microsoft.com/office/drawing/2014/main" id="{A378379D-932F-B94E-582E-7D2808690B84}"/>
              </a:ext>
            </a:extLst>
          </p:cNvPr>
          <p:cNvSpPr>
            <a:spLocks noGrp="1"/>
          </p:cNvSpPr>
          <p:nvPr>
            <p:ph type="body" sz="quarter" idx="114" hasCustomPrompt="1"/>
          </p:nvPr>
        </p:nvSpPr>
        <p:spPr>
          <a:xfrm>
            <a:off x="766012" y="4098701"/>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1751A68F-B65D-76DE-545D-FAD107966D28}"/>
              </a:ext>
            </a:extLst>
          </p:cNvPr>
          <p:cNvCxnSpPr>
            <a:cxnSpLocks/>
          </p:cNvCxnSpPr>
          <p:nvPr userDrawn="1"/>
        </p:nvCxnSpPr>
        <p:spPr>
          <a:xfrm>
            <a:off x="0" y="6980109"/>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0" name="Text Placeholder 32">
            <a:extLst>
              <a:ext uri="{FF2B5EF4-FFF2-40B4-BE49-F238E27FC236}">
                <a16:creationId xmlns:a16="http://schemas.microsoft.com/office/drawing/2014/main" id="{A18AD7F3-4964-2355-486A-7DA407477D3D}"/>
              </a:ext>
            </a:extLst>
          </p:cNvPr>
          <p:cNvSpPr>
            <a:spLocks noGrp="1"/>
          </p:cNvSpPr>
          <p:nvPr>
            <p:ph type="body" sz="quarter" idx="115" hasCustomPrompt="1"/>
          </p:nvPr>
        </p:nvSpPr>
        <p:spPr>
          <a:xfrm>
            <a:off x="730153" y="7799289"/>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21" name="Text Placeholder 32">
            <a:extLst>
              <a:ext uri="{FF2B5EF4-FFF2-40B4-BE49-F238E27FC236}">
                <a16:creationId xmlns:a16="http://schemas.microsoft.com/office/drawing/2014/main" id="{36212791-295B-05E5-2BA0-2CA7EBCB07C6}"/>
              </a:ext>
            </a:extLst>
          </p:cNvPr>
          <p:cNvSpPr>
            <a:spLocks noGrp="1"/>
          </p:cNvSpPr>
          <p:nvPr>
            <p:ph type="body" sz="quarter" idx="116" hasCustomPrompt="1"/>
          </p:nvPr>
        </p:nvSpPr>
        <p:spPr>
          <a:xfrm>
            <a:off x="730153" y="7164629"/>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22" name="Slide Number Placeholder 5">
            <a:extLst>
              <a:ext uri="{FF2B5EF4-FFF2-40B4-BE49-F238E27FC236}">
                <a16:creationId xmlns:a16="http://schemas.microsoft.com/office/drawing/2014/main" id="{E3491C23-B259-A7ED-C493-19EA361E29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23" name="Text Box 5">
            <a:extLst>
              <a:ext uri="{FF2B5EF4-FFF2-40B4-BE49-F238E27FC236}">
                <a16:creationId xmlns:a16="http://schemas.microsoft.com/office/drawing/2014/main" id="{0FFC472A-7D44-B629-671F-4A7DA6EDB5FC}"/>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4" name="Picture 23">
            <a:extLst>
              <a:ext uri="{FF2B5EF4-FFF2-40B4-BE49-F238E27FC236}">
                <a16:creationId xmlns:a16="http://schemas.microsoft.com/office/drawing/2014/main" id="{98EB354F-1461-F882-9EBC-52167392BD7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7" name="Picture Placeholder 26">
            <a:extLst>
              <a:ext uri="{FF2B5EF4-FFF2-40B4-BE49-F238E27FC236}">
                <a16:creationId xmlns:a16="http://schemas.microsoft.com/office/drawing/2014/main" id="{54EE477C-E353-1093-85B8-AC2173B9A332}"/>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50" name="Straight Connector 49">
            <a:extLst>
              <a:ext uri="{FF2B5EF4-FFF2-40B4-BE49-F238E27FC236}">
                <a16:creationId xmlns:a16="http://schemas.microsoft.com/office/drawing/2014/main" id="{8F4B9124-5C2A-FA1D-3EBD-FD9CB404BFAA}"/>
              </a:ext>
            </a:extLst>
          </p:cNvPr>
          <p:cNvCxnSpPr>
            <a:cxnSpLocks/>
          </p:cNvCxnSpPr>
          <p:nvPr userDrawn="1"/>
        </p:nvCxnSpPr>
        <p:spPr>
          <a:xfrm>
            <a:off x="3801978" y="4640714"/>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602D0789-6C5F-60B5-4C6B-8232DD1FA03F}"/>
              </a:ext>
            </a:extLst>
          </p:cNvPr>
          <p:cNvGrpSpPr/>
          <p:nvPr userDrawn="1"/>
        </p:nvGrpSpPr>
        <p:grpSpPr>
          <a:xfrm>
            <a:off x="6770986" y="4265646"/>
            <a:ext cx="750136" cy="750136"/>
            <a:chOff x="7559675" y="1928896"/>
            <a:chExt cx="750136" cy="750136"/>
          </a:xfrm>
        </p:grpSpPr>
        <p:sp>
          <p:nvSpPr>
            <p:cNvPr id="52" name="Oval 51">
              <a:extLst>
                <a:ext uri="{FF2B5EF4-FFF2-40B4-BE49-F238E27FC236}">
                  <a16:creationId xmlns:a16="http://schemas.microsoft.com/office/drawing/2014/main" id="{1CC796E5-03B7-696F-5EDF-1FE4FC12F168}"/>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3" name="Group 52">
              <a:extLst>
                <a:ext uri="{FF2B5EF4-FFF2-40B4-BE49-F238E27FC236}">
                  <a16:creationId xmlns:a16="http://schemas.microsoft.com/office/drawing/2014/main" id="{4B6D35A6-9ED9-716D-A73C-3213EB860C83}"/>
                </a:ext>
              </a:extLst>
            </p:cNvPr>
            <p:cNvGrpSpPr/>
            <p:nvPr userDrawn="1"/>
          </p:nvGrpSpPr>
          <p:grpSpPr>
            <a:xfrm>
              <a:off x="7683372" y="2028561"/>
              <a:ext cx="526805" cy="526741"/>
              <a:chOff x="1042830" y="5367345"/>
              <a:chExt cx="907476" cy="907364"/>
            </a:xfrm>
            <a:solidFill>
              <a:schemeClr val="bg1"/>
            </a:solidFill>
          </p:grpSpPr>
          <p:grpSp>
            <p:nvGrpSpPr>
              <p:cNvPr id="54" name="Graphic 2">
                <a:extLst>
                  <a:ext uri="{FF2B5EF4-FFF2-40B4-BE49-F238E27FC236}">
                    <a16:creationId xmlns:a16="http://schemas.microsoft.com/office/drawing/2014/main" id="{0E9085EE-6C05-7F63-EFAA-C39F8BBCC0DA}"/>
                  </a:ext>
                </a:extLst>
              </p:cNvPr>
              <p:cNvGrpSpPr/>
              <p:nvPr userDrawn="1"/>
            </p:nvGrpSpPr>
            <p:grpSpPr>
              <a:xfrm>
                <a:off x="1042830" y="5367345"/>
                <a:ext cx="907476" cy="907364"/>
                <a:chOff x="5318121" y="3727141"/>
                <a:chExt cx="907476" cy="907364"/>
              </a:xfrm>
              <a:grpFill/>
            </p:grpSpPr>
            <p:sp>
              <p:nvSpPr>
                <p:cNvPr id="62" name="Freeform 61">
                  <a:extLst>
                    <a:ext uri="{FF2B5EF4-FFF2-40B4-BE49-F238E27FC236}">
                      <a16:creationId xmlns:a16="http://schemas.microsoft.com/office/drawing/2014/main" id="{E3D9A37F-EC3D-F7C5-E52B-B3FD94CC9307}"/>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048D1FD8-E5AB-0980-A485-814B44585E05}"/>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A860F6A9-A1C8-ADF4-3508-91AAEA40F693}"/>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9276904C-C760-9807-C8EC-390F6071FE08}"/>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36C24053-BA68-9449-4A39-68A0C1D59572}"/>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BB6EA96-13C2-F3FA-5271-B275FAB2CC68}"/>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96C0D658-D250-D3EF-1FD2-91BBF95CE1E7}"/>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1511B4B1-8791-D34E-1D91-675B7B972BC3}"/>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EF48212F-388D-4526-A438-0C73EB2CEEEF}"/>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55" name="Graphic 2">
                <a:extLst>
                  <a:ext uri="{FF2B5EF4-FFF2-40B4-BE49-F238E27FC236}">
                    <a16:creationId xmlns:a16="http://schemas.microsoft.com/office/drawing/2014/main" id="{5EC91D81-585F-93E5-2C5A-2F6C5E1FDA05}"/>
                  </a:ext>
                </a:extLst>
              </p:cNvPr>
              <p:cNvGrpSpPr/>
              <p:nvPr userDrawn="1"/>
            </p:nvGrpSpPr>
            <p:grpSpPr>
              <a:xfrm>
                <a:off x="1304333" y="5488666"/>
                <a:ext cx="566267" cy="691349"/>
                <a:chOff x="5574516" y="3858678"/>
                <a:chExt cx="566267" cy="691349"/>
              </a:xfrm>
              <a:grpFill/>
            </p:grpSpPr>
            <p:sp>
              <p:nvSpPr>
                <p:cNvPr id="56" name="Freeform 55">
                  <a:extLst>
                    <a:ext uri="{FF2B5EF4-FFF2-40B4-BE49-F238E27FC236}">
                      <a16:creationId xmlns:a16="http://schemas.microsoft.com/office/drawing/2014/main" id="{C018F4AA-57EA-DB57-06FB-15D04199206C}"/>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6D371FB6-CB34-788C-9E58-F6524E0515AC}"/>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A5C87209-E6A8-A94F-DB1E-B3C6539004C0}"/>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BDE38A43-A797-BAE9-1492-C81CFDD9C359}"/>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E8042EAF-9F1C-FE74-8568-67B02A7DE583}"/>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63658DA0-B867-1EE0-8441-6F1CFD64DFF0}"/>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cxnSp>
        <p:nvCxnSpPr>
          <p:cNvPr id="71" name="Straight Connector 70">
            <a:extLst>
              <a:ext uri="{FF2B5EF4-FFF2-40B4-BE49-F238E27FC236}">
                <a16:creationId xmlns:a16="http://schemas.microsoft.com/office/drawing/2014/main" id="{A32F60B8-7EF2-CA6A-8AB8-271BBE41DEBF}"/>
              </a:ext>
            </a:extLst>
          </p:cNvPr>
          <p:cNvCxnSpPr>
            <a:cxnSpLocks/>
          </p:cNvCxnSpPr>
          <p:nvPr userDrawn="1"/>
        </p:nvCxnSpPr>
        <p:spPr>
          <a:xfrm>
            <a:off x="3801978" y="769657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72" name="Group 71">
            <a:extLst>
              <a:ext uri="{FF2B5EF4-FFF2-40B4-BE49-F238E27FC236}">
                <a16:creationId xmlns:a16="http://schemas.microsoft.com/office/drawing/2014/main" id="{F9459355-6819-4F9E-B3D3-9C6D64E4CB9A}"/>
              </a:ext>
            </a:extLst>
          </p:cNvPr>
          <p:cNvGrpSpPr/>
          <p:nvPr userDrawn="1"/>
        </p:nvGrpSpPr>
        <p:grpSpPr>
          <a:xfrm>
            <a:off x="6770986" y="7341555"/>
            <a:ext cx="750136" cy="750136"/>
            <a:chOff x="6770986" y="5699369"/>
            <a:chExt cx="750136" cy="750136"/>
          </a:xfrm>
        </p:grpSpPr>
        <p:sp>
          <p:nvSpPr>
            <p:cNvPr id="73" name="Oval 72">
              <a:extLst>
                <a:ext uri="{FF2B5EF4-FFF2-40B4-BE49-F238E27FC236}">
                  <a16:creationId xmlns:a16="http://schemas.microsoft.com/office/drawing/2014/main" id="{F06BDCF1-B435-6A8E-E40D-3874718FEFD7}"/>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85D4450D-8272-80DA-E30E-A90604BD577D}"/>
                </a:ext>
              </a:extLst>
            </p:cNvPr>
            <p:cNvGrpSpPr/>
            <p:nvPr userDrawn="1"/>
          </p:nvGrpSpPr>
          <p:grpSpPr>
            <a:xfrm>
              <a:off x="6927017" y="5844011"/>
              <a:ext cx="460180" cy="460851"/>
              <a:chOff x="5846399" y="5075944"/>
              <a:chExt cx="910779" cy="912108"/>
            </a:xfrm>
            <a:solidFill>
              <a:schemeClr val="bg1"/>
            </a:solidFill>
          </p:grpSpPr>
          <p:grpSp>
            <p:nvGrpSpPr>
              <p:cNvPr id="75" name="Graphic 2">
                <a:extLst>
                  <a:ext uri="{FF2B5EF4-FFF2-40B4-BE49-F238E27FC236}">
                    <a16:creationId xmlns:a16="http://schemas.microsoft.com/office/drawing/2014/main" id="{57FD16DF-9356-8BBC-D048-03A33254535F}"/>
                  </a:ext>
                </a:extLst>
              </p:cNvPr>
              <p:cNvGrpSpPr/>
              <p:nvPr userDrawn="1"/>
            </p:nvGrpSpPr>
            <p:grpSpPr>
              <a:xfrm>
                <a:off x="6118625" y="5123402"/>
                <a:ext cx="376897" cy="533617"/>
                <a:chOff x="2711364" y="4936062"/>
                <a:chExt cx="376897" cy="533617"/>
              </a:xfrm>
              <a:grpFill/>
            </p:grpSpPr>
            <p:sp>
              <p:nvSpPr>
                <p:cNvPr id="87" name="Freeform 86">
                  <a:extLst>
                    <a:ext uri="{FF2B5EF4-FFF2-40B4-BE49-F238E27FC236}">
                      <a16:creationId xmlns:a16="http://schemas.microsoft.com/office/drawing/2014/main" id="{34232FC9-D2D4-7FEC-7747-0B1B50666B6F}"/>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88" name="Freeform 87">
                  <a:extLst>
                    <a:ext uri="{FF2B5EF4-FFF2-40B4-BE49-F238E27FC236}">
                      <a16:creationId xmlns:a16="http://schemas.microsoft.com/office/drawing/2014/main" id="{C7553D1F-219D-7779-DACA-2EF5E4A4915E}"/>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89" name="Freeform 88">
                  <a:extLst>
                    <a:ext uri="{FF2B5EF4-FFF2-40B4-BE49-F238E27FC236}">
                      <a16:creationId xmlns:a16="http://schemas.microsoft.com/office/drawing/2014/main" id="{CA36297F-3EF8-B59B-D8A1-0A366C528C10}"/>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90" name="Freeform 89">
                  <a:extLst>
                    <a:ext uri="{FF2B5EF4-FFF2-40B4-BE49-F238E27FC236}">
                      <a16:creationId xmlns:a16="http://schemas.microsoft.com/office/drawing/2014/main" id="{32794E8D-00C2-BE16-A0F6-B9B0F716CE83}"/>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91" name="Freeform 90">
                  <a:extLst>
                    <a:ext uri="{FF2B5EF4-FFF2-40B4-BE49-F238E27FC236}">
                      <a16:creationId xmlns:a16="http://schemas.microsoft.com/office/drawing/2014/main" id="{1EC31F78-115E-1375-3D2B-A519E4E78D65}"/>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92" name="Freeform 91">
                  <a:extLst>
                    <a:ext uri="{FF2B5EF4-FFF2-40B4-BE49-F238E27FC236}">
                      <a16:creationId xmlns:a16="http://schemas.microsoft.com/office/drawing/2014/main" id="{ABB08EE1-95F8-77B4-3DA0-1D0D21F7155D}"/>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76" name="Graphic 2">
                <a:extLst>
                  <a:ext uri="{FF2B5EF4-FFF2-40B4-BE49-F238E27FC236}">
                    <a16:creationId xmlns:a16="http://schemas.microsoft.com/office/drawing/2014/main" id="{E9788965-6630-224D-8983-BF540EB8BC03}"/>
                  </a:ext>
                </a:extLst>
              </p:cNvPr>
              <p:cNvGrpSpPr/>
              <p:nvPr userDrawn="1"/>
            </p:nvGrpSpPr>
            <p:grpSpPr>
              <a:xfrm>
                <a:off x="5846399" y="5075944"/>
                <a:ext cx="910779" cy="912108"/>
                <a:chOff x="2444246" y="4903928"/>
                <a:chExt cx="910779" cy="912108"/>
              </a:xfrm>
              <a:grpFill/>
            </p:grpSpPr>
            <p:sp>
              <p:nvSpPr>
                <p:cNvPr id="77" name="Freeform 76">
                  <a:extLst>
                    <a:ext uri="{FF2B5EF4-FFF2-40B4-BE49-F238E27FC236}">
                      <a16:creationId xmlns:a16="http://schemas.microsoft.com/office/drawing/2014/main" id="{7834D4A5-3359-CF82-8C9A-646290F2C3A0}"/>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67F8ED35-7C1E-FF34-4013-A34EDA265807}"/>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7B546A84-5FB1-F3D3-47E6-6BAB9B391CF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28DACE21-3A92-4903-923B-A51F400C51A6}"/>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AA4C83D8-EE3A-EEAE-1352-F507D260A543}"/>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FC026DB2-3A9F-7A80-EA60-C8B53DA9182B}"/>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A8FFEF30-A162-F71C-47D3-2074E94E7E9D}"/>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54DFD6D0-45BB-809A-51CF-AD18143CE36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85" name="Freeform 84">
                  <a:extLst>
                    <a:ext uri="{FF2B5EF4-FFF2-40B4-BE49-F238E27FC236}">
                      <a16:creationId xmlns:a16="http://schemas.microsoft.com/office/drawing/2014/main" id="{A53CE095-2115-63B9-2767-D3CA8E830E22}"/>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86" name="Freeform 85">
                  <a:extLst>
                    <a:ext uri="{FF2B5EF4-FFF2-40B4-BE49-F238E27FC236}">
                      <a16:creationId xmlns:a16="http://schemas.microsoft.com/office/drawing/2014/main" id="{438DA55E-AA46-5BD0-D556-8CF1A24A3A56}"/>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633541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07B32658-0898-D4D5-B293-296A5A28CA95}"/>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Text Placeholder 23">
            <a:extLst>
              <a:ext uri="{FF2B5EF4-FFF2-40B4-BE49-F238E27FC236}">
                <a16:creationId xmlns:a16="http://schemas.microsoft.com/office/drawing/2014/main" id="{573748C1-9197-F464-7422-EE575C077A66}"/>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8C8DEB03-84C1-659B-1B76-C34CE6FA3F74}"/>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5" name="Text Placeholder 23">
            <a:extLst>
              <a:ext uri="{FF2B5EF4-FFF2-40B4-BE49-F238E27FC236}">
                <a16:creationId xmlns:a16="http://schemas.microsoft.com/office/drawing/2014/main" id="{4BEDDB14-C0E3-2CD5-B110-F5C93B4AF01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6" name="Text Placeholder 32">
            <a:extLst>
              <a:ext uri="{FF2B5EF4-FFF2-40B4-BE49-F238E27FC236}">
                <a16:creationId xmlns:a16="http://schemas.microsoft.com/office/drawing/2014/main" id="{F2F2D272-1649-6531-6282-09DD4DEF6B0A}"/>
              </a:ext>
            </a:extLst>
          </p:cNvPr>
          <p:cNvSpPr>
            <a:spLocks noGrp="1"/>
          </p:cNvSpPr>
          <p:nvPr>
            <p:ph type="body" sz="quarter" idx="52" hasCustomPrompt="1"/>
          </p:nvPr>
        </p:nvSpPr>
        <p:spPr>
          <a:xfrm>
            <a:off x="615910" y="3393051"/>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7" name="Text Placeholder 32">
            <a:extLst>
              <a:ext uri="{FF2B5EF4-FFF2-40B4-BE49-F238E27FC236}">
                <a16:creationId xmlns:a16="http://schemas.microsoft.com/office/drawing/2014/main" id="{20CF4E5D-719A-A4C4-4487-E7F89875BCBB}"/>
              </a:ext>
            </a:extLst>
          </p:cNvPr>
          <p:cNvSpPr>
            <a:spLocks noGrp="1"/>
          </p:cNvSpPr>
          <p:nvPr>
            <p:ph type="body" sz="quarter" idx="65" hasCustomPrompt="1"/>
          </p:nvPr>
        </p:nvSpPr>
        <p:spPr>
          <a:xfrm>
            <a:off x="766012" y="52891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8" name="Text Placeholder 32">
            <a:extLst>
              <a:ext uri="{FF2B5EF4-FFF2-40B4-BE49-F238E27FC236}">
                <a16:creationId xmlns:a16="http://schemas.microsoft.com/office/drawing/2014/main" id="{1A0F5AF6-279C-75ED-8E17-116A0B73CE5B}"/>
              </a:ext>
            </a:extLst>
          </p:cNvPr>
          <p:cNvSpPr>
            <a:spLocks noGrp="1"/>
          </p:cNvSpPr>
          <p:nvPr>
            <p:ph type="body" sz="quarter" idx="114" hasCustomPrompt="1"/>
          </p:nvPr>
        </p:nvSpPr>
        <p:spPr>
          <a:xfrm>
            <a:off x="766012" y="4654512"/>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9" name="Straight Connector 8">
            <a:extLst>
              <a:ext uri="{FF2B5EF4-FFF2-40B4-BE49-F238E27FC236}">
                <a16:creationId xmlns:a16="http://schemas.microsoft.com/office/drawing/2014/main" id="{6B3A06F1-5919-3AC7-5A56-EF6FED06163D}"/>
              </a:ext>
            </a:extLst>
          </p:cNvPr>
          <p:cNvCxnSpPr>
            <a:cxnSpLocks/>
          </p:cNvCxnSpPr>
          <p:nvPr userDrawn="1"/>
        </p:nvCxnSpPr>
        <p:spPr>
          <a:xfrm>
            <a:off x="0" y="7249051"/>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11" name="Text Placeholder 32">
            <a:extLst>
              <a:ext uri="{FF2B5EF4-FFF2-40B4-BE49-F238E27FC236}">
                <a16:creationId xmlns:a16="http://schemas.microsoft.com/office/drawing/2014/main" id="{254CB4B8-6DC7-856C-B1B7-0206B5620293}"/>
              </a:ext>
            </a:extLst>
          </p:cNvPr>
          <p:cNvSpPr>
            <a:spLocks noGrp="1"/>
          </p:cNvSpPr>
          <p:nvPr>
            <p:ph type="body" sz="quarter" idx="116" hasCustomPrompt="1"/>
          </p:nvPr>
        </p:nvSpPr>
        <p:spPr>
          <a:xfrm>
            <a:off x="730153" y="7433571"/>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3" name="Text Placeholder 32">
            <a:extLst>
              <a:ext uri="{FF2B5EF4-FFF2-40B4-BE49-F238E27FC236}">
                <a16:creationId xmlns:a16="http://schemas.microsoft.com/office/drawing/2014/main" id="{26EEC635-7D2B-5D47-9492-72300F146E72}"/>
              </a:ext>
            </a:extLst>
          </p:cNvPr>
          <p:cNvSpPr>
            <a:spLocks noGrp="1"/>
          </p:cNvSpPr>
          <p:nvPr>
            <p:ph type="body" sz="quarter" idx="117" hasCustomPrompt="1"/>
          </p:nvPr>
        </p:nvSpPr>
        <p:spPr>
          <a:xfrm>
            <a:off x="730153" y="80323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Slide Number Placeholder 5">
            <a:extLst>
              <a:ext uri="{FF2B5EF4-FFF2-40B4-BE49-F238E27FC236}">
                <a16:creationId xmlns:a16="http://schemas.microsoft.com/office/drawing/2014/main" id="{46F9BCAC-655C-91E7-1D3D-1530238EA52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15" name="Text Box 5">
            <a:extLst>
              <a:ext uri="{FF2B5EF4-FFF2-40B4-BE49-F238E27FC236}">
                <a16:creationId xmlns:a16="http://schemas.microsoft.com/office/drawing/2014/main" id="{3023D106-9523-019B-BE67-E9007283AEF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595420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ase Study 4">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F093AF6-BED5-6A8C-3698-2EFA187AEC2F}"/>
              </a:ext>
            </a:extLst>
          </p:cNvPr>
          <p:cNvSpPr/>
          <p:nvPr userDrawn="1"/>
        </p:nvSpPr>
        <p:spPr>
          <a:xfrm>
            <a:off x="0" y="0"/>
            <a:ext cx="7559675" cy="9430871"/>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32">
            <a:extLst>
              <a:ext uri="{FF2B5EF4-FFF2-40B4-BE49-F238E27FC236}">
                <a16:creationId xmlns:a16="http://schemas.microsoft.com/office/drawing/2014/main" id="{88AA48D3-B044-B676-448D-EEDAF60F1F0C}"/>
              </a:ext>
            </a:extLst>
          </p:cNvPr>
          <p:cNvSpPr>
            <a:spLocks noGrp="1"/>
          </p:cNvSpPr>
          <p:nvPr>
            <p:ph type="body" sz="quarter" idx="61" hasCustomPrompt="1"/>
          </p:nvPr>
        </p:nvSpPr>
        <p:spPr>
          <a:xfrm>
            <a:off x="766012" y="6149784"/>
            <a:ext cx="5992060" cy="2854731"/>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7" name="Text Placeholder 32">
            <a:extLst>
              <a:ext uri="{FF2B5EF4-FFF2-40B4-BE49-F238E27FC236}">
                <a16:creationId xmlns:a16="http://schemas.microsoft.com/office/drawing/2014/main" id="{D5CAC415-5004-0EED-4424-8D0837E5362C}"/>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8" name="Text Placeholder 32">
            <a:extLst>
              <a:ext uri="{FF2B5EF4-FFF2-40B4-BE49-F238E27FC236}">
                <a16:creationId xmlns:a16="http://schemas.microsoft.com/office/drawing/2014/main" id="{E5CDE0EF-C2D1-F5E3-2E97-9D08D806FBE1}"/>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9" name="Text Placeholder 32">
            <a:extLst>
              <a:ext uri="{FF2B5EF4-FFF2-40B4-BE49-F238E27FC236}">
                <a16:creationId xmlns:a16="http://schemas.microsoft.com/office/drawing/2014/main" id="{F1D2C256-1949-DB65-3BB2-9E7389568177}"/>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20" name="Straight Connector 19">
            <a:extLst>
              <a:ext uri="{FF2B5EF4-FFF2-40B4-BE49-F238E27FC236}">
                <a16:creationId xmlns:a16="http://schemas.microsoft.com/office/drawing/2014/main" id="{D7FAEAA5-94F2-692E-3799-3C491680D2F2}"/>
              </a:ext>
            </a:extLst>
          </p:cNvPr>
          <p:cNvCxnSpPr>
            <a:cxnSpLocks/>
          </p:cNvCxnSpPr>
          <p:nvPr userDrawn="1"/>
        </p:nvCxnSpPr>
        <p:spPr>
          <a:xfrm>
            <a:off x="0" y="5348532"/>
            <a:ext cx="36076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aphic 18">
            <a:extLst>
              <a:ext uri="{FF2B5EF4-FFF2-40B4-BE49-F238E27FC236}">
                <a16:creationId xmlns:a16="http://schemas.microsoft.com/office/drawing/2014/main" id="{503E10D0-E8EC-AB3A-F6A3-BE4E0E4E6C1D}"/>
              </a:ext>
            </a:extLst>
          </p:cNvPr>
          <p:cNvGrpSpPr/>
          <p:nvPr userDrawn="1"/>
        </p:nvGrpSpPr>
        <p:grpSpPr>
          <a:xfrm>
            <a:off x="5757333" y="-757463"/>
            <a:ext cx="2760592" cy="2761405"/>
            <a:chOff x="110688" y="1674538"/>
            <a:chExt cx="7339635" cy="7341798"/>
          </a:xfrm>
          <a:solidFill>
            <a:srgbClr val="FFFFFF"/>
          </a:solidFill>
        </p:grpSpPr>
        <p:sp>
          <p:nvSpPr>
            <p:cNvPr id="22" name="Freeform 21">
              <a:extLst>
                <a:ext uri="{FF2B5EF4-FFF2-40B4-BE49-F238E27FC236}">
                  <a16:creationId xmlns:a16="http://schemas.microsoft.com/office/drawing/2014/main" id="{7142734D-66CA-0A6E-0728-1782475E3909}"/>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14B2E4EF-B1F6-BEA1-1B99-0737E527024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4" name="Rectangle 23">
            <a:extLst>
              <a:ext uri="{FF2B5EF4-FFF2-40B4-BE49-F238E27FC236}">
                <a16:creationId xmlns:a16="http://schemas.microsoft.com/office/drawing/2014/main" id="{0B29F08F-4800-66CB-883B-27C06D22D5F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F4DA1E5-24A8-43BF-E5FE-15A833CE4330}"/>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Google Shape;621;g2fda190aa30_1_611">
            <a:extLst>
              <a:ext uri="{FF2B5EF4-FFF2-40B4-BE49-F238E27FC236}">
                <a16:creationId xmlns:a16="http://schemas.microsoft.com/office/drawing/2014/main" id="{F6E985B4-4D18-4541-A6C7-00157B24155E}"/>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5" name="Google Shape;622;g2fda190aa30_1_611">
            <a:extLst>
              <a:ext uri="{FF2B5EF4-FFF2-40B4-BE49-F238E27FC236}">
                <a16:creationId xmlns:a16="http://schemas.microsoft.com/office/drawing/2014/main" id="{3E29B7AE-161E-1FEB-379F-F046F2F6E23E}"/>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D9950BED-7703-8511-ACED-6453D2ABADA9}"/>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E8DF8F93-2AE3-9A10-8A45-5B6CCA8E9014}"/>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31743302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ase Study 5">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12151E59-7629-27A5-DE2D-E15E7D1F74C1}"/>
              </a:ext>
            </a:extLst>
          </p:cNvPr>
          <p:cNvSpPr>
            <a:spLocks noGrp="1"/>
          </p:cNvSpPr>
          <p:nvPr>
            <p:ph type="pic" sz="quarter" idx="10"/>
          </p:nvPr>
        </p:nvSpPr>
        <p:spPr>
          <a:xfrm>
            <a:off x="659220" y="0"/>
            <a:ext cx="6900456" cy="5345113"/>
          </a:xfrm>
          <a:custGeom>
            <a:avLst/>
            <a:gdLst>
              <a:gd name="connsiteX0" fmla="*/ 0 w 6900456"/>
              <a:gd name="connsiteY0" fmla="*/ 5342050 h 5345113"/>
              <a:gd name="connsiteX1" fmla="*/ 121140 w 6900456"/>
              <a:gd name="connsiteY1" fmla="*/ 5345113 h 5345113"/>
              <a:gd name="connsiteX2" fmla="*/ 0 w 6900456"/>
              <a:gd name="connsiteY2" fmla="*/ 5345113 h 5345113"/>
              <a:gd name="connsiteX3" fmla="*/ 1751643 w 6900456"/>
              <a:gd name="connsiteY3" fmla="*/ 0 h 5345113"/>
              <a:gd name="connsiteX4" fmla="*/ 6900456 w 6900456"/>
              <a:gd name="connsiteY4" fmla="*/ 0 h 5345113"/>
              <a:gd name="connsiteX5" fmla="*/ 6900456 w 6900456"/>
              <a:gd name="connsiteY5" fmla="*/ 5345113 h 5345113"/>
              <a:gd name="connsiteX6" fmla="*/ 121140 w 6900456"/>
              <a:gd name="connsiteY6" fmla="*/ 5345113 h 5345113"/>
              <a:gd name="connsiteX7" fmla="*/ 3042306 w 6900456"/>
              <a:gd name="connsiteY7" fmla="*/ 2423947 h 5345113"/>
              <a:gd name="connsiteX8" fmla="*/ 1754392 w 6900456"/>
              <a:gd name="connsiteY8" fmla="*/ 1671 h 534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0456" h="5345113">
                <a:moveTo>
                  <a:pt x="0" y="5342050"/>
                </a:moveTo>
                <a:lnTo>
                  <a:pt x="121140" y="5345113"/>
                </a:lnTo>
                <a:lnTo>
                  <a:pt x="0" y="5345113"/>
                </a:lnTo>
                <a:close/>
                <a:moveTo>
                  <a:pt x="1751643" y="0"/>
                </a:moveTo>
                <a:lnTo>
                  <a:pt x="6900456" y="0"/>
                </a:lnTo>
                <a:lnTo>
                  <a:pt x="6900456" y="5345113"/>
                </a:lnTo>
                <a:lnTo>
                  <a:pt x="121140" y="5345113"/>
                </a:lnTo>
                <a:cubicBezTo>
                  <a:pt x="1734456" y="5345113"/>
                  <a:pt x="3042306" y="4037263"/>
                  <a:pt x="3042306" y="2423947"/>
                </a:cubicBezTo>
                <a:cubicBezTo>
                  <a:pt x="3042306" y="1415625"/>
                  <a:pt x="2531427" y="526625"/>
                  <a:pt x="1754392" y="1671"/>
                </a:cubicBezTo>
                <a:close/>
              </a:path>
            </a:pathLst>
          </a:custGeom>
        </p:spPr>
        <p:txBody>
          <a:bodyPr wrap="square">
            <a:noAutofit/>
          </a:bodyPr>
          <a:lstStyle>
            <a:lvl1pPr>
              <a:defRPr sz="1600"/>
            </a:lvl1pPr>
          </a:lstStyle>
          <a:p>
            <a:endParaRPr lang="en-GB"/>
          </a:p>
        </p:txBody>
      </p:sp>
      <p:sp>
        <p:nvSpPr>
          <p:cNvPr id="15" name="Freeform 14">
            <a:extLst>
              <a:ext uri="{FF2B5EF4-FFF2-40B4-BE49-F238E27FC236}">
                <a16:creationId xmlns:a16="http://schemas.microsoft.com/office/drawing/2014/main" id="{D63B3485-FBB4-B095-E2CE-FF6F62600CCE}"/>
              </a:ext>
            </a:extLst>
          </p:cNvPr>
          <p:cNvSpPr/>
          <p:nvPr userDrawn="1"/>
        </p:nvSpPr>
        <p:spPr>
          <a:xfrm>
            <a:off x="0" y="0"/>
            <a:ext cx="3701526" cy="5345113"/>
          </a:xfrm>
          <a:custGeom>
            <a:avLst/>
            <a:gdLst>
              <a:gd name="connsiteX0" fmla="*/ 0 w 4376058"/>
              <a:gd name="connsiteY0" fmla="*/ 0 h 6319158"/>
              <a:gd name="connsiteX1" fmla="*/ 2850196 w 4376058"/>
              <a:gd name="connsiteY1" fmla="*/ 0 h 6319158"/>
              <a:gd name="connsiteX2" fmla="*/ 2853446 w 4376058"/>
              <a:gd name="connsiteY2" fmla="*/ 1975 h 6319158"/>
              <a:gd name="connsiteX3" fmla="*/ 4376058 w 4376058"/>
              <a:gd name="connsiteY3" fmla="*/ 2865665 h 6319158"/>
              <a:gd name="connsiteX4" fmla="*/ 922565 w 4376058"/>
              <a:gd name="connsiteY4" fmla="*/ 6319158 h 6319158"/>
              <a:gd name="connsiteX5" fmla="*/ 226566 w 4376058"/>
              <a:gd name="connsiteY5" fmla="*/ 6248996 h 6319158"/>
              <a:gd name="connsiteX6" fmla="*/ 0 w 4376058"/>
              <a:gd name="connsiteY6" fmla="*/ 6190740 h 6319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6058" h="6319158">
                <a:moveTo>
                  <a:pt x="0" y="0"/>
                </a:moveTo>
                <a:lnTo>
                  <a:pt x="2850196" y="0"/>
                </a:lnTo>
                <a:lnTo>
                  <a:pt x="2853446" y="1975"/>
                </a:lnTo>
                <a:cubicBezTo>
                  <a:pt x="3772081" y="622592"/>
                  <a:pt x="4376058" y="1673595"/>
                  <a:pt x="4376058" y="2865665"/>
                </a:cubicBezTo>
                <a:cubicBezTo>
                  <a:pt x="4376058" y="4772977"/>
                  <a:pt x="2829877" y="6319158"/>
                  <a:pt x="922565" y="6319158"/>
                </a:cubicBezTo>
                <a:cubicBezTo>
                  <a:pt x="684151" y="6319158"/>
                  <a:pt x="451380" y="6294999"/>
                  <a:pt x="226566" y="6248996"/>
                </a:cubicBezTo>
                <a:lnTo>
                  <a:pt x="0" y="6190740"/>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6" name="Rectangle 15">
            <a:extLst>
              <a:ext uri="{FF2B5EF4-FFF2-40B4-BE49-F238E27FC236}">
                <a16:creationId xmlns:a16="http://schemas.microsoft.com/office/drawing/2014/main" id="{F4A5D7E8-9390-3602-7BD6-147DE368D963}"/>
              </a:ext>
            </a:extLst>
          </p:cNvPr>
          <p:cNvSpPr/>
          <p:nvPr userDrawn="1"/>
        </p:nvSpPr>
        <p:spPr>
          <a:xfrm>
            <a:off x="-1" y="5638037"/>
            <a:ext cx="1948757" cy="216953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574FF32-A76D-F0D0-854F-1CA861CE50AC}"/>
              </a:ext>
            </a:extLst>
          </p:cNvPr>
          <p:cNvSpPr/>
          <p:nvPr userDrawn="1"/>
        </p:nvSpPr>
        <p:spPr>
          <a:xfrm>
            <a:off x="1870305" y="5638037"/>
            <a:ext cx="1948757" cy="2169532"/>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DC57991-8E93-7F8E-9574-BCBF1DCF8287}"/>
              </a:ext>
            </a:extLst>
          </p:cNvPr>
          <p:cNvSpPr/>
          <p:nvPr userDrawn="1"/>
        </p:nvSpPr>
        <p:spPr>
          <a:xfrm>
            <a:off x="3740612" y="5638037"/>
            <a:ext cx="1905014" cy="216953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1D11132-214D-E6DD-79BF-96B81C35C04A}"/>
              </a:ext>
            </a:extLst>
          </p:cNvPr>
          <p:cNvSpPr/>
          <p:nvPr userDrawn="1"/>
        </p:nvSpPr>
        <p:spPr>
          <a:xfrm>
            <a:off x="5645625" y="5638037"/>
            <a:ext cx="1914049" cy="2169532"/>
          </a:xfrm>
          <a:prstGeom prst="rect">
            <a:avLst/>
          </a:prstGeom>
          <a:solidFill>
            <a:srgbClr val="82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7A2CD743-35A9-32D1-1673-05682F3DF98E}"/>
              </a:ext>
            </a:extLst>
          </p:cNvPr>
          <p:cNvSpPr>
            <a:spLocks noGrp="1"/>
          </p:cNvSpPr>
          <p:nvPr>
            <p:ph type="body" sz="quarter" idx="116" hasCustomPrompt="1"/>
          </p:nvPr>
        </p:nvSpPr>
        <p:spPr>
          <a:xfrm>
            <a:off x="0"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1</a:t>
            </a:r>
          </a:p>
        </p:txBody>
      </p:sp>
      <p:sp>
        <p:nvSpPr>
          <p:cNvPr id="21" name="Text Placeholder 32">
            <a:extLst>
              <a:ext uri="{FF2B5EF4-FFF2-40B4-BE49-F238E27FC236}">
                <a16:creationId xmlns:a16="http://schemas.microsoft.com/office/drawing/2014/main" id="{49A168BC-94B6-2A10-8CE6-9BE59D6A5AC2}"/>
              </a:ext>
            </a:extLst>
          </p:cNvPr>
          <p:cNvSpPr>
            <a:spLocks noGrp="1"/>
          </p:cNvSpPr>
          <p:nvPr>
            <p:ph type="body" sz="quarter" idx="117" hasCustomPrompt="1"/>
          </p:nvPr>
        </p:nvSpPr>
        <p:spPr>
          <a:xfrm>
            <a:off x="1865745"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2</a:t>
            </a:r>
          </a:p>
        </p:txBody>
      </p:sp>
      <p:sp>
        <p:nvSpPr>
          <p:cNvPr id="22" name="Text Placeholder 32">
            <a:extLst>
              <a:ext uri="{FF2B5EF4-FFF2-40B4-BE49-F238E27FC236}">
                <a16:creationId xmlns:a16="http://schemas.microsoft.com/office/drawing/2014/main" id="{765183D9-7298-FC4E-565A-D91D3618C27F}"/>
              </a:ext>
            </a:extLst>
          </p:cNvPr>
          <p:cNvSpPr>
            <a:spLocks noGrp="1"/>
          </p:cNvSpPr>
          <p:nvPr>
            <p:ph type="body" sz="quarter" idx="118" hasCustomPrompt="1"/>
          </p:nvPr>
        </p:nvSpPr>
        <p:spPr>
          <a:xfrm>
            <a:off x="3740727" y="6421070"/>
            <a:ext cx="1904898"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3</a:t>
            </a:r>
          </a:p>
        </p:txBody>
      </p:sp>
      <p:sp>
        <p:nvSpPr>
          <p:cNvPr id="23" name="Text Placeholder 32">
            <a:extLst>
              <a:ext uri="{FF2B5EF4-FFF2-40B4-BE49-F238E27FC236}">
                <a16:creationId xmlns:a16="http://schemas.microsoft.com/office/drawing/2014/main" id="{44770437-99BB-D7C6-D8B1-406CA06F0795}"/>
              </a:ext>
            </a:extLst>
          </p:cNvPr>
          <p:cNvSpPr>
            <a:spLocks noGrp="1"/>
          </p:cNvSpPr>
          <p:nvPr>
            <p:ph type="body" sz="quarter" idx="119" hasCustomPrompt="1"/>
          </p:nvPr>
        </p:nvSpPr>
        <p:spPr>
          <a:xfrm>
            <a:off x="5664126" y="6421070"/>
            <a:ext cx="1905014"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4</a:t>
            </a:r>
          </a:p>
        </p:txBody>
      </p:sp>
      <p:sp>
        <p:nvSpPr>
          <p:cNvPr id="24" name="Text Placeholder 32">
            <a:extLst>
              <a:ext uri="{FF2B5EF4-FFF2-40B4-BE49-F238E27FC236}">
                <a16:creationId xmlns:a16="http://schemas.microsoft.com/office/drawing/2014/main" id="{E305D1BA-0716-4B1B-9B84-B43F20B0601D}"/>
              </a:ext>
            </a:extLst>
          </p:cNvPr>
          <p:cNvSpPr>
            <a:spLocks noGrp="1"/>
          </p:cNvSpPr>
          <p:nvPr>
            <p:ph type="body" sz="quarter" idx="61" hasCustomPrompt="1"/>
          </p:nvPr>
        </p:nvSpPr>
        <p:spPr>
          <a:xfrm>
            <a:off x="0"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5" name="Text Placeholder 32">
            <a:extLst>
              <a:ext uri="{FF2B5EF4-FFF2-40B4-BE49-F238E27FC236}">
                <a16:creationId xmlns:a16="http://schemas.microsoft.com/office/drawing/2014/main" id="{BA1DB830-7D76-0CAD-5B68-1862782E4CBD}"/>
              </a:ext>
            </a:extLst>
          </p:cNvPr>
          <p:cNvSpPr>
            <a:spLocks noGrp="1"/>
          </p:cNvSpPr>
          <p:nvPr>
            <p:ph type="body" sz="quarter" idx="120" hasCustomPrompt="1"/>
          </p:nvPr>
        </p:nvSpPr>
        <p:spPr>
          <a:xfrm>
            <a:off x="1875693"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6" name="Text Placeholder 32">
            <a:extLst>
              <a:ext uri="{FF2B5EF4-FFF2-40B4-BE49-F238E27FC236}">
                <a16:creationId xmlns:a16="http://schemas.microsoft.com/office/drawing/2014/main" id="{EE5352CB-C0B9-16F4-07B1-6ECCDDDC226B}"/>
              </a:ext>
            </a:extLst>
          </p:cNvPr>
          <p:cNvSpPr>
            <a:spLocks noGrp="1"/>
          </p:cNvSpPr>
          <p:nvPr>
            <p:ph type="body" sz="quarter" idx="121" hasCustomPrompt="1"/>
          </p:nvPr>
        </p:nvSpPr>
        <p:spPr>
          <a:xfrm>
            <a:off x="3763108"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7" name="Text Placeholder 32">
            <a:extLst>
              <a:ext uri="{FF2B5EF4-FFF2-40B4-BE49-F238E27FC236}">
                <a16:creationId xmlns:a16="http://schemas.microsoft.com/office/drawing/2014/main" id="{D7FC1001-28A5-99CC-3A51-F86B4A4D8EF1}"/>
              </a:ext>
            </a:extLst>
          </p:cNvPr>
          <p:cNvSpPr>
            <a:spLocks noGrp="1"/>
          </p:cNvSpPr>
          <p:nvPr>
            <p:ph type="body" sz="quarter" idx="122" hasCustomPrompt="1"/>
          </p:nvPr>
        </p:nvSpPr>
        <p:spPr>
          <a:xfrm>
            <a:off x="5627077" y="6893168"/>
            <a:ext cx="1948756"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8" name="Text Placeholder 32">
            <a:extLst>
              <a:ext uri="{FF2B5EF4-FFF2-40B4-BE49-F238E27FC236}">
                <a16:creationId xmlns:a16="http://schemas.microsoft.com/office/drawing/2014/main" id="{0D86F44F-F330-17CD-F56A-135FD18311CC}"/>
              </a:ext>
            </a:extLst>
          </p:cNvPr>
          <p:cNvSpPr>
            <a:spLocks noGrp="1"/>
          </p:cNvSpPr>
          <p:nvPr>
            <p:ph type="body" sz="quarter" idx="32" hasCustomPrompt="1"/>
          </p:nvPr>
        </p:nvSpPr>
        <p:spPr>
          <a:xfrm>
            <a:off x="801602" y="8836496"/>
            <a:ext cx="5956470" cy="1074947"/>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9" name="Text Placeholder 32">
            <a:extLst>
              <a:ext uri="{FF2B5EF4-FFF2-40B4-BE49-F238E27FC236}">
                <a16:creationId xmlns:a16="http://schemas.microsoft.com/office/drawing/2014/main" id="{5EF14073-FBF9-9386-E5FA-F250F6286EDE}"/>
              </a:ext>
            </a:extLst>
          </p:cNvPr>
          <p:cNvSpPr>
            <a:spLocks noGrp="1"/>
          </p:cNvSpPr>
          <p:nvPr>
            <p:ph type="body" sz="quarter" idx="46" hasCustomPrompt="1"/>
          </p:nvPr>
        </p:nvSpPr>
        <p:spPr>
          <a:xfrm>
            <a:off x="801602" y="7946774"/>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Slide Number Placeholder 5">
            <a:extLst>
              <a:ext uri="{FF2B5EF4-FFF2-40B4-BE49-F238E27FC236}">
                <a16:creationId xmlns:a16="http://schemas.microsoft.com/office/drawing/2014/main" id="{4F7094DA-E73E-1718-AC6A-859D47FDE3F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1" name="Text Box 5">
            <a:extLst>
              <a:ext uri="{FF2B5EF4-FFF2-40B4-BE49-F238E27FC236}">
                <a16:creationId xmlns:a16="http://schemas.microsoft.com/office/drawing/2014/main" id="{6A9883BE-79FF-5489-E8C4-E6B2A49F5B39}"/>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2" name="Text Placeholder 32">
            <a:extLst>
              <a:ext uri="{FF2B5EF4-FFF2-40B4-BE49-F238E27FC236}">
                <a16:creationId xmlns:a16="http://schemas.microsoft.com/office/drawing/2014/main" id="{C393825B-F88B-FB87-FB44-1251B1C235CB}"/>
              </a:ext>
            </a:extLst>
          </p:cNvPr>
          <p:cNvSpPr>
            <a:spLocks noGrp="1"/>
          </p:cNvSpPr>
          <p:nvPr>
            <p:ph type="body" sz="quarter" idx="123" hasCustomPrompt="1"/>
          </p:nvPr>
        </p:nvSpPr>
        <p:spPr>
          <a:xfrm>
            <a:off x="348033" y="834938"/>
            <a:ext cx="3407954" cy="2255493"/>
          </a:xfrm>
        </p:spPr>
        <p:txBody>
          <a:bodyPr>
            <a:noAutofit/>
          </a:bodyPr>
          <a:lstStyle>
            <a:lvl1pPr marL="0" indent="0" algn="l">
              <a:spcBef>
                <a:spcPts val="0"/>
              </a:spcBef>
              <a:buNone/>
              <a:defRPr sz="6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a:t>
            </a:r>
          </a:p>
          <a:p>
            <a:pPr lvl="0"/>
            <a:r>
              <a:rPr lang="en-GB" dirty="0"/>
              <a:t>study</a:t>
            </a:r>
            <a:endParaRPr lang="en-US" dirty="0"/>
          </a:p>
        </p:txBody>
      </p:sp>
      <p:sp>
        <p:nvSpPr>
          <p:cNvPr id="33" name="Text Placeholder 32">
            <a:extLst>
              <a:ext uri="{FF2B5EF4-FFF2-40B4-BE49-F238E27FC236}">
                <a16:creationId xmlns:a16="http://schemas.microsoft.com/office/drawing/2014/main" id="{9EF7A62F-98A4-E986-FBF6-DE9FB252DAEB}"/>
              </a:ext>
            </a:extLst>
          </p:cNvPr>
          <p:cNvSpPr>
            <a:spLocks noGrp="1"/>
          </p:cNvSpPr>
          <p:nvPr>
            <p:ph type="body" sz="quarter" idx="113" hasCustomPrompt="1"/>
          </p:nvPr>
        </p:nvSpPr>
        <p:spPr>
          <a:xfrm>
            <a:off x="348033" y="3090431"/>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cxnSp>
        <p:nvCxnSpPr>
          <p:cNvPr id="34" name="Straight Connector 33">
            <a:extLst>
              <a:ext uri="{FF2B5EF4-FFF2-40B4-BE49-F238E27FC236}">
                <a16:creationId xmlns:a16="http://schemas.microsoft.com/office/drawing/2014/main" id="{D844CB44-03C7-D94E-6F75-87D85C2D718F}"/>
              </a:ext>
            </a:extLst>
          </p:cNvPr>
          <p:cNvCxnSpPr>
            <a:cxnSpLocks/>
          </p:cNvCxnSpPr>
          <p:nvPr userDrawn="1"/>
        </p:nvCxnSpPr>
        <p:spPr>
          <a:xfrm flipH="1">
            <a:off x="18498" y="3801836"/>
            <a:ext cx="277550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49157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ase Study 6">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992D4512-2E56-E8E6-CF33-155B70AE386F}"/>
              </a:ext>
            </a:extLst>
          </p:cNvPr>
          <p:cNvCxnSpPr>
            <a:cxnSpLocks/>
          </p:cNvCxnSpPr>
          <p:nvPr userDrawn="1"/>
        </p:nvCxnSpPr>
        <p:spPr>
          <a:xfrm flipH="1">
            <a:off x="4207447" y="6438814"/>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E150A500-A1F6-8245-17E7-29CBFD46BF47}"/>
              </a:ext>
            </a:extLst>
          </p:cNvPr>
          <p:cNvSpPr/>
          <p:nvPr userDrawn="1"/>
        </p:nvSpPr>
        <p:spPr>
          <a:xfrm>
            <a:off x="3934731" y="5688740"/>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5">
            <a:extLst>
              <a:ext uri="{FF2B5EF4-FFF2-40B4-BE49-F238E27FC236}">
                <a16:creationId xmlns:a16="http://schemas.microsoft.com/office/drawing/2014/main" id="{A0A5EF86-9221-FCA1-BCD7-28DC1F3891C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5" name="Text Box 5">
            <a:extLst>
              <a:ext uri="{FF2B5EF4-FFF2-40B4-BE49-F238E27FC236}">
                <a16:creationId xmlns:a16="http://schemas.microsoft.com/office/drawing/2014/main" id="{E621F136-F0C9-5C2C-910F-76C16B6A6E2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7F12DE1B-6223-6008-F33A-B7FCD32FB171}"/>
              </a:ext>
            </a:extLst>
          </p:cNvPr>
          <p:cNvSpPr/>
          <p:nvPr userDrawn="1"/>
        </p:nvSpPr>
        <p:spPr>
          <a:xfrm>
            <a:off x="0" y="0"/>
            <a:ext cx="3779837"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115CF9C5-67E5-2F61-D7D5-777C83D28EDB}"/>
              </a:ext>
            </a:extLst>
          </p:cNvPr>
          <p:cNvSpPr>
            <a:spLocks noGrp="1"/>
          </p:cNvSpPr>
          <p:nvPr>
            <p:ph type="body" sz="quarter" idx="32" hasCustomPrompt="1"/>
          </p:nvPr>
        </p:nvSpPr>
        <p:spPr>
          <a:xfrm>
            <a:off x="801602" y="2619024"/>
            <a:ext cx="2823342" cy="2593004"/>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8" name="Straight Connector 7">
            <a:extLst>
              <a:ext uri="{FF2B5EF4-FFF2-40B4-BE49-F238E27FC236}">
                <a16:creationId xmlns:a16="http://schemas.microsoft.com/office/drawing/2014/main" id="{2A33D0C3-EAE6-A6EB-1DFF-6DE073C2E7CE}"/>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 Placeholder 32">
            <a:extLst>
              <a:ext uri="{FF2B5EF4-FFF2-40B4-BE49-F238E27FC236}">
                <a16:creationId xmlns:a16="http://schemas.microsoft.com/office/drawing/2014/main" id="{56224FD4-EBE3-DC80-002D-CF428F30FB1A}"/>
              </a:ext>
            </a:extLst>
          </p:cNvPr>
          <p:cNvSpPr>
            <a:spLocks noGrp="1"/>
          </p:cNvSpPr>
          <p:nvPr>
            <p:ph type="body" sz="quarter" idx="46" hasCustomPrompt="1"/>
          </p:nvPr>
        </p:nvSpPr>
        <p:spPr>
          <a:xfrm>
            <a:off x="801602" y="1475311"/>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0" name="Text Placeholder 32">
            <a:extLst>
              <a:ext uri="{FF2B5EF4-FFF2-40B4-BE49-F238E27FC236}">
                <a16:creationId xmlns:a16="http://schemas.microsoft.com/office/drawing/2014/main" id="{83301247-6B84-B0B2-4305-4CAA2FFAEC25}"/>
              </a:ext>
            </a:extLst>
          </p:cNvPr>
          <p:cNvSpPr>
            <a:spLocks noGrp="1"/>
          </p:cNvSpPr>
          <p:nvPr>
            <p:ph type="body" sz="quarter" idx="47" hasCustomPrompt="1"/>
          </p:nvPr>
        </p:nvSpPr>
        <p:spPr>
          <a:xfrm>
            <a:off x="801603" y="470725"/>
            <a:ext cx="2823342"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pic>
        <p:nvPicPr>
          <p:cNvPr id="11" name="Picture 10">
            <a:extLst>
              <a:ext uri="{FF2B5EF4-FFF2-40B4-BE49-F238E27FC236}">
                <a16:creationId xmlns:a16="http://schemas.microsoft.com/office/drawing/2014/main" id="{C4FE164D-7BDE-B6E8-4B51-A330D8061B9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12" name="Picture Placeholder 26">
            <a:extLst>
              <a:ext uri="{FF2B5EF4-FFF2-40B4-BE49-F238E27FC236}">
                <a16:creationId xmlns:a16="http://schemas.microsoft.com/office/drawing/2014/main" id="{7E57E89E-91F3-807F-D43F-55B7067F6A0C}"/>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sp>
        <p:nvSpPr>
          <p:cNvPr id="13" name="Text Placeholder 32">
            <a:extLst>
              <a:ext uri="{FF2B5EF4-FFF2-40B4-BE49-F238E27FC236}">
                <a16:creationId xmlns:a16="http://schemas.microsoft.com/office/drawing/2014/main" id="{2B837B14-BD50-6AE6-D178-055CA2652A41}"/>
              </a:ext>
            </a:extLst>
          </p:cNvPr>
          <p:cNvSpPr>
            <a:spLocks noGrp="1"/>
          </p:cNvSpPr>
          <p:nvPr>
            <p:ph type="body" sz="quarter" idx="48" hasCustomPrompt="1"/>
          </p:nvPr>
        </p:nvSpPr>
        <p:spPr>
          <a:xfrm>
            <a:off x="737433" y="6918308"/>
            <a:ext cx="2823342" cy="283180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Text Placeholder 32">
            <a:extLst>
              <a:ext uri="{FF2B5EF4-FFF2-40B4-BE49-F238E27FC236}">
                <a16:creationId xmlns:a16="http://schemas.microsoft.com/office/drawing/2014/main" id="{A2D23378-15E3-5908-495F-EB5B7DA1A78B}"/>
              </a:ext>
            </a:extLst>
          </p:cNvPr>
          <p:cNvSpPr>
            <a:spLocks noGrp="1"/>
          </p:cNvSpPr>
          <p:nvPr>
            <p:ph type="body" sz="quarter" idx="49" hasCustomPrompt="1"/>
          </p:nvPr>
        </p:nvSpPr>
        <p:spPr>
          <a:xfrm>
            <a:off x="737433" y="5774596"/>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46CBD0B8-DB34-CB20-5F2C-BBD9707C24CA}"/>
              </a:ext>
            </a:extLst>
          </p:cNvPr>
          <p:cNvSpPr>
            <a:spLocks noGrp="1"/>
          </p:cNvSpPr>
          <p:nvPr>
            <p:ph type="body" sz="quarter" idx="11" hasCustomPrompt="1"/>
          </p:nvPr>
        </p:nvSpPr>
        <p:spPr>
          <a:xfrm>
            <a:off x="3934732" y="5688740"/>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17" name="Text Placeholder 32">
            <a:extLst>
              <a:ext uri="{FF2B5EF4-FFF2-40B4-BE49-F238E27FC236}">
                <a16:creationId xmlns:a16="http://schemas.microsoft.com/office/drawing/2014/main" id="{748AB655-3DE5-CBA2-C0C4-5B3E2E2F25AA}"/>
              </a:ext>
            </a:extLst>
          </p:cNvPr>
          <p:cNvSpPr>
            <a:spLocks noGrp="1"/>
          </p:cNvSpPr>
          <p:nvPr>
            <p:ph type="body" sz="quarter" idx="12" hasCustomPrompt="1"/>
          </p:nvPr>
        </p:nvSpPr>
        <p:spPr>
          <a:xfrm>
            <a:off x="5011838" y="5735164"/>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0" name="Straight Connector 39">
            <a:extLst>
              <a:ext uri="{FF2B5EF4-FFF2-40B4-BE49-F238E27FC236}">
                <a16:creationId xmlns:a16="http://schemas.microsoft.com/office/drawing/2014/main" id="{4926C247-BF48-5004-C28D-3CF46B071DBD}"/>
              </a:ext>
            </a:extLst>
          </p:cNvPr>
          <p:cNvCxnSpPr>
            <a:cxnSpLocks/>
          </p:cNvCxnSpPr>
          <p:nvPr userDrawn="1"/>
        </p:nvCxnSpPr>
        <p:spPr>
          <a:xfrm flipH="1">
            <a:off x="4207447" y="7434237"/>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F0C7AB97-EA73-0212-0D4A-A1961D56F57D}"/>
              </a:ext>
            </a:extLst>
          </p:cNvPr>
          <p:cNvSpPr/>
          <p:nvPr userDrawn="1"/>
        </p:nvSpPr>
        <p:spPr>
          <a:xfrm>
            <a:off x="3934731" y="6684163"/>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 Placeholder 32">
            <a:extLst>
              <a:ext uri="{FF2B5EF4-FFF2-40B4-BE49-F238E27FC236}">
                <a16:creationId xmlns:a16="http://schemas.microsoft.com/office/drawing/2014/main" id="{AFE3374F-4204-61F6-2F2E-EADBFEA98BCC}"/>
              </a:ext>
            </a:extLst>
          </p:cNvPr>
          <p:cNvSpPr>
            <a:spLocks noGrp="1"/>
          </p:cNvSpPr>
          <p:nvPr>
            <p:ph type="body" sz="quarter" idx="50" hasCustomPrompt="1"/>
          </p:nvPr>
        </p:nvSpPr>
        <p:spPr>
          <a:xfrm>
            <a:off x="3934732" y="6684163"/>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43" name="Text Placeholder 32">
            <a:extLst>
              <a:ext uri="{FF2B5EF4-FFF2-40B4-BE49-F238E27FC236}">
                <a16:creationId xmlns:a16="http://schemas.microsoft.com/office/drawing/2014/main" id="{D88F79B5-BB1B-BCDB-8D76-9A6ED2CC1697}"/>
              </a:ext>
            </a:extLst>
          </p:cNvPr>
          <p:cNvSpPr>
            <a:spLocks noGrp="1"/>
          </p:cNvSpPr>
          <p:nvPr>
            <p:ph type="body" sz="quarter" idx="51" hasCustomPrompt="1"/>
          </p:nvPr>
        </p:nvSpPr>
        <p:spPr>
          <a:xfrm>
            <a:off x="5011838" y="6730587"/>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4" name="Straight Connector 43">
            <a:extLst>
              <a:ext uri="{FF2B5EF4-FFF2-40B4-BE49-F238E27FC236}">
                <a16:creationId xmlns:a16="http://schemas.microsoft.com/office/drawing/2014/main" id="{0EDB879C-C64A-278D-1046-A99D050A363E}"/>
              </a:ext>
            </a:extLst>
          </p:cNvPr>
          <p:cNvCxnSpPr>
            <a:cxnSpLocks/>
          </p:cNvCxnSpPr>
          <p:nvPr userDrawn="1"/>
        </p:nvCxnSpPr>
        <p:spPr>
          <a:xfrm flipH="1">
            <a:off x="4219022" y="8418085"/>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FA1CEC7A-0316-D012-2BD4-83A03206FE46}"/>
              </a:ext>
            </a:extLst>
          </p:cNvPr>
          <p:cNvSpPr/>
          <p:nvPr userDrawn="1"/>
        </p:nvSpPr>
        <p:spPr>
          <a:xfrm>
            <a:off x="3946306" y="7668011"/>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 Placeholder 32">
            <a:extLst>
              <a:ext uri="{FF2B5EF4-FFF2-40B4-BE49-F238E27FC236}">
                <a16:creationId xmlns:a16="http://schemas.microsoft.com/office/drawing/2014/main" id="{BC58B3BA-A092-07A4-F39C-7D38A7491C29}"/>
              </a:ext>
            </a:extLst>
          </p:cNvPr>
          <p:cNvSpPr>
            <a:spLocks noGrp="1"/>
          </p:cNvSpPr>
          <p:nvPr>
            <p:ph type="body" sz="quarter" idx="52" hasCustomPrompt="1"/>
          </p:nvPr>
        </p:nvSpPr>
        <p:spPr>
          <a:xfrm>
            <a:off x="3946307" y="7668011"/>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47" name="Text Placeholder 32">
            <a:extLst>
              <a:ext uri="{FF2B5EF4-FFF2-40B4-BE49-F238E27FC236}">
                <a16:creationId xmlns:a16="http://schemas.microsoft.com/office/drawing/2014/main" id="{0275C130-A1A4-8143-BBC8-2C0026BDC129}"/>
              </a:ext>
            </a:extLst>
          </p:cNvPr>
          <p:cNvSpPr>
            <a:spLocks noGrp="1"/>
          </p:cNvSpPr>
          <p:nvPr>
            <p:ph type="body" sz="quarter" idx="53" hasCustomPrompt="1"/>
          </p:nvPr>
        </p:nvSpPr>
        <p:spPr>
          <a:xfrm>
            <a:off x="5023413" y="7714435"/>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8" name="Straight Connector 47">
            <a:extLst>
              <a:ext uri="{FF2B5EF4-FFF2-40B4-BE49-F238E27FC236}">
                <a16:creationId xmlns:a16="http://schemas.microsoft.com/office/drawing/2014/main" id="{9DB4E8AA-FAD1-C454-2A6C-9DCE5A2D4549}"/>
              </a:ext>
            </a:extLst>
          </p:cNvPr>
          <p:cNvCxnSpPr>
            <a:cxnSpLocks/>
          </p:cNvCxnSpPr>
          <p:nvPr userDrawn="1"/>
        </p:nvCxnSpPr>
        <p:spPr>
          <a:xfrm flipH="1">
            <a:off x="4207447" y="9390358"/>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CA393979-BD7C-3703-45E6-3F4233F9BA5A}"/>
              </a:ext>
            </a:extLst>
          </p:cNvPr>
          <p:cNvSpPr/>
          <p:nvPr userDrawn="1"/>
        </p:nvSpPr>
        <p:spPr>
          <a:xfrm>
            <a:off x="3934731" y="8640284"/>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 Placeholder 32">
            <a:extLst>
              <a:ext uri="{FF2B5EF4-FFF2-40B4-BE49-F238E27FC236}">
                <a16:creationId xmlns:a16="http://schemas.microsoft.com/office/drawing/2014/main" id="{94F85A0E-2854-6440-52C5-FAE6C992FFE4}"/>
              </a:ext>
            </a:extLst>
          </p:cNvPr>
          <p:cNvSpPr>
            <a:spLocks noGrp="1"/>
          </p:cNvSpPr>
          <p:nvPr>
            <p:ph type="body" sz="quarter" idx="54" hasCustomPrompt="1"/>
          </p:nvPr>
        </p:nvSpPr>
        <p:spPr>
          <a:xfrm>
            <a:off x="3934732" y="8640284"/>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51" name="Text Placeholder 32">
            <a:extLst>
              <a:ext uri="{FF2B5EF4-FFF2-40B4-BE49-F238E27FC236}">
                <a16:creationId xmlns:a16="http://schemas.microsoft.com/office/drawing/2014/main" id="{7CADD854-42C3-92B3-E4D4-50C326AA0EB2}"/>
              </a:ext>
            </a:extLst>
          </p:cNvPr>
          <p:cNvSpPr>
            <a:spLocks noGrp="1"/>
          </p:cNvSpPr>
          <p:nvPr>
            <p:ph type="body" sz="quarter" idx="55" hasCustomPrompt="1"/>
          </p:nvPr>
        </p:nvSpPr>
        <p:spPr>
          <a:xfrm>
            <a:off x="5011838" y="8686708"/>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32238773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830606F5-658C-1F7B-48EC-2E15722A732E}"/>
              </a:ext>
            </a:extLst>
          </p:cNvPr>
          <p:cNvPicPr>
            <a:picLocks noChangeAspect="1"/>
          </p:cNvPicPr>
          <p:nvPr userDrawn="1"/>
        </p:nvPicPr>
        <p:blipFill>
          <a:blip r:embed="rId2" cstate="screen">
            <a:alphaModFix/>
            <a:extLst>
              <a:ext uri="{28A0092B-C50C-407E-A947-70E740481C1C}">
                <a14:useLocalDpi xmlns:a14="http://schemas.microsoft.com/office/drawing/2010/main"/>
              </a:ext>
            </a:extLst>
          </a:blip>
          <a:srcRect/>
          <a:stretch>
            <a:fillRect/>
          </a:stretch>
        </p:blipFill>
        <p:spPr>
          <a:xfrm>
            <a:off x="2089928" y="-1753300"/>
            <a:ext cx="6835648" cy="7131799"/>
          </a:xfrm>
          <a:custGeom>
            <a:avLst/>
            <a:gdLst>
              <a:gd name="connsiteX0" fmla="*/ 6691001 w 6835648"/>
              <a:gd name="connsiteY0" fmla="*/ 0 h 7131799"/>
              <a:gd name="connsiteX1" fmla="*/ 6835648 w 6835648"/>
              <a:gd name="connsiteY1" fmla="*/ 0 h 7131799"/>
              <a:gd name="connsiteX2" fmla="*/ 6835648 w 6835648"/>
              <a:gd name="connsiteY2" fmla="*/ 1378753 h 7131799"/>
              <a:gd name="connsiteX3" fmla="*/ 6691001 w 6835648"/>
              <a:gd name="connsiteY3" fmla="*/ 1378753 h 7131799"/>
              <a:gd name="connsiteX4" fmla="*/ 0 w 6835648"/>
              <a:gd name="connsiteY4" fmla="*/ 0 h 7131799"/>
              <a:gd name="connsiteX5" fmla="*/ 170016 w 6835648"/>
              <a:gd name="connsiteY5" fmla="*/ 0 h 7131799"/>
              <a:gd name="connsiteX6" fmla="*/ 170016 w 6835648"/>
              <a:gd name="connsiteY6" fmla="*/ 1753300 h 7131799"/>
              <a:gd name="connsiteX7" fmla="*/ 5469748 w 6835648"/>
              <a:gd name="connsiteY7" fmla="*/ 1753300 h 7131799"/>
              <a:gd name="connsiteX8" fmla="*/ 5469748 w 6835648"/>
              <a:gd name="connsiteY8" fmla="*/ 7131799 h 7131799"/>
              <a:gd name="connsiteX9" fmla="*/ 0 w 6835648"/>
              <a:gd name="connsiteY9" fmla="*/ 7131799 h 7131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48" h="7131799">
                <a:moveTo>
                  <a:pt x="6691001" y="0"/>
                </a:moveTo>
                <a:lnTo>
                  <a:pt x="6835648" y="0"/>
                </a:lnTo>
                <a:lnTo>
                  <a:pt x="6835648" y="1378753"/>
                </a:lnTo>
                <a:lnTo>
                  <a:pt x="6691001" y="1378753"/>
                </a:lnTo>
                <a:close/>
                <a:moveTo>
                  <a:pt x="0" y="0"/>
                </a:moveTo>
                <a:lnTo>
                  <a:pt x="170016" y="0"/>
                </a:lnTo>
                <a:lnTo>
                  <a:pt x="170016" y="1753300"/>
                </a:lnTo>
                <a:lnTo>
                  <a:pt x="5469748" y="1753300"/>
                </a:lnTo>
                <a:lnTo>
                  <a:pt x="5469748" y="7131799"/>
                </a:lnTo>
                <a:lnTo>
                  <a:pt x="0" y="7131799"/>
                </a:lnTo>
                <a:close/>
              </a:path>
            </a:pathLst>
          </a:custGeom>
        </p:spPr>
      </p:pic>
      <p:sp>
        <p:nvSpPr>
          <p:cNvPr id="15" name="Rectangle 14">
            <a:extLst>
              <a:ext uri="{FF2B5EF4-FFF2-40B4-BE49-F238E27FC236}">
                <a16:creationId xmlns:a16="http://schemas.microsoft.com/office/drawing/2014/main" id="{FD04AD2D-BC29-776D-FD48-BD1499116838}"/>
              </a:ext>
            </a:extLst>
          </p:cNvPr>
          <p:cNvSpPr/>
          <p:nvPr userDrawn="1"/>
        </p:nvSpPr>
        <p:spPr>
          <a:xfrm>
            <a:off x="-25603" y="1530175"/>
            <a:ext cx="4326669"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4" name="Picture Placeholder 13">
            <a:extLst>
              <a:ext uri="{FF2B5EF4-FFF2-40B4-BE49-F238E27FC236}">
                <a16:creationId xmlns:a16="http://schemas.microsoft.com/office/drawing/2014/main" id="{91383543-1815-98EC-843F-A530F1E1CC3F}"/>
              </a:ext>
            </a:extLst>
          </p:cNvPr>
          <p:cNvSpPr>
            <a:spLocks noGrp="1"/>
          </p:cNvSpPr>
          <p:nvPr>
            <p:ph type="pic" sz="quarter" idx="51"/>
          </p:nvPr>
        </p:nvSpPr>
        <p:spPr>
          <a:xfrm>
            <a:off x="2783121" y="0"/>
            <a:ext cx="4789072" cy="4566547"/>
          </a:xfrm>
          <a:custGeom>
            <a:avLst/>
            <a:gdLst>
              <a:gd name="connsiteX0" fmla="*/ 624662 w 4789072"/>
              <a:gd name="connsiteY0" fmla="*/ 0 h 4566547"/>
              <a:gd name="connsiteX1" fmla="*/ 4789072 w 4789072"/>
              <a:gd name="connsiteY1" fmla="*/ 0 h 4566547"/>
              <a:gd name="connsiteX2" fmla="*/ 4789072 w 4789072"/>
              <a:gd name="connsiteY2" fmla="*/ 3714815 h 4566547"/>
              <a:gd name="connsiteX3" fmla="*/ 4758608 w 4789072"/>
              <a:gd name="connsiteY3" fmla="*/ 3748335 h 4566547"/>
              <a:gd name="connsiteX4" fmla="*/ 2783268 w 4789072"/>
              <a:gd name="connsiteY4" fmla="*/ 4566547 h 4566547"/>
              <a:gd name="connsiteX5" fmla="*/ 4138 w 4789072"/>
              <a:gd name="connsiteY5" fmla="*/ 2058620 h 4566547"/>
              <a:gd name="connsiteX6" fmla="*/ 0 w 4789072"/>
              <a:gd name="connsiteY6" fmla="*/ 1976663 h 4566547"/>
              <a:gd name="connsiteX7" fmla="*/ 1517945 w 4789072"/>
              <a:gd name="connsiteY7" fmla="*/ 1976663 h 4566547"/>
              <a:gd name="connsiteX8" fmla="*/ 1517945 w 4789072"/>
              <a:gd name="connsiteY8" fmla="*/ 1530175 h 4566547"/>
              <a:gd name="connsiteX9" fmla="*/ 1046 w 4789072"/>
              <a:gd name="connsiteY9" fmla="*/ 1530175 h 4566547"/>
              <a:gd name="connsiteX10" fmla="*/ 21903 w 4789072"/>
              <a:gd name="connsiteY10" fmla="*/ 1347564 h 4566547"/>
              <a:gd name="connsiteX11" fmla="*/ 466810 w 4789072"/>
              <a:gd name="connsiteY11" fmla="*/ 211093 h 4566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89072" h="4566547">
                <a:moveTo>
                  <a:pt x="624662" y="0"/>
                </a:moveTo>
                <a:lnTo>
                  <a:pt x="4789072" y="0"/>
                </a:lnTo>
                <a:lnTo>
                  <a:pt x="4789072" y="3714815"/>
                </a:lnTo>
                <a:lnTo>
                  <a:pt x="4758608" y="3748335"/>
                </a:lnTo>
                <a:cubicBezTo>
                  <a:pt x="4253074" y="4253868"/>
                  <a:pt x="3554686" y="4566547"/>
                  <a:pt x="2783268" y="4566547"/>
                </a:cubicBezTo>
                <a:cubicBezTo>
                  <a:pt x="1336858" y="4566547"/>
                  <a:pt x="147196" y="3467285"/>
                  <a:pt x="4138" y="2058620"/>
                </a:cubicBezTo>
                <a:lnTo>
                  <a:pt x="0" y="1976663"/>
                </a:lnTo>
                <a:lnTo>
                  <a:pt x="1517945" y="1976663"/>
                </a:lnTo>
                <a:lnTo>
                  <a:pt x="1517945" y="1530175"/>
                </a:lnTo>
                <a:lnTo>
                  <a:pt x="1046" y="1530175"/>
                </a:lnTo>
                <a:lnTo>
                  <a:pt x="21903" y="1347564"/>
                </a:lnTo>
                <a:cubicBezTo>
                  <a:pt x="85489" y="931416"/>
                  <a:pt x="240900" y="545484"/>
                  <a:pt x="466810" y="211093"/>
                </a:cubicBezTo>
                <a:close/>
              </a:path>
            </a:pathLst>
          </a:custGeom>
        </p:spPr>
        <p:txBody>
          <a:bodyPr wrap="square">
            <a:noAutofit/>
          </a:bodyPr>
          <a:lstStyle/>
          <a:p>
            <a:endParaRPr lang="en-GB"/>
          </a:p>
        </p:txBody>
      </p:sp>
      <p:sp>
        <p:nvSpPr>
          <p:cNvPr id="10" name="Text Placeholder 32">
            <a:extLst>
              <a:ext uri="{FF2B5EF4-FFF2-40B4-BE49-F238E27FC236}">
                <a16:creationId xmlns:a16="http://schemas.microsoft.com/office/drawing/2014/main" id="{8F305710-49CE-2CD1-A190-0899D236C5C3}"/>
              </a:ext>
            </a:extLst>
          </p:cNvPr>
          <p:cNvSpPr>
            <a:spLocks noGrp="1"/>
          </p:cNvSpPr>
          <p:nvPr>
            <p:ph type="body" sz="quarter" idx="17" hasCustomPrompt="1"/>
          </p:nvPr>
        </p:nvSpPr>
        <p:spPr>
          <a:xfrm>
            <a:off x="0" y="1538257"/>
            <a:ext cx="4301066"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9" name="Text Placeholder 32">
            <a:extLst>
              <a:ext uri="{FF2B5EF4-FFF2-40B4-BE49-F238E27FC236}">
                <a16:creationId xmlns:a16="http://schemas.microsoft.com/office/drawing/2014/main" id="{959F6218-D33D-7104-2D83-FB7D29B59E78}"/>
              </a:ext>
            </a:extLst>
          </p:cNvPr>
          <p:cNvSpPr>
            <a:spLocks noGrp="1"/>
          </p:cNvSpPr>
          <p:nvPr>
            <p:ph type="body" sz="quarter" idx="48" hasCustomPrompt="1"/>
          </p:nvPr>
        </p:nvSpPr>
        <p:spPr>
          <a:xfrm>
            <a:off x="2277980" y="6148998"/>
            <a:ext cx="492596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Text Placeholder 32">
            <a:extLst>
              <a:ext uri="{FF2B5EF4-FFF2-40B4-BE49-F238E27FC236}">
                <a16:creationId xmlns:a16="http://schemas.microsoft.com/office/drawing/2014/main" id="{59372EE0-CF07-7283-DE74-9CA95690F266}"/>
              </a:ext>
            </a:extLst>
          </p:cNvPr>
          <p:cNvSpPr>
            <a:spLocks noGrp="1"/>
          </p:cNvSpPr>
          <p:nvPr>
            <p:ph type="body" sz="quarter" idx="49" hasCustomPrompt="1"/>
          </p:nvPr>
        </p:nvSpPr>
        <p:spPr>
          <a:xfrm>
            <a:off x="2259944" y="5481294"/>
            <a:ext cx="4925962"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31" name="Text Placeholder 32">
            <a:extLst>
              <a:ext uri="{FF2B5EF4-FFF2-40B4-BE49-F238E27FC236}">
                <a16:creationId xmlns:a16="http://schemas.microsoft.com/office/drawing/2014/main" id="{79513FAF-DD48-EB4B-4C3D-EBF815669A32}"/>
              </a:ext>
            </a:extLst>
          </p:cNvPr>
          <p:cNvSpPr>
            <a:spLocks noGrp="1"/>
          </p:cNvSpPr>
          <p:nvPr>
            <p:ph type="body" sz="quarter" idx="50" hasCustomPrompt="1"/>
          </p:nvPr>
        </p:nvSpPr>
        <p:spPr>
          <a:xfrm>
            <a:off x="2277980" y="6996841"/>
            <a:ext cx="4925962" cy="234943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32" name="Straight Connector 31">
            <a:extLst>
              <a:ext uri="{FF2B5EF4-FFF2-40B4-BE49-F238E27FC236}">
                <a16:creationId xmlns:a16="http://schemas.microsoft.com/office/drawing/2014/main" id="{E0FAE6EC-3AD2-E0D5-6902-27FC5B263F8B}"/>
              </a:ext>
            </a:extLst>
          </p:cNvPr>
          <p:cNvCxnSpPr>
            <a:cxnSpLocks/>
          </p:cNvCxnSpPr>
          <p:nvPr userDrawn="1"/>
        </p:nvCxnSpPr>
        <p:spPr>
          <a:xfrm flipV="1">
            <a:off x="2277980" y="6057133"/>
            <a:ext cx="5294213" cy="26376"/>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Google Shape;620;g2fda190aa30_1_611">
            <a:extLst>
              <a:ext uri="{FF2B5EF4-FFF2-40B4-BE49-F238E27FC236}">
                <a16:creationId xmlns:a16="http://schemas.microsoft.com/office/drawing/2014/main" id="{B0DD5FA3-0226-133C-F766-90884C9F6D23}"/>
              </a:ext>
            </a:extLst>
          </p:cNvPr>
          <p:cNvSpPr txBox="1"/>
          <p:nvPr userDrawn="1"/>
        </p:nvSpPr>
        <p:spPr>
          <a:xfrm>
            <a:off x="6713756" y="10028654"/>
            <a:ext cx="374400" cy="4659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GB" sz="700" b="0" i="0">
                <a:solidFill>
                  <a:srgbClr val="8AC03B"/>
                </a:solidFill>
                <a:latin typeface="Calibri"/>
                <a:ea typeface="Calibri"/>
                <a:cs typeface="Calibri"/>
                <a:sym typeface="Calibri"/>
              </a:rPr>
              <a:t>‹N°›</a:t>
            </a:fld>
            <a:endParaRPr sz="700" b="0" i="0">
              <a:solidFill>
                <a:srgbClr val="8AC03B"/>
              </a:solidFill>
              <a:latin typeface="Calibri"/>
              <a:ea typeface="Calibri"/>
              <a:cs typeface="Calibri"/>
              <a:sym typeface="Calibri"/>
            </a:endParaRPr>
          </a:p>
        </p:txBody>
      </p:sp>
      <p:sp>
        <p:nvSpPr>
          <p:cNvPr id="7" name="Google Shape;621;g2fda190aa30_1_611">
            <a:extLst>
              <a:ext uri="{FF2B5EF4-FFF2-40B4-BE49-F238E27FC236}">
                <a16:creationId xmlns:a16="http://schemas.microsoft.com/office/drawing/2014/main" id="{C23C7C74-EEAF-A013-A659-6D23844BEAB7}"/>
              </a:ext>
            </a:extLst>
          </p:cNvPr>
          <p:cNvSpPr txBox="1"/>
          <p:nvPr userDrawn="1"/>
        </p:nvSpPr>
        <p:spPr>
          <a:xfrm>
            <a:off x="1948383" y="9779577"/>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8" name="Google Shape;622;g2fda190aa30_1_611">
            <a:extLst>
              <a:ext uri="{FF2B5EF4-FFF2-40B4-BE49-F238E27FC236}">
                <a16:creationId xmlns:a16="http://schemas.microsoft.com/office/drawing/2014/main" id="{793878C4-CFFD-FC20-8B77-F6D935CDFC53}"/>
              </a:ext>
            </a:extLst>
          </p:cNvPr>
          <p:cNvSpPr/>
          <p:nvPr userDrawn="1"/>
        </p:nvSpPr>
        <p:spPr>
          <a:xfrm>
            <a:off x="1589709" y="942761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9" name="Google Shape;623;g2fda190aa30_1_611">
            <a:extLst>
              <a:ext uri="{FF2B5EF4-FFF2-40B4-BE49-F238E27FC236}">
                <a16:creationId xmlns:a16="http://schemas.microsoft.com/office/drawing/2014/main" id="{4064D5E9-C1E2-7627-2ACA-CCE0ADDF9935}"/>
              </a:ext>
            </a:extLst>
          </p:cNvPr>
          <p:cNvPicPr preferRelativeResize="0"/>
          <p:nvPr userDrawn="1"/>
        </p:nvPicPr>
        <p:blipFill rotWithShape="1">
          <a:blip r:embed="rId3">
            <a:alphaModFix/>
          </a:blip>
          <a:srcRect/>
          <a:stretch/>
        </p:blipFill>
        <p:spPr>
          <a:xfrm>
            <a:off x="324486" y="934540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8F9B7E7F-8CF0-64A3-86CD-CC3C03B82A14}"/>
              </a:ext>
            </a:extLst>
          </p:cNvPr>
          <p:cNvPicPr preferRelativeResize="0"/>
          <p:nvPr userDrawn="1"/>
        </p:nvPicPr>
        <p:blipFill rotWithShape="1">
          <a:blip r:embed="rId4">
            <a:alphaModFix/>
          </a:blip>
          <a:srcRect/>
          <a:stretch/>
        </p:blipFill>
        <p:spPr>
          <a:xfrm>
            <a:off x="314578" y="9857496"/>
            <a:ext cx="1724688" cy="433251"/>
          </a:xfrm>
          <a:prstGeom prst="rect">
            <a:avLst/>
          </a:prstGeom>
          <a:noFill/>
          <a:ln>
            <a:noFill/>
          </a:ln>
        </p:spPr>
      </p:pic>
    </p:spTree>
    <p:extLst>
      <p:ext uri="{BB962C8B-B14F-4D97-AF65-F5344CB8AC3E}">
        <p14:creationId xmlns:p14="http://schemas.microsoft.com/office/powerpoint/2010/main" val="3587993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gazine/Newsletter Cover">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DA5D47D1-2E4D-53CD-5BC3-8F1CDDFDBF9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96" name="Text Placeholder 32">
            <a:extLst>
              <a:ext uri="{FF2B5EF4-FFF2-40B4-BE49-F238E27FC236}">
                <a16:creationId xmlns:a16="http://schemas.microsoft.com/office/drawing/2014/main" id="{ECA6C077-5204-6C4D-9FFA-06AB7E6C2557}"/>
              </a:ext>
            </a:extLst>
          </p:cNvPr>
          <p:cNvSpPr>
            <a:spLocks noGrp="1"/>
          </p:cNvSpPr>
          <p:nvPr>
            <p:ph type="body" sz="quarter" idx="34" hasCustomPrompt="1"/>
          </p:nvPr>
        </p:nvSpPr>
        <p:spPr>
          <a:xfrm>
            <a:off x="6507413" y="3867270"/>
            <a:ext cx="1081492" cy="411620"/>
          </a:xfrm>
        </p:spPr>
        <p:txBody>
          <a:bodyPr anchor="ctr">
            <a:noAutofit/>
          </a:bodyPr>
          <a:lstStyle>
            <a:lvl1pPr marL="0" indent="0" algn="l">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03.01.2023</a:t>
            </a:r>
            <a:endParaRPr lang="en-US" dirty="0"/>
          </a:p>
        </p:txBody>
      </p:sp>
      <p:sp>
        <p:nvSpPr>
          <p:cNvPr id="951" name="Text Placeholder 32">
            <a:extLst>
              <a:ext uri="{FF2B5EF4-FFF2-40B4-BE49-F238E27FC236}">
                <a16:creationId xmlns:a16="http://schemas.microsoft.com/office/drawing/2014/main" id="{5B25CC80-B1CE-B74C-877E-AE820AED9FCB}"/>
              </a:ext>
            </a:extLst>
          </p:cNvPr>
          <p:cNvSpPr>
            <a:spLocks noGrp="1"/>
          </p:cNvSpPr>
          <p:nvPr userDrawn="1">
            <p:ph type="body" sz="quarter" idx="46" hasCustomPrompt="1"/>
          </p:nvPr>
        </p:nvSpPr>
        <p:spPr>
          <a:xfrm>
            <a:off x="336028" y="2871681"/>
            <a:ext cx="3383477"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952" name="Text Placeholder 32">
            <a:extLst>
              <a:ext uri="{FF2B5EF4-FFF2-40B4-BE49-F238E27FC236}">
                <a16:creationId xmlns:a16="http://schemas.microsoft.com/office/drawing/2014/main" id="{ED82B23B-FF73-0D4C-801A-57724D278473}"/>
              </a:ext>
            </a:extLst>
          </p:cNvPr>
          <p:cNvSpPr>
            <a:spLocks noGrp="1"/>
          </p:cNvSpPr>
          <p:nvPr userDrawn="1">
            <p:ph type="body" sz="quarter" idx="47" hasCustomPrompt="1"/>
          </p:nvPr>
        </p:nvSpPr>
        <p:spPr>
          <a:xfrm>
            <a:off x="317992" y="2203977"/>
            <a:ext cx="3383477"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957" name="Text Placeholder 32">
            <a:extLst>
              <a:ext uri="{FF2B5EF4-FFF2-40B4-BE49-F238E27FC236}">
                <a16:creationId xmlns:a16="http://schemas.microsoft.com/office/drawing/2014/main" id="{14453E36-43B2-A742-AAE1-1D6615402456}"/>
              </a:ext>
            </a:extLst>
          </p:cNvPr>
          <p:cNvSpPr>
            <a:spLocks noGrp="1"/>
          </p:cNvSpPr>
          <p:nvPr userDrawn="1">
            <p:ph type="body" sz="quarter" idx="48" hasCustomPrompt="1"/>
          </p:nvPr>
        </p:nvSpPr>
        <p:spPr>
          <a:xfrm>
            <a:off x="5784170" y="3868154"/>
            <a:ext cx="1066605" cy="411620"/>
          </a:xfrm>
        </p:spPr>
        <p:txBody>
          <a:bodyPr anchor="ctr">
            <a:noAutofit/>
          </a:bodyPr>
          <a:lstStyle>
            <a:lvl1pPr marL="0" indent="0" algn="l">
              <a:buNone/>
              <a:defRPr sz="10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ISSUE 1 |</a:t>
            </a:r>
            <a:endParaRPr lang="en-US" dirty="0"/>
          </a:p>
        </p:txBody>
      </p:sp>
      <p:sp>
        <p:nvSpPr>
          <p:cNvPr id="26" name="Freeform 25">
            <a:extLst>
              <a:ext uri="{FF2B5EF4-FFF2-40B4-BE49-F238E27FC236}">
                <a16:creationId xmlns:a16="http://schemas.microsoft.com/office/drawing/2014/main" id="{824723B6-F575-08AD-98AE-555F9A51F052}"/>
              </a:ext>
            </a:extLst>
          </p:cNvPr>
          <p:cNvSpPr/>
          <p:nvPr userDrawn="1"/>
        </p:nvSpPr>
        <p:spPr>
          <a:xfrm>
            <a:off x="-3025" y="3830750"/>
            <a:ext cx="5181224" cy="5919178"/>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06" name="Text Placeholder 32">
            <a:extLst>
              <a:ext uri="{FF2B5EF4-FFF2-40B4-BE49-F238E27FC236}">
                <a16:creationId xmlns:a16="http://schemas.microsoft.com/office/drawing/2014/main" id="{D17BC012-D9EA-534A-BEFC-2C2863DD8823}"/>
              </a:ext>
            </a:extLst>
          </p:cNvPr>
          <p:cNvSpPr>
            <a:spLocks noGrp="1"/>
          </p:cNvSpPr>
          <p:nvPr userDrawn="1">
            <p:ph type="body" sz="quarter" idx="14" hasCustomPrompt="1"/>
          </p:nvPr>
        </p:nvSpPr>
        <p:spPr>
          <a:xfrm>
            <a:off x="644309" y="557455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1</a:t>
            </a:r>
            <a:endParaRPr lang="en-US" dirty="0"/>
          </a:p>
        </p:txBody>
      </p:sp>
      <p:sp>
        <p:nvSpPr>
          <p:cNvPr id="307" name="Text Placeholder 32">
            <a:extLst>
              <a:ext uri="{FF2B5EF4-FFF2-40B4-BE49-F238E27FC236}">
                <a16:creationId xmlns:a16="http://schemas.microsoft.com/office/drawing/2014/main" id="{382A08F1-9E54-5648-BB22-C9AF6ACC09EB}"/>
              </a:ext>
            </a:extLst>
          </p:cNvPr>
          <p:cNvSpPr>
            <a:spLocks noGrp="1"/>
          </p:cNvSpPr>
          <p:nvPr userDrawn="1">
            <p:ph type="body" sz="quarter" idx="15" hasCustomPrompt="1"/>
          </p:nvPr>
        </p:nvSpPr>
        <p:spPr>
          <a:xfrm>
            <a:off x="1258920" y="556473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08" name="Text Placeholder 32">
            <a:extLst>
              <a:ext uri="{FF2B5EF4-FFF2-40B4-BE49-F238E27FC236}">
                <a16:creationId xmlns:a16="http://schemas.microsoft.com/office/drawing/2014/main" id="{3DB9BB93-CE9E-B84F-BB30-28EF773833E9}"/>
              </a:ext>
            </a:extLst>
          </p:cNvPr>
          <p:cNvSpPr>
            <a:spLocks noGrp="1"/>
          </p:cNvSpPr>
          <p:nvPr userDrawn="1">
            <p:ph type="body" sz="quarter" idx="16" hasCustomPrompt="1"/>
          </p:nvPr>
        </p:nvSpPr>
        <p:spPr>
          <a:xfrm>
            <a:off x="644309" y="616286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2</a:t>
            </a:r>
            <a:endParaRPr lang="en-US" dirty="0"/>
          </a:p>
        </p:txBody>
      </p:sp>
      <p:sp>
        <p:nvSpPr>
          <p:cNvPr id="309" name="Text Placeholder 32">
            <a:extLst>
              <a:ext uri="{FF2B5EF4-FFF2-40B4-BE49-F238E27FC236}">
                <a16:creationId xmlns:a16="http://schemas.microsoft.com/office/drawing/2014/main" id="{75FF6FF5-50D5-024F-8A24-1F56A4BB1620}"/>
              </a:ext>
            </a:extLst>
          </p:cNvPr>
          <p:cNvSpPr>
            <a:spLocks noGrp="1"/>
          </p:cNvSpPr>
          <p:nvPr userDrawn="1">
            <p:ph type="body" sz="quarter" idx="17" hasCustomPrompt="1"/>
          </p:nvPr>
        </p:nvSpPr>
        <p:spPr>
          <a:xfrm>
            <a:off x="1258920" y="616266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0" name="Text Placeholder 32">
            <a:extLst>
              <a:ext uri="{FF2B5EF4-FFF2-40B4-BE49-F238E27FC236}">
                <a16:creationId xmlns:a16="http://schemas.microsoft.com/office/drawing/2014/main" id="{D5FEB1B5-8091-D241-825E-C6721C051129}"/>
              </a:ext>
            </a:extLst>
          </p:cNvPr>
          <p:cNvSpPr>
            <a:spLocks noGrp="1"/>
          </p:cNvSpPr>
          <p:nvPr userDrawn="1">
            <p:ph type="body" sz="quarter" idx="18" hasCustomPrompt="1"/>
          </p:nvPr>
        </p:nvSpPr>
        <p:spPr>
          <a:xfrm>
            <a:off x="644309" y="675117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3</a:t>
            </a:r>
            <a:endParaRPr lang="en-US" dirty="0"/>
          </a:p>
        </p:txBody>
      </p:sp>
      <p:sp>
        <p:nvSpPr>
          <p:cNvPr id="311" name="Text Placeholder 32">
            <a:extLst>
              <a:ext uri="{FF2B5EF4-FFF2-40B4-BE49-F238E27FC236}">
                <a16:creationId xmlns:a16="http://schemas.microsoft.com/office/drawing/2014/main" id="{BAC969AF-A73C-7A4B-9CA1-3361BC420950}"/>
              </a:ext>
            </a:extLst>
          </p:cNvPr>
          <p:cNvSpPr>
            <a:spLocks noGrp="1"/>
          </p:cNvSpPr>
          <p:nvPr userDrawn="1">
            <p:ph type="body" sz="quarter" idx="19" hasCustomPrompt="1"/>
          </p:nvPr>
        </p:nvSpPr>
        <p:spPr>
          <a:xfrm>
            <a:off x="1258920" y="676060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2" name="Text Placeholder 32">
            <a:extLst>
              <a:ext uri="{FF2B5EF4-FFF2-40B4-BE49-F238E27FC236}">
                <a16:creationId xmlns:a16="http://schemas.microsoft.com/office/drawing/2014/main" id="{343765AB-3721-9749-A9F9-DF462E313BEA}"/>
              </a:ext>
            </a:extLst>
          </p:cNvPr>
          <p:cNvSpPr>
            <a:spLocks noGrp="1"/>
          </p:cNvSpPr>
          <p:nvPr userDrawn="1">
            <p:ph type="body" sz="quarter" idx="20" hasCustomPrompt="1"/>
          </p:nvPr>
        </p:nvSpPr>
        <p:spPr>
          <a:xfrm>
            <a:off x="644309" y="733948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4</a:t>
            </a:r>
            <a:endParaRPr lang="en-US" dirty="0"/>
          </a:p>
        </p:txBody>
      </p:sp>
      <p:sp>
        <p:nvSpPr>
          <p:cNvPr id="313" name="Text Placeholder 32">
            <a:extLst>
              <a:ext uri="{FF2B5EF4-FFF2-40B4-BE49-F238E27FC236}">
                <a16:creationId xmlns:a16="http://schemas.microsoft.com/office/drawing/2014/main" id="{9889A35B-E120-8E49-A5B4-C5FCFCF87EC6}"/>
              </a:ext>
            </a:extLst>
          </p:cNvPr>
          <p:cNvSpPr>
            <a:spLocks noGrp="1"/>
          </p:cNvSpPr>
          <p:nvPr userDrawn="1">
            <p:ph type="body" sz="quarter" idx="21" hasCustomPrompt="1"/>
          </p:nvPr>
        </p:nvSpPr>
        <p:spPr>
          <a:xfrm>
            <a:off x="1258920" y="735853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4" name="Text Placeholder 32">
            <a:extLst>
              <a:ext uri="{FF2B5EF4-FFF2-40B4-BE49-F238E27FC236}">
                <a16:creationId xmlns:a16="http://schemas.microsoft.com/office/drawing/2014/main" id="{C4311BDE-0796-C64F-9A76-1278AE3223D2}"/>
              </a:ext>
            </a:extLst>
          </p:cNvPr>
          <p:cNvSpPr>
            <a:spLocks noGrp="1"/>
          </p:cNvSpPr>
          <p:nvPr userDrawn="1">
            <p:ph type="body" sz="quarter" idx="22" hasCustomPrompt="1"/>
          </p:nvPr>
        </p:nvSpPr>
        <p:spPr>
          <a:xfrm>
            <a:off x="644309" y="792779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5</a:t>
            </a:r>
            <a:endParaRPr lang="en-US" dirty="0"/>
          </a:p>
        </p:txBody>
      </p:sp>
      <p:sp>
        <p:nvSpPr>
          <p:cNvPr id="315" name="Text Placeholder 32">
            <a:extLst>
              <a:ext uri="{FF2B5EF4-FFF2-40B4-BE49-F238E27FC236}">
                <a16:creationId xmlns:a16="http://schemas.microsoft.com/office/drawing/2014/main" id="{9FC9CF8B-67BA-EC41-A4A7-5C8AC34284B1}"/>
              </a:ext>
            </a:extLst>
          </p:cNvPr>
          <p:cNvSpPr>
            <a:spLocks noGrp="1"/>
          </p:cNvSpPr>
          <p:nvPr userDrawn="1">
            <p:ph type="body" sz="quarter" idx="23" hasCustomPrompt="1"/>
          </p:nvPr>
        </p:nvSpPr>
        <p:spPr>
          <a:xfrm>
            <a:off x="1258920" y="795647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6" name="Text Placeholder 32">
            <a:extLst>
              <a:ext uri="{FF2B5EF4-FFF2-40B4-BE49-F238E27FC236}">
                <a16:creationId xmlns:a16="http://schemas.microsoft.com/office/drawing/2014/main" id="{AF4A4BF6-A11E-FF41-A48C-590E8063A5B7}"/>
              </a:ext>
            </a:extLst>
          </p:cNvPr>
          <p:cNvSpPr>
            <a:spLocks noGrp="1"/>
          </p:cNvSpPr>
          <p:nvPr userDrawn="1">
            <p:ph type="body" sz="quarter" idx="24" hasCustomPrompt="1"/>
          </p:nvPr>
        </p:nvSpPr>
        <p:spPr>
          <a:xfrm>
            <a:off x="644309" y="8516101"/>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6</a:t>
            </a:r>
            <a:endParaRPr lang="en-US" dirty="0"/>
          </a:p>
        </p:txBody>
      </p:sp>
      <p:sp>
        <p:nvSpPr>
          <p:cNvPr id="317" name="Text Placeholder 32">
            <a:extLst>
              <a:ext uri="{FF2B5EF4-FFF2-40B4-BE49-F238E27FC236}">
                <a16:creationId xmlns:a16="http://schemas.microsoft.com/office/drawing/2014/main" id="{90821062-2E4A-054F-9C7C-75FAB0DD6336}"/>
              </a:ext>
            </a:extLst>
          </p:cNvPr>
          <p:cNvSpPr>
            <a:spLocks noGrp="1"/>
          </p:cNvSpPr>
          <p:nvPr userDrawn="1">
            <p:ph type="body" sz="quarter" idx="25" hasCustomPrompt="1"/>
          </p:nvPr>
        </p:nvSpPr>
        <p:spPr>
          <a:xfrm>
            <a:off x="1258920" y="8554410"/>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955" name="Text Placeholder 32">
            <a:extLst>
              <a:ext uri="{FF2B5EF4-FFF2-40B4-BE49-F238E27FC236}">
                <a16:creationId xmlns:a16="http://schemas.microsoft.com/office/drawing/2014/main" id="{333B2BA7-6721-2145-A936-107B17A549E6}"/>
              </a:ext>
            </a:extLst>
          </p:cNvPr>
          <p:cNvSpPr>
            <a:spLocks noGrp="1"/>
          </p:cNvSpPr>
          <p:nvPr userDrawn="1">
            <p:ph type="body" sz="quarter" idx="13" hasCustomPrompt="1"/>
          </p:nvPr>
        </p:nvSpPr>
        <p:spPr>
          <a:xfrm>
            <a:off x="539608" y="4732051"/>
            <a:ext cx="3794482" cy="722327"/>
          </a:xfrm>
        </p:spPr>
        <p:txBody>
          <a:bodyPr>
            <a:noAutofit/>
          </a:bodyPr>
          <a:lstStyle>
            <a:lvl1pPr marL="0" indent="0" algn="l">
              <a:lnSpc>
                <a:spcPct val="100000"/>
              </a:lnSpc>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What’s Inside…</a:t>
            </a:r>
            <a:endParaRPr lang="en-US" dirty="0"/>
          </a:p>
        </p:txBody>
      </p:sp>
      <p:grpSp>
        <p:nvGrpSpPr>
          <p:cNvPr id="897" name="Group 896">
            <a:extLst>
              <a:ext uri="{FF2B5EF4-FFF2-40B4-BE49-F238E27FC236}">
                <a16:creationId xmlns:a16="http://schemas.microsoft.com/office/drawing/2014/main" id="{960F2289-09B7-A769-4059-857B88CBDC65}"/>
              </a:ext>
            </a:extLst>
          </p:cNvPr>
          <p:cNvGrpSpPr/>
          <p:nvPr userDrawn="1"/>
        </p:nvGrpSpPr>
        <p:grpSpPr>
          <a:xfrm>
            <a:off x="628267" y="6075645"/>
            <a:ext cx="3705823" cy="2967449"/>
            <a:chOff x="-3025" y="5942032"/>
            <a:chExt cx="3207651" cy="2490651"/>
          </a:xfrm>
        </p:grpSpPr>
        <p:cxnSp>
          <p:nvCxnSpPr>
            <p:cNvPr id="6" name="Straight Connector 5">
              <a:extLst>
                <a:ext uri="{FF2B5EF4-FFF2-40B4-BE49-F238E27FC236}">
                  <a16:creationId xmlns:a16="http://schemas.microsoft.com/office/drawing/2014/main" id="{57F303C9-5E96-9AD9-1F42-0C74B9CE06C9}"/>
                </a:ext>
              </a:extLst>
            </p:cNvPr>
            <p:cNvCxnSpPr>
              <a:cxnSpLocks/>
            </p:cNvCxnSpPr>
            <p:nvPr userDrawn="1"/>
          </p:nvCxnSpPr>
          <p:spPr>
            <a:xfrm>
              <a:off x="0" y="594203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388D815-23A5-026E-1AAC-928DC71DB20A}"/>
                </a:ext>
              </a:extLst>
            </p:cNvPr>
            <p:cNvCxnSpPr>
              <a:cxnSpLocks/>
            </p:cNvCxnSpPr>
            <p:nvPr userDrawn="1"/>
          </p:nvCxnSpPr>
          <p:spPr>
            <a:xfrm>
              <a:off x="-3025" y="6440162"/>
              <a:ext cx="320765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5B910E-9013-72F3-89F3-342960CE179D}"/>
                </a:ext>
              </a:extLst>
            </p:cNvPr>
            <p:cNvCxnSpPr>
              <a:cxnSpLocks/>
            </p:cNvCxnSpPr>
            <p:nvPr userDrawn="1"/>
          </p:nvCxnSpPr>
          <p:spPr>
            <a:xfrm>
              <a:off x="0" y="693829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F69F735-B873-B958-D2A8-D2642EE7BEEA}"/>
                </a:ext>
              </a:extLst>
            </p:cNvPr>
            <p:cNvCxnSpPr>
              <a:cxnSpLocks/>
            </p:cNvCxnSpPr>
            <p:nvPr userDrawn="1"/>
          </p:nvCxnSpPr>
          <p:spPr>
            <a:xfrm>
              <a:off x="0" y="743642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98235DC-D91B-C7CA-69C8-02109E7CD22C}"/>
                </a:ext>
              </a:extLst>
            </p:cNvPr>
            <p:cNvCxnSpPr>
              <a:cxnSpLocks/>
            </p:cNvCxnSpPr>
            <p:nvPr userDrawn="1"/>
          </p:nvCxnSpPr>
          <p:spPr>
            <a:xfrm>
              <a:off x="0" y="793455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640BF19-A7BE-FE95-C650-E84C45F76C62}"/>
                </a:ext>
              </a:extLst>
            </p:cNvPr>
            <p:cNvCxnSpPr>
              <a:cxnSpLocks/>
            </p:cNvCxnSpPr>
            <p:nvPr userDrawn="1"/>
          </p:nvCxnSpPr>
          <p:spPr>
            <a:xfrm>
              <a:off x="0" y="8417115"/>
              <a:ext cx="3204626" cy="1556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Rectangle 62">
            <a:extLst>
              <a:ext uri="{FF2B5EF4-FFF2-40B4-BE49-F238E27FC236}">
                <a16:creationId xmlns:a16="http://schemas.microsoft.com/office/drawing/2014/main" id="{36CCC5E1-7D22-B178-317D-4938605F670F}"/>
              </a:ext>
            </a:extLst>
          </p:cNvPr>
          <p:cNvSpPr/>
          <p:nvPr userDrawn="1"/>
        </p:nvSpPr>
        <p:spPr>
          <a:xfrm>
            <a:off x="-3025" y="9279437"/>
            <a:ext cx="3836256" cy="53196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96" name="Text Placeholder 32">
            <a:extLst>
              <a:ext uri="{FF2B5EF4-FFF2-40B4-BE49-F238E27FC236}">
                <a16:creationId xmlns:a16="http://schemas.microsoft.com/office/drawing/2014/main" id="{7B30A735-15EC-EACA-B538-641B72ABBA35}"/>
              </a:ext>
            </a:extLst>
          </p:cNvPr>
          <p:cNvSpPr>
            <a:spLocks noGrp="1"/>
          </p:cNvSpPr>
          <p:nvPr>
            <p:ph type="body" sz="quarter" idx="50" hasCustomPrompt="1"/>
          </p:nvPr>
        </p:nvSpPr>
        <p:spPr>
          <a:xfrm>
            <a:off x="19827" y="9343352"/>
            <a:ext cx="3794482" cy="497021"/>
          </a:xfrm>
        </p:spPr>
        <p:txBody>
          <a:bodyPr anchor="t">
            <a:noAutofit/>
          </a:bodyPr>
          <a:lstStyle>
            <a:lvl1pPr marL="0" indent="0" algn="ctr">
              <a:lnSpc>
                <a:spcPct val="100000"/>
              </a:lnSpc>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cxnSp>
        <p:nvCxnSpPr>
          <p:cNvPr id="900" name="Straight Connector 899">
            <a:extLst>
              <a:ext uri="{FF2B5EF4-FFF2-40B4-BE49-F238E27FC236}">
                <a16:creationId xmlns:a16="http://schemas.microsoft.com/office/drawing/2014/main" id="{A5FAE43B-7996-437F-8774-15C5BE016BEA}"/>
              </a:ext>
            </a:extLst>
          </p:cNvPr>
          <p:cNvCxnSpPr>
            <a:cxnSpLocks/>
          </p:cNvCxnSpPr>
          <p:nvPr userDrawn="1"/>
        </p:nvCxnSpPr>
        <p:spPr>
          <a:xfrm>
            <a:off x="-3025" y="2857609"/>
            <a:ext cx="3769765"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04CB85CB-0392-AF53-481F-5411CE6D8462}"/>
              </a:ext>
            </a:extLst>
          </p:cNvPr>
          <p:cNvSpPr txBox="1"/>
          <p:nvPr userDrawn="1"/>
        </p:nvSpPr>
        <p:spPr>
          <a:xfrm>
            <a:off x="317992" y="10005335"/>
            <a:ext cx="5181224" cy="630942"/>
          </a:xfrm>
          <a:prstGeom prst="rect">
            <a:avLst/>
          </a:prstGeom>
          <a:noFill/>
        </p:spPr>
        <p:txBody>
          <a:bodyPr wrap="square">
            <a:spAutoFit/>
          </a:bodyPr>
          <a:lstStyle/>
          <a:p>
            <a:pPr algn="just"/>
            <a:r>
              <a:rPr lang="en-US" sz="700" b="0" i="0">
                <a:solidFill>
                  <a:srgbClr val="6D6E71"/>
                </a:solidFill>
                <a:effectLst/>
                <a:latin typeface="Roboto" panose="02000000000000000000" pitchFamily="2" charset="0"/>
                <a:ea typeface="Roboto" panose="02000000000000000000" pitchFamily="2" charset="0"/>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a:t>
            </a:r>
            <a:r>
              <a:rPr lang="en-IE" sz="700" b="0" i="0" dirty="0">
                <a:solidFill>
                  <a:srgbClr val="6D6E71"/>
                </a:solidFill>
                <a:effectLst/>
                <a:latin typeface="Roboto" panose="02000000000000000000" pitchFamily="2" charset="0"/>
                <a:ea typeface="Roboto" panose="02000000000000000000" pitchFamily="2" charset="0"/>
                <a:cs typeface="Open Sans" panose="020B0606030504020204" pitchFamily="34" charset="0"/>
              </a:rPr>
              <a:t> </a:t>
            </a:r>
            <a:r>
              <a:rPr lang="en-US" sz="700" b="1" i="0">
                <a:solidFill>
                  <a:srgbClr val="6D6E71"/>
                </a:solidFill>
                <a:effectLst/>
                <a:latin typeface="Roboto" panose="02000000000000000000" pitchFamily="2" charset="0"/>
                <a:ea typeface="Roboto" panose="02000000000000000000" pitchFamily="2" charset="0"/>
              </a:rPr>
              <a:t>2021-2-BE04-KA220-YOU-000050778</a:t>
            </a:r>
            <a:br>
              <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rPr>
            </a:br>
            <a:endPar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endParaRPr>
          </a:p>
        </p:txBody>
      </p:sp>
      <p:pic>
        <p:nvPicPr>
          <p:cNvPr id="39" name="Picture 38">
            <a:extLst>
              <a:ext uri="{FF2B5EF4-FFF2-40B4-BE49-F238E27FC236}">
                <a16:creationId xmlns:a16="http://schemas.microsoft.com/office/drawing/2014/main" id="{A4D83EFA-F521-24F5-CB34-EFA2C12E67BD}"/>
              </a:ext>
            </a:extLst>
          </p:cNvPr>
          <p:cNvPicPr>
            <a:picLocks noChangeAspect="1"/>
          </p:cNvPicPr>
          <p:nvPr userDrawn="1"/>
        </p:nvPicPr>
        <p:blipFill>
          <a:blip r:embed="rId3"/>
          <a:stretch>
            <a:fillRect/>
          </a:stretch>
        </p:blipFill>
        <p:spPr>
          <a:xfrm>
            <a:off x="232111" y="387001"/>
            <a:ext cx="4296822" cy="1242551"/>
          </a:xfrm>
          <a:prstGeom prst="rect">
            <a:avLst/>
          </a:prstGeom>
        </p:spPr>
      </p:pic>
      <p:sp>
        <p:nvSpPr>
          <p:cNvPr id="41" name="Picture Placeholder 40">
            <a:extLst>
              <a:ext uri="{FF2B5EF4-FFF2-40B4-BE49-F238E27FC236}">
                <a16:creationId xmlns:a16="http://schemas.microsoft.com/office/drawing/2014/main" id="{BBEF3B85-E5B0-198A-2FB0-5B8A9464F7D9}"/>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44" name="Straight Connector 43">
            <a:extLst>
              <a:ext uri="{FF2B5EF4-FFF2-40B4-BE49-F238E27FC236}">
                <a16:creationId xmlns:a16="http://schemas.microsoft.com/office/drawing/2014/main" id="{657E68B2-4066-2E7B-3026-0165D01EB0C3}"/>
              </a:ext>
            </a:extLst>
          </p:cNvPr>
          <p:cNvCxnSpPr>
            <a:cxnSpLocks/>
          </p:cNvCxnSpPr>
          <p:nvPr userDrawn="1"/>
        </p:nvCxnSpPr>
        <p:spPr>
          <a:xfrm>
            <a:off x="5756091" y="4269311"/>
            <a:ext cx="1803584" cy="9579"/>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 name="Google Shape;624;g2fda190aa30_1_611" descr="Co-funded by the European Union logo in png for web usage">
            <a:extLst>
              <a:ext uri="{FF2B5EF4-FFF2-40B4-BE49-F238E27FC236}">
                <a16:creationId xmlns:a16="http://schemas.microsoft.com/office/drawing/2014/main" id="{29291BCA-5A77-92BD-7A45-3500B435B67A}"/>
              </a:ext>
            </a:extLst>
          </p:cNvPr>
          <p:cNvPicPr preferRelativeResize="0"/>
          <p:nvPr userDrawn="1"/>
        </p:nvPicPr>
        <p:blipFill rotWithShape="1">
          <a:blip r:embed="rId4">
            <a:alphaModFix/>
          </a:blip>
          <a:srcRect/>
          <a:stretch/>
        </p:blipFill>
        <p:spPr>
          <a:xfrm>
            <a:off x="5499215" y="10058294"/>
            <a:ext cx="1895498" cy="461700"/>
          </a:xfrm>
          <a:prstGeom prst="rect">
            <a:avLst/>
          </a:prstGeom>
          <a:noFill/>
          <a:ln>
            <a:noFill/>
          </a:ln>
        </p:spPr>
      </p:pic>
      <p:sp>
        <p:nvSpPr>
          <p:cNvPr id="3" name="Google Shape;622;g2fda190aa30_1_611">
            <a:extLst>
              <a:ext uri="{FF2B5EF4-FFF2-40B4-BE49-F238E27FC236}">
                <a16:creationId xmlns:a16="http://schemas.microsoft.com/office/drawing/2014/main" id="{06FA885E-042F-A61F-1218-7E8A589B778A}"/>
              </a:ext>
            </a:extLst>
          </p:cNvPr>
          <p:cNvSpPr/>
          <p:nvPr userDrawn="1"/>
        </p:nvSpPr>
        <p:spPr>
          <a:xfrm>
            <a:off x="5252213" y="948933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4" name="Google Shape;623;g2fda190aa30_1_611">
            <a:extLst>
              <a:ext uri="{FF2B5EF4-FFF2-40B4-BE49-F238E27FC236}">
                <a16:creationId xmlns:a16="http://schemas.microsoft.com/office/drawing/2014/main" id="{56C643CC-535C-5E87-B689-224343A9ED17}"/>
              </a:ext>
            </a:extLst>
          </p:cNvPr>
          <p:cNvPicPr preferRelativeResize="0"/>
          <p:nvPr userDrawn="1"/>
        </p:nvPicPr>
        <p:blipFill rotWithShape="1">
          <a:blip r:embed="rId5">
            <a:alphaModFix/>
          </a:blip>
          <a:srcRect/>
          <a:stretch/>
        </p:blipFill>
        <p:spPr>
          <a:xfrm>
            <a:off x="3986990" y="9407122"/>
            <a:ext cx="1244049" cy="433251"/>
          </a:xfrm>
          <a:prstGeom prst="rect">
            <a:avLst/>
          </a:prstGeom>
          <a:noFill/>
          <a:ln>
            <a:noFill/>
          </a:ln>
        </p:spPr>
      </p:pic>
    </p:spTree>
    <p:extLst>
      <p:ext uri="{BB962C8B-B14F-4D97-AF65-F5344CB8AC3E}">
        <p14:creationId xmlns:p14="http://schemas.microsoft.com/office/powerpoint/2010/main" val="1629710422"/>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age">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348AE124-3429-DF42-9BDB-18B144E66A90}"/>
              </a:ext>
            </a:extLst>
          </p:cNvPr>
          <p:cNvSpPr/>
          <p:nvPr userDrawn="1"/>
        </p:nvSpPr>
        <p:spPr>
          <a:xfrm>
            <a:off x="-1" y="-22715"/>
            <a:ext cx="7559675" cy="217522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1" name="Text Placeholder 32">
            <a:extLst>
              <a:ext uri="{FF2B5EF4-FFF2-40B4-BE49-F238E27FC236}">
                <a16:creationId xmlns:a16="http://schemas.microsoft.com/office/drawing/2014/main" id="{A59851DB-E5A2-A244-9977-EE5507DDE8EE}"/>
              </a:ext>
            </a:extLst>
          </p:cNvPr>
          <p:cNvSpPr>
            <a:spLocks noGrp="1"/>
          </p:cNvSpPr>
          <p:nvPr>
            <p:ph type="body" sz="quarter" idx="11" hasCustomPrompt="1"/>
          </p:nvPr>
        </p:nvSpPr>
        <p:spPr>
          <a:xfrm>
            <a:off x="561474" y="295002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82" name="Text Placeholder 32">
            <a:extLst>
              <a:ext uri="{FF2B5EF4-FFF2-40B4-BE49-F238E27FC236}">
                <a16:creationId xmlns:a16="http://schemas.microsoft.com/office/drawing/2014/main" id="{588B1F1F-B20D-1741-A1F0-B305FBF12732}"/>
              </a:ext>
            </a:extLst>
          </p:cNvPr>
          <p:cNvSpPr>
            <a:spLocks noGrp="1"/>
          </p:cNvSpPr>
          <p:nvPr>
            <p:ph type="body" sz="quarter" idx="12" hasCustomPrompt="1"/>
          </p:nvPr>
        </p:nvSpPr>
        <p:spPr>
          <a:xfrm>
            <a:off x="1486931" y="2950025"/>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7" name="Text Placeholder 32">
            <a:extLst>
              <a:ext uri="{FF2B5EF4-FFF2-40B4-BE49-F238E27FC236}">
                <a16:creationId xmlns:a16="http://schemas.microsoft.com/office/drawing/2014/main" id="{D2198099-9115-344D-B9E7-A9BA8B46D60F}"/>
              </a:ext>
            </a:extLst>
          </p:cNvPr>
          <p:cNvSpPr>
            <a:spLocks noGrp="1"/>
          </p:cNvSpPr>
          <p:nvPr>
            <p:ph type="body" sz="quarter" idx="13" hasCustomPrompt="1"/>
          </p:nvPr>
        </p:nvSpPr>
        <p:spPr>
          <a:xfrm>
            <a:off x="561474" y="344400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88" name="Text Placeholder 32">
            <a:extLst>
              <a:ext uri="{FF2B5EF4-FFF2-40B4-BE49-F238E27FC236}">
                <a16:creationId xmlns:a16="http://schemas.microsoft.com/office/drawing/2014/main" id="{B7D4A8B7-F6D8-6349-A361-F181BD504AC1}"/>
              </a:ext>
            </a:extLst>
          </p:cNvPr>
          <p:cNvSpPr>
            <a:spLocks noGrp="1"/>
          </p:cNvSpPr>
          <p:nvPr>
            <p:ph type="body" sz="quarter" idx="14" hasCustomPrompt="1"/>
          </p:nvPr>
        </p:nvSpPr>
        <p:spPr>
          <a:xfrm>
            <a:off x="1486931" y="3425267"/>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9" name="Text Placeholder 32">
            <a:extLst>
              <a:ext uri="{FF2B5EF4-FFF2-40B4-BE49-F238E27FC236}">
                <a16:creationId xmlns:a16="http://schemas.microsoft.com/office/drawing/2014/main" id="{EC15E688-1168-1C4E-A9CD-794E37AD04E8}"/>
              </a:ext>
            </a:extLst>
          </p:cNvPr>
          <p:cNvSpPr>
            <a:spLocks noGrp="1"/>
          </p:cNvSpPr>
          <p:nvPr>
            <p:ph type="body" sz="quarter" idx="15" hasCustomPrompt="1"/>
          </p:nvPr>
        </p:nvSpPr>
        <p:spPr>
          <a:xfrm>
            <a:off x="561474" y="3937988"/>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90" name="Text Placeholder 32">
            <a:extLst>
              <a:ext uri="{FF2B5EF4-FFF2-40B4-BE49-F238E27FC236}">
                <a16:creationId xmlns:a16="http://schemas.microsoft.com/office/drawing/2014/main" id="{F69C57A8-C898-294C-BDED-5566C088D833}"/>
              </a:ext>
            </a:extLst>
          </p:cNvPr>
          <p:cNvSpPr>
            <a:spLocks noGrp="1"/>
          </p:cNvSpPr>
          <p:nvPr>
            <p:ph type="body" sz="quarter" idx="19" hasCustomPrompt="1"/>
          </p:nvPr>
        </p:nvSpPr>
        <p:spPr>
          <a:xfrm>
            <a:off x="1486931" y="394139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1" name="Text Placeholder 32">
            <a:extLst>
              <a:ext uri="{FF2B5EF4-FFF2-40B4-BE49-F238E27FC236}">
                <a16:creationId xmlns:a16="http://schemas.microsoft.com/office/drawing/2014/main" id="{8D824305-1B9A-A042-8BAC-97522EB09867}"/>
              </a:ext>
            </a:extLst>
          </p:cNvPr>
          <p:cNvSpPr>
            <a:spLocks noGrp="1"/>
          </p:cNvSpPr>
          <p:nvPr>
            <p:ph type="body" sz="quarter" idx="17" hasCustomPrompt="1"/>
          </p:nvPr>
        </p:nvSpPr>
        <p:spPr>
          <a:xfrm>
            <a:off x="561474" y="4431970"/>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92" name="Text Placeholder 32">
            <a:extLst>
              <a:ext uri="{FF2B5EF4-FFF2-40B4-BE49-F238E27FC236}">
                <a16:creationId xmlns:a16="http://schemas.microsoft.com/office/drawing/2014/main" id="{B4BE590E-14F6-734B-95F9-FFC0E3202831}"/>
              </a:ext>
            </a:extLst>
          </p:cNvPr>
          <p:cNvSpPr>
            <a:spLocks noGrp="1"/>
          </p:cNvSpPr>
          <p:nvPr>
            <p:ph type="body" sz="quarter" idx="20" hasCustomPrompt="1"/>
          </p:nvPr>
        </p:nvSpPr>
        <p:spPr>
          <a:xfrm>
            <a:off x="1486931" y="442735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3" name="Text Placeholder 32">
            <a:extLst>
              <a:ext uri="{FF2B5EF4-FFF2-40B4-BE49-F238E27FC236}">
                <a16:creationId xmlns:a16="http://schemas.microsoft.com/office/drawing/2014/main" id="{0EF7FA5C-7B26-7C4A-AD3A-9B96EDB885D5}"/>
              </a:ext>
            </a:extLst>
          </p:cNvPr>
          <p:cNvSpPr>
            <a:spLocks noGrp="1"/>
          </p:cNvSpPr>
          <p:nvPr>
            <p:ph type="body" sz="quarter" idx="21" hasCustomPrompt="1"/>
          </p:nvPr>
        </p:nvSpPr>
        <p:spPr>
          <a:xfrm>
            <a:off x="561474" y="4925952"/>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05</a:t>
            </a:r>
            <a:endParaRPr lang="en-US" dirty="0"/>
          </a:p>
        </p:txBody>
      </p:sp>
      <p:sp>
        <p:nvSpPr>
          <p:cNvPr id="94" name="Text Placeholder 32">
            <a:extLst>
              <a:ext uri="{FF2B5EF4-FFF2-40B4-BE49-F238E27FC236}">
                <a16:creationId xmlns:a16="http://schemas.microsoft.com/office/drawing/2014/main" id="{5D6A533B-0A1A-0B4C-83EE-FDD3E8B07B6F}"/>
              </a:ext>
            </a:extLst>
          </p:cNvPr>
          <p:cNvSpPr>
            <a:spLocks noGrp="1"/>
          </p:cNvSpPr>
          <p:nvPr>
            <p:ph type="body" sz="quarter" idx="22" hasCustomPrompt="1"/>
          </p:nvPr>
        </p:nvSpPr>
        <p:spPr>
          <a:xfrm>
            <a:off x="1486931" y="496662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5" name="Text Placeholder 32">
            <a:extLst>
              <a:ext uri="{FF2B5EF4-FFF2-40B4-BE49-F238E27FC236}">
                <a16:creationId xmlns:a16="http://schemas.microsoft.com/office/drawing/2014/main" id="{3F2C32D0-9D81-6149-B612-4FD7C486BC51}"/>
              </a:ext>
            </a:extLst>
          </p:cNvPr>
          <p:cNvSpPr>
            <a:spLocks noGrp="1"/>
          </p:cNvSpPr>
          <p:nvPr>
            <p:ph type="body" sz="quarter" idx="23" hasCustomPrompt="1"/>
          </p:nvPr>
        </p:nvSpPr>
        <p:spPr>
          <a:xfrm>
            <a:off x="561474" y="541993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06</a:t>
            </a:r>
            <a:endParaRPr lang="en-US" dirty="0"/>
          </a:p>
        </p:txBody>
      </p:sp>
      <p:sp>
        <p:nvSpPr>
          <p:cNvPr id="96" name="Text Placeholder 32">
            <a:extLst>
              <a:ext uri="{FF2B5EF4-FFF2-40B4-BE49-F238E27FC236}">
                <a16:creationId xmlns:a16="http://schemas.microsoft.com/office/drawing/2014/main" id="{ABD7E210-26C9-064E-9F0A-44731309BA94}"/>
              </a:ext>
            </a:extLst>
          </p:cNvPr>
          <p:cNvSpPr>
            <a:spLocks noGrp="1"/>
          </p:cNvSpPr>
          <p:nvPr>
            <p:ph type="body" sz="quarter" idx="24" hasCustomPrompt="1"/>
          </p:nvPr>
        </p:nvSpPr>
        <p:spPr>
          <a:xfrm>
            <a:off x="1486931" y="5463308"/>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7" name="Text Placeholder 32">
            <a:extLst>
              <a:ext uri="{FF2B5EF4-FFF2-40B4-BE49-F238E27FC236}">
                <a16:creationId xmlns:a16="http://schemas.microsoft.com/office/drawing/2014/main" id="{D2E11612-63A9-9741-BB7B-0C52BFF1ACF5}"/>
              </a:ext>
            </a:extLst>
          </p:cNvPr>
          <p:cNvSpPr>
            <a:spLocks noGrp="1"/>
          </p:cNvSpPr>
          <p:nvPr>
            <p:ph type="body" sz="quarter" idx="25" hasCustomPrompt="1"/>
          </p:nvPr>
        </p:nvSpPr>
        <p:spPr>
          <a:xfrm>
            <a:off x="561474" y="591391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07</a:t>
            </a:r>
            <a:endParaRPr lang="en-US" dirty="0"/>
          </a:p>
        </p:txBody>
      </p:sp>
      <p:sp>
        <p:nvSpPr>
          <p:cNvPr id="98" name="Text Placeholder 32">
            <a:extLst>
              <a:ext uri="{FF2B5EF4-FFF2-40B4-BE49-F238E27FC236}">
                <a16:creationId xmlns:a16="http://schemas.microsoft.com/office/drawing/2014/main" id="{E2A88B1F-CD9A-7741-B8DB-196E95F98E0B}"/>
              </a:ext>
            </a:extLst>
          </p:cNvPr>
          <p:cNvSpPr>
            <a:spLocks noGrp="1"/>
          </p:cNvSpPr>
          <p:nvPr>
            <p:ph type="body" sz="quarter" idx="26" hasCustomPrompt="1"/>
          </p:nvPr>
        </p:nvSpPr>
        <p:spPr>
          <a:xfrm>
            <a:off x="1486931" y="5959339"/>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9" name="Text Placeholder 32">
            <a:extLst>
              <a:ext uri="{FF2B5EF4-FFF2-40B4-BE49-F238E27FC236}">
                <a16:creationId xmlns:a16="http://schemas.microsoft.com/office/drawing/2014/main" id="{A0BAD99F-EFA9-A648-BF68-F6E2B8A13D75}"/>
              </a:ext>
            </a:extLst>
          </p:cNvPr>
          <p:cNvSpPr>
            <a:spLocks noGrp="1"/>
          </p:cNvSpPr>
          <p:nvPr>
            <p:ph type="body" sz="quarter" idx="27" hasCustomPrompt="1"/>
          </p:nvPr>
        </p:nvSpPr>
        <p:spPr>
          <a:xfrm>
            <a:off x="561474" y="6407899"/>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08</a:t>
            </a:r>
            <a:endParaRPr lang="en-US" dirty="0"/>
          </a:p>
        </p:txBody>
      </p:sp>
      <p:sp>
        <p:nvSpPr>
          <p:cNvPr id="119" name="Text Placeholder 32">
            <a:extLst>
              <a:ext uri="{FF2B5EF4-FFF2-40B4-BE49-F238E27FC236}">
                <a16:creationId xmlns:a16="http://schemas.microsoft.com/office/drawing/2014/main" id="{DE316CDC-5319-DB45-8EB9-DE61D16C4CCD}"/>
              </a:ext>
            </a:extLst>
          </p:cNvPr>
          <p:cNvSpPr>
            <a:spLocks noGrp="1"/>
          </p:cNvSpPr>
          <p:nvPr>
            <p:ph type="body" sz="quarter" idx="28" hasCustomPrompt="1"/>
          </p:nvPr>
        </p:nvSpPr>
        <p:spPr>
          <a:xfrm>
            <a:off x="1486931" y="645602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120" name="Freeform 119">
            <a:extLst>
              <a:ext uri="{FF2B5EF4-FFF2-40B4-BE49-F238E27FC236}">
                <a16:creationId xmlns:a16="http://schemas.microsoft.com/office/drawing/2014/main" id="{3940A8D4-1EFE-094C-9A22-6C2299E9990A}"/>
              </a:ext>
            </a:extLst>
          </p:cNvPr>
          <p:cNvSpPr/>
          <p:nvPr userDrawn="1"/>
        </p:nvSpPr>
        <p:spPr>
          <a:xfrm rot="16200000">
            <a:off x="-305598" y="9670325"/>
            <a:ext cx="1392572" cy="67184"/>
          </a:xfrm>
          <a:custGeom>
            <a:avLst/>
            <a:gdLst>
              <a:gd name="connsiteX0" fmla="*/ 226252 w 472886"/>
              <a:gd name="connsiteY0" fmla="*/ 2794 h 22814"/>
              <a:gd name="connsiteX1" fmla="*/ 226252 w 472886"/>
              <a:gd name="connsiteY1" fmla="*/ 11226 h 22814"/>
              <a:gd name="connsiteX2" fmla="*/ 233597 w 472886"/>
              <a:gd name="connsiteY2" fmla="*/ 11226 h 22814"/>
              <a:gd name="connsiteX3" fmla="*/ 235305 w 472886"/>
              <a:gd name="connsiteY3" fmla="*/ 10605 h 22814"/>
              <a:gd name="connsiteX4" fmla="*/ 236649 w 472886"/>
              <a:gd name="connsiteY4" fmla="*/ 9002 h 22814"/>
              <a:gd name="connsiteX5" fmla="*/ 237167 w 472886"/>
              <a:gd name="connsiteY5" fmla="*/ 6674 h 22814"/>
              <a:gd name="connsiteX6" fmla="*/ 236132 w 472886"/>
              <a:gd name="connsiteY6" fmla="*/ 3880 h 22814"/>
              <a:gd name="connsiteX7" fmla="*/ 233442 w 472886"/>
              <a:gd name="connsiteY7" fmla="*/ 2794 h 22814"/>
              <a:gd name="connsiteX8" fmla="*/ 41588 w 472886"/>
              <a:gd name="connsiteY8" fmla="*/ 2794 h 22814"/>
              <a:gd name="connsiteX9" fmla="*/ 41588 w 472886"/>
              <a:gd name="connsiteY9" fmla="*/ 11226 h 22814"/>
              <a:gd name="connsiteX10" fmla="*/ 48933 w 472886"/>
              <a:gd name="connsiteY10" fmla="*/ 11226 h 22814"/>
              <a:gd name="connsiteX11" fmla="*/ 50640 w 472886"/>
              <a:gd name="connsiteY11" fmla="*/ 10605 h 22814"/>
              <a:gd name="connsiteX12" fmla="*/ 51985 w 472886"/>
              <a:gd name="connsiteY12" fmla="*/ 9002 h 22814"/>
              <a:gd name="connsiteX13" fmla="*/ 52502 w 472886"/>
              <a:gd name="connsiteY13" fmla="*/ 6674 h 22814"/>
              <a:gd name="connsiteX14" fmla="*/ 51468 w 472886"/>
              <a:gd name="connsiteY14" fmla="*/ 3880 h 22814"/>
              <a:gd name="connsiteX15" fmla="*/ 48778 w 472886"/>
              <a:gd name="connsiteY15" fmla="*/ 2794 h 22814"/>
              <a:gd name="connsiteX16" fmla="*/ 345483 w 472886"/>
              <a:gd name="connsiteY16" fmla="*/ 2225 h 22814"/>
              <a:gd name="connsiteX17" fmla="*/ 345483 w 472886"/>
              <a:gd name="connsiteY17" fmla="*/ 11278 h 22814"/>
              <a:gd name="connsiteX18" fmla="*/ 353087 w 472886"/>
              <a:gd name="connsiteY18" fmla="*/ 11278 h 22814"/>
              <a:gd name="connsiteX19" fmla="*/ 355052 w 472886"/>
              <a:gd name="connsiteY19" fmla="*/ 10605 h 22814"/>
              <a:gd name="connsiteX20" fmla="*/ 356604 w 472886"/>
              <a:gd name="connsiteY20" fmla="*/ 8898 h 22814"/>
              <a:gd name="connsiteX21" fmla="*/ 357173 w 472886"/>
              <a:gd name="connsiteY21" fmla="*/ 6415 h 22814"/>
              <a:gd name="connsiteX22" fmla="*/ 355983 w 472886"/>
              <a:gd name="connsiteY22" fmla="*/ 3414 h 22814"/>
              <a:gd name="connsiteX23" fmla="*/ 352828 w 472886"/>
              <a:gd name="connsiteY23" fmla="*/ 2225 h 22814"/>
              <a:gd name="connsiteX24" fmla="*/ 315688 w 472886"/>
              <a:gd name="connsiteY24" fmla="*/ 2225 h 22814"/>
              <a:gd name="connsiteX25" fmla="*/ 315688 w 472886"/>
              <a:gd name="connsiteY25" fmla="*/ 11278 h 22814"/>
              <a:gd name="connsiteX26" fmla="*/ 323292 w 472886"/>
              <a:gd name="connsiteY26" fmla="*/ 11278 h 22814"/>
              <a:gd name="connsiteX27" fmla="*/ 325258 w 472886"/>
              <a:gd name="connsiteY27" fmla="*/ 10605 h 22814"/>
              <a:gd name="connsiteX28" fmla="*/ 326809 w 472886"/>
              <a:gd name="connsiteY28" fmla="*/ 8898 h 22814"/>
              <a:gd name="connsiteX29" fmla="*/ 327378 w 472886"/>
              <a:gd name="connsiteY29" fmla="*/ 6415 h 22814"/>
              <a:gd name="connsiteX30" fmla="*/ 326189 w 472886"/>
              <a:gd name="connsiteY30" fmla="*/ 3414 h 22814"/>
              <a:gd name="connsiteX31" fmla="*/ 323034 w 472886"/>
              <a:gd name="connsiteY31" fmla="*/ 2225 h 22814"/>
              <a:gd name="connsiteX32" fmla="*/ 421573 w 472886"/>
              <a:gd name="connsiteY32" fmla="*/ 1914 h 22814"/>
              <a:gd name="connsiteX33" fmla="*/ 417125 w 472886"/>
              <a:gd name="connsiteY33" fmla="*/ 3104 h 22814"/>
              <a:gd name="connsiteX34" fmla="*/ 414073 w 472886"/>
              <a:gd name="connsiteY34" fmla="*/ 6415 h 22814"/>
              <a:gd name="connsiteX35" fmla="*/ 412986 w 472886"/>
              <a:gd name="connsiteY35" fmla="*/ 11381 h 22814"/>
              <a:gd name="connsiteX36" fmla="*/ 414073 w 472886"/>
              <a:gd name="connsiteY36" fmla="*/ 16347 h 22814"/>
              <a:gd name="connsiteX37" fmla="*/ 417125 w 472886"/>
              <a:gd name="connsiteY37" fmla="*/ 19658 h 22814"/>
              <a:gd name="connsiteX38" fmla="*/ 421573 w 472886"/>
              <a:gd name="connsiteY38" fmla="*/ 20848 h 22814"/>
              <a:gd name="connsiteX39" fmla="*/ 426022 w 472886"/>
              <a:gd name="connsiteY39" fmla="*/ 19658 h 22814"/>
              <a:gd name="connsiteX40" fmla="*/ 429022 w 472886"/>
              <a:gd name="connsiteY40" fmla="*/ 16347 h 22814"/>
              <a:gd name="connsiteX41" fmla="*/ 430108 w 472886"/>
              <a:gd name="connsiteY41" fmla="*/ 11381 h 22814"/>
              <a:gd name="connsiteX42" fmla="*/ 429022 w 472886"/>
              <a:gd name="connsiteY42" fmla="*/ 6415 h 22814"/>
              <a:gd name="connsiteX43" fmla="*/ 426022 w 472886"/>
              <a:gd name="connsiteY43" fmla="*/ 3104 h 22814"/>
              <a:gd name="connsiteX44" fmla="*/ 421573 w 472886"/>
              <a:gd name="connsiteY44" fmla="*/ 1914 h 22814"/>
              <a:gd name="connsiteX45" fmla="*/ 298670 w 472886"/>
              <a:gd name="connsiteY45" fmla="*/ 1914 h 22814"/>
              <a:gd name="connsiteX46" fmla="*/ 294222 w 472886"/>
              <a:gd name="connsiteY46" fmla="*/ 3104 h 22814"/>
              <a:gd name="connsiteX47" fmla="*/ 291170 w 472886"/>
              <a:gd name="connsiteY47" fmla="*/ 6415 h 22814"/>
              <a:gd name="connsiteX48" fmla="*/ 290084 w 472886"/>
              <a:gd name="connsiteY48" fmla="*/ 11381 h 22814"/>
              <a:gd name="connsiteX49" fmla="*/ 291170 w 472886"/>
              <a:gd name="connsiteY49" fmla="*/ 16347 h 22814"/>
              <a:gd name="connsiteX50" fmla="*/ 294222 w 472886"/>
              <a:gd name="connsiteY50" fmla="*/ 19658 h 22814"/>
              <a:gd name="connsiteX51" fmla="*/ 298670 w 472886"/>
              <a:gd name="connsiteY51" fmla="*/ 20848 h 22814"/>
              <a:gd name="connsiteX52" fmla="*/ 303119 w 472886"/>
              <a:gd name="connsiteY52" fmla="*/ 19658 h 22814"/>
              <a:gd name="connsiteX53" fmla="*/ 306119 w 472886"/>
              <a:gd name="connsiteY53" fmla="*/ 16347 h 22814"/>
              <a:gd name="connsiteX54" fmla="*/ 307205 w 472886"/>
              <a:gd name="connsiteY54" fmla="*/ 11381 h 22814"/>
              <a:gd name="connsiteX55" fmla="*/ 306119 w 472886"/>
              <a:gd name="connsiteY55" fmla="*/ 6415 h 22814"/>
              <a:gd name="connsiteX56" fmla="*/ 303119 w 472886"/>
              <a:gd name="connsiteY56" fmla="*/ 3104 h 22814"/>
              <a:gd name="connsiteX57" fmla="*/ 298670 w 472886"/>
              <a:gd name="connsiteY57" fmla="*/ 1914 h 22814"/>
              <a:gd name="connsiteX58" fmla="*/ 344448 w 472886"/>
              <a:gd name="connsiteY58" fmla="*/ 414 h 22814"/>
              <a:gd name="connsiteX59" fmla="*/ 352983 w 472886"/>
              <a:gd name="connsiteY59" fmla="*/ 414 h 22814"/>
              <a:gd name="connsiteX60" fmla="*/ 356190 w 472886"/>
              <a:gd name="connsiteY60" fmla="*/ 1190 h 22814"/>
              <a:gd name="connsiteX61" fmla="*/ 358414 w 472886"/>
              <a:gd name="connsiteY61" fmla="*/ 3311 h 22814"/>
              <a:gd name="connsiteX62" fmla="*/ 359242 w 472886"/>
              <a:gd name="connsiteY62" fmla="*/ 6363 h 22814"/>
              <a:gd name="connsiteX63" fmla="*/ 358725 w 472886"/>
              <a:gd name="connsiteY63" fmla="*/ 8898 h 22814"/>
              <a:gd name="connsiteX64" fmla="*/ 357328 w 472886"/>
              <a:gd name="connsiteY64" fmla="*/ 10864 h 22814"/>
              <a:gd name="connsiteX65" fmla="*/ 355414 w 472886"/>
              <a:gd name="connsiteY65" fmla="*/ 12002 h 22814"/>
              <a:gd name="connsiteX66" fmla="*/ 356345 w 472886"/>
              <a:gd name="connsiteY66" fmla="*/ 12467 h 22814"/>
              <a:gd name="connsiteX67" fmla="*/ 357949 w 472886"/>
              <a:gd name="connsiteY67" fmla="*/ 14226 h 22814"/>
              <a:gd name="connsiteX68" fmla="*/ 358621 w 472886"/>
              <a:gd name="connsiteY68" fmla="*/ 16916 h 22814"/>
              <a:gd name="connsiteX69" fmla="*/ 358776 w 472886"/>
              <a:gd name="connsiteY69" fmla="*/ 19037 h 22814"/>
              <a:gd name="connsiteX70" fmla="*/ 359087 w 472886"/>
              <a:gd name="connsiteY70" fmla="*/ 20175 h 22814"/>
              <a:gd name="connsiteX71" fmla="*/ 359656 w 472886"/>
              <a:gd name="connsiteY71" fmla="*/ 20796 h 22814"/>
              <a:gd name="connsiteX72" fmla="*/ 360121 w 472886"/>
              <a:gd name="connsiteY72" fmla="*/ 21365 h 22814"/>
              <a:gd name="connsiteX73" fmla="*/ 360018 w 472886"/>
              <a:gd name="connsiteY73" fmla="*/ 22038 h 22814"/>
              <a:gd name="connsiteX74" fmla="*/ 359656 w 472886"/>
              <a:gd name="connsiteY74" fmla="*/ 22400 h 22814"/>
              <a:gd name="connsiteX75" fmla="*/ 359190 w 472886"/>
              <a:gd name="connsiteY75" fmla="*/ 22503 h 22814"/>
              <a:gd name="connsiteX76" fmla="*/ 358673 w 472886"/>
              <a:gd name="connsiteY76" fmla="*/ 22400 h 22814"/>
              <a:gd name="connsiteX77" fmla="*/ 357794 w 472886"/>
              <a:gd name="connsiteY77" fmla="*/ 21624 h 22814"/>
              <a:gd name="connsiteX78" fmla="*/ 357018 w 472886"/>
              <a:gd name="connsiteY78" fmla="*/ 20020 h 22814"/>
              <a:gd name="connsiteX79" fmla="*/ 356708 w 472886"/>
              <a:gd name="connsiteY79" fmla="*/ 17123 h 22814"/>
              <a:gd name="connsiteX80" fmla="*/ 356294 w 472886"/>
              <a:gd name="connsiteY80" fmla="*/ 15106 h 22814"/>
              <a:gd name="connsiteX81" fmla="*/ 355259 w 472886"/>
              <a:gd name="connsiteY81" fmla="*/ 13864 h 22814"/>
              <a:gd name="connsiteX82" fmla="*/ 353914 w 472886"/>
              <a:gd name="connsiteY82" fmla="*/ 13243 h 22814"/>
              <a:gd name="connsiteX83" fmla="*/ 352517 w 472886"/>
              <a:gd name="connsiteY83" fmla="*/ 13088 h 22814"/>
              <a:gd name="connsiteX84" fmla="*/ 345534 w 472886"/>
              <a:gd name="connsiteY84" fmla="*/ 13088 h 22814"/>
              <a:gd name="connsiteX85" fmla="*/ 345534 w 472886"/>
              <a:gd name="connsiteY85" fmla="*/ 21572 h 22814"/>
              <a:gd name="connsiteX86" fmla="*/ 345276 w 472886"/>
              <a:gd name="connsiteY86" fmla="*/ 22245 h 22814"/>
              <a:gd name="connsiteX87" fmla="*/ 344603 w 472886"/>
              <a:gd name="connsiteY87" fmla="*/ 22555 h 22814"/>
              <a:gd name="connsiteX88" fmla="*/ 343827 w 472886"/>
              <a:gd name="connsiteY88" fmla="*/ 22245 h 22814"/>
              <a:gd name="connsiteX89" fmla="*/ 343517 w 472886"/>
              <a:gd name="connsiteY89" fmla="*/ 21572 h 22814"/>
              <a:gd name="connsiteX90" fmla="*/ 343517 w 472886"/>
              <a:gd name="connsiteY90" fmla="*/ 1345 h 22814"/>
              <a:gd name="connsiteX91" fmla="*/ 343776 w 472886"/>
              <a:gd name="connsiteY91" fmla="*/ 673 h 22814"/>
              <a:gd name="connsiteX92" fmla="*/ 344448 w 472886"/>
              <a:gd name="connsiteY92" fmla="*/ 414 h 22814"/>
              <a:gd name="connsiteX93" fmla="*/ 314654 w 472886"/>
              <a:gd name="connsiteY93" fmla="*/ 414 h 22814"/>
              <a:gd name="connsiteX94" fmla="*/ 323189 w 472886"/>
              <a:gd name="connsiteY94" fmla="*/ 414 h 22814"/>
              <a:gd name="connsiteX95" fmla="*/ 326396 w 472886"/>
              <a:gd name="connsiteY95" fmla="*/ 1190 h 22814"/>
              <a:gd name="connsiteX96" fmla="*/ 328620 w 472886"/>
              <a:gd name="connsiteY96" fmla="*/ 3311 h 22814"/>
              <a:gd name="connsiteX97" fmla="*/ 329448 w 472886"/>
              <a:gd name="connsiteY97" fmla="*/ 6363 h 22814"/>
              <a:gd name="connsiteX98" fmla="*/ 328930 w 472886"/>
              <a:gd name="connsiteY98" fmla="*/ 8898 h 22814"/>
              <a:gd name="connsiteX99" fmla="*/ 327534 w 472886"/>
              <a:gd name="connsiteY99" fmla="*/ 10864 h 22814"/>
              <a:gd name="connsiteX100" fmla="*/ 325620 w 472886"/>
              <a:gd name="connsiteY100" fmla="*/ 12002 h 22814"/>
              <a:gd name="connsiteX101" fmla="*/ 326551 w 472886"/>
              <a:gd name="connsiteY101" fmla="*/ 12467 h 22814"/>
              <a:gd name="connsiteX102" fmla="*/ 328154 w 472886"/>
              <a:gd name="connsiteY102" fmla="*/ 14226 h 22814"/>
              <a:gd name="connsiteX103" fmla="*/ 328827 w 472886"/>
              <a:gd name="connsiteY103" fmla="*/ 16916 h 22814"/>
              <a:gd name="connsiteX104" fmla="*/ 328982 w 472886"/>
              <a:gd name="connsiteY104" fmla="*/ 19037 h 22814"/>
              <a:gd name="connsiteX105" fmla="*/ 329292 w 472886"/>
              <a:gd name="connsiteY105" fmla="*/ 20175 h 22814"/>
              <a:gd name="connsiteX106" fmla="*/ 329862 w 472886"/>
              <a:gd name="connsiteY106" fmla="*/ 20796 h 22814"/>
              <a:gd name="connsiteX107" fmla="*/ 330327 w 472886"/>
              <a:gd name="connsiteY107" fmla="*/ 21365 h 22814"/>
              <a:gd name="connsiteX108" fmla="*/ 330223 w 472886"/>
              <a:gd name="connsiteY108" fmla="*/ 22038 h 22814"/>
              <a:gd name="connsiteX109" fmla="*/ 329862 w 472886"/>
              <a:gd name="connsiteY109" fmla="*/ 22400 h 22814"/>
              <a:gd name="connsiteX110" fmla="*/ 329396 w 472886"/>
              <a:gd name="connsiteY110" fmla="*/ 22503 h 22814"/>
              <a:gd name="connsiteX111" fmla="*/ 328879 w 472886"/>
              <a:gd name="connsiteY111" fmla="*/ 22400 h 22814"/>
              <a:gd name="connsiteX112" fmla="*/ 327999 w 472886"/>
              <a:gd name="connsiteY112" fmla="*/ 21624 h 22814"/>
              <a:gd name="connsiteX113" fmla="*/ 327223 w 472886"/>
              <a:gd name="connsiteY113" fmla="*/ 20020 h 22814"/>
              <a:gd name="connsiteX114" fmla="*/ 326913 w 472886"/>
              <a:gd name="connsiteY114" fmla="*/ 17123 h 22814"/>
              <a:gd name="connsiteX115" fmla="*/ 326499 w 472886"/>
              <a:gd name="connsiteY115" fmla="*/ 15106 h 22814"/>
              <a:gd name="connsiteX116" fmla="*/ 325465 w 472886"/>
              <a:gd name="connsiteY116" fmla="*/ 13864 h 22814"/>
              <a:gd name="connsiteX117" fmla="*/ 324120 w 472886"/>
              <a:gd name="connsiteY117" fmla="*/ 13243 h 22814"/>
              <a:gd name="connsiteX118" fmla="*/ 322723 w 472886"/>
              <a:gd name="connsiteY118" fmla="*/ 13088 h 22814"/>
              <a:gd name="connsiteX119" fmla="*/ 315688 w 472886"/>
              <a:gd name="connsiteY119" fmla="*/ 13088 h 22814"/>
              <a:gd name="connsiteX120" fmla="*/ 315688 w 472886"/>
              <a:gd name="connsiteY120" fmla="*/ 21572 h 22814"/>
              <a:gd name="connsiteX121" fmla="*/ 315430 w 472886"/>
              <a:gd name="connsiteY121" fmla="*/ 22245 h 22814"/>
              <a:gd name="connsiteX122" fmla="*/ 314757 w 472886"/>
              <a:gd name="connsiteY122" fmla="*/ 22555 h 22814"/>
              <a:gd name="connsiteX123" fmla="*/ 313981 w 472886"/>
              <a:gd name="connsiteY123" fmla="*/ 22245 h 22814"/>
              <a:gd name="connsiteX124" fmla="*/ 313671 w 472886"/>
              <a:gd name="connsiteY124" fmla="*/ 21572 h 22814"/>
              <a:gd name="connsiteX125" fmla="*/ 313671 w 472886"/>
              <a:gd name="connsiteY125" fmla="*/ 1345 h 22814"/>
              <a:gd name="connsiteX126" fmla="*/ 313981 w 472886"/>
              <a:gd name="connsiteY126" fmla="*/ 673 h 22814"/>
              <a:gd name="connsiteX127" fmla="*/ 314654 w 472886"/>
              <a:gd name="connsiteY127" fmla="*/ 414 h 22814"/>
              <a:gd name="connsiteX128" fmla="*/ 437556 w 472886"/>
              <a:gd name="connsiteY128" fmla="*/ 362 h 22814"/>
              <a:gd name="connsiteX129" fmla="*/ 437970 w 472886"/>
              <a:gd name="connsiteY129" fmla="*/ 465 h 22814"/>
              <a:gd name="connsiteX130" fmla="*/ 438332 w 472886"/>
              <a:gd name="connsiteY130" fmla="*/ 724 h 22814"/>
              <a:gd name="connsiteX131" fmla="*/ 451936 w 472886"/>
              <a:gd name="connsiteY131" fmla="*/ 19037 h 22814"/>
              <a:gd name="connsiteX132" fmla="*/ 451936 w 472886"/>
              <a:gd name="connsiteY132" fmla="*/ 1241 h 22814"/>
              <a:gd name="connsiteX133" fmla="*/ 452195 w 472886"/>
              <a:gd name="connsiteY133" fmla="*/ 621 h 22814"/>
              <a:gd name="connsiteX134" fmla="*/ 452816 w 472886"/>
              <a:gd name="connsiteY134" fmla="*/ 362 h 22814"/>
              <a:gd name="connsiteX135" fmla="*/ 453540 w 472886"/>
              <a:gd name="connsiteY135" fmla="*/ 724 h 22814"/>
              <a:gd name="connsiteX136" fmla="*/ 453799 w 472886"/>
              <a:gd name="connsiteY136" fmla="*/ 1345 h 22814"/>
              <a:gd name="connsiteX137" fmla="*/ 453799 w 472886"/>
              <a:gd name="connsiteY137" fmla="*/ 21572 h 22814"/>
              <a:gd name="connsiteX138" fmla="*/ 453488 w 472886"/>
              <a:gd name="connsiteY138" fmla="*/ 22296 h 22814"/>
              <a:gd name="connsiteX139" fmla="*/ 452816 w 472886"/>
              <a:gd name="connsiteY139" fmla="*/ 22555 h 22814"/>
              <a:gd name="connsiteX140" fmla="*/ 452402 w 472886"/>
              <a:gd name="connsiteY140" fmla="*/ 22451 h 22814"/>
              <a:gd name="connsiteX141" fmla="*/ 452040 w 472886"/>
              <a:gd name="connsiteY141" fmla="*/ 22193 h 22814"/>
              <a:gd name="connsiteX142" fmla="*/ 438488 w 472886"/>
              <a:gd name="connsiteY142" fmla="*/ 3931 h 22814"/>
              <a:gd name="connsiteX143" fmla="*/ 438488 w 472886"/>
              <a:gd name="connsiteY143" fmla="*/ 21675 h 22814"/>
              <a:gd name="connsiteX144" fmla="*/ 438229 w 472886"/>
              <a:gd name="connsiteY144" fmla="*/ 22296 h 22814"/>
              <a:gd name="connsiteX145" fmla="*/ 437608 w 472886"/>
              <a:gd name="connsiteY145" fmla="*/ 22555 h 22814"/>
              <a:gd name="connsiteX146" fmla="*/ 436936 w 472886"/>
              <a:gd name="connsiteY146" fmla="*/ 22296 h 22814"/>
              <a:gd name="connsiteX147" fmla="*/ 436677 w 472886"/>
              <a:gd name="connsiteY147" fmla="*/ 21675 h 22814"/>
              <a:gd name="connsiteX148" fmla="*/ 436677 w 472886"/>
              <a:gd name="connsiteY148" fmla="*/ 1345 h 22814"/>
              <a:gd name="connsiteX149" fmla="*/ 436936 w 472886"/>
              <a:gd name="connsiteY149" fmla="*/ 621 h 22814"/>
              <a:gd name="connsiteX150" fmla="*/ 437556 w 472886"/>
              <a:gd name="connsiteY150" fmla="*/ 362 h 22814"/>
              <a:gd name="connsiteX151" fmla="*/ 405538 w 472886"/>
              <a:gd name="connsiteY151" fmla="*/ 362 h 22814"/>
              <a:gd name="connsiteX152" fmla="*/ 406210 w 472886"/>
              <a:gd name="connsiteY152" fmla="*/ 672 h 22814"/>
              <a:gd name="connsiteX153" fmla="*/ 406520 w 472886"/>
              <a:gd name="connsiteY153" fmla="*/ 1345 h 22814"/>
              <a:gd name="connsiteX154" fmla="*/ 406520 w 472886"/>
              <a:gd name="connsiteY154" fmla="*/ 21468 h 22814"/>
              <a:gd name="connsiteX155" fmla="*/ 406210 w 472886"/>
              <a:gd name="connsiteY155" fmla="*/ 22141 h 22814"/>
              <a:gd name="connsiteX156" fmla="*/ 405538 w 472886"/>
              <a:gd name="connsiteY156" fmla="*/ 22399 h 22814"/>
              <a:gd name="connsiteX157" fmla="*/ 404814 w 472886"/>
              <a:gd name="connsiteY157" fmla="*/ 22141 h 22814"/>
              <a:gd name="connsiteX158" fmla="*/ 404555 w 472886"/>
              <a:gd name="connsiteY158" fmla="*/ 21468 h 22814"/>
              <a:gd name="connsiteX159" fmla="*/ 404555 w 472886"/>
              <a:gd name="connsiteY159" fmla="*/ 1345 h 22814"/>
              <a:gd name="connsiteX160" fmla="*/ 404814 w 472886"/>
              <a:gd name="connsiteY160" fmla="*/ 672 h 22814"/>
              <a:gd name="connsiteX161" fmla="*/ 405538 w 472886"/>
              <a:gd name="connsiteY161" fmla="*/ 362 h 22814"/>
              <a:gd name="connsiteX162" fmla="*/ 365605 w 472886"/>
              <a:gd name="connsiteY162" fmla="*/ 362 h 22814"/>
              <a:gd name="connsiteX163" fmla="*/ 377192 w 472886"/>
              <a:gd name="connsiteY163" fmla="*/ 362 h 22814"/>
              <a:gd name="connsiteX164" fmla="*/ 377864 w 472886"/>
              <a:gd name="connsiteY164" fmla="*/ 621 h 22814"/>
              <a:gd name="connsiteX165" fmla="*/ 378123 w 472886"/>
              <a:gd name="connsiteY165" fmla="*/ 1293 h 22814"/>
              <a:gd name="connsiteX166" fmla="*/ 377864 w 472886"/>
              <a:gd name="connsiteY166" fmla="*/ 1966 h 22814"/>
              <a:gd name="connsiteX167" fmla="*/ 377192 w 472886"/>
              <a:gd name="connsiteY167" fmla="*/ 2224 h 22814"/>
              <a:gd name="connsiteX168" fmla="*/ 366640 w 472886"/>
              <a:gd name="connsiteY168" fmla="*/ 2224 h 22814"/>
              <a:gd name="connsiteX169" fmla="*/ 366640 w 472886"/>
              <a:gd name="connsiteY169" fmla="*/ 10139 h 22814"/>
              <a:gd name="connsiteX170" fmla="*/ 375744 w 472886"/>
              <a:gd name="connsiteY170" fmla="*/ 10139 h 22814"/>
              <a:gd name="connsiteX171" fmla="*/ 376416 w 472886"/>
              <a:gd name="connsiteY171" fmla="*/ 10398 h 22814"/>
              <a:gd name="connsiteX172" fmla="*/ 376675 w 472886"/>
              <a:gd name="connsiteY172" fmla="*/ 11070 h 22814"/>
              <a:gd name="connsiteX173" fmla="*/ 376416 w 472886"/>
              <a:gd name="connsiteY173" fmla="*/ 11743 h 22814"/>
              <a:gd name="connsiteX174" fmla="*/ 375744 w 472886"/>
              <a:gd name="connsiteY174" fmla="*/ 12001 h 22814"/>
              <a:gd name="connsiteX175" fmla="*/ 366640 w 472886"/>
              <a:gd name="connsiteY175" fmla="*/ 12001 h 22814"/>
              <a:gd name="connsiteX176" fmla="*/ 366640 w 472886"/>
              <a:gd name="connsiteY176" fmla="*/ 20589 h 22814"/>
              <a:gd name="connsiteX177" fmla="*/ 377192 w 472886"/>
              <a:gd name="connsiteY177" fmla="*/ 20589 h 22814"/>
              <a:gd name="connsiteX178" fmla="*/ 377864 w 472886"/>
              <a:gd name="connsiteY178" fmla="*/ 20847 h 22814"/>
              <a:gd name="connsiteX179" fmla="*/ 378123 w 472886"/>
              <a:gd name="connsiteY179" fmla="*/ 21520 h 22814"/>
              <a:gd name="connsiteX180" fmla="*/ 377864 w 472886"/>
              <a:gd name="connsiteY180" fmla="*/ 22193 h 22814"/>
              <a:gd name="connsiteX181" fmla="*/ 377192 w 472886"/>
              <a:gd name="connsiteY181" fmla="*/ 22451 h 22814"/>
              <a:gd name="connsiteX182" fmla="*/ 365605 w 472886"/>
              <a:gd name="connsiteY182" fmla="*/ 22451 h 22814"/>
              <a:gd name="connsiteX183" fmla="*/ 364933 w 472886"/>
              <a:gd name="connsiteY183" fmla="*/ 22193 h 22814"/>
              <a:gd name="connsiteX184" fmla="*/ 364674 w 472886"/>
              <a:gd name="connsiteY184" fmla="*/ 21520 h 22814"/>
              <a:gd name="connsiteX185" fmla="*/ 364674 w 472886"/>
              <a:gd name="connsiteY185" fmla="*/ 1293 h 22814"/>
              <a:gd name="connsiteX186" fmla="*/ 364933 w 472886"/>
              <a:gd name="connsiteY186" fmla="*/ 621 h 22814"/>
              <a:gd name="connsiteX187" fmla="*/ 365605 w 472886"/>
              <a:gd name="connsiteY187" fmla="*/ 362 h 22814"/>
              <a:gd name="connsiteX188" fmla="*/ 272910 w 472886"/>
              <a:gd name="connsiteY188" fmla="*/ 362 h 22814"/>
              <a:gd name="connsiteX189" fmla="*/ 284393 w 472886"/>
              <a:gd name="connsiteY189" fmla="*/ 362 h 22814"/>
              <a:gd name="connsiteX190" fmla="*/ 285014 w 472886"/>
              <a:gd name="connsiteY190" fmla="*/ 621 h 22814"/>
              <a:gd name="connsiteX191" fmla="*/ 285272 w 472886"/>
              <a:gd name="connsiteY191" fmla="*/ 1293 h 22814"/>
              <a:gd name="connsiteX192" fmla="*/ 285014 w 472886"/>
              <a:gd name="connsiteY192" fmla="*/ 1966 h 22814"/>
              <a:gd name="connsiteX193" fmla="*/ 284341 w 472886"/>
              <a:gd name="connsiteY193" fmla="*/ 2224 h 22814"/>
              <a:gd name="connsiteX194" fmla="*/ 273841 w 472886"/>
              <a:gd name="connsiteY194" fmla="*/ 2224 h 22814"/>
              <a:gd name="connsiteX195" fmla="*/ 273841 w 472886"/>
              <a:gd name="connsiteY195" fmla="*/ 10139 h 22814"/>
              <a:gd name="connsiteX196" fmla="*/ 282945 w 472886"/>
              <a:gd name="connsiteY196" fmla="*/ 10139 h 22814"/>
              <a:gd name="connsiteX197" fmla="*/ 283617 w 472886"/>
              <a:gd name="connsiteY197" fmla="*/ 10398 h 22814"/>
              <a:gd name="connsiteX198" fmla="*/ 283876 w 472886"/>
              <a:gd name="connsiteY198" fmla="*/ 11070 h 22814"/>
              <a:gd name="connsiteX199" fmla="*/ 283617 w 472886"/>
              <a:gd name="connsiteY199" fmla="*/ 11743 h 22814"/>
              <a:gd name="connsiteX200" fmla="*/ 282945 w 472886"/>
              <a:gd name="connsiteY200" fmla="*/ 12001 h 22814"/>
              <a:gd name="connsiteX201" fmla="*/ 273841 w 472886"/>
              <a:gd name="connsiteY201" fmla="*/ 12001 h 22814"/>
              <a:gd name="connsiteX202" fmla="*/ 273841 w 472886"/>
              <a:gd name="connsiteY202" fmla="*/ 21520 h 22814"/>
              <a:gd name="connsiteX203" fmla="*/ 273582 w 472886"/>
              <a:gd name="connsiteY203" fmla="*/ 22193 h 22814"/>
              <a:gd name="connsiteX204" fmla="*/ 272910 w 472886"/>
              <a:gd name="connsiteY204" fmla="*/ 22451 h 22814"/>
              <a:gd name="connsiteX205" fmla="*/ 272186 w 472886"/>
              <a:gd name="connsiteY205" fmla="*/ 22193 h 22814"/>
              <a:gd name="connsiteX206" fmla="*/ 271927 w 472886"/>
              <a:gd name="connsiteY206" fmla="*/ 21520 h 22814"/>
              <a:gd name="connsiteX207" fmla="*/ 271927 w 472886"/>
              <a:gd name="connsiteY207" fmla="*/ 1293 h 22814"/>
              <a:gd name="connsiteX208" fmla="*/ 272237 w 472886"/>
              <a:gd name="connsiteY208" fmla="*/ 621 h 22814"/>
              <a:gd name="connsiteX209" fmla="*/ 272910 w 472886"/>
              <a:gd name="connsiteY209" fmla="*/ 362 h 22814"/>
              <a:gd name="connsiteX210" fmla="*/ 246270 w 472886"/>
              <a:gd name="connsiteY210" fmla="*/ 362 h 22814"/>
              <a:gd name="connsiteX211" fmla="*/ 257495 w 472886"/>
              <a:gd name="connsiteY211" fmla="*/ 362 h 22814"/>
              <a:gd name="connsiteX212" fmla="*/ 258426 w 472886"/>
              <a:gd name="connsiteY212" fmla="*/ 724 h 22814"/>
              <a:gd name="connsiteX213" fmla="*/ 258788 w 472886"/>
              <a:gd name="connsiteY213" fmla="*/ 1604 h 22814"/>
              <a:gd name="connsiteX214" fmla="*/ 258426 w 472886"/>
              <a:gd name="connsiteY214" fmla="*/ 2483 h 22814"/>
              <a:gd name="connsiteX215" fmla="*/ 257495 w 472886"/>
              <a:gd name="connsiteY215" fmla="*/ 2793 h 22814"/>
              <a:gd name="connsiteX216" fmla="*/ 257495 w 472886"/>
              <a:gd name="connsiteY216" fmla="*/ 2845 h 22814"/>
              <a:gd name="connsiteX217" fmla="*/ 247615 w 472886"/>
              <a:gd name="connsiteY217" fmla="*/ 2845 h 22814"/>
              <a:gd name="connsiteX218" fmla="*/ 247615 w 472886"/>
              <a:gd name="connsiteY218" fmla="*/ 9932 h 22814"/>
              <a:gd name="connsiteX219" fmla="*/ 256099 w 472886"/>
              <a:gd name="connsiteY219" fmla="*/ 9932 h 22814"/>
              <a:gd name="connsiteX220" fmla="*/ 257030 w 472886"/>
              <a:gd name="connsiteY220" fmla="*/ 10294 h 22814"/>
              <a:gd name="connsiteX221" fmla="*/ 257392 w 472886"/>
              <a:gd name="connsiteY221" fmla="*/ 11174 h 22814"/>
              <a:gd name="connsiteX222" fmla="*/ 257030 w 472886"/>
              <a:gd name="connsiteY222" fmla="*/ 12053 h 22814"/>
              <a:gd name="connsiteX223" fmla="*/ 256099 w 472886"/>
              <a:gd name="connsiteY223" fmla="*/ 12364 h 22814"/>
              <a:gd name="connsiteX224" fmla="*/ 247615 w 472886"/>
              <a:gd name="connsiteY224" fmla="*/ 12364 h 22814"/>
              <a:gd name="connsiteX225" fmla="*/ 247615 w 472886"/>
              <a:gd name="connsiteY225" fmla="*/ 20020 h 22814"/>
              <a:gd name="connsiteX226" fmla="*/ 257495 w 472886"/>
              <a:gd name="connsiteY226" fmla="*/ 20020 h 22814"/>
              <a:gd name="connsiteX227" fmla="*/ 258426 w 472886"/>
              <a:gd name="connsiteY227" fmla="*/ 20382 h 22814"/>
              <a:gd name="connsiteX228" fmla="*/ 258788 w 472886"/>
              <a:gd name="connsiteY228" fmla="*/ 21210 h 22814"/>
              <a:gd name="connsiteX229" fmla="*/ 258426 w 472886"/>
              <a:gd name="connsiteY229" fmla="*/ 22089 h 22814"/>
              <a:gd name="connsiteX230" fmla="*/ 257495 w 472886"/>
              <a:gd name="connsiteY230" fmla="*/ 22451 h 22814"/>
              <a:gd name="connsiteX231" fmla="*/ 246270 w 472886"/>
              <a:gd name="connsiteY231" fmla="*/ 22451 h 22814"/>
              <a:gd name="connsiteX232" fmla="*/ 245391 w 472886"/>
              <a:gd name="connsiteY232" fmla="*/ 22089 h 22814"/>
              <a:gd name="connsiteX233" fmla="*/ 245029 w 472886"/>
              <a:gd name="connsiteY233" fmla="*/ 21158 h 22814"/>
              <a:gd name="connsiteX234" fmla="*/ 245029 w 472886"/>
              <a:gd name="connsiteY234" fmla="*/ 1604 h 22814"/>
              <a:gd name="connsiteX235" fmla="*/ 245391 w 472886"/>
              <a:gd name="connsiteY235" fmla="*/ 724 h 22814"/>
              <a:gd name="connsiteX236" fmla="*/ 246270 w 472886"/>
              <a:gd name="connsiteY236" fmla="*/ 362 h 22814"/>
              <a:gd name="connsiteX237" fmla="*/ 202665 w 472886"/>
              <a:gd name="connsiteY237" fmla="*/ 362 h 22814"/>
              <a:gd name="connsiteX238" fmla="*/ 203544 w 472886"/>
              <a:gd name="connsiteY238" fmla="*/ 724 h 22814"/>
              <a:gd name="connsiteX239" fmla="*/ 203958 w 472886"/>
              <a:gd name="connsiteY239" fmla="*/ 1655 h 22814"/>
              <a:gd name="connsiteX240" fmla="*/ 203958 w 472886"/>
              <a:gd name="connsiteY240" fmla="*/ 14174 h 22814"/>
              <a:gd name="connsiteX241" fmla="*/ 204734 w 472886"/>
              <a:gd name="connsiteY241" fmla="*/ 17278 h 22814"/>
              <a:gd name="connsiteX242" fmla="*/ 206855 w 472886"/>
              <a:gd name="connsiteY242" fmla="*/ 19399 h 22814"/>
              <a:gd name="connsiteX243" fmla="*/ 209751 w 472886"/>
              <a:gd name="connsiteY243" fmla="*/ 20175 h 22814"/>
              <a:gd name="connsiteX244" fmla="*/ 212700 w 472886"/>
              <a:gd name="connsiteY244" fmla="*/ 19399 h 22814"/>
              <a:gd name="connsiteX245" fmla="*/ 214872 w 472886"/>
              <a:gd name="connsiteY245" fmla="*/ 17278 h 22814"/>
              <a:gd name="connsiteX246" fmla="*/ 215700 w 472886"/>
              <a:gd name="connsiteY246" fmla="*/ 14174 h 22814"/>
              <a:gd name="connsiteX247" fmla="*/ 215700 w 472886"/>
              <a:gd name="connsiteY247" fmla="*/ 1655 h 22814"/>
              <a:gd name="connsiteX248" fmla="*/ 216011 w 472886"/>
              <a:gd name="connsiteY248" fmla="*/ 724 h 22814"/>
              <a:gd name="connsiteX249" fmla="*/ 216890 w 472886"/>
              <a:gd name="connsiteY249" fmla="*/ 362 h 22814"/>
              <a:gd name="connsiteX250" fmla="*/ 217821 w 472886"/>
              <a:gd name="connsiteY250" fmla="*/ 724 h 22814"/>
              <a:gd name="connsiteX251" fmla="*/ 218183 w 472886"/>
              <a:gd name="connsiteY251" fmla="*/ 1655 h 22814"/>
              <a:gd name="connsiteX252" fmla="*/ 218183 w 472886"/>
              <a:gd name="connsiteY252" fmla="*/ 14174 h 22814"/>
              <a:gd name="connsiteX253" fmla="*/ 217045 w 472886"/>
              <a:gd name="connsiteY253" fmla="*/ 18520 h 22814"/>
              <a:gd name="connsiteX254" fmla="*/ 214045 w 472886"/>
              <a:gd name="connsiteY254" fmla="*/ 21572 h 22814"/>
              <a:gd name="connsiteX255" fmla="*/ 209751 w 472886"/>
              <a:gd name="connsiteY255" fmla="*/ 22710 h 22814"/>
              <a:gd name="connsiteX256" fmla="*/ 205407 w 472886"/>
              <a:gd name="connsiteY256" fmla="*/ 21572 h 22814"/>
              <a:gd name="connsiteX257" fmla="*/ 202406 w 472886"/>
              <a:gd name="connsiteY257" fmla="*/ 18520 h 22814"/>
              <a:gd name="connsiteX258" fmla="*/ 201320 w 472886"/>
              <a:gd name="connsiteY258" fmla="*/ 14174 h 22814"/>
              <a:gd name="connsiteX259" fmla="*/ 201320 w 472886"/>
              <a:gd name="connsiteY259" fmla="*/ 1655 h 22814"/>
              <a:gd name="connsiteX260" fmla="*/ 201682 w 472886"/>
              <a:gd name="connsiteY260" fmla="*/ 724 h 22814"/>
              <a:gd name="connsiteX261" fmla="*/ 202665 w 472886"/>
              <a:gd name="connsiteY261" fmla="*/ 362 h 22814"/>
              <a:gd name="connsiteX262" fmla="*/ 181458 w 472886"/>
              <a:gd name="connsiteY262" fmla="*/ 362 h 22814"/>
              <a:gd name="connsiteX263" fmla="*/ 196148 w 472886"/>
              <a:gd name="connsiteY263" fmla="*/ 362 h 22814"/>
              <a:gd name="connsiteX264" fmla="*/ 197027 w 472886"/>
              <a:gd name="connsiteY264" fmla="*/ 672 h 22814"/>
              <a:gd name="connsiteX265" fmla="*/ 197389 w 472886"/>
              <a:gd name="connsiteY265" fmla="*/ 1552 h 22814"/>
              <a:gd name="connsiteX266" fmla="*/ 197027 w 472886"/>
              <a:gd name="connsiteY266" fmla="*/ 2431 h 22814"/>
              <a:gd name="connsiteX267" fmla="*/ 196096 w 472886"/>
              <a:gd name="connsiteY267" fmla="*/ 2742 h 22814"/>
              <a:gd name="connsiteX268" fmla="*/ 190096 w 472886"/>
              <a:gd name="connsiteY268" fmla="*/ 2742 h 22814"/>
              <a:gd name="connsiteX269" fmla="*/ 190096 w 472886"/>
              <a:gd name="connsiteY269" fmla="*/ 21158 h 22814"/>
              <a:gd name="connsiteX270" fmla="*/ 189734 w 472886"/>
              <a:gd name="connsiteY270" fmla="*/ 22089 h 22814"/>
              <a:gd name="connsiteX271" fmla="*/ 188751 w 472886"/>
              <a:gd name="connsiteY271" fmla="*/ 22451 h 22814"/>
              <a:gd name="connsiteX272" fmla="*/ 187820 w 472886"/>
              <a:gd name="connsiteY272" fmla="*/ 22089 h 22814"/>
              <a:gd name="connsiteX273" fmla="*/ 187458 w 472886"/>
              <a:gd name="connsiteY273" fmla="*/ 21158 h 22814"/>
              <a:gd name="connsiteX274" fmla="*/ 187458 w 472886"/>
              <a:gd name="connsiteY274" fmla="*/ 2742 h 22814"/>
              <a:gd name="connsiteX275" fmla="*/ 181458 w 472886"/>
              <a:gd name="connsiteY275" fmla="*/ 2742 h 22814"/>
              <a:gd name="connsiteX276" fmla="*/ 180578 w 472886"/>
              <a:gd name="connsiteY276" fmla="*/ 2431 h 22814"/>
              <a:gd name="connsiteX277" fmla="*/ 180216 w 472886"/>
              <a:gd name="connsiteY277" fmla="*/ 1552 h 22814"/>
              <a:gd name="connsiteX278" fmla="*/ 180578 w 472886"/>
              <a:gd name="connsiteY278" fmla="*/ 672 h 22814"/>
              <a:gd name="connsiteX279" fmla="*/ 181458 w 472886"/>
              <a:gd name="connsiteY279" fmla="*/ 362 h 22814"/>
              <a:gd name="connsiteX280" fmla="*/ 168422 w 472886"/>
              <a:gd name="connsiteY280" fmla="*/ 362 h 22814"/>
              <a:gd name="connsiteX281" fmla="*/ 169353 w 472886"/>
              <a:gd name="connsiteY281" fmla="*/ 724 h 22814"/>
              <a:gd name="connsiteX282" fmla="*/ 169715 w 472886"/>
              <a:gd name="connsiteY282" fmla="*/ 1604 h 22814"/>
              <a:gd name="connsiteX283" fmla="*/ 169715 w 472886"/>
              <a:gd name="connsiteY283" fmla="*/ 19968 h 22814"/>
              <a:gd name="connsiteX284" fmla="*/ 179285 w 472886"/>
              <a:gd name="connsiteY284" fmla="*/ 19968 h 22814"/>
              <a:gd name="connsiteX285" fmla="*/ 180216 w 472886"/>
              <a:gd name="connsiteY285" fmla="*/ 20330 h 22814"/>
              <a:gd name="connsiteX286" fmla="*/ 180578 w 472886"/>
              <a:gd name="connsiteY286" fmla="*/ 21210 h 22814"/>
              <a:gd name="connsiteX287" fmla="*/ 180216 w 472886"/>
              <a:gd name="connsiteY287" fmla="*/ 22089 h 22814"/>
              <a:gd name="connsiteX288" fmla="*/ 179285 w 472886"/>
              <a:gd name="connsiteY288" fmla="*/ 22451 h 22814"/>
              <a:gd name="connsiteX289" fmla="*/ 168370 w 472886"/>
              <a:gd name="connsiteY289" fmla="*/ 22451 h 22814"/>
              <a:gd name="connsiteX290" fmla="*/ 167491 w 472886"/>
              <a:gd name="connsiteY290" fmla="*/ 22089 h 22814"/>
              <a:gd name="connsiteX291" fmla="*/ 167129 w 472886"/>
              <a:gd name="connsiteY291" fmla="*/ 21158 h 22814"/>
              <a:gd name="connsiteX292" fmla="*/ 167129 w 472886"/>
              <a:gd name="connsiteY292" fmla="*/ 1604 h 22814"/>
              <a:gd name="connsiteX293" fmla="*/ 167491 w 472886"/>
              <a:gd name="connsiteY293" fmla="*/ 724 h 22814"/>
              <a:gd name="connsiteX294" fmla="*/ 168422 w 472886"/>
              <a:gd name="connsiteY294" fmla="*/ 362 h 22814"/>
              <a:gd name="connsiteX295" fmla="*/ 146024 w 472886"/>
              <a:gd name="connsiteY295" fmla="*/ 362 h 22814"/>
              <a:gd name="connsiteX296" fmla="*/ 146903 w 472886"/>
              <a:gd name="connsiteY296" fmla="*/ 724 h 22814"/>
              <a:gd name="connsiteX297" fmla="*/ 147317 w 472886"/>
              <a:gd name="connsiteY297" fmla="*/ 1655 h 22814"/>
              <a:gd name="connsiteX298" fmla="*/ 147317 w 472886"/>
              <a:gd name="connsiteY298" fmla="*/ 14174 h 22814"/>
              <a:gd name="connsiteX299" fmla="*/ 148093 w 472886"/>
              <a:gd name="connsiteY299" fmla="*/ 17278 h 22814"/>
              <a:gd name="connsiteX300" fmla="*/ 150214 w 472886"/>
              <a:gd name="connsiteY300" fmla="*/ 19399 h 22814"/>
              <a:gd name="connsiteX301" fmla="*/ 153162 w 472886"/>
              <a:gd name="connsiteY301" fmla="*/ 20175 h 22814"/>
              <a:gd name="connsiteX302" fmla="*/ 156111 w 472886"/>
              <a:gd name="connsiteY302" fmla="*/ 19399 h 22814"/>
              <a:gd name="connsiteX303" fmla="*/ 158283 w 472886"/>
              <a:gd name="connsiteY303" fmla="*/ 17278 h 22814"/>
              <a:gd name="connsiteX304" fmla="*/ 159111 w 472886"/>
              <a:gd name="connsiteY304" fmla="*/ 14174 h 22814"/>
              <a:gd name="connsiteX305" fmla="*/ 159111 w 472886"/>
              <a:gd name="connsiteY305" fmla="*/ 1655 h 22814"/>
              <a:gd name="connsiteX306" fmla="*/ 159421 w 472886"/>
              <a:gd name="connsiteY306" fmla="*/ 724 h 22814"/>
              <a:gd name="connsiteX307" fmla="*/ 160301 w 472886"/>
              <a:gd name="connsiteY307" fmla="*/ 362 h 22814"/>
              <a:gd name="connsiteX308" fmla="*/ 161180 w 472886"/>
              <a:gd name="connsiteY308" fmla="*/ 724 h 22814"/>
              <a:gd name="connsiteX309" fmla="*/ 161542 w 472886"/>
              <a:gd name="connsiteY309" fmla="*/ 1655 h 22814"/>
              <a:gd name="connsiteX310" fmla="*/ 161542 w 472886"/>
              <a:gd name="connsiteY310" fmla="*/ 14174 h 22814"/>
              <a:gd name="connsiteX311" fmla="*/ 160404 w 472886"/>
              <a:gd name="connsiteY311" fmla="*/ 18520 h 22814"/>
              <a:gd name="connsiteX312" fmla="*/ 157404 w 472886"/>
              <a:gd name="connsiteY312" fmla="*/ 21572 h 22814"/>
              <a:gd name="connsiteX313" fmla="*/ 153110 w 472886"/>
              <a:gd name="connsiteY313" fmla="*/ 22710 h 22814"/>
              <a:gd name="connsiteX314" fmla="*/ 148766 w 472886"/>
              <a:gd name="connsiteY314" fmla="*/ 21572 h 22814"/>
              <a:gd name="connsiteX315" fmla="*/ 145765 w 472886"/>
              <a:gd name="connsiteY315" fmla="*/ 18520 h 22814"/>
              <a:gd name="connsiteX316" fmla="*/ 144679 w 472886"/>
              <a:gd name="connsiteY316" fmla="*/ 14174 h 22814"/>
              <a:gd name="connsiteX317" fmla="*/ 144679 w 472886"/>
              <a:gd name="connsiteY317" fmla="*/ 1655 h 22814"/>
              <a:gd name="connsiteX318" fmla="*/ 145041 w 472886"/>
              <a:gd name="connsiteY318" fmla="*/ 724 h 22814"/>
              <a:gd name="connsiteX319" fmla="*/ 146024 w 472886"/>
              <a:gd name="connsiteY319" fmla="*/ 362 h 22814"/>
              <a:gd name="connsiteX320" fmla="*/ 95849 w 472886"/>
              <a:gd name="connsiteY320" fmla="*/ 362 h 22814"/>
              <a:gd name="connsiteX321" fmla="*/ 110540 w 472886"/>
              <a:gd name="connsiteY321" fmla="*/ 362 h 22814"/>
              <a:gd name="connsiteX322" fmla="*/ 111419 w 472886"/>
              <a:gd name="connsiteY322" fmla="*/ 672 h 22814"/>
              <a:gd name="connsiteX323" fmla="*/ 111781 w 472886"/>
              <a:gd name="connsiteY323" fmla="*/ 1552 h 22814"/>
              <a:gd name="connsiteX324" fmla="*/ 111419 w 472886"/>
              <a:gd name="connsiteY324" fmla="*/ 2431 h 22814"/>
              <a:gd name="connsiteX325" fmla="*/ 110488 w 472886"/>
              <a:gd name="connsiteY325" fmla="*/ 2742 h 22814"/>
              <a:gd name="connsiteX326" fmla="*/ 104488 w 472886"/>
              <a:gd name="connsiteY326" fmla="*/ 2742 h 22814"/>
              <a:gd name="connsiteX327" fmla="*/ 104488 w 472886"/>
              <a:gd name="connsiteY327" fmla="*/ 21158 h 22814"/>
              <a:gd name="connsiteX328" fmla="*/ 104126 w 472886"/>
              <a:gd name="connsiteY328" fmla="*/ 22089 h 22814"/>
              <a:gd name="connsiteX329" fmla="*/ 103143 w 472886"/>
              <a:gd name="connsiteY329" fmla="*/ 22451 h 22814"/>
              <a:gd name="connsiteX330" fmla="*/ 102212 w 472886"/>
              <a:gd name="connsiteY330" fmla="*/ 22089 h 22814"/>
              <a:gd name="connsiteX331" fmla="*/ 101850 w 472886"/>
              <a:gd name="connsiteY331" fmla="*/ 21158 h 22814"/>
              <a:gd name="connsiteX332" fmla="*/ 101850 w 472886"/>
              <a:gd name="connsiteY332" fmla="*/ 2742 h 22814"/>
              <a:gd name="connsiteX333" fmla="*/ 95849 w 472886"/>
              <a:gd name="connsiteY333" fmla="*/ 2742 h 22814"/>
              <a:gd name="connsiteX334" fmla="*/ 94970 w 472886"/>
              <a:gd name="connsiteY334" fmla="*/ 2431 h 22814"/>
              <a:gd name="connsiteX335" fmla="*/ 94608 w 472886"/>
              <a:gd name="connsiteY335" fmla="*/ 1552 h 22814"/>
              <a:gd name="connsiteX336" fmla="*/ 94970 w 472886"/>
              <a:gd name="connsiteY336" fmla="*/ 672 h 22814"/>
              <a:gd name="connsiteX337" fmla="*/ 95849 w 472886"/>
              <a:gd name="connsiteY337" fmla="*/ 362 h 22814"/>
              <a:gd name="connsiteX338" fmla="*/ 79608 w 472886"/>
              <a:gd name="connsiteY338" fmla="*/ 362 h 22814"/>
              <a:gd name="connsiteX339" fmla="*/ 90832 w 472886"/>
              <a:gd name="connsiteY339" fmla="*/ 362 h 22814"/>
              <a:gd name="connsiteX340" fmla="*/ 91763 w 472886"/>
              <a:gd name="connsiteY340" fmla="*/ 724 h 22814"/>
              <a:gd name="connsiteX341" fmla="*/ 92125 w 472886"/>
              <a:gd name="connsiteY341" fmla="*/ 1604 h 22814"/>
              <a:gd name="connsiteX342" fmla="*/ 91763 w 472886"/>
              <a:gd name="connsiteY342" fmla="*/ 2483 h 22814"/>
              <a:gd name="connsiteX343" fmla="*/ 90832 w 472886"/>
              <a:gd name="connsiteY343" fmla="*/ 2793 h 22814"/>
              <a:gd name="connsiteX344" fmla="*/ 90832 w 472886"/>
              <a:gd name="connsiteY344" fmla="*/ 2845 h 22814"/>
              <a:gd name="connsiteX345" fmla="*/ 80952 w 472886"/>
              <a:gd name="connsiteY345" fmla="*/ 2845 h 22814"/>
              <a:gd name="connsiteX346" fmla="*/ 80952 w 472886"/>
              <a:gd name="connsiteY346" fmla="*/ 9932 h 22814"/>
              <a:gd name="connsiteX347" fmla="*/ 89436 w 472886"/>
              <a:gd name="connsiteY347" fmla="*/ 9932 h 22814"/>
              <a:gd name="connsiteX348" fmla="*/ 90367 w 472886"/>
              <a:gd name="connsiteY348" fmla="*/ 10294 h 22814"/>
              <a:gd name="connsiteX349" fmla="*/ 90729 w 472886"/>
              <a:gd name="connsiteY349" fmla="*/ 11174 h 22814"/>
              <a:gd name="connsiteX350" fmla="*/ 90367 w 472886"/>
              <a:gd name="connsiteY350" fmla="*/ 12053 h 22814"/>
              <a:gd name="connsiteX351" fmla="*/ 89436 w 472886"/>
              <a:gd name="connsiteY351" fmla="*/ 12364 h 22814"/>
              <a:gd name="connsiteX352" fmla="*/ 80952 w 472886"/>
              <a:gd name="connsiteY352" fmla="*/ 12364 h 22814"/>
              <a:gd name="connsiteX353" fmla="*/ 80952 w 472886"/>
              <a:gd name="connsiteY353" fmla="*/ 20020 h 22814"/>
              <a:gd name="connsiteX354" fmla="*/ 90832 w 472886"/>
              <a:gd name="connsiteY354" fmla="*/ 20020 h 22814"/>
              <a:gd name="connsiteX355" fmla="*/ 91763 w 472886"/>
              <a:gd name="connsiteY355" fmla="*/ 20382 h 22814"/>
              <a:gd name="connsiteX356" fmla="*/ 92125 w 472886"/>
              <a:gd name="connsiteY356" fmla="*/ 21210 h 22814"/>
              <a:gd name="connsiteX357" fmla="*/ 91763 w 472886"/>
              <a:gd name="connsiteY357" fmla="*/ 22089 h 22814"/>
              <a:gd name="connsiteX358" fmla="*/ 90832 w 472886"/>
              <a:gd name="connsiteY358" fmla="*/ 22451 h 22814"/>
              <a:gd name="connsiteX359" fmla="*/ 79608 w 472886"/>
              <a:gd name="connsiteY359" fmla="*/ 22451 h 22814"/>
              <a:gd name="connsiteX360" fmla="*/ 78728 w 472886"/>
              <a:gd name="connsiteY360" fmla="*/ 22089 h 22814"/>
              <a:gd name="connsiteX361" fmla="*/ 78366 w 472886"/>
              <a:gd name="connsiteY361" fmla="*/ 21158 h 22814"/>
              <a:gd name="connsiteX362" fmla="*/ 78366 w 472886"/>
              <a:gd name="connsiteY362" fmla="*/ 1604 h 22814"/>
              <a:gd name="connsiteX363" fmla="*/ 78728 w 472886"/>
              <a:gd name="connsiteY363" fmla="*/ 724 h 22814"/>
              <a:gd name="connsiteX364" fmla="*/ 79608 w 472886"/>
              <a:gd name="connsiteY364" fmla="*/ 362 h 22814"/>
              <a:gd name="connsiteX365" fmla="*/ 61606 w 472886"/>
              <a:gd name="connsiteY365" fmla="*/ 362 h 22814"/>
              <a:gd name="connsiteX366" fmla="*/ 72831 w 472886"/>
              <a:gd name="connsiteY366" fmla="*/ 362 h 22814"/>
              <a:gd name="connsiteX367" fmla="*/ 73762 w 472886"/>
              <a:gd name="connsiteY367" fmla="*/ 724 h 22814"/>
              <a:gd name="connsiteX368" fmla="*/ 74124 w 472886"/>
              <a:gd name="connsiteY368" fmla="*/ 1604 h 22814"/>
              <a:gd name="connsiteX369" fmla="*/ 73762 w 472886"/>
              <a:gd name="connsiteY369" fmla="*/ 2483 h 22814"/>
              <a:gd name="connsiteX370" fmla="*/ 72831 w 472886"/>
              <a:gd name="connsiteY370" fmla="*/ 2793 h 22814"/>
              <a:gd name="connsiteX371" fmla="*/ 72831 w 472886"/>
              <a:gd name="connsiteY371" fmla="*/ 2845 h 22814"/>
              <a:gd name="connsiteX372" fmla="*/ 62951 w 472886"/>
              <a:gd name="connsiteY372" fmla="*/ 2845 h 22814"/>
              <a:gd name="connsiteX373" fmla="*/ 62951 w 472886"/>
              <a:gd name="connsiteY373" fmla="*/ 9932 h 22814"/>
              <a:gd name="connsiteX374" fmla="*/ 71435 w 472886"/>
              <a:gd name="connsiteY374" fmla="*/ 9932 h 22814"/>
              <a:gd name="connsiteX375" fmla="*/ 72366 w 472886"/>
              <a:gd name="connsiteY375" fmla="*/ 10294 h 22814"/>
              <a:gd name="connsiteX376" fmla="*/ 72728 w 472886"/>
              <a:gd name="connsiteY376" fmla="*/ 11174 h 22814"/>
              <a:gd name="connsiteX377" fmla="*/ 72366 w 472886"/>
              <a:gd name="connsiteY377" fmla="*/ 12053 h 22814"/>
              <a:gd name="connsiteX378" fmla="*/ 71435 w 472886"/>
              <a:gd name="connsiteY378" fmla="*/ 12364 h 22814"/>
              <a:gd name="connsiteX379" fmla="*/ 62951 w 472886"/>
              <a:gd name="connsiteY379" fmla="*/ 12364 h 22814"/>
              <a:gd name="connsiteX380" fmla="*/ 62951 w 472886"/>
              <a:gd name="connsiteY380" fmla="*/ 20020 h 22814"/>
              <a:gd name="connsiteX381" fmla="*/ 72831 w 472886"/>
              <a:gd name="connsiteY381" fmla="*/ 20020 h 22814"/>
              <a:gd name="connsiteX382" fmla="*/ 73762 w 472886"/>
              <a:gd name="connsiteY382" fmla="*/ 20382 h 22814"/>
              <a:gd name="connsiteX383" fmla="*/ 74124 w 472886"/>
              <a:gd name="connsiteY383" fmla="*/ 21210 h 22814"/>
              <a:gd name="connsiteX384" fmla="*/ 73762 w 472886"/>
              <a:gd name="connsiteY384" fmla="*/ 22089 h 22814"/>
              <a:gd name="connsiteX385" fmla="*/ 72831 w 472886"/>
              <a:gd name="connsiteY385" fmla="*/ 22451 h 22814"/>
              <a:gd name="connsiteX386" fmla="*/ 61606 w 472886"/>
              <a:gd name="connsiteY386" fmla="*/ 22451 h 22814"/>
              <a:gd name="connsiteX387" fmla="*/ 60727 w 472886"/>
              <a:gd name="connsiteY387" fmla="*/ 22089 h 22814"/>
              <a:gd name="connsiteX388" fmla="*/ 60365 w 472886"/>
              <a:gd name="connsiteY388" fmla="*/ 21158 h 22814"/>
              <a:gd name="connsiteX389" fmla="*/ 60365 w 472886"/>
              <a:gd name="connsiteY389" fmla="*/ 1604 h 22814"/>
              <a:gd name="connsiteX390" fmla="*/ 60727 w 472886"/>
              <a:gd name="connsiteY390" fmla="*/ 724 h 22814"/>
              <a:gd name="connsiteX391" fmla="*/ 61606 w 472886"/>
              <a:gd name="connsiteY391" fmla="*/ 362 h 22814"/>
              <a:gd name="connsiteX392" fmla="*/ 19191 w 472886"/>
              <a:gd name="connsiteY392" fmla="*/ 362 h 22814"/>
              <a:gd name="connsiteX393" fmla="*/ 33881 w 472886"/>
              <a:gd name="connsiteY393" fmla="*/ 362 h 22814"/>
              <a:gd name="connsiteX394" fmla="*/ 34760 w 472886"/>
              <a:gd name="connsiteY394" fmla="*/ 672 h 22814"/>
              <a:gd name="connsiteX395" fmla="*/ 35122 w 472886"/>
              <a:gd name="connsiteY395" fmla="*/ 1552 h 22814"/>
              <a:gd name="connsiteX396" fmla="*/ 34760 w 472886"/>
              <a:gd name="connsiteY396" fmla="*/ 2431 h 22814"/>
              <a:gd name="connsiteX397" fmla="*/ 33829 w 472886"/>
              <a:gd name="connsiteY397" fmla="*/ 2742 h 22814"/>
              <a:gd name="connsiteX398" fmla="*/ 27829 w 472886"/>
              <a:gd name="connsiteY398" fmla="*/ 2742 h 22814"/>
              <a:gd name="connsiteX399" fmla="*/ 27829 w 472886"/>
              <a:gd name="connsiteY399" fmla="*/ 21158 h 22814"/>
              <a:gd name="connsiteX400" fmla="*/ 27467 w 472886"/>
              <a:gd name="connsiteY400" fmla="*/ 22089 h 22814"/>
              <a:gd name="connsiteX401" fmla="*/ 26484 w 472886"/>
              <a:gd name="connsiteY401" fmla="*/ 22451 h 22814"/>
              <a:gd name="connsiteX402" fmla="*/ 25553 w 472886"/>
              <a:gd name="connsiteY402" fmla="*/ 22089 h 22814"/>
              <a:gd name="connsiteX403" fmla="*/ 25191 w 472886"/>
              <a:gd name="connsiteY403" fmla="*/ 21158 h 22814"/>
              <a:gd name="connsiteX404" fmla="*/ 25191 w 472886"/>
              <a:gd name="connsiteY404" fmla="*/ 2742 h 22814"/>
              <a:gd name="connsiteX405" fmla="*/ 19191 w 472886"/>
              <a:gd name="connsiteY405" fmla="*/ 2742 h 22814"/>
              <a:gd name="connsiteX406" fmla="*/ 18311 w 472886"/>
              <a:gd name="connsiteY406" fmla="*/ 2431 h 22814"/>
              <a:gd name="connsiteX407" fmla="*/ 17949 w 472886"/>
              <a:gd name="connsiteY407" fmla="*/ 1552 h 22814"/>
              <a:gd name="connsiteX408" fmla="*/ 18311 w 472886"/>
              <a:gd name="connsiteY408" fmla="*/ 672 h 22814"/>
              <a:gd name="connsiteX409" fmla="*/ 19191 w 472886"/>
              <a:gd name="connsiteY409" fmla="*/ 362 h 22814"/>
              <a:gd name="connsiteX410" fmla="*/ 224907 w 472886"/>
              <a:gd name="connsiteY410" fmla="*/ 259 h 22814"/>
              <a:gd name="connsiteX411" fmla="*/ 233649 w 472886"/>
              <a:gd name="connsiteY411" fmla="*/ 259 h 22814"/>
              <a:gd name="connsiteX412" fmla="*/ 236856 w 472886"/>
              <a:gd name="connsiteY412" fmla="*/ 1087 h 22814"/>
              <a:gd name="connsiteX413" fmla="*/ 239132 w 472886"/>
              <a:gd name="connsiteY413" fmla="*/ 3311 h 22814"/>
              <a:gd name="connsiteX414" fmla="*/ 239960 w 472886"/>
              <a:gd name="connsiteY414" fmla="*/ 6570 h 22814"/>
              <a:gd name="connsiteX415" fmla="*/ 239443 w 472886"/>
              <a:gd name="connsiteY415" fmla="*/ 9053 h 22814"/>
              <a:gd name="connsiteX416" fmla="*/ 238046 w 472886"/>
              <a:gd name="connsiteY416" fmla="*/ 11019 h 22814"/>
              <a:gd name="connsiteX417" fmla="*/ 236339 w 472886"/>
              <a:gd name="connsiteY417" fmla="*/ 12157 h 22814"/>
              <a:gd name="connsiteX418" fmla="*/ 237270 w 472886"/>
              <a:gd name="connsiteY418" fmla="*/ 12726 h 22814"/>
              <a:gd name="connsiteX419" fmla="*/ 238667 w 472886"/>
              <a:gd name="connsiteY419" fmla="*/ 14382 h 22814"/>
              <a:gd name="connsiteX420" fmla="*/ 239236 w 472886"/>
              <a:gd name="connsiteY420" fmla="*/ 16709 h 22814"/>
              <a:gd name="connsiteX421" fmla="*/ 239391 w 472886"/>
              <a:gd name="connsiteY421" fmla="*/ 18572 h 22814"/>
              <a:gd name="connsiteX422" fmla="*/ 239650 w 472886"/>
              <a:gd name="connsiteY422" fmla="*/ 19658 h 22814"/>
              <a:gd name="connsiteX423" fmla="*/ 240167 w 472886"/>
              <a:gd name="connsiteY423" fmla="*/ 20279 h 22814"/>
              <a:gd name="connsiteX424" fmla="*/ 240736 w 472886"/>
              <a:gd name="connsiteY424" fmla="*/ 21003 h 22814"/>
              <a:gd name="connsiteX425" fmla="*/ 240581 w 472886"/>
              <a:gd name="connsiteY425" fmla="*/ 21934 h 22814"/>
              <a:gd name="connsiteX426" fmla="*/ 240063 w 472886"/>
              <a:gd name="connsiteY426" fmla="*/ 22348 h 22814"/>
              <a:gd name="connsiteX427" fmla="*/ 239391 w 472886"/>
              <a:gd name="connsiteY427" fmla="*/ 22452 h 22814"/>
              <a:gd name="connsiteX428" fmla="*/ 238770 w 472886"/>
              <a:gd name="connsiteY428" fmla="*/ 22245 h 22814"/>
              <a:gd name="connsiteX429" fmla="*/ 237787 w 472886"/>
              <a:gd name="connsiteY429" fmla="*/ 21417 h 22814"/>
              <a:gd name="connsiteX430" fmla="*/ 237012 w 472886"/>
              <a:gd name="connsiteY430" fmla="*/ 19813 h 22814"/>
              <a:gd name="connsiteX431" fmla="*/ 236701 w 472886"/>
              <a:gd name="connsiteY431" fmla="*/ 16968 h 22814"/>
              <a:gd name="connsiteX432" fmla="*/ 236391 w 472886"/>
              <a:gd name="connsiteY432" fmla="*/ 15313 h 22814"/>
              <a:gd name="connsiteX433" fmla="*/ 235511 w 472886"/>
              <a:gd name="connsiteY433" fmla="*/ 14226 h 22814"/>
              <a:gd name="connsiteX434" fmla="*/ 234322 w 472886"/>
              <a:gd name="connsiteY434" fmla="*/ 13657 h 22814"/>
              <a:gd name="connsiteX435" fmla="*/ 232977 w 472886"/>
              <a:gd name="connsiteY435" fmla="*/ 13502 h 22814"/>
              <a:gd name="connsiteX436" fmla="*/ 226304 w 472886"/>
              <a:gd name="connsiteY436" fmla="*/ 13502 h 22814"/>
              <a:gd name="connsiteX437" fmla="*/ 226304 w 472886"/>
              <a:gd name="connsiteY437" fmla="*/ 21055 h 22814"/>
              <a:gd name="connsiteX438" fmla="*/ 225994 w 472886"/>
              <a:gd name="connsiteY438" fmla="*/ 21986 h 22814"/>
              <a:gd name="connsiteX439" fmla="*/ 225115 w 472886"/>
              <a:gd name="connsiteY439" fmla="*/ 22348 h 22814"/>
              <a:gd name="connsiteX440" fmla="*/ 224080 w 472886"/>
              <a:gd name="connsiteY440" fmla="*/ 21986 h 22814"/>
              <a:gd name="connsiteX441" fmla="*/ 223666 w 472886"/>
              <a:gd name="connsiteY441" fmla="*/ 21055 h 22814"/>
              <a:gd name="connsiteX442" fmla="*/ 223666 w 472886"/>
              <a:gd name="connsiteY442" fmla="*/ 1501 h 22814"/>
              <a:gd name="connsiteX443" fmla="*/ 224028 w 472886"/>
              <a:gd name="connsiteY443" fmla="*/ 621 h 22814"/>
              <a:gd name="connsiteX444" fmla="*/ 224907 w 472886"/>
              <a:gd name="connsiteY444" fmla="*/ 259 h 22814"/>
              <a:gd name="connsiteX445" fmla="*/ 40294 w 472886"/>
              <a:gd name="connsiteY445" fmla="*/ 259 h 22814"/>
              <a:gd name="connsiteX446" fmla="*/ 48984 w 472886"/>
              <a:gd name="connsiteY446" fmla="*/ 259 h 22814"/>
              <a:gd name="connsiteX447" fmla="*/ 52191 w 472886"/>
              <a:gd name="connsiteY447" fmla="*/ 1087 h 22814"/>
              <a:gd name="connsiteX448" fmla="*/ 54467 w 472886"/>
              <a:gd name="connsiteY448" fmla="*/ 3311 h 22814"/>
              <a:gd name="connsiteX449" fmla="*/ 55295 w 472886"/>
              <a:gd name="connsiteY449" fmla="*/ 6570 h 22814"/>
              <a:gd name="connsiteX450" fmla="*/ 54778 w 472886"/>
              <a:gd name="connsiteY450" fmla="*/ 9053 h 22814"/>
              <a:gd name="connsiteX451" fmla="*/ 53381 w 472886"/>
              <a:gd name="connsiteY451" fmla="*/ 11019 h 22814"/>
              <a:gd name="connsiteX452" fmla="*/ 51674 w 472886"/>
              <a:gd name="connsiteY452" fmla="*/ 12157 h 22814"/>
              <a:gd name="connsiteX453" fmla="*/ 52605 w 472886"/>
              <a:gd name="connsiteY453" fmla="*/ 12726 h 22814"/>
              <a:gd name="connsiteX454" fmla="*/ 54002 w 472886"/>
              <a:gd name="connsiteY454" fmla="*/ 14382 h 22814"/>
              <a:gd name="connsiteX455" fmla="*/ 54571 w 472886"/>
              <a:gd name="connsiteY455" fmla="*/ 16709 h 22814"/>
              <a:gd name="connsiteX456" fmla="*/ 54726 w 472886"/>
              <a:gd name="connsiteY456" fmla="*/ 18572 h 22814"/>
              <a:gd name="connsiteX457" fmla="*/ 54985 w 472886"/>
              <a:gd name="connsiteY457" fmla="*/ 19658 h 22814"/>
              <a:gd name="connsiteX458" fmla="*/ 55502 w 472886"/>
              <a:gd name="connsiteY458" fmla="*/ 20279 h 22814"/>
              <a:gd name="connsiteX459" fmla="*/ 56123 w 472886"/>
              <a:gd name="connsiteY459" fmla="*/ 21003 h 22814"/>
              <a:gd name="connsiteX460" fmla="*/ 55968 w 472886"/>
              <a:gd name="connsiteY460" fmla="*/ 21934 h 22814"/>
              <a:gd name="connsiteX461" fmla="*/ 55450 w 472886"/>
              <a:gd name="connsiteY461" fmla="*/ 22348 h 22814"/>
              <a:gd name="connsiteX462" fmla="*/ 54778 w 472886"/>
              <a:gd name="connsiteY462" fmla="*/ 22452 h 22814"/>
              <a:gd name="connsiteX463" fmla="*/ 54157 w 472886"/>
              <a:gd name="connsiteY463" fmla="*/ 22245 h 22814"/>
              <a:gd name="connsiteX464" fmla="*/ 53174 w 472886"/>
              <a:gd name="connsiteY464" fmla="*/ 21417 h 22814"/>
              <a:gd name="connsiteX465" fmla="*/ 52399 w 472886"/>
              <a:gd name="connsiteY465" fmla="*/ 19813 h 22814"/>
              <a:gd name="connsiteX466" fmla="*/ 52088 w 472886"/>
              <a:gd name="connsiteY466" fmla="*/ 16968 h 22814"/>
              <a:gd name="connsiteX467" fmla="*/ 51778 w 472886"/>
              <a:gd name="connsiteY467" fmla="*/ 15313 h 22814"/>
              <a:gd name="connsiteX468" fmla="*/ 50898 w 472886"/>
              <a:gd name="connsiteY468" fmla="*/ 14226 h 22814"/>
              <a:gd name="connsiteX469" fmla="*/ 49709 w 472886"/>
              <a:gd name="connsiteY469" fmla="*/ 13657 h 22814"/>
              <a:gd name="connsiteX470" fmla="*/ 48364 w 472886"/>
              <a:gd name="connsiteY470" fmla="*/ 13502 h 22814"/>
              <a:gd name="connsiteX471" fmla="*/ 41691 w 472886"/>
              <a:gd name="connsiteY471" fmla="*/ 13502 h 22814"/>
              <a:gd name="connsiteX472" fmla="*/ 41691 w 472886"/>
              <a:gd name="connsiteY472" fmla="*/ 21055 h 22814"/>
              <a:gd name="connsiteX473" fmla="*/ 41381 w 472886"/>
              <a:gd name="connsiteY473" fmla="*/ 21986 h 22814"/>
              <a:gd name="connsiteX474" fmla="*/ 40502 w 472886"/>
              <a:gd name="connsiteY474" fmla="*/ 22348 h 22814"/>
              <a:gd name="connsiteX475" fmla="*/ 39467 w 472886"/>
              <a:gd name="connsiteY475" fmla="*/ 21986 h 22814"/>
              <a:gd name="connsiteX476" fmla="*/ 39053 w 472886"/>
              <a:gd name="connsiteY476" fmla="*/ 21055 h 22814"/>
              <a:gd name="connsiteX477" fmla="*/ 39053 w 472886"/>
              <a:gd name="connsiteY477" fmla="*/ 1501 h 22814"/>
              <a:gd name="connsiteX478" fmla="*/ 39415 w 472886"/>
              <a:gd name="connsiteY478" fmla="*/ 621 h 22814"/>
              <a:gd name="connsiteX479" fmla="*/ 40294 w 472886"/>
              <a:gd name="connsiteY479" fmla="*/ 259 h 22814"/>
              <a:gd name="connsiteX480" fmla="*/ 465800 w 472886"/>
              <a:gd name="connsiteY480" fmla="*/ 104 h 22814"/>
              <a:gd name="connsiteX481" fmla="*/ 469369 w 472886"/>
              <a:gd name="connsiteY481" fmla="*/ 725 h 22814"/>
              <a:gd name="connsiteX482" fmla="*/ 472110 w 472886"/>
              <a:gd name="connsiteY482" fmla="*/ 2587 h 22814"/>
              <a:gd name="connsiteX483" fmla="*/ 472576 w 472886"/>
              <a:gd name="connsiteY483" fmla="*/ 3518 h 22814"/>
              <a:gd name="connsiteX484" fmla="*/ 472265 w 472886"/>
              <a:gd name="connsiteY484" fmla="*/ 4139 h 22814"/>
              <a:gd name="connsiteX485" fmla="*/ 471593 w 472886"/>
              <a:gd name="connsiteY485" fmla="*/ 4449 h 22814"/>
              <a:gd name="connsiteX486" fmla="*/ 471076 w 472886"/>
              <a:gd name="connsiteY486" fmla="*/ 4242 h 22814"/>
              <a:gd name="connsiteX487" fmla="*/ 469731 w 472886"/>
              <a:gd name="connsiteY487" fmla="*/ 3053 h 22814"/>
              <a:gd name="connsiteX488" fmla="*/ 467921 w 472886"/>
              <a:gd name="connsiteY488" fmla="*/ 2225 h 22814"/>
              <a:gd name="connsiteX489" fmla="*/ 465851 w 472886"/>
              <a:gd name="connsiteY489" fmla="*/ 1966 h 22814"/>
              <a:gd name="connsiteX490" fmla="*/ 463161 w 472886"/>
              <a:gd name="connsiteY490" fmla="*/ 2432 h 22814"/>
              <a:gd name="connsiteX491" fmla="*/ 461299 w 472886"/>
              <a:gd name="connsiteY491" fmla="*/ 3725 h 22814"/>
              <a:gd name="connsiteX492" fmla="*/ 460627 w 472886"/>
              <a:gd name="connsiteY492" fmla="*/ 5794 h 22814"/>
              <a:gd name="connsiteX493" fmla="*/ 461403 w 472886"/>
              <a:gd name="connsiteY493" fmla="*/ 7967 h 22814"/>
              <a:gd name="connsiteX494" fmla="*/ 463369 w 472886"/>
              <a:gd name="connsiteY494" fmla="*/ 9364 h 22814"/>
              <a:gd name="connsiteX495" fmla="*/ 466006 w 472886"/>
              <a:gd name="connsiteY495" fmla="*/ 10398 h 22814"/>
              <a:gd name="connsiteX496" fmla="*/ 468593 w 472886"/>
              <a:gd name="connsiteY496" fmla="*/ 11278 h 22814"/>
              <a:gd name="connsiteX497" fmla="*/ 470817 w 472886"/>
              <a:gd name="connsiteY497" fmla="*/ 12468 h 22814"/>
              <a:gd name="connsiteX498" fmla="*/ 472317 w 472886"/>
              <a:gd name="connsiteY498" fmla="*/ 14278 h 22814"/>
              <a:gd name="connsiteX499" fmla="*/ 472886 w 472886"/>
              <a:gd name="connsiteY499" fmla="*/ 17072 h 22814"/>
              <a:gd name="connsiteX500" fmla="*/ 471955 w 472886"/>
              <a:gd name="connsiteY500" fmla="*/ 19969 h 22814"/>
              <a:gd name="connsiteX501" fmla="*/ 469421 w 472886"/>
              <a:gd name="connsiteY501" fmla="*/ 22038 h 22814"/>
              <a:gd name="connsiteX502" fmla="*/ 465696 w 472886"/>
              <a:gd name="connsiteY502" fmla="*/ 22814 h 22814"/>
              <a:gd name="connsiteX503" fmla="*/ 461506 w 472886"/>
              <a:gd name="connsiteY503" fmla="*/ 22038 h 22814"/>
              <a:gd name="connsiteX504" fmla="*/ 458144 w 472886"/>
              <a:gd name="connsiteY504" fmla="*/ 19658 h 22814"/>
              <a:gd name="connsiteX505" fmla="*/ 457886 w 472886"/>
              <a:gd name="connsiteY505" fmla="*/ 19348 h 22814"/>
              <a:gd name="connsiteX506" fmla="*/ 457782 w 472886"/>
              <a:gd name="connsiteY506" fmla="*/ 18882 h 22814"/>
              <a:gd name="connsiteX507" fmla="*/ 458092 w 472886"/>
              <a:gd name="connsiteY507" fmla="*/ 18210 h 22814"/>
              <a:gd name="connsiteX508" fmla="*/ 458765 w 472886"/>
              <a:gd name="connsiteY508" fmla="*/ 17899 h 22814"/>
              <a:gd name="connsiteX509" fmla="*/ 459437 w 472886"/>
              <a:gd name="connsiteY509" fmla="*/ 18210 h 22814"/>
              <a:gd name="connsiteX510" fmla="*/ 462230 w 472886"/>
              <a:gd name="connsiteY510" fmla="*/ 20227 h 22814"/>
              <a:gd name="connsiteX511" fmla="*/ 465593 w 472886"/>
              <a:gd name="connsiteY511" fmla="*/ 20900 h 22814"/>
              <a:gd name="connsiteX512" fmla="*/ 468282 w 472886"/>
              <a:gd name="connsiteY512" fmla="*/ 20434 h 22814"/>
              <a:gd name="connsiteX513" fmla="*/ 470145 w 472886"/>
              <a:gd name="connsiteY513" fmla="*/ 19089 h 22814"/>
              <a:gd name="connsiteX514" fmla="*/ 470817 w 472886"/>
              <a:gd name="connsiteY514" fmla="*/ 17020 h 22814"/>
              <a:gd name="connsiteX515" fmla="*/ 470041 w 472886"/>
              <a:gd name="connsiteY515" fmla="*/ 14692 h 22814"/>
              <a:gd name="connsiteX516" fmla="*/ 467972 w 472886"/>
              <a:gd name="connsiteY516" fmla="*/ 13192 h 22814"/>
              <a:gd name="connsiteX517" fmla="*/ 465075 w 472886"/>
              <a:gd name="connsiteY517" fmla="*/ 12157 h 22814"/>
              <a:gd name="connsiteX518" fmla="*/ 462593 w 472886"/>
              <a:gd name="connsiteY518" fmla="*/ 11278 h 22814"/>
              <a:gd name="connsiteX519" fmla="*/ 460523 w 472886"/>
              <a:gd name="connsiteY519" fmla="*/ 10088 h 22814"/>
              <a:gd name="connsiteX520" fmla="*/ 459127 w 472886"/>
              <a:gd name="connsiteY520" fmla="*/ 8329 h 22814"/>
              <a:gd name="connsiteX521" fmla="*/ 458609 w 472886"/>
              <a:gd name="connsiteY521" fmla="*/ 5794 h 22814"/>
              <a:gd name="connsiteX522" fmla="*/ 459489 w 472886"/>
              <a:gd name="connsiteY522" fmla="*/ 2846 h 22814"/>
              <a:gd name="connsiteX523" fmla="*/ 462024 w 472886"/>
              <a:gd name="connsiteY523" fmla="*/ 828 h 22814"/>
              <a:gd name="connsiteX524" fmla="*/ 465800 w 472886"/>
              <a:gd name="connsiteY524" fmla="*/ 104 h 22814"/>
              <a:gd name="connsiteX525" fmla="*/ 392502 w 472886"/>
              <a:gd name="connsiteY525" fmla="*/ 104 h 22814"/>
              <a:gd name="connsiteX526" fmla="*/ 395761 w 472886"/>
              <a:gd name="connsiteY526" fmla="*/ 518 h 22814"/>
              <a:gd name="connsiteX527" fmla="*/ 398554 w 472886"/>
              <a:gd name="connsiteY527" fmla="*/ 1708 h 22814"/>
              <a:gd name="connsiteX528" fmla="*/ 398864 w 472886"/>
              <a:gd name="connsiteY528" fmla="*/ 2070 h 22814"/>
              <a:gd name="connsiteX529" fmla="*/ 398968 w 472886"/>
              <a:gd name="connsiteY529" fmla="*/ 2484 h 22814"/>
              <a:gd name="connsiteX530" fmla="*/ 398709 w 472886"/>
              <a:gd name="connsiteY530" fmla="*/ 3208 h 22814"/>
              <a:gd name="connsiteX531" fmla="*/ 398089 w 472886"/>
              <a:gd name="connsiteY531" fmla="*/ 3467 h 22814"/>
              <a:gd name="connsiteX532" fmla="*/ 397778 w 472886"/>
              <a:gd name="connsiteY532" fmla="*/ 3415 h 22814"/>
              <a:gd name="connsiteX533" fmla="*/ 397520 w 472886"/>
              <a:gd name="connsiteY533" fmla="*/ 3311 h 22814"/>
              <a:gd name="connsiteX534" fmla="*/ 395192 w 472886"/>
              <a:gd name="connsiteY534" fmla="*/ 2380 h 22814"/>
              <a:gd name="connsiteX535" fmla="*/ 392502 w 472886"/>
              <a:gd name="connsiteY535" fmla="*/ 2018 h 22814"/>
              <a:gd name="connsiteX536" fmla="*/ 387692 w 472886"/>
              <a:gd name="connsiteY536" fmla="*/ 3260 h 22814"/>
              <a:gd name="connsiteX537" fmla="*/ 384381 w 472886"/>
              <a:gd name="connsiteY537" fmla="*/ 6622 h 22814"/>
              <a:gd name="connsiteX538" fmla="*/ 383191 w 472886"/>
              <a:gd name="connsiteY538" fmla="*/ 11485 h 22814"/>
              <a:gd name="connsiteX539" fmla="*/ 384381 w 472886"/>
              <a:gd name="connsiteY539" fmla="*/ 16348 h 22814"/>
              <a:gd name="connsiteX540" fmla="*/ 387692 w 472886"/>
              <a:gd name="connsiteY540" fmla="*/ 19710 h 22814"/>
              <a:gd name="connsiteX541" fmla="*/ 392502 w 472886"/>
              <a:gd name="connsiteY541" fmla="*/ 20952 h 22814"/>
              <a:gd name="connsiteX542" fmla="*/ 395347 w 472886"/>
              <a:gd name="connsiteY542" fmla="*/ 20538 h 22814"/>
              <a:gd name="connsiteX543" fmla="*/ 397675 w 472886"/>
              <a:gd name="connsiteY543" fmla="*/ 19503 h 22814"/>
              <a:gd name="connsiteX544" fmla="*/ 397675 w 472886"/>
              <a:gd name="connsiteY544" fmla="*/ 13244 h 22814"/>
              <a:gd name="connsiteX545" fmla="*/ 392709 w 472886"/>
              <a:gd name="connsiteY545" fmla="*/ 13244 h 22814"/>
              <a:gd name="connsiteX546" fmla="*/ 392036 w 472886"/>
              <a:gd name="connsiteY546" fmla="*/ 12933 h 22814"/>
              <a:gd name="connsiteX547" fmla="*/ 391726 w 472886"/>
              <a:gd name="connsiteY547" fmla="*/ 12261 h 22814"/>
              <a:gd name="connsiteX548" fmla="*/ 392036 w 472886"/>
              <a:gd name="connsiteY548" fmla="*/ 11588 h 22814"/>
              <a:gd name="connsiteX549" fmla="*/ 392709 w 472886"/>
              <a:gd name="connsiteY549" fmla="*/ 11330 h 22814"/>
              <a:gd name="connsiteX550" fmla="*/ 398761 w 472886"/>
              <a:gd name="connsiteY550" fmla="*/ 11330 h 22814"/>
              <a:gd name="connsiteX551" fmla="*/ 399382 w 472886"/>
              <a:gd name="connsiteY551" fmla="*/ 11640 h 22814"/>
              <a:gd name="connsiteX552" fmla="*/ 399640 w 472886"/>
              <a:gd name="connsiteY552" fmla="*/ 12313 h 22814"/>
              <a:gd name="connsiteX553" fmla="*/ 399640 w 472886"/>
              <a:gd name="connsiteY553" fmla="*/ 19917 h 22814"/>
              <a:gd name="connsiteX554" fmla="*/ 399537 w 472886"/>
              <a:gd name="connsiteY554" fmla="*/ 20383 h 22814"/>
              <a:gd name="connsiteX555" fmla="*/ 399175 w 472886"/>
              <a:gd name="connsiteY555" fmla="*/ 20745 h 22814"/>
              <a:gd name="connsiteX556" fmla="*/ 396071 w 472886"/>
              <a:gd name="connsiteY556" fmla="*/ 22245 h 22814"/>
              <a:gd name="connsiteX557" fmla="*/ 392502 w 472886"/>
              <a:gd name="connsiteY557" fmla="*/ 22814 h 22814"/>
              <a:gd name="connsiteX558" fmla="*/ 388002 w 472886"/>
              <a:gd name="connsiteY558" fmla="*/ 21986 h 22814"/>
              <a:gd name="connsiteX559" fmla="*/ 384381 w 472886"/>
              <a:gd name="connsiteY559" fmla="*/ 19607 h 22814"/>
              <a:gd name="connsiteX560" fmla="*/ 382001 w 472886"/>
              <a:gd name="connsiteY560" fmla="*/ 15985 h 22814"/>
              <a:gd name="connsiteX561" fmla="*/ 381174 w 472886"/>
              <a:gd name="connsiteY561" fmla="*/ 11485 h 22814"/>
              <a:gd name="connsiteX562" fmla="*/ 382001 w 472886"/>
              <a:gd name="connsiteY562" fmla="*/ 6984 h 22814"/>
              <a:gd name="connsiteX563" fmla="*/ 384381 w 472886"/>
              <a:gd name="connsiteY563" fmla="*/ 3363 h 22814"/>
              <a:gd name="connsiteX564" fmla="*/ 388002 w 472886"/>
              <a:gd name="connsiteY564" fmla="*/ 983 h 22814"/>
              <a:gd name="connsiteX565" fmla="*/ 392502 w 472886"/>
              <a:gd name="connsiteY565" fmla="*/ 104 h 22814"/>
              <a:gd name="connsiteX566" fmla="*/ 134179 w 472886"/>
              <a:gd name="connsiteY566" fmla="*/ 104 h 22814"/>
              <a:gd name="connsiteX567" fmla="*/ 137386 w 472886"/>
              <a:gd name="connsiteY567" fmla="*/ 570 h 22814"/>
              <a:gd name="connsiteX568" fmla="*/ 140231 w 472886"/>
              <a:gd name="connsiteY568" fmla="*/ 1811 h 22814"/>
              <a:gd name="connsiteX569" fmla="*/ 140852 w 472886"/>
              <a:gd name="connsiteY569" fmla="*/ 2639 h 22814"/>
              <a:gd name="connsiteX570" fmla="*/ 140541 w 472886"/>
              <a:gd name="connsiteY570" fmla="*/ 3673 h 22814"/>
              <a:gd name="connsiteX571" fmla="*/ 139817 w 472886"/>
              <a:gd name="connsiteY571" fmla="*/ 4139 h 22814"/>
              <a:gd name="connsiteX572" fmla="*/ 138938 w 472886"/>
              <a:gd name="connsiteY572" fmla="*/ 3932 h 22814"/>
              <a:gd name="connsiteX573" fmla="*/ 136714 w 472886"/>
              <a:gd name="connsiteY573" fmla="*/ 2949 h 22814"/>
              <a:gd name="connsiteX574" fmla="*/ 134179 w 472886"/>
              <a:gd name="connsiteY574" fmla="*/ 2587 h 22814"/>
              <a:gd name="connsiteX575" fmla="*/ 130765 w 472886"/>
              <a:gd name="connsiteY575" fmla="*/ 3260 h 22814"/>
              <a:gd name="connsiteX576" fmla="*/ 128075 w 472886"/>
              <a:gd name="connsiteY576" fmla="*/ 5070 h 22814"/>
              <a:gd name="connsiteX577" fmla="*/ 126317 w 472886"/>
              <a:gd name="connsiteY577" fmla="*/ 7864 h 22814"/>
              <a:gd name="connsiteX578" fmla="*/ 125696 w 472886"/>
              <a:gd name="connsiteY578" fmla="*/ 11433 h 22814"/>
              <a:gd name="connsiteX579" fmla="*/ 126368 w 472886"/>
              <a:gd name="connsiteY579" fmla="*/ 15158 h 22814"/>
              <a:gd name="connsiteX580" fmla="*/ 128179 w 472886"/>
              <a:gd name="connsiteY580" fmla="*/ 17951 h 22814"/>
              <a:gd name="connsiteX581" fmla="*/ 130869 w 472886"/>
              <a:gd name="connsiteY581" fmla="*/ 19710 h 22814"/>
              <a:gd name="connsiteX582" fmla="*/ 134179 w 472886"/>
              <a:gd name="connsiteY582" fmla="*/ 20331 h 22814"/>
              <a:gd name="connsiteX583" fmla="*/ 136662 w 472886"/>
              <a:gd name="connsiteY583" fmla="*/ 19969 h 22814"/>
              <a:gd name="connsiteX584" fmla="*/ 138938 w 472886"/>
              <a:gd name="connsiteY584" fmla="*/ 18934 h 22814"/>
              <a:gd name="connsiteX585" fmla="*/ 139817 w 472886"/>
              <a:gd name="connsiteY585" fmla="*/ 18779 h 22814"/>
              <a:gd name="connsiteX586" fmla="*/ 140645 w 472886"/>
              <a:gd name="connsiteY586" fmla="*/ 19141 h 22814"/>
              <a:gd name="connsiteX587" fmla="*/ 140904 w 472886"/>
              <a:gd name="connsiteY587" fmla="*/ 20176 h 22814"/>
              <a:gd name="connsiteX588" fmla="*/ 140283 w 472886"/>
              <a:gd name="connsiteY588" fmla="*/ 21003 h 22814"/>
              <a:gd name="connsiteX589" fmla="*/ 138473 w 472886"/>
              <a:gd name="connsiteY589" fmla="*/ 21883 h 22814"/>
              <a:gd name="connsiteX590" fmla="*/ 136352 w 472886"/>
              <a:gd name="connsiteY590" fmla="*/ 22504 h 22814"/>
              <a:gd name="connsiteX591" fmla="*/ 134179 w 472886"/>
              <a:gd name="connsiteY591" fmla="*/ 22710 h 22814"/>
              <a:gd name="connsiteX592" fmla="*/ 129886 w 472886"/>
              <a:gd name="connsiteY592" fmla="*/ 21935 h 22814"/>
              <a:gd name="connsiteX593" fmla="*/ 126317 w 472886"/>
              <a:gd name="connsiteY593" fmla="*/ 19658 h 22814"/>
              <a:gd name="connsiteX594" fmla="*/ 123886 w 472886"/>
              <a:gd name="connsiteY594" fmla="*/ 16089 h 22814"/>
              <a:gd name="connsiteX595" fmla="*/ 123006 w 472886"/>
              <a:gd name="connsiteY595" fmla="*/ 11381 h 22814"/>
              <a:gd name="connsiteX596" fmla="*/ 123834 w 472886"/>
              <a:gd name="connsiteY596" fmla="*/ 6881 h 22814"/>
              <a:gd name="connsiteX597" fmla="*/ 126213 w 472886"/>
              <a:gd name="connsiteY597" fmla="*/ 3311 h 22814"/>
              <a:gd name="connsiteX598" fmla="*/ 129782 w 472886"/>
              <a:gd name="connsiteY598" fmla="*/ 932 h 22814"/>
              <a:gd name="connsiteX599" fmla="*/ 134179 w 472886"/>
              <a:gd name="connsiteY599" fmla="*/ 104 h 22814"/>
              <a:gd name="connsiteX600" fmla="*/ 421573 w 472886"/>
              <a:gd name="connsiteY600" fmla="*/ 52 h 22814"/>
              <a:gd name="connsiteX601" fmla="*/ 425815 w 472886"/>
              <a:gd name="connsiteY601" fmla="*/ 880 h 22814"/>
              <a:gd name="connsiteX602" fmla="*/ 429177 w 472886"/>
              <a:gd name="connsiteY602" fmla="*/ 3259 h 22814"/>
              <a:gd name="connsiteX603" fmla="*/ 431350 w 472886"/>
              <a:gd name="connsiteY603" fmla="*/ 6880 h 22814"/>
              <a:gd name="connsiteX604" fmla="*/ 432125 w 472886"/>
              <a:gd name="connsiteY604" fmla="*/ 11433 h 22814"/>
              <a:gd name="connsiteX605" fmla="*/ 431350 w 472886"/>
              <a:gd name="connsiteY605" fmla="*/ 15985 h 22814"/>
              <a:gd name="connsiteX606" fmla="*/ 429177 w 472886"/>
              <a:gd name="connsiteY606" fmla="*/ 19606 h 22814"/>
              <a:gd name="connsiteX607" fmla="*/ 425815 w 472886"/>
              <a:gd name="connsiteY607" fmla="*/ 21986 h 22814"/>
              <a:gd name="connsiteX608" fmla="*/ 421573 w 472886"/>
              <a:gd name="connsiteY608" fmla="*/ 22814 h 22814"/>
              <a:gd name="connsiteX609" fmla="*/ 417332 w 472886"/>
              <a:gd name="connsiteY609" fmla="*/ 21986 h 22814"/>
              <a:gd name="connsiteX610" fmla="*/ 413969 w 472886"/>
              <a:gd name="connsiteY610" fmla="*/ 19606 h 22814"/>
              <a:gd name="connsiteX611" fmla="*/ 411797 w 472886"/>
              <a:gd name="connsiteY611" fmla="*/ 15985 h 22814"/>
              <a:gd name="connsiteX612" fmla="*/ 411021 w 472886"/>
              <a:gd name="connsiteY612" fmla="*/ 11433 h 22814"/>
              <a:gd name="connsiteX613" fmla="*/ 411797 w 472886"/>
              <a:gd name="connsiteY613" fmla="*/ 6880 h 22814"/>
              <a:gd name="connsiteX614" fmla="*/ 413969 w 472886"/>
              <a:gd name="connsiteY614" fmla="*/ 3259 h 22814"/>
              <a:gd name="connsiteX615" fmla="*/ 417332 w 472886"/>
              <a:gd name="connsiteY615" fmla="*/ 880 h 22814"/>
              <a:gd name="connsiteX616" fmla="*/ 421573 w 472886"/>
              <a:gd name="connsiteY616" fmla="*/ 52 h 22814"/>
              <a:gd name="connsiteX617" fmla="*/ 298670 w 472886"/>
              <a:gd name="connsiteY617" fmla="*/ 52 h 22814"/>
              <a:gd name="connsiteX618" fmla="*/ 302912 w 472886"/>
              <a:gd name="connsiteY618" fmla="*/ 880 h 22814"/>
              <a:gd name="connsiteX619" fmla="*/ 306274 w 472886"/>
              <a:gd name="connsiteY619" fmla="*/ 3259 h 22814"/>
              <a:gd name="connsiteX620" fmla="*/ 308447 w 472886"/>
              <a:gd name="connsiteY620" fmla="*/ 6880 h 22814"/>
              <a:gd name="connsiteX621" fmla="*/ 309222 w 472886"/>
              <a:gd name="connsiteY621" fmla="*/ 11433 h 22814"/>
              <a:gd name="connsiteX622" fmla="*/ 308447 w 472886"/>
              <a:gd name="connsiteY622" fmla="*/ 15985 h 22814"/>
              <a:gd name="connsiteX623" fmla="*/ 306274 w 472886"/>
              <a:gd name="connsiteY623" fmla="*/ 19606 h 22814"/>
              <a:gd name="connsiteX624" fmla="*/ 302912 w 472886"/>
              <a:gd name="connsiteY624" fmla="*/ 21986 h 22814"/>
              <a:gd name="connsiteX625" fmla="*/ 298670 w 472886"/>
              <a:gd name="connsiteY625" fmla="*/ 22814 h 22814"/>
              <a:gd name="connsiteX626" fmla="*/ 294429 w 472886"/>
              <a:gd name="connsiteY626" fmla="*/ 21986 h 22814"/>
              <a:gd name="connsiteX627" fmla="*/ 291066 w 472886"/>
              <a:gd name="connsiteY627" fmla="*/ 19606 h 22814"/>
              <a:gd name="connsiteX628" fmla="*/ 288894 w 472886"/>
              <a:gd name="connsiteY628" fmla="*/ 15985 h 22814"/>
              <a:gd name="connsiteX629" fmla="*/ 288118 w 472886"/>
              <a:gd name="connsiteY629" fmla="*/ 11433 h 22814"/>
              <a:gd name="connsiteX630" fmla="*/ 288894 w 472886"/>
              <a:gd name="connsiteY630" fmla="*/ 6880 h 22814"/>
              <a:gd name="connsiteX631" fmla="*/ 291066 w 472886"/>
              <a:gd name="connsiteY631" fmla="*/ 3259 h 22814"/>
              <a:gd name="connsiteX632" fmla="*/ 294429 w 472886"/>
              <a:gd name="connsiteY632" fmla="*/ 880 h 22814"/>
              <a:gd name="connsiteX633" fmla="*/ 298670 w 472886"/>
              <a:gd name="connsiteY633" fmla="*/ 52 h 22814"/>
              <a:gd name="connsiteX634" fmla="*/ 8069 w 472886"/>
              <a:gd name="connsiteY634" fmla="*/ 0 h 22814"/>
              <a:gd name="connsiteX635" fmla="*/ 11742 w 472886"/>
              <a:gd name="connsiteY635" fmla="*/ 621 h 22814"/>
              <a:gd name="connsiteX636" fmla="*/ 14483 w 472886"/>
              <a:gd name="connsiteY636" fmla="*/ 2380 h 22814"/>
              <a:gd name="connsiteX637" fmla="*/ 15104 w 472886"/>
              <a:gd name="connsiteY637" fmla="*/ 3569 h 22814"/>
              <a:gd name="connsiteX638" fmla="*/ 14690 w 472886"/>
              <a:gd name="connsiteY638" fmla="*/ 4449 h 22814"/>
              <a:gd name="connsiteX639" fmla="*/ 13811 w 472886"/>
              <a:gd name="connsiteY639" fmla="*/ 4863 h 22814"/>
              <a:gd name="connsiteX640" fmla="*/ 13190 w 472886"/>
              <a:gd name="connsiteY640" fmla="*/ 4604 h 22814"/>
              <a:gd name="connsiteX641" fmla="*/ 11845 w 472886"/>
              <a:gd name="connsiteY641" fmla="*/ 3518 h 22814"/>
              <a:gd name="connsiteX642" fmla="*/ 10035 w 472886"/>
              <a:gd name="connsiteY642" fmla="*/ 2742 h 22814"/>
              <a:gd name="connsiteX643" fmla="*/ 8069 w 472886"/>
              <a:gd name="connsiteY643" fmla="*/ 2483 h 22814"/>
              <a:gd name="connsiteX644" fmla="*/ 5535 w 472886"/>
              <a:gd name="connsiteY644" fmla="*/ 2897 h 22814"/>
              <a:gd name="connsiteX645" fmla="*/ 3828 w 472886"/>
              <a:gd name="connsiteY645" fmla="*/ 4087 h 22814"/>
              <a:gd name="connsiteX646" fmla="*/ 3207 w 472886"/>
              <a:gd name="connsiteY646" fmla="*/ 5949 h 22814"/>
              <a:gd name="connsiteX647" fmla="*/ 3880 w 472886"/>
              <a:gd name="connsiteY647" fmla="*/ 7915 h 22814"/>
              <a:gd name="connsiteX648" fmla="*/ 5742 w 472886"/>
              <a:gd name="connsiteY648" fmla="*/ 9156 h 22814"/>
              <a:gd name="connsiteX649" fmla="*/ 8328 w 472886"/>
              <a:gd name="connsiteY649" fmla="*/ 10036 h 22814"/>
              <a:gd name="connsiteX650" fmla="*/ 11173 w 472886"/>
              <a:gd name="connsiteY650" fmla="*/ 10915 h 22814"/>
              <a:gd name="connsiteX651" fmla="*/ 13449 w 472886"/>
              <a:gd name="connsiteY651" fmla="*/ 12157 h 22814"/>
              <a:gd name="connsiteX652" fmla="*/ 15001 w 472886"/>
              <a:gd name="connsiteY652" fmla="*/ 13916 h 22814"/>
              <a:gd name="connsiteX653" fmla="*/ 15518 w 472886"/>
              <a:gd name="connsiteY653" fmla="*/ 16657 h 22814"/>
              <a:gd name="connsiteX654" fmla="*/ 14535 w 472886"/>
              <a:gd name="connsiteY654" fmla="*/ 19761 h 22814"/>
              <a:gd name="connsiteX655" fmla="*/ 11845 w 472886"/>
              <a:gd name="connsiteY655" fmla="*/ 21882 h 22814"/>
              <a:gd name="connsiteX656" fmla="*/ 8018 w 472886"/>
              <a:gd name="connsiteY656" fmla="*/ 22710 h 22814"/>
              <a:gd name="connsiteX657" fmla="*/ 3931 w 472886"/>
              <a:gd name="connsiteY657" fmla="*/ 22037 h 22814"/>
              <a:gd name="connsiteX658" fmla="*/ 517 w 472886"/>
              <a:gd name="connsiteY658" fmla="*/ 19813 h 22814"/>
              <a:gd name="connsiteX659" fmla="*/ 155 w 472886"/>
              <a:gd name="connsiteY659" fmla="*/ 19347 h 22814"/>
              <a:gd name="connsiteX660" fmla="*/ 0 w 472886"/>
              <a:gd name="connsiteY660" fmla="*/ 18778 h 22814"/>
              <a:gd name="connsiteX661" fmla="*/ 362 w 472886"/>
              <a:gd name="connsiteY661" fmla="*/ 17899 h 22814"/>
              <a:gd name="connsiteX662" fmla="*/ 1241 w 472886"/>
              <a:gd name="connsiteY662" fmla="*/ 17485 h 22814"/>
              <a:gd name="connsiteX663" fmla="*/ 2017 w 472886"/>
              <a:gd name="connsiteY663" fmla="*/ 17847 h 22814"/>
              <a:gd name="connsiteX664" fmla="*/ 4707 w 472886"/>
              <a:gd name="connsiteY664" fmla="*/ 19658 h 22814"/>
              <a:gd name="connsiteX665" fmla="*/ 7966 w 472886"/>
              <a:gd name="connsiteY665" fmla="*/ 20279 h 22814"/>
              <a:gd name="connsiteX666" fmla="*/ 10500 w 472886"/>
              <a:gd name="connsiteY666" fmla="*/ 19813 h 22814"/>
              <a:gd name="connsiteX667" fmla="*/ 12259 w 472886"/>
              <a:gd name="connsiteY667" fmla="*/ 18571 h 22814"/>
              <a:gd name="connsiteX668" fmla="*/ 12932 w 472886"/>
              <a:gd name="connsiteY668" fmla="*/ 16761 h 22814"/>
              <a:gd name="connsiteX669" fmla="*/ 12207 w 472886"/>
              <a:gd name="connsiteY669" fmla="*/ 14692 h 22814"/>
              <a:gd name="connsiteX670" fmla="*/ 10242 w 472886"/>
              <a:gd name="connsiteY670" fmla="*/ 13295 h 22814"/>
              <a:gd name="connsiteX671" fmla="*/ 7345 w 472886"/>
              <a:gd name="connsiteY671" fmla="*/ 12364 h 22814"/>
              <a:gd name="connsiteX672" fmla="*/ 4655 w 472886"/>
              <a:gd name="connsiteY672" fmla="*/ 11536 h 22814"/>
              <a:gd name="connsiteX673" fmla="*/ 2535 w 472886"/>
              <a:gd name="connsiteY673" fmla="*/ 10294 h 22814"/>
              <a:gd name="connsiteX674" fmla="*/ 1138 w 472886"/>
              <a:gd name="connsiteY674" fmla="*/ 8484 h 22814"/>
              <a:gd name="connsiteX675" fmla="*/ 672 w 472886"/>
              <a:gd name="connsiteY675" fmla="*/ 6001 h 22814"/>
              <a:gd name="connsiteX676" fmla="*/ 1604 w 472886"/>
              <a:gd name="connsiteY676" fmla="*/ 2845 h 22814"/>
              <a:gd name="connsiteX677" fmla="*/ 4242 w 472886"/>
              <a:gd name="connsiteY677" fmla="*/ 724 h 22814"/>
              <a:gd name="connsiteX678" fmla="*/ 8069 w 472886"/>
              <a:gd name="connsiteY678" fmla="*/ 0 h 2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Lst>
            <a:rect l="l" t="t" r="r" b="b"/>
            <a:pathLst>
              <a:path w="472886" h="22814">
                <a:moveTo>
                  <a:pt x="226252" y="2794"/>
                </a:moveTo>
                <a:lnTo>
                  <a:pt x="226252" y="11226"/>
                </a:lnTo>
                <a:lnTo>
                  <a:pt x="233597" y="11226"/>
                </a:lnTo>
                <a:cubicBezTo>
                  <a:pt x="234218" y="11174"/>
                  <a:pt x="234787" y="10967"/>
                  <a:pt x="235305" y="10605"/>
                </a:cubicBezTo>
                <a:cubicBezTo>
                  <a:pt x="235873" y="10243"/>
                  <a:pt x="236287" y="9674"/>
                  <a:pt x="236649" y="9002"/>
                </a:cubicBezTo>
                <a:cubicBezTo>
                  <a:pt x="237012" y="8329"/>
                  <a:pt x="237167" y="7553"/>
                  <a:pt x="237167" y="6674"/>
                </a:cubicBezTo>
                <a:cubicBezTo>
                  <a:pt x="237167" y="5536"/>
                  <a:pt x="236856" y="4604"/>
                  <a:pt x="236132" y="3880"/>
                </a:cubicBezTo>
                <a:cubicBezTo>
                  <a:pt x="235408" y="3156"/>
                  <a:pt x="234528" y="2794"/>
                  <a:pt x="233442" y="2794"/>
                </a:cubicBezTo>
                <a:close/>
                <a:moveTo>
                  <a:pt x="41588" y="2794"/>
                </a:moveTo>
                <a:lnTo>
                  <a:pt x="41588" y="11226"/>
                </a:lnTo>
                <a:lnTo>
                  <a:pt x="48933" y="11226"/>
                </a:lnTo>
                <a:cubicBezTo>
                  <a:pt x="49554" y="11174"/>
                  <a:pt x="50123" y="10967"/>
                  <a:pt x="50640" y="10605"/>
                </a:cubicBezTo>
                <a:cubicBezTo>
                  <a:pt x="51209" y="10243"/>
                  <a:pt x="51623" y="9674"/>
                  <a:pt x="51985" y="9002"/>
                </a:cubicBezTo>
                <a:cubicBezTo>
                  <a:pt x="52347" y="8329"/>
                  <a:pt x="52502" y="7553"/>
                  <a:pt x="52502" y="6674"/>
                </a:cubicBezTo>
                <a:cubicBezTo>
                  <a:pt x="52502" y="5536"/>
                  <a:pt x="52191" y="4604"/>
                  <a:pt x="51468" y="3880"/>
                </a:cubicBezTo>
                <a:cubicBezTo>
                  <a:pt x="50743" y="3156"/>
                  <a:pt x="49864" y="2794"/>
                  <a:pt x="48778" y="2794"/>
                </a:cubicBezTo>
                <a:close/>
                <a:moveTo>
                  <a:pt x="345483" y="2225"/>
                </a:moveTo>
                <a:lnTo>
                  <a:pt x="345483" y="11278"/>
                </a:lnTo>
                <a:lnTo>
                  <a:pt x="353087" y="11278"/>
                </a:lnTo>
                <a:cubicBezTo>
                  <a:pt x="353811" y="11226"/>
                  <a:pt x="354483" y="11019"/>
                  <a:pt x="355052" y="10605"/>
                </a:cubicBezTo>
                <a:cubicBezTo>
                  <a:pt x="355725" y="10191"/>
                  <a:pt x="356190" y="9622"/>
                  <a:pt x="356604" y="8898"/>
                </a:cubicBezTo>
                <a:cubicBezTo>
                  <a:pt x="356966" y="8174"/>
                  <a:pt x="357173" y="7346"/>
                  <a:pt x="357173" y="6415"/>
                </a:cubicBezTo>
                <a:cubicBezTo>
                  <a:pt x="357173" y="5173"/>
                  <a:pt x="356811" y="4190"/>
                  <a:pt x="355983" y="3414"/>
                </a:cubicBezTo>
                <a:cubicBezTo>
                  <a:pt x="355207" y="2638"/>
                  <a:pt x="354121" y="2225"/>
                  <a:pt x="352828" y="2225"/>
                </a:cubicBezTo>
                <a:close/>
                <a:moveTo>
                  <a:pt x="315688" y="2225"/>
                </a:moveTo>
                <a:lnTo>
                  <a:pt x="315688" y="11278"/>
                </a:lnTo>
                <a:lnTo>
                  <a:pt x="323292" y="11278"/>
                </a:lnTo>
                <a:cubicBezTo>
                  <a:pt x="324016" y="11226"/>
                  <a:pt x="324689" y="11019"/>
                  <a:pt x="325258" y="10605"/>
                </a:cubicBezTo>
                <a:cubicBezTo>
                  <a:pt x="325930" y="10191"/>
                  <a:pt x="326396" y="9622"/>
                  <a:pt x="326809" y="8898"/>
                </a:cubicBezTo>
                <a:cubicBezTo>
                  <a:pt x="327172" y="8174"/>
                  <a:pt x="327378" y="7346"/>
                  <a:pt x="327378" y="6415"/>
                </a:cubicBezTo>
                <a:cubicBezTo>
                  <a:pt x="327378" y="5173"/>
                  <a:pt x="327016" y="4190"/>
                  <a:pt x="326189" y="3414"/>
                </a:cubicBezTo>
                <a:cubicBezTo>
                  <a:pt x="325413" y="2638"/>
                  <a:pt x="324327" y="2225"/>
                  <a:pt x="323034" y="2225"/>
                </a:cubicBezTo>
                <a:close/>
                <a:moveTo>
                  <a:pt x="421573" y="1914"/>
                </a:moveTo>
                <a:cubicBezTo>
                  <a:pt x="419918" y="1914"/>
                  <a:pt x="418418" y="2328"/>
                  <a:pt x="417125" y="3104"/>
                </a:cubicBezTo>
                <a:cubicBezTo>
                  <a:pt x="415832" y="3880"/>
                  <a:pt x="414797" y="5018"/>
                  <a:pt x="414073" y="6415"/>
                </a:cubicBezTo>
                <a:cubicBezTo>
                  <a:pt x="413348" y="7863"/>
                  <a:pt x="412986" y="9519"/>
                  <a:pt x="412986" y="11381"/>
                </a:cubicBezTo>
                <a:cubicBezTo>
                  <a:pt x="412986" y="13295"/>
                  <a:pt x="413348" y="14951"/>
                  <a:pt x="414073" y="16347"/>
                </a:cubicBezTo>
                <a:cubicBezTo>
                  <a:pt x="414797" y="17744"/>
                  <a:pt x="415832" y="18882"/>
                  <a:pt x="417125" y="19658"/>
                </a:cubicBezTo>
                <a:cubicBezTo>
                  <a:pt x="418418" y="20434"/>
                  <a:pt x="419918" y="20848"/>
                  <a:pt x="421573" y="20848"/>
                </a:cubicBezTo>
                <a:cubicBezTo>
                  <a:pt x="423228" y="20848"/>
                  <a:pt x="424728" y="20434"/>
                  <a:pt x="426022" y="19658"/>
                </a:cubicBezTo>
                <a:cubicBezTo>
                  <a:pt x="427315" y="18882"/>
                  <a:pt x="428298" y="17744"/>
                  <a:pt x="429022" y="16347"/>
                </a:cubicBezTo>
                <a:cubicBezTo>
                  <a:pt x="429746" y="14951"/>
                  <a:pt x="430108" y="13295"/>
                  <a:pt x="430108" y="11381"/>
                </a:cubicBezTo>
                <a:cubicBezTo>
                  <a:pt x="430108" y="9467"/>
                  <a:pt x="429746" y="7812"/>
                  <a:pt x="429022" y="6415"/>
                </a:cubicBezTo>
                <a:cubicBezTo>
                  <a:pt x="428298" y="5018"/>
                  <a:pt x="427315" y="3880"/>
                  <a:pt x="426022" y="3104"/>
                </a:cubicBezTo>
                <a:cubicBezTo>
                  <a:pt x="424728" y="2328"/>
                  <a:pt x="423280" y="1914"/>
                  <a:pt x="421573" y="1914"/>
                </a:cubicBezTo>
                <a:close/>
                <a:moveTo>
                  <a:pt x="298670" y="1914"/>
                </a:moveTo>
                <a:cubicBezTo>
                  <a:pt x="297015" y="1914"/>
                  <a:pt x="295515" y="2328"/>
                  <a:pt x="294222" y="3104"/>
                </a:cubicBezTo>
                <a:cubicBezTo>
                  <a:pt x="292929" y="3880"/>
                  <a:pt x="291894" y="5018"/>
                  <a:pt x="291170" y="6415"/>
                </a:cubicBezTo>
                <a:cubicBezTo>
                  <a:pt x="290445" y="7863"/>
                  <a:pt x="290084" y="9519"/>
                  <a:pt x="290084" y="11381"/>
                </a:cubicBezTo>
                <a:cubicBezTo>
                  <a:pt x="290084" y="13295"/>
                  <a:pt x="290445" y="14951"/>
                  <a:pt x="291170" y="16347"/>
                </a:cubicBezTo>
                <a:cubicBezTo>
                  <a:pt x="291894" y="17744"/>
                  <a:pt x="292929" y="18882"/>
                  <a:pt x="294222" y="19658"/>
                </a:cubicBezTo>
                <a:cubicBezTo>
                  <a:pt x="295515" y="20434"/>
                  <a:pt x="297015" y="20848"/>
                  <a:pt x="298670" y="20848"/>
                </a:cubicBezTo>
                <a:cubicBezTo>
                  <a:pt x="300377" y="20848"/>
                  <a:pt x="301825" y="20434"/>
                  <a:pt x="303119" y="19658"/>
                </a:cubicBezTo>
                <a:cubicBezTo>
                  <a:pt x="304412" y="18882"/>
                  <a:pt x="305395" y="17744"/>
                  <a:pt x="306119" y="16347"/>
                </a:cubicBezTo>
                <a:cubicBezTo>
                  <a:pt x="306843" y="14951"/>
                  <a:pt x="307205" y="13295"/>
                  <a:pt x="307205" y="11381"/>
                </a:cubicBezTo>
                <a:cubicBezTo>
                  <a:pt x="307205" y="9467"/>
                  <a:pt x="306843" y="7812"/>
                  <a:pt x="306119" y="6415"/>
                </a:cubicBezTo>
                <a:cubicBezTo>
                  <a:pt x="305395" y="5018"/>
                  <a:pt x="304412" y="3880"/>
                  <a:pt x="303119" y="3104"/>
                </a:cubicBezTo>
                <a:cubicBezTo>
                  <a:pt x="301825" y="2328"/>
                  <a:pt x="300377" y="1914"/>
                  <a:pt x="298670" y="1914"/>
                </a:cubicBezTo>
                <a:close/>
                <a:moveTo>
                  <a:pt x="344448" y="414"/>
                </a:moveTo>
                <a:lnTo>
                  <a:pt x="352983" y="414"/>
                </a:lnTo>
                <a:cubicBezTo>
                  <a:pt x="354173" y="414"/>
                  <a:pt x="355259" y="673"/>
                  <a:pt x="356190" y="1190"/>
                </a:cubicBezTo>
                <a:cubicBezTo>
                  <a:pt x="357121" y="1707"/>
                  <a:pt x="357897" y="2432"/>
                  <a:pt x="358414" y="3311"/>
                </a:cubicBezTo>
                <a:cubicBezTo>
                  <a:pt x="358983" y="4190"/>
                  <a:pt x="359242" y="5225"/>
                  <a:pt x="359242" y="6363"/>
                </a:cubicBezTo>
                <a:cubicBezTo>
                  <a:pt x="359242" y="7242"/>
                  <a:pt x="359087" y="8122"/>
                  <a:pt x="358725" y="8898"/>
                </a:cubicBezTo>
                <a:cubicBezTo>
                  <a:pt x="358414" y="9674"/>
                  <a:pt x="357949" y="10346"/>
                  <a:pt x="357328" y="10864"/>
                </a:cubicBezTo>
                <a:cubicBezTo>
                  <a:pt x="356759" y="11381"/>
                  <a:pt x="356138" y="11743"/>
                  <a:pt x="355414" y="12002"/>
                </a:cubicBezTo>
                <a:cubicBezTo>
                  <a:pt x="355725" y="12105"/>
                  <a:pt x="356035" y="12260"/>
                  <a:pt x="356345" y="12467"/>
                </a:cubicBezTo>
                <a:cubicBezTo>
                  <a:pt x="357018" y="12881"/>
                  <a:pt x="357535" y="13502"/>
                  <a:pt x="357949" y="14226"/>
                </a:cubicBezTo>
                <a:cubicBezTo>
                  <a:pt x="358363" y="14950"/>
                  <a:pt x="358621" y="15882"/>
                  <a:pt x="358621" y="16916"/>
                </a:cubicBezTo>
                <a:cubicBezTo>
                  <a:pt x="358673" y="17847"/>
                  <a:pt x="358725" y="18520"/>
                  <a:pt x="358776" y="19037"/>
                </a:cubicBezTo>
                <a:cubicBezTo>
                  <a:pt x="358828" y="19555"/>
                  <a:pt x="358932" y="19917"/>
                  <a:pt x="359087" y="20175"/>
                </a:cubicBezTo>
                <a:cubicBezTo>
                  <a:pt x="359242" y="20434"/>
                  <a:pt x="359449" y="20641"/>
                  <a:pt x="359656" y="20796"/>
                </a:cubicBezTo>
                <a:cubicBezTo>
                  <a:pt x="359863" y="20900"/>
                  <a:pt x="360018" y="21055"/>
                  <a:pt x="360121" y="21365"/>
                </a:cubicBezTo>
                <a:cubicBezTo>
                  <a:pt x="360173" y="21624"/>
                  <a:pt x="360121" y="21831"/>
                  <a:pt x="360018" y="22038"/>
                </a:cubicBezTo>
                <a:cubicBezTo>
                  <a:pt x="359915" y="22193"/>
                  <a:pt x="359811" y="22348"/>
                  <a:pt x="359656" y="22400"/>
                </a:cubicBezTo>
                <a:cubicBezTo>
                  <a:pt x="359501" y="22451"/>
                  <a:pt x="359345" y="22503"/>
                  <a:pt x="359190" y="22503"/>
                </a:cubicBezTo>
                <a:cubicBezTo>
                  <a:pt x="359035" y="22503"/>
                  <a:pt x="358828" y="22503"/>
                  <a:pt x="358673" y="22400"/>
                </a:cubicBezTo>
                <a:cubicBezTo>
                  <a:pt x="358414" y="22245"/>
                  <a:pt x="358104" y="21986"/>
                  <a:pt x="357794" y="21624"/>
                </a:cubicBezTo>
                <a:cubicBezTo>
                  <a:pt x="357483" y="21262"/>
                  <a:pt x="357225" y="20693"/>
                  <a:pt x="357018" y="20020"/>
                </a:cubicBezTo>
                <a:cubicBezTo>
                  <a:pt x="356811" y="19348"/>
                  <a:pt x="356708" y="18365"/>
                  <a:pt x="356708" y="17123"/>
                </a:cubicBezTo>
                <a:cubicBezTo>
                  <a:pt x="356708" y="16295"/>
                  <a:pt x="356552" y="15623"/>
                  <a:pt x="356294" y="15106"/>
                </a:cubicBezTo>
                <a:cubicBezTo>
                  <a:pt x="355983" y="14537"/>
                  <a:pt x="355673" y="14123"/>
                  <a:pt x="355259" y="13864"/>
                </a:cubicBezTo>
                <a:cubicBezTo>
                  <a:pt x="354845" y="13554"/>
                  <a:pt x="354432" y="13347"/>
                  <a:pt x="353914" y="13243"/>
                </a:cubicBezTo>
                <a:cubicBezTo>
                  <a:pt x="353449" y="13140"/>
                  <a:pt x="352983" y="13088"/>
                  <a:pt x="352517" y="13088"/>
                </a:cubicBezTo>
                <a:lnTo>
                  <a:pt x="345534" y="13088"/>
                </a:lnTo>
                <a:lnTo>
                  <a:pt x="345534" y="21572"/>
                </a:lnTo>
                <a:cubicBezTo>
                  <a:pt x="345534" y="21831"/>
                  <a:pt x="345431" y="22038"/>
                  <a:pt x="345276" y="22245"/>
                </a:cubicBezTo>
                <a:cubicBezTo>
                  <a:pt x="345121" y="22451"/>
                  <a:pt x="344862" y="22555"/>
                  <a:pt x="344603" y="22555"/>
                </a:cubicBezTo>
                <a:cubicBezTo>
                  <a:pt x="344293" y="22555"/>
                  <a:pt x="344034" y="22451"/>
                  <a:pt x="343827" y="22245"/>
                </a:cubicBezTo>
                <a:cubicBezTo>
                  <a:pt x="343621" y="22038"/>
                  <a:pt x="343517" y="21831"/>
                  <a:pt x="343517" y="21572"/>
                </a:cubicBezTo>
                <a:lnTo>
                  <a:pt x="343517" y="1345"/>
                </a:lnTo>
                <a:cubicBezTo>
                  <a:pt x="343517" y="1087"/>
                  <a:pt x="343569" y="880"/>
                  <a:pt x="343776" y="673"/>
                </a:cubicBezTo>
                <a:cubicBezTo>
                  <a:pt x="343983" y="517"/>
                  <a:pt x="344189" y="414"/>
                  <a:pt x="344448" y="414"/>
                </a:cubicBezTo>
                <a:close/>
                <a:moveTo>
                  <a:pt x="314654" y="414"/>
                </a:moveTo>
                <a:lnTo>
                  <a:pt x="323189" y="414"/>
                </a:lnTo>
                <a:cubicBezTo>
                  <a:pt x="324378" y="414"/>
                  <a:pt x="325465" y="673"/>
                  <a:pt x="326396" y="1190"/>
                </a:cubicBezTo>
                <a:cubicBezTo>
                  <a:pt x="327327" y="1707"/>
                  <a:pt x="328103" y="2432"/>
                  <a:pt x="328620" y="3311"/>
                </a:cubicBezTo>
                <a:cubicBezTo>
                  <a:pt x="329189" y="4190"/>
                  <a:pt x="329448" y="5225"/>
                  <a:pt x="329448" y="6363"/>
                </a:cubicBezTo>
                <a:cubicBezTo>
                  <a:pt x="329448" y="7242"/>
                  <a:pt x="329240" y="8122"/>
                  <a:pt x="328930" y="8898"/>
                </a:cubicBezTo>
                <a:cubicBezTo>
                  <a:pt x="328620" y="9674"/>
                  <a:pt x="328154" y="10346"/>
                  <a:pt x="327534" y="10864"/>
                </a:cubicBezTo>
                <a:cubicBezTo>
                  <a:pt x="326965" y="11381"/>
                  <a:pt x="326344" y="11743"/>
                  <a:pt x="325620" y="12002"/>
                </a:cubicBezTo>
                <a:cubicBezTo>
                  <a:pt x="325930" y="12105"/>
                  <a:pt x="326241" y="12260"/>
                  <a:pt x="326551" y="12467"/>
                </a:cubicBezTo>
                <a:cubicBezTo>
                  <a:pt x="327223" y="12881"/>
                  <a:pt x="327741" y="13502"/>
                  <a:pt x="328154" y="14226"/>
                </a:cubicBezTo>
                <a:cubicBezTo>
                  <a:pt x="328568" y="14950"/>
                  <a:pt x="328827" y="15882"/>
                  <a:pt x="328827" y="16916"/>
                </a:cubicBezTo>
                <a:cubicBezTo>
                  <a:pt x="328879" y="17847"/>
                  <a:pt x="328930" y="18520"/>
                  <a:pt x="328982" y="19037"/>
                </a:cubicBezTo>
                <a:cubicBezTo>
                  <a:pt x="329034" y="19555"/>
                  <a:pt x="329137" y="19917"/>
                  <a:pt x="329292" y="20175"/>
                </a:cubicBezTo>
                <a:cubicBezTo>
                  <a:pt x="329448" y="20434"/>
                  <a:pt x="329654" y="20641"/>
                  <a:pt x="329862" y="20796"/>
                </a:cubicBezTo>
                <a:cubicBezTo>
                  <a:pt x="330068" y="20900"/>
                  <a:pt x="330223" y="21055"/>
                  <a:pt x="330327" y="21365"/>
                </a:cubicBezTo>
                <a:cubicBezTo>
                  <a:pt x="330379" y="21624"/>
                  <a:pt x="330327" y="21831"/>
                  <a:pt x="330223" y="22038"/>
                </a:cubicBezTo>
                <a:cubicBezTo>
                  <a:pt x="330120" y="22193"/>
                  <a:pt x="330017" y="22348"/>
                  <a:pt x="329862" y="22400"/>
                </a:cubicBezTo>
                <a:cubicBezTo>
                  <a:pt x="329706" y="22451"/>
                  <a:pt x="329551" y="22503"/>
                  <a:pt x="329396" y="22503"/>
                </a:cubicBezTo>
                <a:cubicBezTo>
                  <a:pt x="329189" y="22503"/>
                  <a:pt x="329034" y="22503"/>
                  <a:pt x="328879" y="22400"/>
                </a:cubicBezTo>
                <a:cubicBezTo>
                  <a:pt x="328620" y="22245"/>
                  <a:pt x="328309" y="21986"/>
                  <a:pt x="327999" y="21624"/>
                </a:cubicBezTo>
                <a:cubicBezTo>
                  <a:pt x="327689" y="21262"/>
                  <a:pt x="327430" y="20693"/>
                  <a:pt x="327223" y="20020"/>
                </a:cubicBezTo>
                <a:cubicBezTo>
                  <a:pt x="327016" y="19348"/>
                  <a:pt x="326913" y="18365"/>
                  <a:pt x="326913" y="17123"/>
                </a:cubicBezTo>
                <a:cubicBezTo>
                  <a:pt x="326913" y="16295"/>
                  <a:pt x="326758" y="15623"/>
                  <a:pt x="326499" y="15106"/>
                </a:cubicBezTo>
                <a:cubicBezTo>
                  <a:pt x="326189" y="14537"/>
                  <a:pt x="325878" y="14123"/>
                  <a:pt x="325465" y="13864"/>
                </a:cubicBezTo>
                <a:cubicBezTo>
                  <a:pt x="325051" y="13554"/>
                  <a:pt x="324637" y="13347"/>
                  <a:pt x="324120" y="13243"/>
                </a:cubicBezTo>
                <a:cubicBezTo>
                  <a:pt x="323654" y="13140"/>
                  <a:pt x="323189" y="13088"/>
                  <a:pt x="322723" y="13088"/>
                </a:cubicBezTo>
                <a:lnTo>
                  <a:pt x="315688" y="13088"/>
                </a:lnTo>
                <a:lnTo>
                  <a:pt x="315688" y="21572"/>
                </a:lnTo>
                <a:cubicBezTo>
                  <a:pt x="315688" y="21831"/>
                  <a:pt x="315585" y="22038"/>
                  <a:pt x="315430" y="22245"/>
                </a:cubicBezTo>
                <a:cubicBezTo>
                  <a:pt x="315275" y="22451"/>
                  <a:pt x="315016" y="22555"/>
                  <a:pt x="314757" y="22555"/>
                </a:cubicBezTo>
                <a:cubicBezTo>
                  <a:pt x="314447" y="22555"/>
                  <a:pt x="314188" y="22451"/>
                  <a:pt x="313981" y="22245"/>
                </a:cubicBezTo>
                <a:cubicBezTo>
                  <a:pt x="313774" y="22038"/>
                  <a:pt x="313671" y="21831"/>
                  <a:pt x="313671" y="21572"/>
                </a:cubicBezTo>
                <a:lnTo>
                  <a:pt x="313671" y="1345"/>
                </a:lnTo>
                <a:cubicBezTo>
                  <a:pt x="313671" y="1087"/>
                  <a:pt x="313774" y="880"/>
                  <a:pt x="313981" y="673"/>
                </a:cubicBezTo>
                <a:cubicBezTo>
                  <a:pt x="314188" y="517"/>
                  <a:pt x="314395" y="414"/>
                  <a:pt x="314654" y="414"/>
                </a:cubicBezTo>
                <a:close/>
                <a:moveTo>
                  <a:pt x="437556" y="362"/>
                </a:moveTo>
                <a:cubicBezTo>
                  <a:pt x="437712" y="362"/>
                  <a:pt x="437815" y="414"/>
                  <a:pt x="437970" y="465"/>
                </a:cubicBezTo>
                <a:cubicBezTo>
                  <a:pt x="438126" y="517"/>
                  <a:pt x="438229" y="621"/>
                  <a:pt x="438332" y="724"/>
                </a:cubicBezTo>
                <a:lnTo>
                  <a:pt x="451936" y="19037"/>
                </a:lnTo>
                <a:lnTo>
                  <a:pt x="451936" y="1241"/>
                </a:lnTo>
                <a:cubicBezTo>
                  <a:pt x="451936" y="983"/>
                  <a:pt x="452040" y="776"/>
                  <a:pt x="452195" y="621"/>
                </a:cubicBezTo>
                <a:cubicBezTo>
                  <a:pt x="452402" y="465"/>
                  <a:pt x="452609" y="362"/>
                  <a:pt x="452816" y="362"/>
                </a:cubicBezTo>
                <a:cubicBezTo>
                  <a:pt x="453074" y="362"/>
                  <a:pt x="453281" y="465"/>
                  <a:pt x="453540" y="724"/>
                </a:cubicBezTo>
                <a:cubicBezTo>
                  <a:pt x="453695" y="879"/>
                  <a:pt x="453799" y="1086"/>
                  <a:pt x="453799" y="1345"/>
                </a:cubicBezTo>
                <a:lnTo>
                  <a:pt x="453799" y="21572"/>
                </a:lnTo>
                <a:cubicBezTo>
                  <a:pt x="453799" y="21882"/>
                  <a:pt x="453695" y="22141"/>
                  <a:pt x="453488" y="22296"/>
                </a:cubicBezTo>
                <a:cubicBezTo>
                  <a:pt x="453281" y="22451"/>
                  <a:pt x="453074" y="22555"/>
                  <a:pt x="452816" y="22555"/>
                </a:cubicBezTo>
                <a:cubicBezTo>
                  <a:pt x="452661" y="22555"/>
                  <a:pt x="452557" y="22503"/>
                  <a:pt x="452402" y="22451"/>
                </a:cubicBezTo>
                <a:cubicBezTo>
                  <a:pt x="452247" y="22399"/>
                  <a:pt x="452143" y="22296"/>
                  <a:pt x="452040" y="22193"/>
                </a:cubicBezTo>
                <a:lnTo>
                  <a:pt x="438488" y="3931"/>
                </a:lnTo>
                <a:lnTo>
                  <a:pt x="438488" y="21675"/>
                </a:lnTo>
                <a:cubicBezTo>
                  <a:pt x="438488" y="21934"/>
                  <a:pt x="438384" y="22141"/>
                  <a:pt x="438229" y="22296"/>
                </a:cubicBezTo>
                <a:cubicBezTo>
                  <a:pt x="438074" y="22451"/>
                  <a:pt x="437867" y="22555"/>
                  <a:pt x="437608" y="22555"/>
                </a:cubicBezTo>
                <a:cubicBezTo>
                  <a:pt x="437298" y="22555"/>
                  <a:pt x="437091" y="22451"/>
                  <a:pt x="436936" y="22296"/>
                </a:cubicBezTo>
                <a:cubicBezTo>
                  <a:pt x="436781" y="22089"/>
                  <a:pt x="436677" y="21934"/>
                  <a:pt x="436677" y="21675"/>
                </a:cubicBezTo>
                <a:lnTo>
                  <a:pt x="436677" y="1345"/>
                </a:lnTo>
                <a:cubicBezTo>
                  <a:pt x="436677" y="1034"/>
                  <a:pt x="436729" y="776"/>
                  <a:pt x="436936" y="621"/>
                </a:cubicBezTo>
                <a:cubicBezTo>
                  <a:pt x="437091" y="465"/>
                  <a:pt x="437349" y="362"/>
                  <a:pt x="437556" y="362"/>
                </a:cubicBezTo>
                <a:close/>
                <a:moveTo>
                  <a:pt x="405538" y="362"/>
                </a:moveTo>
                <a:cubicBezTo>
                  <a:pt x="405796" y="362"/>
                  <a:pt x="406055" y="465"/>
                  <a:pt x="406210" y="672"/>
                </a:cubicBezTo>
                <a:cubicBezTo>
                  <a:pt x="406417" y="828"/>
                  <a:pt x="406520" y="1086"/>
                  <a:pt x="406520" y="1345"/>
                </a:cubicBezTo>
                <a:lnTo>
                  <a:pt x="406520" y="21468"/>
                </a:lnTo>
                <a:cubicBezTo>
                  <a:pt x="406520" y="21727"/>
                  <a:pt x="406417" y="21934"/>
                  <a:pt x="406210" y="22141"/>
                </a:cubicBezTo>
                <a:cubicBezTo>
                  <a:pt x="406003" y="22296"/>
                  <a:pt x="405796" y="22399"/>
                  <a:pt x="405538" y="22399"/>
                </a:cubicBezTo>
                <a:cubicBezTo>
                  <a:pt x="405227" y="22399"/>
                  <a:pt x="404969" y="22348"/>
                  <a:pt x="404814" y="22141"/>
                </a:cubicBezTo>
                <a:cubicBezTo>
                  <a:pt x="404658" y="21986"/>
                  <a:pt x="404555" y="21727"/>
                  <a:pt x="404555" y="21468"/>
                </a:cubicBezTo>
                <a:lnTo>
                  <a:pt x="404555" y="1345"/>
                </a:lnTo>
                <a:cubicBezTo>
                  <a:pt x="404555" y="1086"/>
                  <a:pt x="404606" y="879"/>
                  <a:pt x="404814" y="672"/>
                </a:cubicBezTo>
                <a:cubicBezTo>
                  <a:pt x="405020" y="465"/>
                  <a:pt x="405227" y="362"/>
                  <a:pt x="405538" y="362"/>
                </a:cubicBezTo>
                <a:close/>
                <a:moveTo>
                  <a:pt x="365605" y="362"/>
                </a:moveTo>
                <a:lnTo>
                  <a:pt x="377192" y="362"/>
                </a:lnTo>
                <a:cubicBezTo>
                  <a:pt x="377450" y="362"/>
                  <a:pt x="377657" y="465"/>
                  <a:pt x="377864" y="621"/>
                </a:cubicBezTo>
                <a:cubicBezTo>
                  <a:pt x="378020" y="776"/>
                  <a:pt x="378123" y="1034"/>
                  <a:pt x="378123" y="1293"/>
                </a:cubicBezTo>
                <a:cubicBezTo>
                  <a:pt x="378123" y="1552"/>
                  <a:pt x="378071" y="1810"/>
                  <a:pt x="377864" y="1966"/>
                </a:cubicBezTo>
                <a:cubicBezTo>
                  <a:pt x="377657" y="2121"/>
                  <a:pt x="377450" y="2224"/>
                  <a:pt x="377192" y="2224"/>
                </a:cubicBezTo>
                <a:lnTo>
                  <a:pt x="366640" y="2224"/>
                </a:lnTo>
                <a:lnTo>
                  <a:pt x="366640" y="10139"/>
                </a:lnTo>
                <a:lnTo>
                  <a:pt x="375744" y="10139"/>
                </a:lnTo>
                <a:cubicBezTo>
                  <a:pt x="376002" y="10139"/>
                  <a:pt x="376209" y="10191"/>
                  <a:pt x="376416" y="10398"/>
                </a:cubicBezTo>
                <a:cubicBezTo>
                  <a:pt x="376571" y="10605"/>
                  <a:pt x="376675" y="10812"/>
                  <a:pt x="376675" y="11070"/>
                </a:cubicBezTo>
                <a:cubicBezTo>
                  <a:pt x="376675" y="11329"/>
                  <a:pt x="376623" y="11588"/>
                  <a:pt x="376416" y="11743"/>
                </a:cubicBezTo>
                <a:cubicBezTo>
                  <a:pt x="376209" y="11898"/>
                  <a:pt x="376002" y="12001"/>
                  <a:pt x="375744" y="12001"/>
                </a:cubicBezTo>
                <a:lnTo>
                  <a:pt x="366640" y="12001"/>
                </a:lnTo>
                <a:lnTo>
                  <a:pt x="366640" y="20589"/>
                </a:lnTo>
                <a:lnTo>
                  <a:pt x="377192" y="20589"/>
                </a:lnTo>
                <a:cubicBezTo>
                  <a:pt x="377450" y="20589"/>
                  <a:pt x="377657" y="20641"/>
                  <a:pt x="377864" y="20847"/>
                </a:cubicBezTo>
                <a:cubicBezTo>
                  <a:pt x="378020" y="21054"/>
                  <a:pt x="378123" y="21261"/>
                  <a:pt x="378123" y="21520"/>
                </a:cubicBezTo>
                <a:cubicBezTo>
                  <a:pt x="378123" y="21779"/>
                  <a:pt x="378071" y="22037"/>
                  <a:pt x="377864" y="22193"/>
                </a:cubicBezTo>
                <a:cubicBezTo>
                  <a:pt x="377657" y="22348"/>
                  <a:pt x="377450" y="22451"/>
                  <a:pt x="377192" y="22451"/>
                </a:cubicBezTo>
                <a:lnTo>
                  <a:pt x="365605" y="22451"/>
                </a:lnTo>
                <a:cubicBezTo>
                  <a:pt x="365346" y="22451"/>
                  <a:pt x="365139" y="22399"/>
                  <a:pt x="364933" y="22193"/>
                </a:cubicBezTo>
                <a:cubicBezTo>
                  <a:pt x="364778" y="21986"/>
                  <a:pt x="364674" y="21779"/>
                  <a:pt x="364674" y="21520"/>
                </a:cubicBezTo>
                <a:lnTo>
                  <a:pt x="364674" y="1293"/>
                </a:lnTo>
                <a:cubicBezTo>
                  <a:pt x="364674" y="1034"/>
                  <a:pt x="364726" y="828"/>
                  <a:pt x="364933" y="621"/>
                </a:cubicBezTo>
                <a:cubicBezTo>
                  <a:pt x="365139" y="465"/>
                  <a:pt x="365346" y="362"/>
                  <a:pt x="365605" y="362"/>
                </a:cubicBezTo>
                <a:close/>
                <a:moveTo>
                  <a:pt x="272910" y="362"/>
                </a:moveTo>
                <a:lnTo>
                  <a:pt x="284393" y="362"/>
                </a:lnTo>
                <a:cubicBezTo>
                  <a:pt x="284652" y="362"/>
                  <a:pt x="284910" y="465"/>
                  <a:pt x="285014" y="621"/>
                </a:cubicBezTo>
                <a:cubicBezTo>
                  <a:pt x="285169" y="776"/>
                  <a:pt x="285272" y="1034"/>
                  <a:pt x="285272" y="1293"/>
                </a:cubicBezTo>
                <a:cubicBezTo>
                  <a:pt x="285272" y="1552"/>
                  <a:pt x="285169" y="1810"/>
                  <a:pt x="285014" y="1966"/>
                </a:cubicBezTo>
                <a:cubicBezTo>
                  <a:pt x="284859" y="2121"/>
                  <a:pt x="284600" y="2224"/>
                  <a:pt x="284341" y="2224"/>
                </a:cubicBezTo>
                <a:lnTo>
                  <a:pt x="273841" y="2224"/>
                </a:lnTo>
                <a:lnTo>
                  <a:pt x="273841" y="10139"/>
                </a:lnTo>
                <a:lnTo>
                  <a:pt x="282945" y="10139"/>
                </a:lnTo>
                <a:cubicBezTo>
                  <a:pt x="283203" y="10139"/>
                  <a:pt x="283462" y="10243"/>
                  <a:pt x="283617" y="10398"/>
                </a:cubicBezTo>
                <a:cubicBezTo>
                  <a:pt x="283772" y="10605"/>
                  <a:pt x="283876" y="10812"/>
                  <a:pt x="283876" y="11070"/>
                </a:cubicBezTo>
                <a:cubicBezTo>
                  <a:pt x="283876" y="11329"/>
                  <a:pt x="283772" y="11588"/>
                  <a:pt x="283617" y="11743"/>
                </a:cubicBezTo>
                <a:cubicBezTo>
                  <a:pt x="283462" y="11898"/>
                  <a:pt x="283203" y="12001"/>
                  <a:pt x="282945" y="12001"/>
                </a:cubicBezTo>
                <a:lnTo>
                  <a:pt x="273841" y="12001"/>
                </a:lnTo>
                <a:lnTo>
                  <a:pt x="273841" y="21520"/>
                </a:lnTo>
                <a:cubicBezTo>
                  <a:pt x="273841" y="21779"/>
                  <a:pt x="273737" y="21986"/>
                  <a:pt x="273582" y="22193"/>
                </a:cubicBezTo>
                <a:cubicBezTo>
                  <a:pt x="273427" y="22348"/>
                  <a:pt x="273168" y="22451"/>
                  <a:pt x="272910" y="22451"/>
                </a:cubicBezTo>
                <a:cubicBezTo>
                  <a:pt x="272599" y="22451"/>
                  <a:pt x="272341" y="22399"/>
                  <a:pt x="272186" y="22193"/>
                </a:cubicBezTo>
                <a:cubicBezTo>
                  <a:pt x="272030" y="21986"/>
                  <a:pt x="271927" y="21779"/>
                  <a:pt x="271927" y="21520"/>
                </a:cubicBezTo>
                <a:lnTo>
                  <a:pt x="271927" y="1293"/>
                </a:lnTo>
                <a:cubicBezTo>
                  <a:pt x="271927" y="1034"/>
                  <a:pt x="272030" y="828"/>
                  <a:pt x="272237" y="621"/>
                </a:cubicBezTo>
                <a:cubicBezTo>
                  <a:pt x="272444" y="465"/>
                  <a:pt x="272651" y="362"/>
                  <a:pt x="272910" y="362"/>
                </a:cubicBezTo>
                <a:close/>
                <a:moveTo>
                  <a:pt x="246270" y="362"/>
                </a:moveTo>
                <a:lnTo>
                  <a:pt x="257495" y="362"/>
                </a:lnTo>
                <a:cubicBezTo>
                  <a:pt x="257857" y="362"/>
                  <a:pt x="258167" y="517"/>
                  <a:pt x="258426" y="724"/>
                </a:cubicBezTo>
                <a:cubicBezTo>
                  <a:pt x="258685" y="931"/>
                  <a:pt x="258788" y="1241"/>
                  <a:pt x="258788" y="1604"/>
                </a:cubicBezTo>
                <a:cubicBezTo>
                  <a:pt x="258788" y="1966"/>
                  <a:pt x="258685" y="2276"/>
                  <a:pt x="258426" y="2483"/>
                </a:cubicBezTo>
                <a:cubicBezTo>
                  <a:pt x="258167" y="2690"/>
                  <a:pt x="257857" y="2793"/>
                  <a:pt x="257495" y="2793"/>
                </a:cubicBezTo>
                <a:lnTo>
                  <a:pt x="257495" y="2845"/>
                </a:lnTo>
                <a:lnTo>
                  <a:pt x="247615" y="2845"/>
                </a:lnTo>
                <a:lnTo>
                  <a:pt x="247615" y="9932"/>
                </a:lnTo>
                <a:lnTo>
                  <a:pt x="256099" y="9932"/>
                </a:lnTo>
                <a:cubicBezTo>
                  <a:pt x="256461" y="9932"/>
                  <a:pt x="256771" y="10087"/>
                  <a:pt x="257030" y="10294"/>
                </a:cubicBezTo>
                <a:cubicBezTo>
                  <a:pt x="257288" y="10501"/>
                  <a:pt x="257392" y="10812"/>
                  <a:pt x="257392" y="11174"/>
                </a:cubicBezTo>
                <a:cubicBezTo>
                  <a:pt x="257392" y="11536"/>
                  <a:pt x="257288" y="11846"/>
                  <a:pt x="257030" y="12053"/>
                </a:cubicBezTo>
                <a:cubicBezTo>
                  <a:pt x="256771" y="12260"/>
                  <a:pt x="256461" y="12364"/>
                  <a:pt x="256099" y="12364"/>
                </a:cubicBezTo>
                <a:lnTo>
                  <a:pt x="247615" y="12364"/>
                </a:lnTo>
                <a:lnTo>
                  <a:pt x="247615" y="20020"/>
                </a:lnTo>
                <a:lnTo>
                  <a:pt x="257495" y="20020"/>
                </a:lnTo>
                <a:cubicBezTo>
                  <a:pt x="257857" y="20020"/>
                  <a:pt x="258167" y="20123"/>
                  <a:pt x="258426" y="20382"/>
                </a:cubicBezTo>
                <a:cubicBezTo>
                  <a:pt x="258685" y="20589"/>
                  <a:pt x="258788" y="20899"/>
                  <a:pt x="258788" y="21210"/>
                </a:cubicBezTo>
                <a:cubicBezTo>
                  <a:pt x="258788" y="21572"/>
                  <a:pt x="258685" y="21882"/>
                  <a:pt x="258426" y="22089"/>
                </a:cubicBezTo>
                <a:cubicBezTo>
                  <a:pt x="258167" y="22348"/>
                  <a:pt x="257857" y="22451"/>
                  <a:pt x="257495" y="22451"/>
                </a:cubicBezTo>
                <a:lnTo>
                  <a:pt x="246270" y="22451"/>
                </a:lnTo>
                <a:cubicBezTo>
                  <a:pt x="245908" y="22451"/>
                  <a:pt x="245650" y="22348"/>
                  <a:pt x="245391" y="22089"/>
                </a:cubicBezTo>
                <a:cubicBezTo>
                  <a:pt x="245133" y="21830"/>
                  <a:pt x="245029" y="21520"/>
                  <a:pt x="245029" y="21158"/>
                </a:cubicBezTo>
                <a:lnTo>
                  <a:pt x="245029" y="1604"/>
                </a:lnTo>
                <a:cubicBezTo>
                  <a:pt x="245029" y="1241"/>
                  <a:pt x="245133" y="983"/>
                  <a:pt x="245391" y="724"/>
                </a:cubicBezTo>
                <a:cubicBezTo>
                  <a:pt x="245598" y="465"/>
                  <a:pt x="245908" y="362"/>
                  <a:pt x="246270" y="362"/>
                </a:cubicBezTo>
                <a:close/>
                <a:moveTo>
                  <a:pt x="202665" y="362"/>
                </a:moveTo>
                <a:cubicBezTo>
                  <a:pt x="202975" y="362"/>
                  <a:pt x="203286" y="465"/>
                  <a:pt x="203544" y="724"/>
                </a:cubicBezTo>
                <a:cubicBezTo>
                  <a:pt x="203803" y="983"/>
                  <a:pt x="203958" y="1293"/>
                  <a:pt x="203958" y="1655"/>
                </a:cubicBezTo>
                <a:lnTo>
                  <a:pt x="203958" y="14174"/>
                </a:lnTo>
                <a:cubicBezTo>
                  <a:pt x="203958" y="15364"/>
                  <a:pt x="204217" y="16399"/>
                  <a:pt x="204734" y="17278"/>
                </a:cubicBezTo>
                <a:cubicBezTo>
                  <a:pt x="205251" y="18157"/>
                  <a:pt x="205976" y="18882"/>
                  <a:pt x="206855" y="19399"/>
                </a:cubicBezTo>
                <a:cubicBezTo>
                  <a:pt x="207734" y="19916"/>
                  <a:pt x="208717" y="20175"/>
                  <a:pt x="209751" y="20175"/>
                </a:cubicBezTo>
                <a:cubicBezTo>
                  <a:pt x="210786" y="20175"/>
                  <a:pt x="211769" y="19916"/>
                  <a:pt x="212700" y="19399"/>
                </a:cubicBezTo>
                <a:cubicBezTo>
                  <a:pt x="213579" y="18882"/>
                  <a:pt x="214303" y="18209"/>
                  <a:pt x="214872" y="17278"/>
                </a:cubicBezTo>
                <a:cubicBezTo>
                  <a:pt x="215441" y="16347"/>
                  <a:pt x="215700" y="15312"/>
                  <a:pt x="215700" y="14174"/>
                </a:cubicBezTo>
                <a:lnTo>
                  <a:pt x="215700" y="1655"/>
                </a:lnTo>
                <a:cubicBezTo>
                  <a:pt x="215700" y="1293"/>
                  <a:pt x="215803" y="983"/>
                  <a:pt x="216011" y="724"/>
                </a:cubicBezTo>
                <a:cubicBezTo>
                  <a:pt x="216217" y="465"/>
                  <a:pt x="216528" y="362"/>
                  <a:pt x="216890" y="362"/>
                </a:cubicBezTo>
                <a:cubicBezTo>
                  <a:pt x="217252" y="362"/>
                  <a:pt x="217511" y="465"/>
                  <a:pt x="217821" y="724"/>
                </a:cubicBezTo>
                <a:cubicBezTo>
                  <a:pt x="218079" y="983"/>
                  <a:pt x="218183" y="1293"/>
                  <a:pt x="218183" y="1655"/>
                </a:cubicBezTo>
                <a:lnTo>
                  <a:pt x="218183" y="14174"/>
                </a:lnTo>
                <a:cubicBezTo>
                  <a:pt x="218183" y="15778"/>
                  <a:pt x="217769" y="17226"/>
                  <a:pt x="217045" y="18520"/>
                </a:cubicBezTo>
                <a:cubicBezTo>
                  <a:pt x="216321" y="19813"/>
                  <a:pt x="215286" y="20847"/>
                  <a:pt x="214045" y="21572"/>
                </a:cubicBezTo>
                <a:cubicBezTo>
                  <a:pt x="212804" y="22348"/>
                  <a:pt x="211355" y="22710"/>
                  <a:pt x="209751" y="22710"/>
                </a:cubicBezTo>
                <a:cubicBezTo>
                  <a:pt x="208148" y="22710"/>
                  <a:pt x="206700" y="22296"/>
                  <a:pt x="205407" y="21572"/>
                </a:cubicBezTo>
                <a:cubicBezTo>
                  <a:pt x="204165" y="20796"/>
                  <a:pt x="203131" y="19813"/>
                  <a:pt x="202406" y="18520"/>
                </a:cubicBezTo>
                <a:cubicBezTo>
                  <a:pt x="201682" y="17226"/>
                  <a:pt x="201320" y="15778"/>
                  <a:pt x="201320" y="14174"/>
                </a:cubicBezTo>
                <a:lnTo>
                  <a:pt x="201320" y="1655"/>
                </a:lnTo>
                <a:cubicBezTo>
                  <a:pt x="201320" y="1293"/>
                  <a:pt x="201424" y="983"/>
                  <a:pt x="201682" y="724"/>
                </a:cubicBezTo>
                <a:cubicBezTo>
                  <a:pt x="201941" y="465"/>
                  <a:pt x="202251" y="362"/>
                  <a:pt x="202665" y="362"/>
                </a:cubicBezTo>
                <a:close/>
                <a:moveTo>
                  <a:pt x="181458" y="362"/>
                </a:moveTo>
                <a:lnTo>
                  <a:pt x="196148" y="362"/>
                </a:lnTo>
                <a:cubicBezTo>
                  <a:pt x="196510" y="362"/>
                  <a:pt x="196820" y="465"/>
                  <a:pt x="197027" y="672"/>
                </a:cubicBezTo>
                <a:cubicBezTo>
                  <a:pt x="197286" y="879"/>
                  <a:pt x="197389" y="1190"/>
                  <a:pt x="197389" y="1552"/>
                </a:cubicBezTo>
                <a:cubicBezTo>
                  <a:pt x="197389" y="1914"/>
                  <a:pt x="197286" y="2224"/>
                  <a:pt x="197027" y="2431"/>
                </a:cubicBezTo>
                <a:cubicBezTo>
                  <a:pt x="196769" y="2638"/>
                  <a:pt x="196458" y="2742"/>
                  <a:pt x="196096" y="2742"/>
                </a:cubicBezTo>
                <a:lnTo>
                  <a:pt x="190096" y="2742"/>
                </a:lnTo>
                <a:lnTo>
                  <a:pt x="190096" y="21158"/>
                </a:lnTo>
                <a:cubicBezTo>
                  <a:pt x="190096" y="21520"/>
                  <a:pt x="189992" y="21830"/>
                  <a:pt x="189734" y="22089"/>
                </a:cubicBezTo>
                <a:cubicBezTo>
                  <a:pt x="189475" y="22348"/>
                  <a:pt x="189165" y="22451"/>
                  <a:pt x="188751" y="22451"/>
                </a:cubicBezTo>
                <a:cubicBezTo>
                  <a:pt x="188389" y="22451"/>
                  <a:pt x="188079" y="22348"/>
                  <a:pt x="187820" y="22089"/>
                </a:cubicBezTo>
                <a:cubicBezTo>
                  <a:pt x="187561" y="21830"/>
                  <a:pt x="187458" y="21520"/>
                  <a:pt x="187458" y="21158"/>
                </a:cubicBezTo>
                <a:lnTo>
                  <a:pt x="187458" y="2742"/>
                </a:lnTo>
                <a:lnTo>
                  <a:pt x="181458" y="2742"/>
                </a:lnTo>
                <a:cubicBezTo>
                  <a:pt x="181096" y="2742"/>
                  <a:pt x="180837" y="2638"/>
                  <a:pt x="180578" y="2431"/>
                </a:cubicBezTo>
                <a:cubicBezTo>
                  <a:pt x="180320" y="2173"/>
                  <a:pt x="180216" y="1914"/>
                  <a:pt x="180216" y="1552"/>
                </a:cubicBezTo>
                <a:cubicBezTo>
                  <a:pt x="180216" y="1190"/>
                  <a:pt x="180320" y="879"/>
                  <a:pt x="180578" y="672"/>
                </a:cubicBezTo>
                <a:cubicBezTo>
                  <a:pt x="180785" y="465"/>
                  <a:pt x="181096" y="362"/>
                  <a:pt x="181458" y="362"/>
                </a:cubicBezTo>
                <a:close/>
                <a:moveTo>
                  <a:pt x="168422" y="362"/>
                </a:moveTo>
                <a:cubicBezTo>
                  <a:pt x="168784" y="362"/>
                  <a:pt x="169095" y="465"/>
                  <a:pt x="169353" y="724"/>
                </a:cubicBezTo>
                <a:cubicBezTo>
                  <a:pt x="169612" y="931"/>
                  <a:pt x="169715" y="1241"/>
                  <a:pt x="169715" y="1604"/>
                </a:cubicBezTo>
                <a:lnTo>
                  <a:pt x="169715" y="19968"/>
                </a:lnTo>
                <a:lnTo>
                  <a:pt x="179285" y="19968"/>
                </a:lnTo>
                <a:cubicBezTo>
                  <a:pt x="179647" y="19968"/>
                  <a:pt x="179905" y="20123"/>
                  <a:pt x="180216" y="20330"/>
                </a:cubicBezTo>
                <a:cubicBezTo>
                  <a:pt x="180475" y="20537"/>
                  <a:pt x="180578" y="20847"/>
                  <a:pt x="180578" y="21210"/>
                </a:cubicBezTo>
                <a:cubicBezTo>
                  <a:pt x="180578" y="21572"/>
                  <a:pt x="180475" y="21882"/>
                  <a:pt x="180216" y="22089"/>
                </a:cubicBezTo>
                <a:cubicBezTo>
                  <a:pt x="179957" y="22348"/>
                  <a:pt x="179647" y="22451"/>
                  <a:pt x="179285" y="22451"/>
                </a:cubicBezTo>
                <a:lnTo>
                  <a:pt x="168370" y="22451"/>
                </a:lnTo>
                <a:cubicBezTo>
                  <a:pt x="168008" y="22451"/>
                  <a:pt x="167750" y="22348"/>
                  <a:pt x="167491" y="22089"/>
                </a:cubicBezTo>
                <a:cubicBezTo>
                  <a:pt x="167233" y="21830"/>
                  <a:pt x="167129" y="21520"/>
                  <a:pt x="167129" y="21158"/>
                </a:cubicBezTo>
                <a:lnTo>
                  <a:pt x="167129" y="1604"/>
                </a:lnTo>
                <a:cubicBezTo>
                  <a:pt x="167129" y="1241"/>
                  <a:pt x="167233" y="983"/>
                  <a:pt x="167491" y="724"/>
                </a:cubicBezTo>
                <a:cubicBezTo>
                  <a:pt x="167750" y="465"/>
                  <a:pt x="168060" y="362"/>
                  <a:pt x="168422" y="362"/>
                </a:cubicBezTo>
                <a:close/>
                <a:moveTo>
                  <a:pt x="146024" y="362"/>
                </a:moveTo>
                <a:cubicBezTo>
                  <a:pt x="146334" y="362"/>
                  <a:pt x="146645" y="465"/>
                  <a:pt x="146903" y="724"/>
                </a:cubicBezTo>
                <a:cubicBezTo>
                  <a:pt x="147162" y="983"/>
                  <a:pt x="147317" y="1293"/>
                  <a:pt x="147317" y="1655"/>
                </a:cubicBezTo>
                <a:lnTo>
                  <a:pt x="147317" y="14174"/>
                </a:lnTo>
                <a:cubicBezTo>
                  <a:pt x="147317" y="15364"/>
                  <a:pt x="147576" y="16399"/>
                  <a:pt x="148093" y="17278"/>
                </a:cubicBezTo>
                <a:cubicBezTo>
                  <a:pt x="148610" y="18157"/>
                  <a:pt x="149335" y="18882"/>
                  <a:pt x="150214" y="19399"/>
                </a:cubicBezTo>
                <a:cubicBezTo>
                  <a:pt x="151145" y="19916"/>
                  <a:pt x="152128" y="20175"/>
                  <a:pt x="153162" y="20175"/>
                </a:cubicBezTo>
                <a:cubicBezTo>
                  <a:pt x="154197" y="20175"/>
                  <a:pt x="155180" y="19916"/>
                  <a:pt x="156111" y="19399"/>
                </a:cubicBezTo>
                <a:cubicBezTo>
                  <a:pt x="156990" y="18882"/>
                  <a:pt x="157714" y="18209"/>
                  <a:pt x="158283" y="17278"/>
                </a:cubicBezTo>
                <a:cubicBezTo>
                  <a:pt x="158852" y="16347"/>
                  <a:pt x="159111" y="15312"/>
                  <a:pt x="159111" y="14174"/>
                </a:cubicBezTo>
                <a:lnTo>
                  <a:pt x="159111" y="1655"/>
                </a:lnTo>
                <a:cubicBezTo>
                  <a:pt x="159111" y="1293"/>
                  <a:pt x="159214" y="983"/>
                  <a:pt x="159421" y="724"/>
                </a:cubicBezTo>
                <a:cubicBezTo>
                  <a:pt x="159628" y="465"/>
                  <a:pt x="159938" y="362"/>
                  <a:pt x="160301" y="362"/>
                </a:cubicBezTo>
                <a:cubicBezTo>
                  <a:pt x="160663" y="362"/>
                  <a:pt x="160973" y="465"/>
                  <a:pt x="161180" y="724"/>
                </a:cubicBezTo>
                <a:cubicBezTo>
                  <a:pt x="161439" y="983"/>
                  <a:pt x="161542" y="1293"/>
                  <a:pt x="161542" y="1655"/>
                </a:cubicBezTo>
                <a:lnTo>
                  <a:pt x="161542" y="14174"/>
                </a:lnTo>
                <a:cubicBezTo>
                  <a:pt x="161542" y="15778"/>
                  <a:pt x="161128" y="17226"/>
                  <a:pt x="160404" y="18520"/>
                </a:cubicBezTo>
                <a:cubicBezTo>
                  <a:pt x="159680" y="19813"/>
                  <a:pt x="158645" y="20847"/>
                  <a:pt x="157404" y="21572"/>
                </a:cubicBezTo>
                <a:cubicBezTo>
                  <a:pt x="156163" y="22348"/>
                  <a:pt x="154714" y="22710"/>
                  <a:pt x="153110" y="22710"/>
                </a:cubicBezTo>
                <a:cubicBezTo>
                  <a:pt x="151507" y="22710"/>
                  <a:pt x="150059" y="22296"/>
                  <a:pt x="148766" y="21572"/>
                </a:cubicBezTo>
                <a:cubicBezTo>
                  <a:pt x="147524" y="20796"/>
                  <a:pt x="146490" y="19813"/>
                  <a:pt x="145765" y="18520"/>
                </a:cubicBezTo>
                <a:cubicBezTo>
                  <a:pt x="145041" y="17226"/>
                  <a:pt x="144679" y="15778"/>
                  <a:pt x="144679" y="14174"/>
                </a:cubicBezTo>
                <a:lnTo>
                  <a:pt x="144679" y="1655"/>
                </a:lnTo>
                <a:cubicBezTo>
                  <a:pt x="144679" y="1293"/>
                  <a:pt x="144783" y="983"/>
                  <a:pt x="145041" y="724"/>
                </a:cubicBezTo>
                <a:cubicBezTo>
                  <a:pt x="145300" y="465"/>
                  <a:pt x="145610" y="362"/>
                  <a:pt x="146024" y="362"/>
                </a:cubicBezTo>
                <a:close/>
                <a:moveTo>
                  <a:pt x="95849" y="362"/>
                </a:moveTo>
                <a:lnTo>
                  <a:pt x="110540" y="362"/>
                </a:lnTo>
                <a:cubicBezTo>
                  <a:pt x="110902" y="362"/>
                  <a:pt x="111212" y="465"/>
                  <a:pt x="111419" y="672"/>
                </a:cubicBezTo>
                <a:cubicBezTo>
                  <a:pt x="111678" y="879"/>
                  <a:pt x="111781" y="1190"/>
                  <a:pt x="111781" y="1552"/>
                </a:cubicBezTo>
                <a:cubicBezTo>
                  <a:pt x="111781" y="1914"/>
                  <a:pt x="111678" y="2224"/>
                  <a:pt x="111419" y="2431"/>
                </a:cubicBezTo>
                <a:cubicBezTo>
                  <a:pt x="111161" y="2638"/>
                  <a:pt x="110850" y="2742"/>
                  <a:pt x="110488" y="2742"/>
                </a:cubicBezTo>
                <a:lnTo>
                  <a:pt x="104488" y="2742"/>
                </a:lnTo>
                <a:lnTo>
                  <a:pt x="104488" y="21158"/>
                </a:lnTo>
                <a:cubicBezTo>
                  <a:pt x="104488" y="21520"/>
                  <a:pt x="104384" y="21830"/>
                  <a:pt x="104126" y="22089"/>
                </a:cubicBezTo>
                <a:cubicBezTo>
                  <a:pt x="103867" y="22348"/>
                  <a:pt x="103557" y="22451"/>
                  <a:pt x="103143" y="22451"/>
                </a:cubicBezTo>
                <a:cubicBezTo>
                  <a:pt x="102781" y="22451"/>
                  <a:pt x="102471" y="22348"/>
                  <a:pt x="102212" y="22089"/>
                </a:cubicBezTo>
                <a:cubicBezTo>
                  <a:pt x="101953" y="21830"/>
                  <a:pt x="101850" y="21520"/>
                  <a:pt x="101850" y="21158"/>
                </a:cubicBezTo>
                <a:lnTo>
                  <a:pt x="101850" y="2742"/>
                </a:lnTo>
                <a:lnTo>
                  <a:pt x="95849" y="2742"/>
                </a:lnTo>
                <a:cubicBezTo>
                  <a:pt x="95488" y="2742"/>
                  <a:pt x="95229" y="2638"/>
                  <a:pt x="94970" y="2431"/>
                </a:cubicBezTo>
                <a:cubicBezTo>
                  <a:pt x="94712" y="2173"/>
                  <a:pt x="94608" y="1914"/>
                  <a:pt x="94608" y="1552"/>
                </a:cubicBezTo>
                <a:cubicBezTo>
                  <a:pt x="94608" y="1190"/>
                  <a:pt x="94712" y="879"/>
                  <a:pt x="94970" y="672"/>
                </a:cubicBezTo>
                <a:cubicBezTo>
                  <a:pt x="95177" y="465"/>
                  <a:pt x="95488" y="362"/>
                  <a:pt x="95849" y="362"/>
                </a:cubicBezTo>
                <a:close/>
                <a:moveTo>
                  <a:pt x="79608" y="362"/>
                </a:moveTo>
                <a:lnTo>
                  <a:pt x="90832" y="362"/>
                </a:lnTo>
                <a:cubicBezTo>
                  <a:pt x="91194" y="362"/>
                  <a:pt x="91505" y="517"/>
                  <a:pt x="91763" y="724"/>
                </a:cubicBezTo>
                <a:cubicBezTo>
                  <a:pt x="92022" y="931"/>
                  <a:pt x="92125" y="1241"/>
                  <a:pt x="92125" y="1604"/>
                </a:cubicBezTo>
                <a:cubicBezTo>
                  <a:pt x="92125" y="1966"/>
                  <a:pt x="92022" y="2276"/>
                  <a:pt x="91763" y="2483"/>
                </a:cubicBezTo>
                <a:cubicBezTo>
                  <a:pt x="91505" y="2690"/>
                  <a:pt x="91194" y="2793"/>
                  <a:pt x="90832" y="2793"/>
                </a:cubicBezTo>
                <a:lnTo>
                  <a:pt x="90832" y="2845"/>
                </a:lnTo>
                <a:lnTo>
                  <a:pt x="80952" y="2845"/>
                </a:lnTo>
                <a:lnTo>
                  <a:pt x="80952" y="9932"/>
                </a:lnTo>
                <a:lnTo>
                  <a:pt x="89436" y="9932"/>
                </a:lnTo>
                <a:cubicBezTo>
                  <a:pt x="89798" y="9932"/>
                  <a:pt x="90108" y="10087"/>
                  <a:pt x="90367" y="10294"/>
                </a:cubicBezTo>
                <a:cubicBezTo>
                  <a:pt x="90626" y="10501"/>
                  <a:pt x="90729" y="10812"/>
                  <a:pt x="90729" y="11174"/>
                </a:cubicBezTo>
                <a:cubicBezTo>
                  <a:pt x="90729" y="11536"/>
                  <a:pt x="90626" y="11846"/>
                  <a:pt x="90367" y="12053"/>
                </a:cubicBezTo>
                <a:cubicBezTo>
                  <a:pt x="90108" y="12260"/>
                  <a:pt x="89798" y="12364"/>
                  <a:pt x="89436" y="12364"/>
                </a:cubicBezTo>
                <a:lnTo>
                  <a:pt x="80952" y="12364"/>
                </a:lnTo>
                <a:lnTo>
                  <a:pt x="80952" y="20020"/>
                </a:lnTo>
                <a:lnTo>
                  <a:pt x="90832" y="20020"/>
                </a:lnTo>
                <a:cubicBezTo>
                  <a:pt x="91194" y="20020"/>
                  <a:pt x="91505" y="20123"/>
                  <a:pt x="91763" y="20382"/>
                </a:cubicBezTo>
                <a:cubicBezTo>
                  <a:pt x="92022" y="20589"/>
                  <a:pt x="92125" y="20899"/>
                  <a:pt x="92125" y="21210"/>
                </a:cubicBezTo>
                <a:cubicBezTo>
                  <a:pt x="92125" y="21572"/>
                  <a:pt x="92022" y="21882"/>
                  <a:pt x="91763" y="22089"/>
                </a:cubicBezTo>
                <a:cubicBezTo>
                  <a:pt x="91505" y="22348"/>
                  <a:pt x="91194" y="22451"/>
                  <a:pt x="90832" y="22451"/>
                </a:cubicBezTo>
                <a:lnTo>
                  <a:pt x="79608" y="22451"/>
                </a:lnTo>
                <a:cubicBezTo>
                  <a:pt x="79246" y="22451"/>
                  <a:pt x="78987" y="22348"/>
                  <a:pt x="78728" y="22089"/>
                </a:cubicBezTo>
                <a:cubicBezTo>
                  <a:pt x="78470" y="21830"/>
                  <a:pt x="78366" y="21520"/>
                  <a:pt x="78366" y="21158"/>
                </a:cubicBezTo>
                <a:lnTo>
                  <a:pt x="78366" y="1604"/>
                </a:lnTo>
                <a:cubicBezTo>
                  <a:pt x="78366" y="1241"/>
                  <a:pt x="78470" y="983"/>
                  <a:pt x="78728" y="724"/>
                </a:cubicBezTo>
                <a:cubicBezTo>
                  <a:pt x="78935" y="465"/>
                  <a:pt x="79246" y="362"/>
                  <a:pt x="79608" y="362"/>
                </a:cubicBezTo>
                <a:close/>
                <a:moveTo>
                  <a:pt x="61606" y="362"/>
                </a:moveTo>
                <a:lnTo>
                  <a:pt x="72831" y="362"/>
                </a:lnTo>
                <a:cubicBezTo>
                  <a:pt x="73193" y="362"/>
                  <a:pt x="73504" y="517"/>
                  <a:pt x="73762" y="724"/>
                </a:cubicBezTo>
                <a:cubicBezTo>
                  <a:pt x="74021" y="931"/>
                  <a:pt x="74124" y="1241"/>
                  <a:pt x="74124" y="1604"/>
                </a:cubicBezTo>
                <a:cubicBezTo>
                  <a:pt x="74124" y="1966"/>
                  <a:pt x="74021" y="2276"/>
                  <a:pt x="73762" y="2483"/>
                </a:cubicBezTo>
                <a:cubicBezTo>
                  <a:pt x="73504" y="2690"/>
                  <a:pt x="73193" y="2793"/>
                  <a:pt x="72831" y="2793"/>
                </a:cubicBezTo>
                <a:lnTo>
                  <a:pt x="72831" y="2845"/>
                </a:lnTo>
                <a:lnTo>
                  <a:pt x="62951" y="2845"/>
                </a:lnTo>
                <a:lnTo>
                  <a:pt x="62951" y="9932"/>
                </a:lnTo>
                <a:lnTo>
                  <a:pt x="71435" y="9932"/>
                </a:lnTo>
                <a:cubicBezTo>
                  <a:pt x="71797" y="9932"/>
                  <a:pt x="72107" y="10087"/>
                  <a:pt x="72366" y="10294"/>
                </a:cubicBezTo>
                <a:cubicBezTo>
                  <a:pt x="72624" y="10501"/>
                  <a:pt x="72728" y="10812"/>
                  <a:pt x="72728" y="11174"/>
                </a:cubicBezTo>
                <a:cubicBezTo>
                  <a:pt x="72728" y="11536"/>
                  <a:pt x="72624" y="11846"/>
                  <a:pt x="72366" y="12053"/>
                </a:cubicBezTo>
                <a:cubicBezTo>
                  <a:pt x="72107" y="12260"/>
                  <a:pt x="71797" y="12364"/>
                  <a:pt x="71435" y="12364"/>
                </a:cubicBezTo>
                <a:lnTo>
                  <a:pt x="62951" y="12364"/>
                </a:lnTo>
                <a:lnTo>
                  <a:pt x="62951" y="20020"/>
                </a:lnTo>
                <a:lnTo>
                  <a:pt x="72831" y="20020"/>
                </a:lnTo>
                <a:cubicBezTo>
                  <a:pt x="73193" y="20020"/>
                  <a:pt x="73504" y="20123"/>
                  <a:pt x="73762" y="20382"/>
                </a:cubicBezTo>
                <a:cubicBezTo>
                  <a:pt x="74021" y="20589"/>
                  <a:pt x="74124" y="20899"/>
                  <a:pt x="74124" y="21210"/>
                </a:cubicBezTo>
                <a:cubicBezTo>
                  <a:pt x="74124" y="21572"/>
                  <a:pt x="74021" y="21882"/>
                  <a:pt x="73762" y="22089"/>
                </a:cubicBezTo>
                <a:cubicBezTo>
                  <a:pt x="73504" y="22348"/>
                  <a:pt x="73193" y="22451"/>
                  <a:pt x="72831" y="22451"/>
                </a:cubicBezTo>
                <a:lnTo>
                  <a:pt x="61606" y="22451"/>
                </a:lnTo>
                <a:cubicBezTo>
                  <a:pt x="61244" y="22451"/>
                  <a:pt x="60986" y="22348"/>
                  <a:pt x="60727" y="22089"/>
                </a:cubicBezTo>
                <a:cubicBezTo>
                  <a:pt x="60469" y="21830"/>
                  <a:pt x="60365" y="21520"/>
                  <a:pt x="60365" y="21158"/>
                </a:cubicBezTo>
                <a:lnTo>
                  <a:pt x="60365" y="1604"/>
                </a:lnTo>
                <a:cubicBezTo>
                  <a:pt x="60365" y="1241"/>
                  <a:pt x="60469" y="983"/>
                  <a:pt x="60727" y="724"/>
                </a:cubicBezTo>
                <a:cubicBezTo>
                  <a:pt x="60934" y="465"/>
                  <a:pt x="61244" y="362"/>
                  <a:pt x="61606" y="362"/>
                </a:cubicBezTo>
                <a:close/>
                <a:moveTo>
                  <a:pt x="19191" y="362"/>
                </a:moveTo>
                <a:lnTo>
                  <a:pt x="33881" y="362"/>
                </a:lnTo>
                <a:cubicBezTo>
                  <a:pt x="34243" y="362"/>
                  <a:pt x="34553" y="465"/>
                  <a:pt x="34760" y="672"/>
                </a:cubicBezTo>
                <a:cubicBezTo>
                  <a:pt x="35019" y="879"/>
                  <a:pt x="35122" y="1190"/>
                  <a:pt x="35122" y="1552"/>
                </a:cubicBezTo>
                <a:cubicBezTo>
                  <a:pt x="35122" y="1914"/>
                  <a:pt x="35019" y="2224"/>
                  <a:pt x="34760" y="2431"/>
                </a:cubicBezTo>
                <a:cubicBezTo>
                  <a:pt x="34502" y="2638"/>
                  <a:pt x="34191" y="2742"/>
                  <a:pt x="33829" y="2742"/>
                </a:cubicBezTo>
                <a:lnTo>
                  <a:pt x="27829" y="2742"/>
                </a:lnTo>
                <a:lnTo>
                  <a:pt x="27829" y="21158"/>
                </a:lnTo>
                <a:cubicBezTo>
                  <a:pt x="27829" y="21520"/>
                  <a:pt x="27725" y="21830"/>
                  <a:pt x="27467" y="22089"/>
                </a:cubicBezTo>
                <a:cubicBezTo>
                  <a:pt x="27208" y="22348"/>
                  <a:pt x="26898" y="22451"/>
                  <a:pt x="26484" y="22451"/>
                </a:cubicBezTo>
                <a:cubicBezTo>
                  <a:pt x="26122" y="22451"/>
                  <a:pt x="25812" y="22348"/>
                  <a:pt x="25553" y="22089"/>
                </a:cubicBezTo>
                <a:cubicBezTo>
                  <a:pt x="25294" y="21830"/>
                  <a:pt x="25191" y="21520"/>
                  <a:pt x="25191" y="21158"/>
                </a:cubicBezTo>
                <a:lnTo>
                  <a:pt x="25191" y="2742"/>
                </a:lnTo>
                <a:lnTo>
                  <a:pt x="19191" y="2742"/>
                </a:lnTo>
                <a:cubicBezTo>
                  <a:pt x="18829" y="2742"/>
                  <a:pt x="18570" y="2638"/>
                  <a:pt x="18311" y="2431"/>
                </a:cubicBezTo>
                <a:cubicBezTo>
                  <a:pt x="18053" y="2173"/>
                  <a:pt x="17949" y="1914"/>
                  <a:pt x="17949" y="1552"/>
                </a:cubicBezTo>
                <a:cubicBezTo>
                  <a:pt x="17949" y="1190"/>
                  <a:pt x="18053" y="879"/>
                  <a:pt x="18311" y="672"/>
                </a:cubicBezTo>
                <a:cubicBezTo>
                  <a:pt x="18518" y="465"/>
                  <a:pt x="18829" y="362"/>
                  <a:pt x="19191" y="362"/>
                </a:cubicBezTo>
                <a:close/>
                <a:moveTo>
                  <a:pt x="224907" y="259"/>
                </a:moveTo>
                <a:lnTo>
                  <a:pt x="233649" y="259"/>
                </a:lnTo>
                <a:cubicBezTo>
                  <a:pt x="234839" y="259"/>
                  <a:pt x="235925" y="569"/>
                  <a:pt x="236856" y="1087"/>
                </a:cubicBezTo>
                <a:cubicBezTo>
                  <a:pt x="237839" y="1656"/>
                  <a:pt x="238563" y="2380"/>
                  <a:pt x="239132" y="3311"/>
                </a:cubicBezTo>
                <a:cubicBezTo>
                  <a:pt x="239701" y="4294"/>
                  <a:pt x="239960" y="5329"/>
                  <a:pt x="239960" y="6570"/>
                </a:cubicBezTo>
                <a:cubicBezTo>
                  <a:pt x="239960" y="7450"/>
                  <a:pt x="239805" y="8277"/>
                  <a:pt x="239443" y="9053"/>
                </a:cubicBezTo>
                <a:cubicBezTo>
                  <a:pt x="239080" y="9778"/>
                  <a:pt x="238615" y="10450"/>
                  <a:pt x="238046" y="11019"/>
                </a:cubicBezTo>
                <a:cubicBezTo>
                  <a:pt x="237529" y="11536"/>
                  <a:pt x="236960" y="11898"/>
                  <a:pt x="236339" y="12157"/>
                </a:cubicBezTo>
                <a:cubicBezTo>
                  <a:pt x="236649" y="12312"/>
                  <a:pt x="236960" y="12519"/>
                  <a:pt x="237270" y="12726"/>
                </a:cubicBezTo>
                <a:cubicBezTo>
                  <a:pt x="237839" y="13192"/>
                  <a:pt x="238305" y="13709"/>
                  <a:pt x="238667" y="14382"/>
                </a:cubicBezTo>
                <a:cubicBezTo>
                  <a:pt x="239029" y="15054"/>
                  <a:pt x="239236" y="15830"/>
                  <a:pt x="239236" y="16709"/>
                </a:cubicBezTo>
                <a:cubicBezTo>
                  <a:pt x="239288" y="17485"/>
                  <a:pt x="239339" y="18106"/>
                  <a:pt x="239391" y="18572"/>
                </a:cubicBezTo>
                <a:cubicBezTo>
                  <a:pt x="239443" y="19037"/>
                  <a:pt x="239546" y="19400"/>
                  <a:pt x="239650" y="19658"/>
                </a:cubicBezTo>
                <a:cubicBezTo>
                  <a:pt x="239753" y="19917"/>
                  <a:pt x="239960" y="20124"/>
                  <a:pt x="240167" y="20279"/>
                </a:cubicBezTo>
                <a:cubicBezTo>
                  <a:pt x="240425" y="20486"/>
                  <a:pt x="240633" y="20744"/>
                  <a:pt x="240736" y="21003"/>
                </a:cubicBezTo>
                <a:cubicBezTo>
                  <a:pt x="240839" y="21314"/>
                  <a:pt x="240788" y="21624"/>
                  <a:pt x="240581" y="21934"/>
                </a:cubicBezTo>
                <a:cubicBezTo>
                  <a:pt x="240477" y="22141"/>
                  <a:pt x="240270" y="22296"/>
                  <a:pt x="240063" y="22348"/>
                </a:cubicBezTo>
                <a:cubicBezTo>
                  <a:pt x="239857" y="22452"/>
                  <a:pt x="239598" y="22452"/>
                  <a:pt x="239391" y="22452"/>
                </a:cubicBezTo>
                <a:cubicBezTo>
                  <a:pt x="239132" y="22400"/>
                  <a:pt x="238925" y="22348"/>
                  <a:pt x="238770" y="22245"/>
                </a:cubicBezTo>
                <a:cubicBezTo>
                  <a:pt x="238408" y="22090"/>
                  <a:pt x="238098" y="21779"/>
                  <a:pt x="237787" y="21417"/>
                </a:cubicBezTo>
                <a:cubicBezTo>
                  <a:pt x="237477" y="21055"/>
                  <a:pt x="237218" y="20486"/>
                  <a:pt x="237012" y="19813"/>
                </a:cubicBezTo>
                <a:cubicBezTo>
                  <a:pt x="236804" y="19141"/>
                  <a:pt x="236701" y="18158"/>
                  <a:pt x="236701" y="16968"/>
                </a:cubicBezTo>
                <a:cubicBezTo>
                  <a:pt x="236701" y="16296"/>
                  <a:pt x="236598" y="15778"/>
                  <a:pt x="236391" y="15313"/>
                </a:cubicBezTo>
                <a:cubicBezTo>
                  <a:pt x="236132" y="14847"/>
                  <a:pt x="235873" y="14485"/>
                  <a:pt x="235511" y="14226"/>
                </a:cubicBezTo>
                <a:cubicBezTo>
                  <a:pt x="235150" y="13968"/>
                  <a:pt x="234787" y="13761"/>
                  <a:pt x="234322" y="13657"/>
                </a:cubicBezTo>
                <a:cubicBezTo>
                  <a:pt x="233908" y="13554"/>
                  <a:pt x="233442" y="13502"/>
                  <a:pt x="232977" y="13502"/>
                </a:cubicBezTo>
                <a:lnTo>
                  <a:pt x="226304" y="13502"/>
                </a:lnTo>
                <a:lnTo>
                  <a:pt x="226304" y="21055"/>
                </a:lnTo>
                <a:cubicBezTo>
                  <a:pt x="226304" y="21417"/>
                  <a:pt x="226201" y="21727"/>
                  <a:pt x="225994" y="21986"/>
                </a:cubicBezTo>
                <a:cubicBezTo>
                  <a:pt x="225735" y="22245"/>
                  <a:pt x="225476" y="22348"/>
                  <a:pt x="225115" y="22348"/>
                </a:cubicBezTo>
                <a:cubicBezTo>
                  <a:pt x="224701" y="22348"/>
                  <a:pt x="224338" y="22245"/>
                  <a:pt x="224080" y="21986"/>
                </a:cubicBezTo>
                <a:cubicBezTo>
                  <a:pt x="223821" y="21727"/>
                  <a:pt x="223666" y="21417"/>
                  <a:pt x="223666" y="21055"/>
                </a:cubicBezTo>
                <a:lnTo>
                  <a:pt x="223666" y="1501"/>
                </a:lnTo>
                <a:cubicBezTo>
                  <a:pt x="223666" y="1138"/>
                  <a:pt x="223770" y="880"/>
                  <a:pt x="224028" y="621"/>
                </a:cubicBezTo>
                <a:cubicBezTo>
                  <a:pt x="224235" y="362"/>
                  <a:pt x="224545" y="259"/>
                  <a:pt x="224907" y="259"/>
                </a:cubicBezTo>
                <a:close/>
                <a:moveTo>
                  <a:pt x="40294" y="259"/>
                </a:moveTo>
                <a:lnTo>
                  <a:pt x="48984" y="259"/>
                </a:lnTo>
                <a:cubicBezTo>
                  <a:pt x="50174" y="259"/>
                  <a:pt x="51260" y="569"/>
                  <a:pt x="52191" y="1087"/>
                </a:cubicBezTo>
                <a:cubicBezTo>
                  <a:pt x="53174" y="1656"/>
                  <a:pt x="53899" y="2380"/>
                  <a:pt x="54467" y="3311"/>
                </a:cubicBezTo>
                <a:cubicBezTo>
                  <a:pt x="55037" y="4294"/>
                  <a:pt x="55295" y="5329"/>
                  <a:pt x="55295" y="6570"/>
                </a:cubicBezTo>
                <a:cubicBezTo>
                  <a:pt x="55295" y="7450"/>
                  <a:pt x="55140" y="8277"/>
                  <a:pt x="54778" y="9053"/>
                </a:cubicBezTo>
                <a:cubicBezTo>
                  <a:pt x="54416" y="9778"/>
                  <a:pt x="53950" y="10450"/>
                  <a:pt x="53381" y="11019"/>
                </a:cubicBezTo>
                <a:cubicBezTo>
                  <a:pt x="52864" y="11536"/>
                  <a:pt x="52295" y="11898"/>
                  <a:pt x="51674" y="12157"/>
                </a:cubicBezTo>
                <a:cubicBezTo>
                  <a:pt x="52036" y="12312"/>
                  <a:pt x="52295" y="12519"/>
                  <a:pt x="52605" y="12726"/>
                </a:cubicBezTo>
                <a:cubicBezTo>
                  <a:pt x="53174" y="13192"/>
                  <a:pt x="53640" y="13709"/>
                  <a:pt x="54002" y="14382"/>
                </a:cubicBezTo>
                <a:cubicBezTo>
                  <a:pt x="54364" y="15054"/>
                  <a:pt x="54571" y="15830"/>
                  <a:pt x="54571" y="16709"/>
                </a:cubicBezTo>
                <a:cubicBezTo>
                  <a:pt x="54623" y="17485"/>
                  <a:pt x="54675" y="18106"/>
                  <a:pt x="54726" y="18572"/>
                </a:cubicBezTo>
                <a:cubicBezTo>
                  <a:pt x="54778" y="19037"/>
                  <a:pt x="54881" y="19400"/>
                  <a:pt x="54985" y="19658"/>
                </a:cubicBezTo>
                <a:cubicBezTo>
                  <a:pt x="55088" y="19917"/>
                  <a:pt x="55295" y="20124"/>
                  <a:pt x="55502" y="20279"/>
                </a:cubicBezTo>
                <a:cubicBezTo>
                  <a:pt x="55761" y="20486"/>
                  <a:pt x="55968" y="20744"/>
                  <a:pt x="56123" y="21003"/>
                </a:cubicBezTo>
                <a:cubicBezTo>
                  <a:pt x="56226" y="21314"/>
                  <a:pt x="56175" y="21624"/>
                  <a:pt x="55968" y="21934"/>
                </a:cubicBezTo>
                <a:cubicBezTo>
                  <a:pt x="55864" y="22141"/>
                  <a:pt x="55657" y="22296"/>
                  <a:pt x="55450" y="22348"/>
                </a:cubicBezTo>
                <a:cubicBezTo>
                  <a:pt x="55244" y="22452"/>
                  <a:pt x="54985" y="22452"/>
                  <a:pt x="54778" y="22452"/>
                </a:cubicBezTo>
                <a:cubicBezTo>
                  <a:pt x="54519" y="22400"/>
                  <a:pt x="54312" y="22348"/>
                  <a:pt x="54157" y="22245"/>
                </a:cubicBezTo>
                <a:cubicBezTo>
                  <a:pt x="53795" y="22090"/>
                  <a:pt x="53485" y="21779"/>
                  <a:pt x="53174" y="21417"/>
                </a:cubicBezTo>
                <a:cubicBezTo>
                  <a:pt x="52864" y="21055"/>
                  <a:pt x="52605" y="20486"/>
                  <a:pt x="52399" y="19813"/>
                </a:cubicBezTo>
                <a:cubicBezTo>
                  <a:pt x="52191" y="19141"/>
                  <a:pt x="52088" y="18158"/>
                  <a:pt x="52088" y="16968"/>
                </a:cubicBezTo>
                <a:cubicBezTo>
                  <a:pt x="52088" y="16296"/>
                  <a:pt x="51985" y="15778"/>
                  <a:pt x="51778" y="15313"/>
                </a:cubicBezTo>
                <a:cubicBezTo>
                  <a:pt x="51519" y="14847"/>
                  <a:pt x="51260" y="14485"/>
                  <a:pt x="50898" y="14226"/>
                </a:cubicBezTo>
                <a:cubicBezTo>
                  <a:pt x="50537" y="13968"/>
                  <a:pt x="50174" y="13761"/>
                  <a:pt x="49709" y="13657"/>
                </a:cubicBezTo>
                <a:cubicBezTo>
                  <a:pt x="49295" y="13554"/>
                  <a:pt x="48829" y="13502"/>
                  <a:pt x="48364" y="13502"/>
                </a:cubicBezTo>
                <a:lnTo>
                  <a:pt x="41691" y="13502"/>
                </a:lnTo>
                <a:lnTo>
                  <a:pt x="41691" y="21055"/>
                </a:lnTo>
                <a:cubicBezTo>
                  <a:pt x="41691" y="21417"/>
                  <a:pt x="41588" y="21727"/>
                  <a:pt x="41381" y="21986"/>
                </a:cubicBezTo>
                <a:cubicBezTo>
                  <a:pt x="41122" y="22245"/>
                  <a:pt x="40863" y="22348"/>
                  <a:pt x="40502" y="22348"/>
                </a:cubicBezTo>
                <a:cubicBezTo>
                  <a:pt x="40088" y="22348"/>
                  <a:pt x="39777" y="22245"/>
                  <a:pt x="39467" y="21986"/>
                </a:cubicBezTo>
                <a:cubicBezTo>
                  <a:pt x="39208" y="21727"/>
                  <a:pt x="39053" y="21417"/>
                  <a:pt x="39053" y="21055"/>
                </a:cubicBezTo>
                <a:lnTo>
                  <a:pt x="39053" y="1501"/>
                </a:lnTo>
                <a:cubicBezTo>
                  <a:pt x="39053" y="1138"/>
                  <a:pt x="39157" y="880"/>
                  <a:pt x="39415" y="621"/>
                </a:cubicBezTo>
                <a:cubicBezTo>
                  <a:pt x="39622" y="362"/>
                  <a:pt x="39932" y="259"/>
                  <a:pt x="40294" y="259"/>
                </a:cubicBezTo>
                <a:close/>
                <a:moveTo>
                  <a:pt x="465800" y="104"/>
                </a:moveTo>
                <a:cubicBezTo>
                  <a:pt x="467041" y="104"/>
                  <a:pt x="468231" y="311"/>
                  <a:pt x="469369" y="725"/>
                </a:cubicBezTo>
                <a:cubicBezTo>
                  <a:pt x="470507" y="1139"/>
                  <a:pt x="471438" y="1759"/>
                  <a:pt x="472110" y="2587"/>
                </a:cubicBezTo>
                <a:cubicBezTo>
                  <a:pt x="472421" y="2949"/>
                  <a:pt x="472576" y="3260"/>
                  <a:pt x="472576" y="3518"/>
                </a:cubicBezTo>
                <a:cubicBezTo>
                  <a:pt x="472576" y="3725"/>
                  <a:pt x="472472" y="3932"/>
                  <a:pt x="472265" y="4139"/>
                </a:cubicBezTo>
                <a:cubicBezTo>
                  <a:pt x="472059" y="4346"/>
                  <a:pt x="471852" y="4449"/>
                  <a:pt x="471593" y="4449"/>
                </a:cubicBezTo>
                <a:cubicBezTo>
                  <a:pt x="471386" y="4449"/>
                  <a:pt x="471231" y="4398"/>
                  <a:pt x="471076" y="4242"/>
                </a:cubicBezTo>
                <a:cubicBezTo>
                  <a:pt x="470714" y="3777"/>
                  <a:pt x="470300" y="3415"/>
                  <a:pt x="469731" y="3053"/>
                </a:cubicBezTo>
                <a:cubicBezTo>
                  <a:pt x="469162" y="2691"/>
                  <a:pt x="468593" y="2432"/>
                  <a:pt x="467921" y="2225"/>
                </a:cubicBezTo>
                <a:cubicBezTo>
                  <a:pt x="467248" y="2070"/>
                  <a:pt x="466576" y="1966"/>
                  <a:pt x="465851" y="1966"/>
                </a:cubicBezTo>
                <a:cubicBezTo>
                  <a:pt x="464817" y="1966"/>
                  <a:pt x="463937" y="2122"/>
                  <a:pt x="463161" y="2432"/>
                </a:cubicBezTo>
                <a:cubicBezTo>
                  <a:pt x="462386" y="2742"/>
                  <a:pt x="461765" y="3156"/>
                  <a:pt x="461299" y="3725"/>
                </a:cubicBezTo>
                <a:cubicBezTo>
                  <a:pt x="460834" y="4294"/>
                  <a:pt x="460627" y="5018"/>
                  <a:pt x="460627" y="5794"/>
                </a:cubicBezTo>
                <a:cubicBezTo>
                  <a:pt x="460627" y="6674"/>
                  <a:pt x="460885" y="7398"/>
                  <a:pt x="461403" y="7967"/>
                </a:cubicBezTo>
                <a:cubicBezTo>
                  <a:pt x="461868" y="8536"/>
                  <a:pt x="462541" y="9002"/>
                  <a:pt x="463369" y="9364"/>
                </a:cubicBezTo>
                <a:cubicBezTo>
                  <a:pt x="464196" y="9726"/>
                  <a:pt x="465075" y="10088"/>
                  <a:pt x="466006" y="10398"/>
                </a:cubicBezTo>
                <a:cubicBezTo>
                  <a:pt x="466886" y="10657"/>
                  <a:pt x="467765" y="10968"/>
                  <a:pt x="468593" y="11278"/>
                </a:cubicBezTo>
                <a:cubicBezTo>
                  <a:pt x="469421" y="11588"/>
                  <a:pt x="470196" y="12002"/>
                  <a:pt x="470817" y="12468"/>
                </a:cubicBezTo>
                <a:cubicBezTo>
                  <a:pt x="471438" y="12933"/>
                  <a:pt x="471955" y="13554"/>
                  <a:pt x="472317" y="14278"/>
                </a:cubicBezTo>
                <a:cubicBezTo>
                  <a:pt x="472679" y="15003"/>
                  <a:pt x="472886" y="15934"/>
                  <a:pt x="472886" y="17072"/>
                </a:cubicBezTo>
                <a:cubicBezTo>
                  <a:pt x="472886" y="18158"/>
                  <a:pt x="472576" y="19089"/>
                  <a:pt x="471955" y="19969"/>
                </a:cubicBezTo>
                <a:cubicBezTo>
                  <a:pt x="471334" y="20848"/>
                  <a:pt x="470507" y="21521"/>
                  <a:pt x="469421" y="22038"/>
                </a:cubicBezTo>
                <a:cubicBezTo>
                  <a:pt x="468386" y="22555"/>
                  <a:pt x="467145" y="22814"/>
                  <a:pt x="465696" y="22814"/>
                </a:cubicBezTo>
                <a:cubicBezTo>
                  <a:pt x="464093" y="22814"/>
                  <a:pt x="462696" y="22555"/>
                  <a:pt x="461506" y="22038"/>
                </a:cubicBezTo>
                <a:cubicBezTo>
                  <a:pt x="460317" y="21521"/>
                  <a:pt x="459230" y="20693"/>
                  <a:pt x="458144" y="19658"/>
                </a:cubicBezTo>
                <a:cubicBezTo>
                  <a:pt x="458041" y="19555"/>
                  <a:pt x="457937" y="19451"/>
                  <a:pt x="457886" y="19348"/>
                </a:cubicBezTo>
                <a:cubicBezTo>
                  <a:pt x="457834" y="19193"/>
                  <a:pt x="457782" y="19038"/>
                  <a:pt x="457782" y="18882"/>
                </a:cubicBezTo>
                <a:cubicBezTo>
                  <a:pt x="457782" y="18675"/>
                  <a:pt x="457886" y="18417"/>
                  <a:pt x="458092" y="18210"/>
                </a:cubicBezTo>
                <a:cubicBezTo>
                  <a:pt x="458299" y="18003"/>
                  <a:pt x="458506" y="17899"/>
                  <a:pt x="458765" y="17899"/>
                </a:cubicBezTo>
                <a:cubicBezTo>
                  <a:pt x="458972" y="17899"/>
                  <a:pt x="459230" y="18003"/>
                  <a:pt x="459437" y="18210"/>
                </a:cubicBezTo>
                <a:cubicBezTo>
                  <a:pt x="460265" y="19089"/>
                  <a:pt x="461196" y="19762"/>
                  <a:pt x="462230" y="20227"/>
                </a:cubicBezTo>
                <a:cubicBezTo>
                  <a:pt x="463265" y="20693"/>
                  <a:pt x="464403" y="20900"/>
                  <a:pt x="465593" y="20900"/>
                </a:cubicBezTo>
                <a:cubicBezTo>
                  <a:pt x="466576" y="20900"/>
                  <a:pt x="467507" y="20745"/>
                  <a:pt x="468282" y="20434"/>
                </a:cubicBezTo>
                <a:cubicBezTo>
                  <a:pt x="469058" y="20124"/>
                  <a:pt x="469679" y="19658"/>
                  <a:pt x="470145" y="19089"/>
                </a:cubicBezTo>
                <a:cubicBezTo>
                  <a:pt x="470558" y="18469"/>
                  <a:pt x="470817" y="17796"/>
                  <a:pt x="470817" y="17020"/>
                </a:cubicBezTo>
                <a:cubicBezTo>
                  <a:pt x="470817" y="16089"/>
                  <a:pt x="470558" y="15313"/>
                  <a:pt x="470041" y="14692"/>
                </a:cubicBezTo>
                <a:cubicBezTo>
                  <a:pt x="469524" y="14071"/>
                  <a:pt x="468852" y="13606"/>
                  <a:pt x="467972" y="13192"/>
                </a:cubicBezTo>
                <a:cubicBezTo>
                  <a:pt x="467093" y="12830"/>
                  <a:pt x="466110" y="12468"/>
                  <a:pt x="465075" y="12157"/>
                </a:cubicBezTo>
                <a:cubicBezTo>
                  <a:pt x="464196" y="11899"/>
                  <a:pt x="463369" y="11588"/>
                  <a:pt x="462593" y="11278"/>
                </a:cubicBezTo>
                <a:cubicBezTo>
                  <a:pt x="461817" y="10968"/>
                  <a:pt x="461144" y="10554"/>
                  <a:pt x="460523" y="10088"/>
                </a:cubicBezTo>
                <a:cubicBezTo>
                  <a:pt x="459954" y="9623"/>
                  <a:pt x="459489" y="9002"/>
                  <a:pt x="459127" y="8329"/>
                </a:cubicBezTo>
                <a:cubicBezTo>
                  <a:pt x="458765" y="7605"/>
                  <a:pt x="458609" y="6777"/>
                  <a:pt x="458609" y="5794"/>
                </a:cubicBezTo>
                <a:cubicBezTo>
                  <a:pt x="458609" y="4708"/>
                  <a:pt x="458920" y="3725"/>
                  <a:pt x="459489" y="2846"/>
                </a:cubicBezTo>
                <a:cubicBezTo>
                  <a:pt x="460110" y="2018"/>
                  <a:pt x="460937" y="1346"/>
                  <a:pt x="462024" y="828"/>
                </a:cubicBezTo>
                <a:cubicBezTo>
                  <a:pt x="463110" y="363"/>
                  <a:pt x="464351" y="104"/>
                  <a:pt x="465800" y="104"/>
                </a:cubicBezTo>
                <a:close/>
                <a:moveTo>
                  <a:pt x="392502" y="104"/>
                </a:moveTo>
                <a:cubicBezTo>
                  <a:pt x="393640" y="104"/>
                  <a:pt x="394726" y="259"/>
                  <a:pt x="395761" y="518"/>
                </a:cubicBezTo>
                <a:cubicBezTo>
                  <a:pt x="396796" y="776"/>
                  <a:pt x="397727" y="1190"/>
                  <a:pt x="398554" y="1708"/>
                </a:cubicBezTo>
                <a:cubicBezTo>
                  <a:pt x="398658" y="1811"/>
                  <a:pt x="398813" y="1915"/>
                  <a:pt x="398864" y="2070"/>
                </a:cubicBezTo>
                <a:cubicBezTo>
                  <a:pt x="398916" y="2173"/>
                  <a:pt x="398968" y="2328"/>
                  <a:pt x="398968" y="2484"/>
                </a:cubicBezTo>
                <a:cubicBezTo>
                  <a:pt x="398968" y="2794"/>
                  <a:pt x="398916" y="3053"/>
                  <a:pt x="398709" y="3208"/>
                </a:cubicBezTo>
                <a:cubicBezTo>
                  <a:pt x="398502" y="3363"/>
                  <a:pt x="398296" y="3467"/>
                  <a:pt x="398089" y="3467"/>
                </a:cubicBezTo>
                <a:cubicBezTo>
                  <a:pt x="397985" y="3467"/>
                  <a:pt x="397882" y="3415"/>
                  <a:pt x="397778" y="3415"/>
                </a:cubicBezTo>
                <a:cubicBezTo>
                  <a:pt x="397675" y="3415"/>
                  <a:pt x="397623" y="3363"/>
                  <a:pt x="397520" y="3311"/>
                </a:cubicBezTo>
                <a:cubicBezTo>
                  <a:pt x="396796" y="2949"/>
                  <a:pt x="396020" y="2587"/>
                  <a:pt x="395192" y="2380"/>
                </a:cubicBezTo>
                <a:cubicBezTo>
                  <a:pt x="394364" y="2122"/>
                  <a:pt x="393433" y="2018"/>
                  <a:pt x="392502" y="2018"/>
                </a:cubicBezTo>
                <a:cubicBezTo>
                  <a:pt x="390692" y="2018"/>
                  <a:pt x="389088" y="2432"/>
                  <a:pt x="387692" y="3260"/>
                </a:cubicBezTo>
                <a:cubicBezTo>
                  <a:pt x="386295" y="4087"/>
                  <a:pt x="385157" y="5174"/>
                  <a:pt x="384381" y="6622"/>
                </a:cubicBezTo>
                <a:cubicBezTo>
                  <a:pt x="383605" y="8071"/>
                  <a:pt x="383191" y="9674"/>
                  <a:pt x="383191" y="11485"/>
                </a:cubicBezTo>
                <a:cubicBezTo>
                  <a:pt x="383191" y="13295"/>
                  <a:pt x="383605" y="14899"/>
                  <a:pt x="384381" y="16348"/>
                </a:cubicBezTo>
                <a:cubicBezTo>
                  <a:pt x="385157" y="17744"/>
                  <a:pt x="386295" y="18882"/>
                  <a:pt x="387692" y="19710"/>
                </a:cubicBezTo>
                <a:cubicBezTo>
                  <a:pt x="389088" y="20538"/>
                  <a:pt x="390692" y="20952"/>
                  <a:pt x="392502" y="20952"/>
                </a:cubicBezTo>
                <a:cubicBezTo>
                  <a:pt x="393433" y="20952"/>
                  <a:pt x="394364" y="20796"/>
                  <a:pt x="395347" y="20538"/>
                </a:cubicBezTo>
                <a:cubicBezTo>
                  <a:pt x="396226" y="20279"/>
                  <a:pt x="397002" y="19917"/>
                  <a:pt x="397675" y="19503"/>
                </a:cubicBezTo>
                <a:lnTo>
                  <a:pt x="397675" y="13244"/>
                </a:lnTo>
                <a:lnTo>
                  <a:pt x="392709" y="13244"/>
                </a:lnTo>
                <a:cubicBezTo>
                  <a:pt x="392450" y="13244"/>
                  <a:pt x="392244" y="13140"/>
                  <a:pt x="392036" y="12933"/>
                </a:cubicBezTo>
                <a:cubicBezTo>
                  <a:pt x="391830" y="12726"/>
                  <a:pt x="391726" y="12519"/>
                  <a:pt x="391726" y="12261"/>
                </a:cubicBezTo>
                <a:cubicBezTo>
                  <a:pt x="391726" y="12002"/>
                  <a:pt x="391830" y="11743"/>
                  <a:pt x="392036" y="11588"/>
                </a:cubicBezTo>
                <a:cubicBezTo>
                  <a:pt x="392192" y="11433"/>
                  <a:pt x="392450" y="11330"/>
                  <a:pt x="392709" y="11330"/>
                </a:cubicBezTo>
                <a:lnTo>
                  <a:pt x="398761" y="11330"/>
                </a:lnTo>
                <a:cubicBezTo>
                  <a:pt x="399020" y="11330"/>
                  <a:pt x="399227" y="11433"/>
                  <a:pt x="399382" y="11640"/>
                </a:cubicBezTo>
                <a:cubicBezTo>
                  <a:pt x="399537" y="11795"/>
                  <a:pt x="399640" y="12054"/>
                  <a:pt x="399640" y="12313"/>
                </a:cubicBezTo>
                <a:lnTo>
                  <a:pt x="399640" y="19917"/>
                </a:lnTo>
                <a:cubicBezTo>
                  <a:pt x="399640" y="20072"/>
                  <a:pt x="399640" y="20227"/>
                  <a:pt x="399537" y="20383"/>
                </a:cubicBezTo>
                <a:cubicBezTo>
                  <a:pt x="399433" y="20538"/>
                  <a:pt x="399330" y="20641"/>
                  <a:pt x="399175" y="20745"/>
                </a:cubicBezTo>
                <a:cubicBezTo>
                  <a:pt x="398244" y="21365"/>
                  <a:pt x="397209" y="21883"/>
                  <a:pt x="396071" y="22245"/>
                </a:cubicBezTo>
                <a:cubicBezTo>
                  <a:pt x="394933" y="22607"/>
                  <a:pt x="393744" y="22814"/>
                  <a:pt x="392502" y="22814"/>
                </a:cubicBezTo>
                <a:cubicBezTo>
                  <a:pt x="390899" y="22814"/>
                  <a:pt x="389398" y="22555"/>
                  <a:pt x="388002" y="21986"/>
                </a:cubicBezTo>
                <a:cubicBezTo>
                  <a:pt x="386605" y="21417"/>
                  <a:pt x="385416" y="20641"/>
                  <a:pt x="384381" y="19607"/>
                </a:cubicBezTo>
                <a:cubicBezTo>
                  <a:pt x="383346" y="18572"/>
                  <a:pt x="382571" y="17382"/>
                  <a:pt x="382001" y="15985"/>
                </a:cubicBezTo>
                <a:cubicBezTo>
                  <a:pt x="381433" y="14589"/>
                  <a:pt x="381174" y="13089"/>
                  <a:pt x="381174" y="11485"/>
                </a:cubicBezTo>
                <a:cubicBezTo>
                  <a:pt x="381174" y="9881"/>
                  <a:pt x="381433" y="8381"/>
                  <a:pt x="382001" y="6984"/>
                </a:cubicBezTo>
                <a:cubicBezTo>
                  <a:pt x="382571" y="5587"/>
                  <a:pt x="383346" y="4398"/>
                  <a:pt x="384381" y="3363"/>
                </a:cubicBezTo>
                <a:cubicBezTo>
                  <a:pt x="385416" y="2328"/>
                  <a:pt x="386605" y="1552"/>
                  <a:pt x="388002" y="983"/>
                </a:cubicBezTo>
                <a:cubicBezTo>
                  <a:pt x="389398" y="414"/>
                  <a:pt x="390899" y="104"/>
                  <a:pt x="392502" y="104"/>
                </a:cubicBezTo>
                <a:close/>
                <a:moveTo>
                  <a:pt x="134179" y="104"/>
                </a:moveTo>
                <a:cubicBezTo>
                  <a:pt x="135265" y="104"/>
                  <a:pt x="136352" y="259"/>
                  <a:pt x="137386" y="570"/>
                </a:cubicBezTo>
                <a:cubicBezTo>
                  <a:pt x="138421" y="828"/>
                  <a:pt x="139352" y="1242"/>
                  <a:pt x="140231" y="1811"/>
                </a:cubicBezTo>
                <a:cubicBezTo>
                  <a:pt x="140593" y="1966"/>
                  <a:pt x="140800" y="2277"/>
                  <a:pt x="140852" y="2639"/>
                </a:cubicBezTo>
                <a:cubicBezTo>
                  <a:pt x="140904" y="3001"/>
                  <a:pt x="140800" y="3363"/>
                  <a:pt x="140541" y="3673"/>
                </a:cubicBezTo>
                <a:cubicBezTo>
                  <a:pt x="140335" y="3984"/>
                  <a:pt x="140128" y="4139"/>
                  <a:pt x="139817" y="4139"/>
                </a:cubicBezTo>
                <a:cubicBezTo>
                  <a:pt x="139507" y="4139"/>
                  <a:pt x="139248" y="4087"/>
                  <a:pt x="138938" y="3932"/>
                </a:cubicBezTo>
                <a:cubicBezTo>
                  <a:pt x="138265" y="3518"/>
                  <a:pt x="137490" y="3208"/>
                  <a:pt x="136714" y="2949"/>
                </a:cubicBezTo>
                <a:cubicBezTo>
                  <a:pt x="135886" y="2691"/>
                  <a:pt x="135058" y="2587"/>
                  <a:pt x="134179" y="2587"/>
                </a:cubicBezTo>
                <a:cubicBezTo>
                  <a:pt x="132938" y="2587"/>
                  <a:pt x="131800" y="2846"/>
                  <a:pt x="130765" y="3260"/>
                </a:cubicBezTo>
                <a:cubicBezTo>
                  <a:pt x="129731" y="3673"/>
                  <a:pt x="128851" y="4294"/>
                  <a:pt x="128075" y="5070"/>
                </a:cubicBezTo>
                <a:cubicBezTo>
                  <a:pt x="127351" y="5846"/>
                  <a:pt x="126730" y="6777"/>
                  <a:pt x="126317" y="7864"/>
                </a:cubicBezTo>
                <a:cubicBezTo>
                  <a:pt x="125903" y="8950"/>
                  <a:pt x="125696" y="10140"/>
                  <a:pt x="125696" y="11433"/>
                </a:cubicBezTo>
                <a:cubicBezTo>
                  <a:pt x="125696" y="12830"/>
                  <a:pt x="125903" y="14071"/>
                  <a:pt x="126368" y="15158"/>
                </a:cubicBezTo>
                <a:cubicBezTo>
                  <a:pt x="126782" y="16244"/>
                  <a:pt x="127403" y="17175"/>
                  <a:pt x="128179" y="17951"/>
                </a:cubicBezTo>
                <a:cubicBezTo>
                  <a:pt x="128955" y="18727"/>
                  <a:pt x="129834" y="19296"/>
                  <a:pt x="130869" y="19710"/>
                </a:cubicBezTo>
                <a:cubicBezTo>
                  <a:pt x="131851" y="20124"/>
                  <a:pt x="132990" y="20331"/>
                  <a:pt x="134179" y="20331"/>
                </a:cubicBezTo>
                <a:cubicBezTo>
                  <a:pt x="135007" y="20331"/>
                  <a:pt x="135886" y="20227"/>
                  <a:pt x="136662" y="19969"/>
                </a:cubicBezTo>
                <a:cubicBezTo>
                  <a:pt x="137438" y="19710"/>
                  <a:pt x="138214" y="19400"/>
                  <a:pt x="138938" y="18934"/>
                </a:cubicBezTo>
                <a:cubicBezTo>
                  <a:pt x="139248" y="18779"/>
                  <a:pt x="139507" y="18727"/>
                  <a:pt x="139817" y="18779"/>
                </a:cubicBezTo>
                <a:cubicBezTo>
                  <a:pt x="140076" y="18831"/>
                  <a:pt x="140335" y="18986"/>
                  <a:pt x="140645" y="19141"/>
                </a:cubicBezTo>
                <a:cubicBezTo>
                  <a:pt x="140852" y="19451"/>
                  <a:pt x="140955" y="19814"/>
                  <a:pt x="140904" y="20176"/>
                </a:cubicBezTo>
                <a:cubicBezTo>
                  <a:pt x="140800" y="20589"/>
                  <a:pt x="140645" y="20848"/>
                  <a:pt x="140283" y="21003"/>
                </a:cubicBezTo>
                <a:cubicBezTo>
                  <a:pt x="139766" y="21314"/>
                  <a:pt x="139145" y="21624"/>
                  <a:pt x="138473" y="21883"/>
                </a:cubicBezTo>
                <a:cubicBezTo>
                  <a:pt x="137800" y="22141"/>
                  <a:pt x="137076" y="22348"/>
                  <a:pt x="136352" y="22504"/>
                </a:cubicBezTo>
                <a:cubicBezTo>
                  <a:pt x="135627" y="22659"/>
                  <a:pt x="134903" y="22710"/>
                  <a:pt x="134179" y="22710"/>
                </a:cubicBezTo>
                <a:cubicBezTo>
                  <a:pt x="132679" y="22710"/>
                  <a:pt x="131231" y="22452"/>
                  <a:pt x="129886" y="21935"/>
                </a:cubicBezTo>
                <a:cubicBezTo>
                  <a:pt x="128541" y="21417"/>
                  <a:pt x="127351" y="20641"/>
                  <a:pt x="126317" y="19658"/>
                </a:cubicBezTo>
                <a:cubicBezTo>
                  <a:pt x="125282" y="18675"/>
                  <a:pt x="124506" y="17486"/>
                  <a:pt x="123886" y="16089"/>
                </a:cubicBezTo>
                <a:cubicBezTo>
                  <a:pt x="123316" y="14692"/>
                  <a:pt x="123006" y="13140"/>
                  <a:pt x="123006" y="11381"/>
                </a:cubicBezTo>
                <a:cubicBezTo>
                  <a:pt x="123006" y="9778"/>
                  <a:pt x="123265" y="8226"/>
                  <a:pt x="123834" y="6881"/>
                </a:cubicBezTo>
                <a:cubicBezTo>
                  <a:pt x="124403" y="5536"/>
                  <a:pt x="125179" y="4346"/>
                  <a:pt x="126213" y="3311"/>
                </a:cubicBezTo>
                <a:cubicBezTo>
                  <a:pt x="127248" y="2277"/>
                  <a:pt x="128438" y="1501"/>
                  <a:pt x="129782" y="932"/>
                </a:cubicBezTo>
                <a:cubicBezTo>
                  <a:pt x="131127" y="363"/>
                  <a:pt x="132576" y="104"/>
                  <a:pt x="134179" y="104"/>
                </a:cubicBezTo>
                <a:close/>
                <a:moveTo>
                  <a:pt x="421573" y="52"/>
                </a:moveTo>
                <a:cubicBezTo>
                  <a:pt x="423125" y="52"/>
                  <a:pt x="424522" y="311"/>
                  <a:pt x="425815" y="880"/>
                </a:cubicBezTo>
                <a:cubicBezTo>
                  <a:pt x="427108" y="1449"/>
                  <a:pt x="428246" y="2225"/>
                  <a:pt x="429177" y="3259"/>
                </a:cubicBezTo>
                <a:cubicBezTo>
                  <a:pt x="430108" y="4294"/>
                  <a:pt x="430884" y="5484"/>
                  <a:pt x="431350" y="6880"/>
                </a:cubicBezTo>
                <a:cubicBezTo>
                  <a:pt x="431867" y="8226"/>
                  <a:pt x="432125" y="9777"/>
                  <a:pt x="432125" y="11433"/>
                </a:cubicBezTo>
                <a:cubicBezTo>
                  <a:pt x="432125" y="13088"/>
                  <a:pt x="431867" y="14588"/>
                  <a:pt x="431350" y="15985"/>
                </a:cubicBezTo>
                <a:cubicBezTo>
                  <a:pt x="430832" y="17382"/>
                  <a:pt x="430108" y="18572"/>
                  <a:pt x="429177" y="19606"/>
                </a:cubicBezTo>
                <a:cubicBezTo>
                  <a:pt x="428246" y="20641"/>
                  <a:pt x="427108" y="21417"/>
                  <a:pt x="425815" y="21986"/>
                </a:cubicBezTo>
                <a:cubicBezTo>
                  <a:pt x="424522" y="22555"/>
                  <a:pt x="423125" y="22814"/>
                  <a:pt x="421573" y="22814"/>
                </a:cubicBezTo>
                <a:cubicBezTo>
                  <a:pt x="420021" y="22814"/>
                  <a:pt x="418625" y="22555"/>
                  <a:pt x="417332" y="21986"/>
                </a:cubicBezTo>
                <a:cubicBezTo>
                  <a:pt x="416038" y="21417"/>
                  <a:pt x="414901" y="20641"/>
                  <a:pt x="413969" y="19606"/>
                </a:cubicBezTo>
                <a:cubicBezTo>
                  <a:pt x="413038" y="18572"/>
                  <a:pt x="412314" y="17330"/>
                  <a:pt x="411797" y="15985"/>
                </a:cubicBezTo>
                <a:cubicBezTo>
                  <a:pt x="411280" y="14640"/>
                  <a:pt x="411021" y="13088"/>
                  <a:pt x="411021" y="11433"/>
                </a:cubicBezTo>
                <a:cubicBezTo>
                  <a:pt x="411021" y="9777"/>
                  <a:pt x="411280" y="8277"/>
                  <a:pt x="411797" y="6880"/>
                </a:cubicBezTo>
                <a:cubicBezTo>
                  <a:pt x="412262" y="5484"/>
                  <a:pt x="413038" y="4294"/>
                  <a:pt x="413969" y="3259"/>
                </a:cubicBezTo>
                <a:cubicBezTo>
                  <a:pt x="414901" y="2225"/>
                  <a:pt x="416038" y="1449"/>
                  <a:pt x="417332" y="880"/>
                </a:cubicBezTo>
                <a:cubicBezTo>
                  <a:pt x="418625" y="311"/>
                  <a:pt x="420021" y="52"/>
                  <a:pt x="421573" y="52"/>
                </a:cubicBezTo>
                <a:close/>
                <a:moveTo>
                  <a:pt x="298670" y="52"/>
                </a:moveTo>
                <a:cubicBezTo>
                  <a:pt x="300222" y="52"/>
                  <a:pt x="301619" y="311"/>
                  <a:pt x="302912" y="880"/>
                </a:cubicBezTo>
                <a:cubicBezTo>
                  <a:pt x="304205" y="1449"/>
                  <a:pt x="305343" y="2225"/>
                  <a:pt x="306274" y="3259"/>
                </a:cubicBezTo>
                <a:cubicBezTo>
                  <a:pt x="307205" y="4294"/>
                  <a:pt x="307981" y="5484"/>
                  <a:pt x="308447" y="6880"/>
                </a:cubicBezTo>
                <a:cubicBezTo>
                  <a:pt x="308964" y="8226"/>
                  <a:pt x="309222" y="9777"/>
                  <a:pt x="309222" y="11433"/>
                </a:cubicBezTo>
                <a:cubicBezTo>
                  <a:pt x="309222" y="13088"/>
                  <a:pt x="308964" y="14588"/>
                  <a:pt x="308447" y="15985"/>
                </a:cubicBezTo>
                <a:cubicBezTo>
                  <a:pt x="307929" y="17382"/>
                  <a:pt x="307205" y="18572"/>
                  <a:pt x="306274" y="19606"/>
                </a:cubicBezTo>
                <a:cubicBezTo>
                  <a:pt x="305343" y="20641"/>
                  <a:pt x="304205" y="21417"/>
                  <a:pt x="302912" y="21986"/>
                </a:cubicBezTo>
                <a:cubicBezTo>
                  <a:pt x="301619" y="22555"/>
                  <a:pt x="300222" y="22814"/>
                  <a:pt x="298670" y="22814"/>
                </a:cubicBezTo>
                <a:cubicBezTo>
                  <a:pt x="297118" y="22814"/>
                  <a:pt x="295722" y="22555"/>
                  <a:pt x="294429" y="21986"/>
                </a:cubicBezTo>
                <a:cubicBezTo>
                  <a:pt x="293135" y="21417"/>
                  <a:pt x="291998" y="20641"/>
                  <a:pt x="291066" y="19606"/>
                </a:cubicBezTo>
                <a:cubicBezTo>
                  <a:pt x="290135" y="18572"/>
                  <a:pt x="289411" y="17382"/>
                  <a:pt x="288894" y="15985"/>
                </a:cubicBezTo>
                <a:cubicBezTo>
                  <a:pt x="288377" y="14640"/>
                  <a:pt x="288118" y="13088"/>
                  <a:pt x="288118" y="11433"/>
                </a:cubicBezTo>
                <a:cubicBezTo>
                  <a:pt x="288118" y="9777"/>
                  <a:pt x="288377" y="8277"/>
                  <a:pt x="288894" y="6880"/>
                </a:cubicBezTo>
                <a:cubicBezTo>
                  <a:pt x="289411" y="5484"/>
                  <a:pt x="290135" y="4294"/>
                  <a:pt x="291066" y="3259"/>
                </a:cubicBezTo>
                <a:cubicBezTo>
                  <a:pt x="291998" y="2225"/>
                  <a:pt x="293135" y="1449"/>
                  <a:pt x="294429" y="880"/>
                </a:cubicBezTo>
                <a:cubicBezTo>
                  <a:pt x="295722" y="311"/>
                  <a:pt x="297118" y="52"/>
                  <a:pt x="298670" y="52"/>
                </a:cubicBezTo>
                <a:close/>
                <a:moveTo>
                  <a:pt x="8069" y="0"/>
                </a:moveTo>
                <a:cubicBezTo>
                  <a:pt x="9363" y="0"/>
                  <a:pt x="10604" y="207"/>
                  <a:pt x="11742" y="621"/>
                </a:cubicBezTo>
                <a:cubicBezTo>
                  <a:pt x="12880" y="1086"/>
                  <a:pt x="13811" y="1655"/>
                  <a:pt x="14483" y="2380"/>
                </a:cubicBezTo>
                <a:cubicBezTo>
                  <a:pt x="14897" y="2793"/>
                  <a:pt x="15104" y="3207"/>
                  <a:pt x="15104" y="3569"/>
                </a:cubicBezTo>
                <a:cubicBezTo>
                  <a:pt x="15104" y="3880"/>
                  <a:pt x="14949" y="4190"/>
                  <a:pt x="14690" y="4449"/>
                </a:cubicBezTo>
                <a:cubicBezTo>
                  <a:pt x="14432" y="4708"/>
                  <a:pt x="14121" y="4863"/>
                  <a:pt x="13811" y="4863"/>
                </a:cubicBezTo>
                <a:cubicBezTo>
                  <a:pt x="13604" y="4863"/>
                  <a:pt x="13397" y="4759"/>
                  <a:pt x="13190" y="4604"/>
                </a:cubicBezTo>
                <a:cubicBezTo>
                  <a:pt x="12828" y="4190"/>
                  <a:pt x="12414" y="3828"/>
                  <a:pt x="11845" y="3518"/>
                </a:cubicBezTo>
                <a:cubicBezTo>
                  <a:pt x="11276" y="3207"/>
                  <a:pt x="10707" y="2949"/>
                  <a:pt x="10035" y="2742"/>
                </a:cubicBezTo>
                <a:cubicBezTo>
                  <a:pt x="9363" y="2587"/>
                  <a:pt x="8742" y="2483"/>
                  <a:pt x="8069" y="2483"/>
                </a:cubicBezTo>
                <a:cubicBezTo>
                  <a:pt x="7138" y="2483"/>
                  <a:pt x="6259" y="2638"/>
                  <a:pt x="5535" y="2897"/>
                </a:cubicBezTo>
                <a:cubicBezTo>
                  <a:pt x="4811" y="3156"/>
                  <a:pt x="4242" y="3569"/>
                  <a:pt x="3828" y="4087"/>
                </a:cubicBezTo>
                <a:cubicBezTo>
                  <a:pt x="3414" y="4604"/>
                  <a:pt x="3207" y="5225"/>
                  <a:pt x="3207" y="5949"/>
                </a:cubicBezTo>
                <a:cubicBezTo>
                  <a:pt x="3207" y="6725"/>
                  <a:pt x="3414" y="7398"/>
                  <a:pt x="3880" y="7915"/>
                </a:cubicBezTo>
                <a:cubicBezTo>
                  <a:pt x="4345" y="8432"/>
                  <a:pt x="4966" y="8846"/>
                  <a:pt x="5742" y="9156"/>
                </a:cubicBezTo>
                <a:cubicBezTo>
                  <a:pt x="6518" y="9518"/>
                  <a:pt x="7397" y="9777"/>
                  <a:pt x="8328" y="10036"/>
                </a:cubicBezTo>
                <a:cubicBezTo>
                  <a:pt x="9363" y="10294"/>
                  <a:pt x="10294" y="10605"/>
                  <a:pt x="11173" y="10915"/>
                </a:cubicBezTo>
                <a:cubicBezTo>
                  <a:pt x="12052" y="11277"/>
                  <a:pt x="12828" y="11691"/>
                  <a:pt x="13449" y="12157"/>
                </a:cubicBezTo>
                <a:cubicBezTo>
                  <a:pt x="14070" y="12622"/>
                  <a:pt x="14587" y="13243"/>
                  <a:pt x="15001" y="13916"/>
                </a:cubicBezTo>
                <a:cubicBezTo>
                  <a:pt x="15363" y="14640"/>
                  <a:pt x="15518" y="15571"/>
                  <a:pt x="15518" y="16657"/>
                </a:cubicBezTo>
                <a:cubicBezTo>
                  <a:pt x="15518" y="17847"/>
                  <a:pt x="15208" y="18882"/>
                  <a:pt x="14535" y="19761"/>
                </a:cubicBezTo>
                <a:cubicBezTo>
                  <a:pt x="13863" y="20641"/>
                  <a:pt x="12983" y="21365"/>
                  <a:pt x="11845" y="21882"/>
                </a:cubicBezTo>
                <a:cubicBezTo>
                  <a:pt x="10707" y="22400"/>
                  <a:pt x="9414" y="22710"/>
                  <a:pt x="8018" y="22710"/>
                </a:cubicBezTo>
                <a:cubicBezTo>
                  <a:pt x="6466" y="22710"/>
                  <a:pt x="5121" y="22503"/>
                  <a:pt x="3931" y="22037"/>
                </a:cubicBezTo>
                <a:cubicBezTo>
                  <a:pt x="2741" y="21572"/>
                  <a:pt x="1604" y="20848"/>
                  <a:pt x="517" y="19813"/>
                </a:cubicBezTo>
                <a:cubicBezTo>
                  <a:pt x="362" y="19710"/>
                  <a:pt x="259" y="19503"/>
                  <a:pt x="155" y="19347"/>
                </a:cubicBezTo>
                <a:cubicBezTo>
                  <a:pt x="52" y="19192"/>
                  <a:pt x="0" y="18985"/>
                  <a:pt x="0" y="18778"/>
                </a:cubicBezTo>
                <a:cubicBezTo>
                  <a:pt x="0" y="18468"/>
                  <a:pt x="104" y="18158"/>
                  <a:pt x="362" y="17899"/>
                </a:cubicBezTo>
                <a:cubicBezTo>
                  <a:pt x="569" y="17640"/>
                  <a:pt x="879" y="17485"/>
                  <a:pt x="1241" y="17485"/>
                </a:cubicBezTo>
                <a:cubicBezTo>
                  <a:pt x="1500" y="17485"/>
                  <a:pt x="1810" y="17640"/>
                  <a:pt x="2017" y="17847"/>
                </a:cubicBezTo>
                <a:cubicBezTo>
                  <a:pt x="2845" y="18623"/>
                  <a:pt x="3724" y="19244"/>
                  <a:pt x="4707" y="19658"/>
                </a:cubicBezTo>
                <a:cubicBezTo>
                  <a:pt x="5690" y="20072"/>
                  <a:pt x="6776" y="20279"/>
                  <a:pt x="7966" y="20279"/>
                </a:cubicBezTo>
                <a:cubicBezTo>
                  <a:pt x="8897" y="20279"/>
                  <a:pt x="9776" y="20123"/>
                  <a:pt x="10500" y="19813"/>
                </a:cubicBezTo>
                <a:cubicBezTo>
                  <a:pt x="11225" y="19503"/>
                  <a:pt x="11794" y="19089"/>
                  <a:pt x="12259" y="18571"/>
                </a:cubicBezTo>
                <a:cubicBezTo>
                  <a:pt x="12725" y="18054"/>
                  <a:pt x="12932" y="17433"/>
                  <a:pt x="12932" y="16761"/>
                </a:cubicBezTo>
                <a:cubicBezTo>
                  <a:pt x="12932" y="15933"/>
                  <a:pt x="12673" y="15261"/>
                  <a:pt x="12207" y="14692"/>
                </a:cubicBezTo>
                <a:cubicBezTo>
                  <a:pt x="11742" y="14123"/>
                  <a:pt x="11070" y="13657"/>
                  <a:pt x="10242" y="13295"/>
                </a:cubicBezTo>
                <a:cubicBezTo>
                  <a:pt x="9414" y="12933"/>
                  <a:pt x="8431" y="12622"/>
                  <a:pt x="7345" y="12364"/>
                </a:cubicBezTo>
                <a:cubicBezTo>
                  <a:pt x="6362" y="12157"/>
                  <a:pt x="5483" y="11898"/>
                  <a:pt x="4655" y="11536"/>
                </a:cubicBezTo>
                <a:cubicBezTo>
                  <a:pt x="3828" y="11226"/>
                  <a:pt x="3103" y="10812"/>
                  <a:pt x="2535" y="10294"/>
                </a:cubicBezTo>
                <a:cubicBezTo>
                  <a:pt x="1914" y="9777"/>
                  <a:pt x="1448" y="9208"/>
                  <a:pt x="1138" y="8484"/>
                </a:cubicBezTo>
                <a:cubicBezTo>
                  <a:pt x="827" y="7760"/>
                  <a:pt x="672" y="6932"/>
                  <a:pt x="672" y="6001"/>
                </a:cubicBezTo>
                <a:cubicBezTo>
                  <a:pt x="672" y="4811"/>
                  <a:pt x="983" y="3776"/>
                  <a:pt x="1604" y="2845"/>
                </a:cubicBezTo>
                <a:cubicBezTo>
                  <a:pt x="2276" y="1914"/>
                  <a:pt x="3103" y="1242"/>
                  <a:pt x="4242" y="724"/>
                </a:cubicBezTo>
                <a:cubicBezTo>
                  <a:pt x="5328" y="259"/>
                  <a:pt x="6621" y="0"/>
                  <a:pt x="8069" y="0"/>
                </a:cubicBezTo>
                <a:close/>
              </a:path>
            </a:pathLst>
          </a:custGeom>
          <a:solidFill>
            <a:schemeClr val="bg1"/>
          </a:solidFill>
          <a:ln w="5173" cap="flat">
            <a:noFill/>
            <a:prstDash val="solid"/>
            <a:miter/>
          </a:ln>
        </p:spPr>
        <p:txBody>
          <a:bodyPr rtlCol="0" anchor="ctr"/>
          <a:lstStyle/>
          <a:p>
            <a:endParaRPr lang="en-US" sz="1800"/>
          </a:p>
        </p:txBody>
      </p:sp>
      <p:grpSp>
        <p:nvGrpSpPr>
          <p:cNvPr id="123" name="Group 122">
            <a:extLst>
              <a:ext uri="{FF2B5EF4-FFF2-40B4-BE49-F238E27FC236}">
                <a16:creationId xmlns:a16="http://schemas.microsoft.com/office/drawing/2014/main" id="{2974A8F4-8C45-6C42-AD3B-D522FADBD45F}"/>
              </a:ext>
            </a:extLst>
          </p:cNvPr>
          <p:cNvGrpSpPr/>
          <p:nvPr userDrawn="1"/>
        </p:nvGrpSpPr>
        <p:grpSpPr>
          <a:xfrm>
            <a:off x="0" y="3364307"/>
            <a:ext cx="4715405" cy="3004079"/>
            <a:chOff x="195319" y="2097486"/>
            <a:chExt cx="4278713" cy="3004079"/>
          </a:xfrm>
        </p:grpSpPr>
        <p:cxnSp>
          <p:nvCxnSpPr>
            <p:cNvPr id="124" name="Straight Connector 123">
              <a:extLst>
                <a:ext uri="{FF2B5EF4-FFF2-40B4-BE49-F238E27FC236}">
                  <a16:creationId xmlns:a16="http://schemas.microsoft.com/office/drawing/2014/main" id="{BEE9EF6E-13CB-B548-BD2F-AB006C3DC800}"/>
                </a:ext>
              </a:extLst>
            </p:cNvPr>
            <p:cNvCxnSpPr>
              <a:cxnSpLocks/>
            </p:cNvCxnSpPr>
            <p:nvPr userDrawn="1"/>
          </p:nvCxnSpPr>
          <p:spPr>
            <a:xfrm flipH="1">
              <a:off x="195319" y="209748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7498D56D-C854-1444-A529-D727D8FA8A77}"/>
                </a:ext>
              </a:extLst>
            </p:cNvPr>
            <p:cNvCxnSpPr>
              <a:cxnSpLocks/>
            </p:cNvCxnSpPr>
            <p:nvPr userDrawn="1"/>
          </p:nvCxnSpPr>
          <p:spPr>
            <a:xfrm flipH="1">
              <a:off x="195319" y="259273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233DDD2-A876-B442-9F45-C932FF5A265D}"/>
                </a:ext>
              </a:extLst>
            </p:cNvPr>
            <p:cNvCxnSpPr>
              <a:cxnSpLocks/>
            </p:cNvCxnSpPr>
            <p:nvPr userDrawn="1"/>
          </p:nvCxnSpPr>
          <p:spPr>
            <a:xfrm flipH="1">
              <a:off x="195319" y="308988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03CBD230-236C-5144-A38B-97FAF5CECBEC}"/>
                </a:ext>
              </a:extLst>
            </p:cNvPr>
            <p:cNvCxnSpPr>
              <a:cxnSpLocks/>
            </p:cNvCxnSpPr>
            <p:nvPr userDrawn="1"/>
          </p:nvCxnSpPr>
          <p:spPr>
            <a:xfrm flipH="1">
              <a:off x="195319" y="358513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D54CE24-2062-2742-A79D-ACD57F7D39B7}"/>
                </a:ext>
              </a:extLst>
            </p:cNvPr>
            <p:cNvCxnSpPr>
              <a:cxnSpLocks/>
            </p:cNvCxnSpPr>
            <p:nvPr userDrawn="1"/>
          </p:nvCxnSpPr>
          <p:spPr>
            <a:xfrm flipH="1">
              <a:off x="195319" y="410916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6B124B75-2E34-6C47-9990-2B82D0BB13D4}"/>
                </a:ext>
              </a:extLst>
            </p:cNvPr>
            <p:cNvCxnSpPr>
              <a:cxnSpLocks/>
            </p:cNvCxnSpPr>
            <p:nvPr userDrawn="1"/>
          </p:nvCxnSpPr>
          <p:spPr>
            <a:xfrm flipH="1">
              <a:off x="195319" y="460441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F3D6C0F0-DDFB-794C-A7CB-E15919B52122}"/>
                </a:ext>
              </a:extLst>
            </p:cNvPr>
            <p:cNvCxnSpPr>
              <a:cxnSpLocks/>
            </p:cNvCxnSpPr>
            <p:nvPr userDrawn="1"/>
          </p:nvCxnSpPr>
          <p:spPr>
            <a:xfrm flipH="1">
              <a:off x="195319" y="510156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sp>
        <p:nvSpPr>
          <p:cNvPr id="184" name="Text Placeholder 32">
            <a:extLst>
              <a:ext uri="{FF2B5EF4-FFF2-40B4-BE49-F238E27FC236}">
                <a16:creationId xmlns:a16="http://schemas.microsoft.com/office/drawing/2014/main" id="{E06027D6-8CE4-984C-B777-32D6AFC6B575}"/>
              </a:ext>
            </a:extLst>
          </p:cNvPr>
          <p:cNvSpPr>
            <a:spLocks noGrp="1"/>
          </p:cNvSpPr>
          <p:nvPr>
            <p:ph type="body" sz="quarter" idx="47" hasCustomPrompt="1"/>
          </p:nvPr>
        </p:nvSpPr>
        <p:spPr>
          <a:xfrm>
            <a:off x="791228" y="729337"/>
            <a:ext cx="4746695" cy="1301871"/>
          </a:xfrm>
        </p:spPr>
        <p:txBody>
          <a:bodyPr>
            <a:noAutofit/>
          </a:bodyPr>
          <a:lstStyle>
            <a:lvl1pPr marL="0" indent="0" algn="l">
              <a:spcBef>
                <a:spcPts val="0"/>
              </a:spcBef>
              <a:buNone/>
              <a:defRPr sz="6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a:t>
            </a:r>
            <a:endParaRPr lang="en-US" dirty="0"/>
          </a:p>
        </p:txBody>
      </p:sp>
      <p:sp>
        <p:nvSpPr>
          <p:cNvPr id="43" name="Slide Number Placeholder 5">
            <a:extLst>
              <a:ext uri="{FF2B5EF4-FFF2-40B4-BE49-F238E27FC236}">
                <a16:creationId xmlns:a16="http://schemas.microsoft.com/office/drawing/2014/main" id="{D2100B2C-ECD5-5941-B5EE-1420573B04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44" name="Text Box 5">
            <a:extLst>
              <a:ext uri="{FF2B5EF4-FFF2-40B4-BE49-F238E27FC236}">
                <a16:creationId xmlns:a16="http://schemas.microsoft.com/office/drawing/2014/main" id="{C4FBB623-E2FF-FD49-AA3D-1215FE4D49BE}"/>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3" name="Picture 22">
            <a:extLst>
              <a:ext uri="{FF2B5EF4-FFF2-40B4-BE49-F238E27FC236}">
                <a16:creationId xmlns:a16="http://schemas.microsoft.com/office/drawing/2014/main" id="{3B81399C-567B-FB17-A39E-5348DF19BF63}"/>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7291388"/>
            <a:ext cx="3429000" cy="340042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Tree>
    <p:extLst>
      <p:ext uri="{BB962C8B-B14F-4D97-AF65-F5344CB8AC3E}">
        <p14:creationId xmlns:p14="http://schemas.microsoft.com/office/powerpoint/2010/main" val="204757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01</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146129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02</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134863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03</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033322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with photo">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94292498-C849-5884-9035-FAE5EFD794D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52" name="Rectangle 51">
            <a:extLst>
              <a:ext uri="{FF2B5EF4-FFF2-40B4-BE49-F238E27FC236}">
                <a16:creationId xmlns:a16="http://schemas.microsoft.com/office/drawing/2014/main" id="{20ECD36C-3D23-EA46-831C-7D8DA38730C6}"/>
              </a:ext>
            </a:extLst>
          </p:cNvPr>
          <p:cNvSpPr/>
          <p:nvPr userDrawn="1"/>
        </p:nvSpPr>
        <p:spPr>
          <a:xfrm>
            <a:off x="0" y="0"/>
            <a:ext cx="7559675" cy="409705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57" name="Text Placeholder 23">
            <a:extLst>
              <a:ext uri="{FF2B5EF4-FFF2-40B4-BE49-F238E27FC236}">
                <a16:creationId xmlns:a16="http://schemas.microsoft.com/office/drawing/2014/main" id="{B4F316CB-86CF-7F4A-91F4-085580AC0238}"/>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9" name="Text Placeholder 23">
            <a:extLst>
              <a:ext uri="{FF2B5EF4-FFF2-40B4-BE49-F238E27FC236}">
                <a16:creationId xmlns:a16="http://schemas.microsoft.com/office/drawing/2014/main" id="{2721C86B-EEB5-7B40-A3F2-6FA45780492F}"/>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64" name="Text Placeholder 23">
            <a:extLst>
              <a:ext uri="{FF2B5EF4-FFF2-40B4-BE49-F238E27FC236}">
                <a16:creationId xmlns:a16="http://schemas.microsoft.com/office/drawing/2014/main" id="{58A93ACD-1987-2441-9CBB-AA1A4196A0E5}"/>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2" name="Slide Number Placeholder 5">
            <a:extLst>
              <a:ext uri="{FF2B5EF4-FFF2-40B4-BE49-F238E27FC236}">
                <a16:creationId xmlns:a16="http://schemas.microsoft.com/office/drawing/2014/main" id="{B5D063AD-C02C-393C-2A93-D3818361857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3" name="Text Box 5">
            <a:extLst>
              <a:ext uri="{FF2B5EF4-FFF2-40B4-BE49-F238E27FC236}">
                <a16:creationId xmlns:a16="http://schemas.microsoft.com/office/drawing/2014/main" id="{665180BA-9AB7-974E-C10B-FEFDE38FC3B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grpSp>
        <p:nvGrpSpPr>
          <p:cNvPr id="20" name="Graphic 18">
            <a:extLst>
              <a:ext uri="{FF2B5EF4-FFF2-40B4-BE49-F238E27FC236}">
                <a16:creationId xmlns:a16="http://schemas.microsoft.com/office/drawing/2014/main" id="{A6C4133F-8E8D-B1FB-6B65-F173B3AEDA4D}"/>
              </a:ext>
            </a:extLst>
          </p:cNvPr>
          <p:cNvGrpSpPr/>
          <p:nvPr/>
        </p:nvGrpSpPr>
        <p:grpSpPr>
          <a:xfrm>
            <a:off x="5203685" y="-757463"/>
            <a:ext cx="3314240" cy="3315216"/>
            <a:chOff x="110688" y="1674538"/>
            <a:chExt cx="7339635" cy="7341798"/>
          </a:xfrm>
          <a:solidFill>
            <a:srgbClr val="FFFFFF"/>
          </a:solidFill>
        </p:grpSpPr>
        <p:sp>
          <p:nvSpPr>
            <p:cNvPr id="21" name="Freeform 20">
              <a:extLst>
                <a:ext uri="{FF2B5EF4-FFF2-40B4-BE49-F238E27FC236}">
                  <a16:creationId xmlns:a16="http://schemas.microsoft.com/office/drawing/2014/main" id="{3C6F32BD-93C4-AB90-46C9-6B3DE7944CDE}"/>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2" name="Freeform 21">
              <a:extLst>
                <a:ext uri="{FF2B5EF4-FFF2-40B4-BE49-F238E27FC236}">
                  <a16:creationId xmlns:a16="http://schemas.microsoft.com/office/drawing/2014/main" id="{8A14BF64-FA8C-0C22-E927-361AB62ED43E}"/>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3" name="Rectangle 22">
            <a:extLst>
              <a:ext uri="{FF2B5EF4-FFF2-40B4-BE49-F238E27FC236}">
                <a16:creationId xmlns:a16="http://schemas.microsoft.com/office/drawing/2014/main" id="{DDF74C59-9C0C-0852-FDAC-5DFE7382B3B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7E55BE5-820E-63B6-5E74-814C005493A6}"/>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Picture Placeholder 38">
            <a:extLst>
              <a:ext uri="{FF2B5EF4-FFF2-40B4-BE49-F238E27FC236}">
                <a16:creationId xmlns:a16="http://schemas.microsoft.com/office/drawing/2014/main" id="{7D3FB09E-6A81-5442-0475-279E1C7FD617}"/>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84612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elcome Slide">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5C3347C9-3721-823B-69F7-49EFBEF05850}"/>
              </a:ext>
            </a:extLst>
          </p:cNvPr>
          <p:cNvSpPr/>
          <p:nvPr userDrawn="1"/>
        </p:nvSpPr>
        <p:spPr>
          <a:xfrm>
            <a:off x="3779838" y="570538"/>
            <a:ext cx="3779837" cy="4947558"/>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Text Placeholder 23">
            <a:extLst>
              <a:ext uri="{FF2B5EF4-FFF2-40B4-BE49-F238E27FC236}">
                <a16:creationId xmlns:a16="http://schemas.microsoft.com/office/drawing/2014/main" id="{3EAF5DB5-4F46-5D48-9AEF-51ADADA987EE}"/>
              </a:ext>
            </a:extLst>
          </p:cNvPr>
          <p:cNvSpPr>
            <a:spLocks noGrp="1"/>
          </p:cNvSpPr>
          <p:nvPr>
            <p:ph type="body" sz="quarter" idx="14" hasCustomPrompt="1"/>
          </p:nvPr>
        </p:nvSpPr>
        <p:spPr>
          <a:xfrm>
            <a:off x="6747565" y="406102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 name="Text Placeholder 23">
            <a:extLst>
              <a:ext uri="{FF2B5EF4-FFF2-40B4-BE49-F238E27FC236}">
                <a16:creationId xmlns:a16="http://schemas.microsoft.com/office/drawing/2014/main" id="{C248726D-08DE-0747-9112-A0440727F88C}"/>
              </a:ext>
            </a:extLst>
          </p:cNvPr>
          <p:cNvSpPr>
            <a:spLocks noGrp="1"/>
          </p:cNvSpPr>
          <p:nvPr>
            <p:ph type="body" sz="quarter" idx="13" hasCustomPrompt="1"/>
          </p:nvPr>
        </p:nvSpPr>
        <p:spPr>
          <a:xfrm>
            <a:off x="4256944" y="1538407"/>
            <a:ext cx="3264178" cy="3438394"/>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6" name="Text Placeholder 23">
            <a:extLst>
              <a:ext uri="{FF2B5EF4-FFF2-40B4-BE49-F238E27FC236}">
                <a16:creationId xmlns:a16="http://schemas.microsoft.com/office/drawing/2014/main" id="{4F85B246-3A35-9649-AB5E-58603396DCC1}"/>
              </a:ext>
            </a:extLst>
          </p:cNvPr>
          <p:cNvSpPr>
            <a:spLocks noGrp="1"/>
          </p:cNvSpPr>
          <p:nvPr>
            <p:ph type="body" sz="quarter" idx="15" hasCustomPrompt="1"/>
          </p:nvPr>
        </p:nvSpPr>
        <p:spPr>
          <a:xfrm>
            <a:off x="4571311" y="1081146"/>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8" name="Text Placeholder 32">
            <a:extLst>
              <a:ext uri="{FF2B5EF4-FFF2-40B4-BE49-F238E27FC236}">
                <a16:creationId xmlns:a16="http://schemas.microsoft.com/office/drawing/2014/main" id="{58088761-3471-A041-B4C3-C91CCD295927}"/>
              </a:ext>
            </a:extLst>
          </p:cNvPr>
          <p:cNvSpPr>
            <a:spLocks noGrp="1"/>
          </p:cNvSpPr>
          <p:nvPr>
            <p:ph type="body" sz="quarter" idx="44" hasCustomPrompt="1"/>
          </p:nvPr>
        </p:nvSpPr>
        <p:spPr>
          <a:xfrm>
            <a:off x="578969" y="9701768"/>
            <a:ext cx="2966985" cy="243891"/>
          </a:xfrm>
        </p:spPr>
        <p:txBody>
          <a:bodyPr numCol="1" spcCol="288000" anchor="t">
            <a:noAutofit/>
          </a:bodyPr>
          <a:lstStyle>
            <a:lvl1pPr marL="0" indent="0" algn="just">
              <a:lnSpc>
                <a:spcPct val="100000"/>
              </a:lnSpc>
              <a:spcBef>
                <a:spcPts val="0"/>
              </a:spcBef>
              <a:buNone/>
              <a:defRPr sz="12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Editor Name</a:t>
            </a:r>
            <a:endParaRPr lang="en-US" dirty="0"/>
          </a:p>
        </p:txBody>
      </p:sp>
      <p:sp>
        <p:nvSpPr>
          <p:cNvPr id="19" name="Text Placeholder 32">
            <a:extLst>
              <a:ext uri="{FF2B5EF4-FFF2-40B4-BE49-F238E27FC236}">
                <a16:creationId xmlns:a16="http://schemas.microsoft.com/office/drawing/2014/main" id="{EFCCF708-3735-664D-B11A-9C8193BEF68F}"/>
              </a:ext>
            </a:extLst>
          </p:cNvPr>
          <p:cNvSpPr>
            <a:spLocks noGrp="1"/>
          </p:cNvSpPr>
          <p:nvPr>
            <p:ph type="body" sz="quarter" idx="45" hasCustomPrompt="1"/>
          </p:nvPr>
        </p:nvSpPr>
        <p:spPr>
          <a:xfrm>
            <a:off x="578969" y="9920274"/>
            <a:ext cx="2966985" cy="243891"/>
          </a:xfrm>
        </p:spPr>
        <p:txBody>
          <a:bodyPr numCol="1" spcCol="288000" anchor="t">
            <a:noAutofit/>
          </a:bodyPr>
          <a:lstStyle>
            <a:lvl1pPr marL="0" indent="0" algn="just">
              <a:lnSpc>
                <a:spcPct val="100000"/>
              </a:lnSpc>
              <a:spcBef>
                <a:spcPts val="0"/>
              </a:spcBef>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Company</a:t>
            </a:r>
            <a:endParaRPr lang="en-US" dirty="0"/>
          </a:p>
        </p:txBody>
      </p:sp>
      <p:sp>
        <p:nvSpPr>
          <p:cNvPr id="2" name="Text Placeholder 32">
            <a:extLst>
              <a:ext uri="{FF2B5EF4-FFF2-40B4-BE49-F238E27FC236}">
                <a16:creationId xmlns:a16="http://schemas.microsoft.com/office/drawing/2014/main" id="{D86D9DD4-B917-89B0-5249-15F3B5403162}"/>
              </a:ext>
            </a:extLst>
          </p:cNvPr>
          <p:cNvSpPr>
            <a:spLocks noGrp="1"/>
          </p:cNvSpPr>
          <p:nvPr>
            <p:ph type="body" sz="quarter" idx="47" hasCustomPrompt="1"/>
          </p:nvPr>
        </p:nvSpPr>
        <p:spPr>
          <a:xfrm>
            <a:off x="578969" y="1542975"/>
            <a:ext cx="2662335" cy="380293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 name="Text Placeholder 32">
            <a:extLst>
              <a:ext uri="{FF2B5EF4-FFF2-40B4-BE49-F238E27FC236}">
                <a16:creationId xmlns:a16="http://schemas.microsoft.com/office/drawing/2014/main" id="{86335C29-FAD9-095C-7C8F-8FF65CEE1DCD}"/>
              </a:ext>
            </a:extLst>
          </p:cNvPr>
          <p:cNvSpPr>
            <a:spLocks noGrp="1"/>
          </p:cNvSpPr>
          <p:nvPr>
            <p:ph type="body" sz="quarter" idx="48" hasCustomPrompt="1"/>
          </p:nvPr>
        </p:nvSpPr>
        <p:spPr>
          <a:xfrm>
            <a:off x="560933" y="549846"/>
            <a:ext cx="3657458"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MESSAGE FROM THE EDITOR</a:t>
            </a:r>
            <a:endParaRPr lang="en-US" dirty="0"/>
          </a:p>
        </p:txBody>
      </p:sp>
      <p:sp>
        <p:nvSpPr>
          <p:cNvPr id="4" name="Text Placeholder 32">
            <a:extLst>
              <a:ext uri="{FF2B5EF4-FFF2-40B4-BE49-F238E27FC236}">
                <a16:creationId xmlns:a16="http://schemas.microsoft.com/office/drawing/2014/main" id="{B8859EEF-3700-DAF6-6390-5157FCD7D58F}"/>
              </a:ext>
            </a:extLst>
          </p:cNvPr>
          <p:cNvSpPr>
            <a:spLocks noGrp="1"/>
          </p:cNvSpPr>
          <p:nvPr>
            <p:ph type="body" sz="quarter" idx="32" hasCustomPrompt="1"/>
          </p:nvPr>
        </p:nvSpPr>
        <p:spPr>
          <a:xfrm>
            <a:off x="578969" y="6096000"/>
            <a:ext cx="6656220" cy="344261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coloums)</a:t>
            </a:r>
            <a:endParaRPr lang="en-US" dirty="0"/>
          </a:p>
        </p:txBody>
      </p:sp>
      <p:cxnSp>
        <p:nvCxnSpPr>
          <p:cNvPr id="5" name="Straight Connector 4">
            <a:extLst>
              <a:ext uri="{FF2B5EF4-FFF2-40B4-BE49-F238E27FC236}">
                <a16:creationId xmlns:a16="http://schemas.microsoft.com/office/drawing/2014/main" id="{FD1EB924-E137-9137-C359-FFB6EC0C7DE1}"/>
              </a:ext>
            </a:extLst>
          </p:cNvPr>
          <p:cNvCxnSpPr>
            <a:cxnSpLocks/>
          </p:cNvCxnSpPr>
          <p:nvPr userDrawn="1"/>
        </p:nvCxnSpPr>
        <p:spPr>
          <a:xfrm>
            <a:off x="0" y="1531321"/>
            <a:ext cx="3779838" cy="11654"/>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324F9035-A5EC-7EC2-4A73-B88CFA5A49DA}"/>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‹N°›</a:t>
            </a:fld>
            <a:endParaRPr lang="en-US" dirty="0"/>
          </a:p>
        </p:txBody>
      </p:sp>
      <p:sp>
        <p:nvSpPr>
          <p:cNvPr id="7" name="Text Box 5">
            <a:extLst>
              <a:ext uri="{FF2B5EF4-FFF2-40B4-BE49-F238E27FC236}">
                <a16:creationId xmlns:a16="http://schemas.microsoft.com/office/drawing/2014/main" id="{6B1281A8-C04E-1E58-CDAB-141865C334A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2949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5"/>
            <a:ext cx="6520220" cy="2066589"/>
          </a:xfrm>
          <a:prstGeom prst="rect">
            <a:avLst/>
          </a:prstGeom>
        </p:spPr>
        <p:txBody>
          <a:bodyPr vert="horz" lIns="91440" tIns="45720" rIns="91440" bIns="45720" rtlCol="0" anchor="ctr">
            <a:normAutofit/>
          </a:bodyPr>
          <a:lstStyle/>
          <a:p>
            <a:r>
              <a:rPr lang="en-US" dirty="0"/>
              <a:t>Cliquez pour modifier le style du titre principal</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dirty="0"/>
              <a:t>Cliquez pour modifier les styles de texte du Master</a:t>
            </a:r>
          </a:p>
          <a:p>
            <a:pPr lvl="1"/>
            <a:r>
              <a:rPr lang="en-US" dirty="0"/>
              <a:t>Deuxième niveau</a:t>
            </a:r>
          </a:p>
          <a:p>
            <a:pPr lvl="2"/>
            <a:r>
              <a:rPr lang="en-US" dirty="0"/>
              <a:t>Troisième niveau</a:t>
            </a:r>
          </a:p>
          <a:p>
            <a:pPr lvl="3"/>
            <a:r>
              <a:rPr lang="en-US" dirty="0"/>
              <a:t>Quatrième niveau</a:t>
            </a:r>
          </a:p>
          <a:p>
            <a:pPr lvl="4"/>
            <a:r>
              <a:rPr lang="en-US" dirty="0"/>
              <a:t>Cinquième niveau</a:t>
            </a:r>
          </a:p>
        </p:txBody>
      </p:sp>
      <p:sp>
        <p:nvSpPr>
          <p:cNvPr id="6" name="Slide Number Placeholder 5"/>
          <p:cNvSpPr>
            <a:spLocks noGrp="1"/>
          </p:cNvSpPr>
          <p:nvPr>
            <p:ph type="sldNum" sz="quarter" idx="4"/>
          </p:nvPr>
        </p:nvSpPr>
        <p:spPr>
          <a:xfrm>
            <a:off x="6231620" y="10122572"/>
            <a:ext cx="1047264" cy="465822"/>
          </a:xfrm>
          <a:prstGeom prst="rect">
            <a:avLst/>
          </a:prstGeom>
        </p:spPr>
        <p:txBody>
          <a:bodyPr vert="horz" lIns="91440" tIns="45720" rIns="91440" bIns="45720" rtlCol="0" anchor="ctr"/>
          <a:lstStyle>
            <a:lvl1pPr algn="r">
              <a:defRPr sz="1200" b="0" i="0">
                <a:solidFill>
                  <a:srgbClr val="011E3B"/>
                </a:solidFill>
                <a:latin typeface="Avenir" panose="02000503020000020003" pitchFamily="2" charset="0"/>
              </a:defRPr>
            </a:lvl1pPr>
          </a:lstStyle>
          <a:p>
            <a:fld id="{CB2079F2-58AF-ED44-82D7-E04B2F6FD686}" type="slidenum">
              <a:rPr lang="en-US" smtClean="0"/>
              <a:t>‹N°›</a:t>
            </a:fld>
            <a:endParaRPr lang="en-US" dirty="0"/>
          </a:p>
        </p:txBody>
      </p:sp>
    </p:spTree>
    <p:extLst>
      <p:ext uri="{BB962C8B-B14F-4D97-AF65-F5344CB8AC3E}">
        <p14:creationId xmlns:p14="http://schemas.microsoft.com/office/powerpoint/2010/main" val="430657063"/>
      </p:ext>
    </p:extLst>
  </p:cSld>
  <p:clrMap bg1="lt1" tx1="dk1" bg2="lt2" tx2="dk2" accent1="accent1" accent2="accent2" accent3="accent3" accent4="accent4" accent5="accent5" accent6="accent6" hlink="hlink" folHlink="folHlink"/>
  <p:sldLayoutIdLst>
    <p:sldLayoutId id="2147483704" r:id="rId1"/>
    <p:sldLayoutId id="2147483661" r:id="rId2"/>
    <p:sldLayoutId id="2147483693" r:id="rId3"/>
    <p:sldLayoutId id="2147483683" r:id="rId4"/>
    <p:sldLayoutId id="2147483705" r:id="rId5"/>
    <p:sldLayoutId id="2147483706" r:id="rId6"/>
    <p:sldLayoutId id="2147483707" r:id="rId7"/>
    <p:sldLayoutId id="2147483672" r:id="rId8"/>
    <p:sldLayoutId id="2147483688" r:id="rId9"/>
    <p:sldLayoutId id="2147483690" r:id="rId10"/>
    <p:sldLayoutId id="2147483691" r:id="rId11"/>
    <p:sldLayoutId id="2147483713" r:id="rId12"/>
    <p:sldLayoutId id="2147483694" r:id="rId13"/>
    <p:sldLayoutId id="2147483692" r:id="rId14"/>
    <p:sldLayoutId id="2147483681" r:id="rId15"/>
    <p:sldLayoutId id="2147483689" r:id="rId16"/>
    <p:sldLayoutId id="2147483684" r:id="rId17"/>
    <p:sldLayoutId id="2147483682" r:id="rId18"/>
    <p:sldLayoutId id="2147483708" r:id="rId19"/>
    <p:sldLayoutId id="2147483709" r:id="rId20"/>
    <p:sldLayoutId id="2147483710" r:id="rId21"/>
    <p:sldLayoutId id="2147483696" r:id="rId22"/>
    <p:sldLayoutId id="2147483698" r:id="rId23"/>
    <p:sldLayoutId id="2147483700" r:id="rId24"/>
    <p:sldLayoutId id="2147483701" r:id="rId25"/>
    <p:sldLayoutId id="2147483703" r:id="rId26"/>
    <p:sldLayoutId id="2147483711" r:id="rId27"/>
    <p:sldLayoutId id="2147483712" r:id="rId28"/>
    <p:sldLayoutId id="2147483665" r:id="rId29"/>
  </p:sldLayoutIdLst>
  <p:hf hdr="0"/>
  <p:txStyles>
    <p:titleStyle>
      <a:lvl1pPr algn="l" defTabSz="2072941" rtl="0" eaLnBrk="1" latinLnBrk="0" hangingPunct="1">
        <a:lnSpc>
          <a:spcPct val="90000"/>
        </a:lnSpc>
        <a:spcBef>
          <a:spcPct val="0"/>
        </a:spcBef>
        <a:buNone/>
        <a:defRPr sz="9975" kern="1200">
          <a:solidFill>
            <a:srgbClr val="011E3B"/>
          </a:solidFill>
          <a:latin typeface="Poppins" pitchFamily="2" charset="77"/>
          <a:ea typeface="+mj-ea"/>
          <a:cs typeface="Poppins" pitchFamily="2" charset="77"/>
        </a:defRPr>
      </a:lvl1pPr>
    </p:titleStyle>
    <p:bodyStyle>
      <a:lvl1pPr marL="518236" indent="-518236" algn="l" defTabSz="2072941"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07" indent="-518236" algn="l" defTabSz="2072941" rtl="0" eaLnBrk="1" latinLnBrk="0" hangingPunct="1">
        <a:lnSpc>
          <a:spcPct val="100000"/>
        </a:lnSpc>
        <a:spcBef>
          <a:spcPts val="1133"/>
        </a:spcBef>
        <a:buFont typeface="Arial" panose="020B0604020202020204" pitchFamily="34" charset="0"/>
        <a:buChar char="•"/>
        <a:defRPr sz="5442" kern="1200">
          <a:solidFill>
            <a:srgbClr val="011E3B"/>
          </a:solidFill>
          <a:latin typeface="Poppins" pitchFamily="2" charset="77"/>
          <a:ea typeface="+mn-ea"/>
          <a:cs typeface="Poppins" pitchFamily="2" charset="77"/>
        </a:defRPr>
      </a:lvl2pPr>
      <a:lvl3pPr marL="2591176" indent="-518236" algn="l" defTabSz="2072941" rtl="0" eaLnBrk="1" latinLnBrk="0" hangingPunct="1">
        <a:lnSpc>
          <a:spcPct val="100000"/>
        </a:lnSpc>
        <a:spcBef>
          <a:spcPts val="1133"/>
        </a:spcBef>
        <a:buFont typeface="Arial" panose="020B0604020202020204" pitchFamily="34" charset="0"/>
        <a:buChar char="•"/>
        <a:defRPr sz="4533" kern="1200">
          <a:solidFill>
            <a:srgbClr val="011E3B"/>
          </a:solidFill>
          <a:latin typeface="Poppins" pitchFamily="2" charset="77"/>
          <a:ea typeface="+mn-ea"/>
          <a:cs typeface="Poppins" pitchFamily="2" charset="77"/>
        </a:defRPr>
      </a:lvl3pPr>
      <a:lvl4pPr marL="3627646"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118"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p:bodyStyle>
    <p:otherStyle>
      <a:defPPr>
        <a:defRPr lang="en-US"/>
      </a:defPPr>
      <a:lvl1pPr marL="0" algn="l" defTabSz="2072941" rtl="0" eaLnBrk="1" latinLnBrk="0" hangingPunct="1">
        <a:defRPr sz="4080" kern="1200">
          <a:solidFill>
            <a:schemeClr val="tx1"/>
          </a:solidFill>
          <a:latin typeface="+mn-lt"/>
          <a:ea typeface="+mn-ea"/>
          <a:cs typeface="+mn-cs"/>
        </a:defRPr>
      </a:lvl1pPr>
      <a:lvl2pPr marL="1036469" algn="l" defTabSz="2072941" rtl="0" eaLnBrk="1" latinLnBrk="0" hangingPunct="1">
        <a:defRPr sz="4080" kern="1200">
          <a:solidFill>
            <a:schemeClr val="tx1"/>
          </a:solidFill>
          <a:latin typeface="+mn-lt"/>
          <a:ea typeface="+mn-ea"/>
          <a:cs typeface="+mn-cs"/>
        </a:defRPr>
      </a:lvl2pPr>
      <a:lvl3pPr marL="2072941" algn="l" defTabSz="2072941" rtl="0" eaLnBrk="1" latinLnBrk="0" hangingPunct="1">
        <a:defRPr sz="4080" kern="1200">
          <a:solidFill>
            <a:schemeClr val="tx1"/>
          </a:solidFill>
          <a:latin typeface="+mn-lt"/>
          <a:ea typeface="+mn-ea"/>
          <a:cs typeface="+mn-cs"/>
        </a:defRPr>
      </a:lvl3pPr>
      <a:lvl4pPr marL="3109412" algn="l" defTabSz="2072941" rtl="0" eaLnBrk="1" latinLnBrk="0" hangingPunct="1">
        <a:defRPr sz="4080" kern="1200">
          <a:solidFill>
            <a:schemeClr val="tx1"/>
          </a:solidFill>
          <a:latin typeface="+mn-lt"/>
          <a:ea typeface="+mn-ea"/>
          <a:cs typeface="+mn-cs"/>
        </a:defRPr>
      </a:lvl4pPr>
      <a:lvl5pPr marL="4145883" algn="l" defTabSz="2072941" rtl="0" eaLnBrk="1" latinLnBrk="0" hangingPunct="1">
        <a:defRPr sz="4080" kern="1200">
          <a:solidFill>
            <a:schemeClr val="tx1"/>
          </a:solidFill>
          <a:latin typeface="+mn-lt"/>
          <a:ea typeface="+mn-ea"/>
          <a:cs typeface="+mn-cs"/>
        </a:defRPr>
      </a:lvl5pPr>
      <a:lvl6pPr marL="5182352" algn="l" defTabSz="2072941" rtl="0" eaLnBrk="1" latinLnBrk="0" hangingPunct="1">
        <a:defRPr sz="4080" kern="1200">
          <a:solidFill>
            <a:schemeClr val="tx1"/>
          </a:solidFill>
          <a:latin typeface="+mn-lt"/>
          <a:ea typeface="+mn-ea"/>
          <a:cs typeface="+mn-cs"/>
        </a:defRPr>
      </a:lvl6pPr>
      <a:lvl7pPr marL="6218822" algn="l" defTabSz="2072941" rtl="0" eaLnBrk="1" latinLnBrk="0" hangingPunct="1">
        <a:defRPr sz="4080" kern="1200">
          <a:solidFill>
            <a:schemeClr val="tx1"/>
          </a:solidFill>
          <a:latin typeface="+mn-lt"/>
          <a:ea typeface="+mn-ea"/>
          <a:cs typeface="+mn-cs"/>
        </a:defRPr>
      </a:lvl7pPr>
      <a:lvl8pPr marL="7255294" algn="l" defTabSz="2072941" rtl="0" eaLnBrk="1" latinLnBrk="0" hangingPunct="1">
        <a:defRPr sz="4080" kern="1200">
          <a:solidFill>
            <a:schemeClr val="tx1"/>
          </a:solidFill>
          <a:latin typeface="+mn-lt"/>
          <a:ea typeface="+mn-ea"/>
          <a:cs typeface="+mn-cs"/>
        </a:defRPr>
      </a:lvl8pPr>
      <a:lvl9pPr marL="8291764" algn="l" defTabSz="2072941" rtl="0" eaLnBrk="1" latinLnBrk="0" hangingPunct="1">
        <a:defRPr sz="408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7" userDrawn="1">
          <p15:clr>
            <a:srgbClr val="F26B43"/>
          </p15:clr>
        </p15:guide>
        <p15:guide id="2" pos="23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wmo.int/publication-series/european-state-of-climate-2023"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0XTBYMfZyrM" TargetMode="External"/><Relationship Id="rId2" Type="http://schemas.openxmlformats.org/officeDocument/2006/relationships/image" Target="../media/image17.png"/><Relationship Id="rId1" Type="http://schemas.openxmlformats.org/officeDocument/2006/relationships/slideLayout" Target="../slideLayouts/slideLayout13.xml"/><Relationship Id="rId4" Type="http://schemas.openxmlformats.org/officeDocument/2006/relationships/hyperlink" Target="https://www.un.org/sustainabledevelopment"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hyperlink" Target="https://sustainabletravel.org/issues/carbon-footprint-tourism" TargetMode="External"/><Relationship Id="rId2" Type="http://schemas.openxmlformats.org/officeDocument/2006/relationships/image" Target="../media/image22.png"/><Relationship Id="rId1" Type="http://schemas.openxmlformats.org/officeDocument/2006/relationships/slideLayout" Target="../slideLayouts/slideLayout13.xml"/><Relationship Id="rId4" Type="http://schemas.openxmlformats.org/officeDocument/2006/relationships/hyperlink" Target="https://www.nature.com/articles/s41558-018-0141-x?_ga=2.18565241.1703394967.1690170341-2133030499.1689826219"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sustainabletravel.org/issues/carbon-footprint-tourism" TargetMode="External"/><Relationship Id="rId2" Type="http://schemas.openxmlformats.org/officeDocument/2006/relationships/image" Target="../media/image23.png"/><Relationship Id="rId1" Type="http://schemas.openxmlformats.org/officeDocument/2006/relationships/slideLayout" Target="../slideLayouts/slideLayout13.xml"/><Relationship Id="rId4" Type="http://schemas.openxmlformats.org/officeDocument/2006/relationships/hyperlink" Target="https://www.gov.uk/government/publications/greenhouse-gas-reporting-conversion-factors-2020"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resources.unsdsn.org/guide-to-sustainable-tourism" TargetMode="External"/><Relationship Id="rId1" Type="http://schemas.openxmlformats.org/officeDocument/2006/relationships/slideLayout" Target="../slideLayouts/slideLayout13.xml"/><Relationship Id="rId4" Type="http://schemas.openxmlformats.org/officeDocument/2006/relationships/hyperlink" Target="https://www.researchgate.net/publication/364037854_Sustainable_Tourism_as_a_Potential_for_Promotion_of_Regional_Heritage_Local_Food_Traditions_and_Diversity-Case_of_Kosovo"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hyperlink" Target="https://www.unwto.org/sustainable-development" TargetMode="External"/><Relationship Id="rId2" Type="http://schemas.openxmlformats.org/officeDocument/2006/relationships/hyperlink" Target="https://www.youtube.com/watch?v=0XTBYMfZyrM" TargetMode="External"/><Relationship Id="rId1" Type="http://schemas.openxmlformats.org/officeDocument/2006/relationships/slideLayout" Target="../slideLayouts/slideLayout13.xml"/><Relationship Id="rId4" Type="http://schemas.openxmlformats.org/officeDocument/2006/relationships/hyperlink" Target="https://www.unwto.org/ethics-culture-and-social-responsibility"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jpg"/><Relationship Id="rId1" Type="http://schemas.openxmlformats.org/officeDocument/2006/relationships/slideLayout" Target="../slideLayouts/slideLayout16.xml"/><Relationship Id="rId6" Type="http://schemas.openxmlformats.org/officeDocument/2006/relationships/image" Target="../media/image31.png"/><Relationship Id="rId5" Type="http://schemas.openxmlformats.org/officeDocument/2006/relationships/image" Target="../media/image30.jpg"/><Relationship Id="rId4" Type="http://schemas.openxmlformats.org/officeDocument/2006/relationships/image" Target="../media/image2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38E4C2AD-B0ED-7448-BF7D-B93BFA89EBD0}"/>
              </a:ext>
            </a:extLst>
          </p:cNvPr>
          <p:cNvPicPr>
            <a:picLocks noGrp="1" noChangeAspect="1"/>
          </p:cNvPicPr>
          <p:nvPr>
            <p:ph type="pic" sz="quarter" idx="20"/>
          </p:nvPr>
        </p:nvPicPr>
        <p:blipFill rotWithShape="1">
          <a:blip r:embed="rId2" cstate="screen">
            <a:extLst>
              <a:ext uri="{28A0092B-C50C-407E-A947-70E740481C1C}">
                <a14:useLocalDpi xmlns:a14="http://schemas.microsoft.com/office/drawing/2010/main"/>
              </a:ext>
            </a:extLst>
          </a:blip>
          <a:srcRect/>
          <a:stretch/>
        </p:blipFill>
        <p:spPr/>
      </p:pic>
      <p:sp>
        <p:nvSpPr>
          <p:cNvPr id="4" name="Text Placeholder 3">
            <a:extLst>
              <a:ext uri="{FF2B5EF4-FFF2-40B4-BE49-F238E27FC236}">
                <a16:creationId xmlns:a16="http://schemas.microsoft.com/office/drawing/2014/main" id="{107E17BD-9396-D927-37A1-A76D8D999CE7}"/>
              </a:ext>
            </a:extLst>
          </p:cNvPr>
          <p:cNvSpPr>
            <a:spLocks noGrp="1"/>
          </p:cNvSpPr>
          <p:nvPr>
            <p:ph type="body" sz="quarter" idx="11"/>
          </p:nvPr>
        </p:nvSpPr>
        <p:spPr>
          <a:xfrm>
            <a:off x="3623733" y="2087466"/>
            <a:ext cx="3793067" cy="1248401"/>
          </a:xfrm>
        </p:spPr>
        <p:txBody>
          <a:bodyPr/>
          <a:lstStyle/>
          <a:p>
            <a:r>
              <a:rPr lang="en-GB" sz="2600" dirty="0"/>
              <a:t>Durabilité et écotourisme</a:t>
            </a:r>
          </a:p>
          <a:p>
            <a:endParaRPr lang="en-GB" sz="2400" dirty="0"/>
          </a:p>
          <a:p>
            <a:r>
              <a:rPr lang="en-GB" sz="2400" dirty="0">
                <a:solidFill>
                  <a:schemeClr val="tx2">
                    <a:lumMod val="60000"/>
                    <a:lumOff val="40000"/>
                  </a:schemeClr>
                </a:solidFill>
              </a:rPr>
              <a:t>Contexte théorique</a:t>
            </a:r>
          </a:p>
        </p:txBody>
      </p:sp>
      <p:sp>
        <p:nvSpPr>
          <p:cNvPr id="6" name="Text Placeholder 5">
            <a:extLst>
              <a:ext uri="{FF2B5EF4-FFF2-40B4-BE49-F238E27FC236}">
                <a16:creationId xmlns:a16="http://schemas.microsoft.com/office/drawing/2014/main" id="{DCD2171C-23B8-185E-7B66-2F1358084892}"/>
              </a:ext>
            </a:extLst>
          </p:cNvPr>
          <p:cNvSpPr>
            <a:spLocks noGrp="1"/>
          </p:cNvSpPr>
          <p:nvPr>
            <p:ph type="body" sz="quarter" idx="17"/>
          </p:nvPr>
        </p:nvSpPr>
        <p:spPr/>
        <p:txBody>
          <a:bodyPr>
            <a:noAutofit/>
          </a:bodyPr>
          <a:lstStyle/>
          <a:p>
            <a:r>
              <a:rPr lang="en-GB" sz="1800" b="1">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www.ecohealthforyouth.com</a:t>
            </a:r>
          </a:p>
        </p:txBody>
      </p:sp>
      <p:pic>
        <p:nvPicPr>
          <p:cNvPr id="10" name="Picture 9">
            <a:extLst>
              <a:ext uri="{FF2B5EF4-FFF2-40B4-BE49-F238E27FC236}">
                <a16:creationId xmlns:a16="http://schemas.microsoft.com/office/drawing/2014/main" id="{93204EC2-08BE-FECE-5085-0964FADCABAD}"/>
              </a:ext>
            </a:extLst>
          </p:cNvPr>
          <p:cNvPicPr>
            <a:picLocks noChangeAspect="1"/>
          </p:cNvPicPr>
          <p:nvPr/>
        </p:nvPicPr>
        <p:blipFill>
          <a:blip r:embed="rId3" cstate="screen">
            <a:alphaModFix amt="70000"/>
            <a:extLst>
              <a:ext uri="{28A0092B-C50C-407E-A947-70E740481C1C}">
                <a14:useLocalDpi xmlns:a14="http://schemas.microsoft.com/office/drawing/2010/main"/>
              </a:ext>
            </a:extLst>
          </a:blip>
          <a:srcRect/>
          <a:stretch>
            <a:fillRect/>
          </a:stretch>
        </p:blipFill>
        <p:spPr>
          <a:xfrm>
            <a:off x="-686436" y="3623345"/>
            <a:ext cx="5424446" cy="5424446"/>
          </a:xfrm>
          <a:custGeom>
            <a:avLst/>
            <a:gdLst>
              <a:gd name="connsiteX0" fmla="*/ 0 w 5424446"/>
              <a:gd name="connsiteY0" fmla="*/ 0 h 5424446"/>
              <a:gd name="connsiteX1" fmla="*/ 5424446 w 5424446"/>
              <a:gd name="connsiteY1" fmla="*/ 0 h 5424446"/>
              <a:gd name="connsiteX2" fmla="*/ 5424446 w 5424446"/>
              <a:gd name="connsiteY2" fmla="*/ 5424446 h 5424446"/>
              <a:gd name="connsiteX3" fmla="*/ 706466 w 5424446"/>
              <a:gd name="connsiteY3" fmla="*/ 5424446 h 5424446"/>
              <a:gd name="connsiteX4" fmla="*/ 706466 w 5424446"/>
              <a:gd name="connsiteY4" fmla="*/ 420494 h 5424446"/>
              <a:gd name="connsiteX5" fmla="*/ 0 w 5424446"/>
              <a:gd name="connsiteY5" fmla="*/ 420494 h 542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24446" h="5424446">
                <a:moveTo>
                  <a:pt x="0" y="0"/>
                </a:moveTo>
                <a:lnTo>
                  <a:pt x="5424446" y="0"/>
                </a:lnTo>
                <a:lnTo>
                  <a:pt x="5424446" y="5424446"/>
                </a:lnTo>
                <a:lnTo>
                  <a:pt x="706466" y="5424446"/>
                </a:lnTo>
                <a:lnTo>
                  <a:pt x="706466" y="420494"/>
                </a:lnTo>
                <a:lnTo>
                  <a:pt x="0" y="420494"/>
                </a:lnTo>
                <a:close/>
              </a:path>
            </a:pathLst>
          </a:custGeom>
        </p:spPr>
      </p:pic>
      <p:sp>
        <p:nvSpPr>
          <p:cNvPr id="2" name="Rectangle 1">
            <a:extLst>
              <a:ext uri="{FF2B5EF4-FFF2-40B4-BE49-F238E27FC236}">
                <a16:creationId xmlns:a16="http://schemas.microsoft.com/office/drawing/2014/main" id="{1FD32258-3F6E-A3F0-B3CB-0CE7D0D5FA28}"/>
              </a:ext>
            </a:extLst>
          </p:cNvPr>
          <p:cNvSpPr/>
          <p:nvPr/>
        </p:nvSpPr>
        <p:spPr>
          <a:xfrm>
            <a:off x="2063530" y="10064143"/>
            <a:ext cx="5418779" cy="4939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fr-FR" sz="800" b="0" i="0" dirty="0">
                <a:solidFill>
                  <a:schemeClr val="bg1">
                    <a:lumMod val="50000"/>
                  </a:schemeClr>
                </a:solidFill>
                <a:effectLst/>
                <a:latin typeface="Calibri" panose="020F0502020204030204" pitchFamily="34" charset="0"/>
                <a:cs typeface="Calibri" panose="020F0502020204030204" pitchFamily="34" charset="0"/>
              </a:rPr>
              <a:t>Financé par l’Union européenne. Les points de vue et avis exprimés n’engagent toutefois que leur(s) auteur(s) et ne reflètent pas nécessairement ceux de l’Union européenne ou de l’Agence exécutive européenne pour l’éducation et la culture (EACEA). Ni l’Union européenne ni l’EACEA ne sauraient en être tenues pour responsables.</a:t>
            </a:r>
            <a:endParaRPr lang="fr-FR" sz="800" dirty="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06568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434D9-09E0-498B-371D-E6DFD1D54A48}"/>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4CE10461-C0C6-046B-3625-69E3781E6DD8}"/>
              </a:ext>
            </a:extLst>
          </p:cNvPr>
          <p:cNvSpPr/>
          <p:nvPr/>
        </p:nvSpPr>
        <p:spPr>
          <a:xfrm>
            <a:off x="815250" y="6568831"/>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53394110-1B13-A675-2DE9-54D504E6D0FD}"/>
              </a:ext>
            </a:extLst>
          </p:cNvPr>
          <p:cNvSpPr>
            <a:spLocks noGrp="1"/>
          </p:cNvSpPr>
          <p:nvPr>
            <p:ph type="sldNum" sz="quarter" idx="4"/>
          </p:nvPr>
        </p:nvSpPr>
        <p:spPr/>
        <p:txBody>
          <a:bodyPr/>
          <a:lstStyle/>
          <a:p>
            <a:fld id="{CB2079F2-58AF-ED44-82D7-E04B2F6FD686}" type="slidenum">
              <a:rPr lang="en-US" smtClean="0"/>
              <a:t>10</a:t>
            </a:fld>
            <a:endParaRPr lang="en-US" dirty="0"/>
          </a:p>
        </p:txBody>
      </p:sp>
      <p:sp>
        <p:nvSpPr>
          <p:cNvPr id="5" name="Text Placeholder 4">
            <a:extLst>
              <a:ext uri="{FF2B5EF4-FFF2-40B4-BE49-F238E27FC236}">
                <a16:creationId xmlns:a16="http://schemas.microsoft.com/office/drawing/2014/main" id="{DAD5DD52-19E1-F72E-F378-2E2D3000CFC9}"/>
              </a:ext>
            </a:extLst>
          </p:cNvPr>
          <p:cNvSpPr>
            <a:spLocks noGrp="1"/>
          </p:cNvSpPr>
          <p:nvPr>
            <p:ph type="body" sz="quarter" idx="32"/>
          </p:nvPr>
        </p:nvSpPr>
        <p:spPr>
          <a:xfrm>
            <a:off x="801602" y="2021227"/>
            <a:ext cx="5956470" cy="7400632"/>
          </a:xfrm>
        </p:spPr>
        <p:txBody>
          <a:bodyPr numCol="1"/>
          <a:lstStyle/>
          <a:p>
            <a:pPr algn="l"/>
            <a:r>
              <a:rPr lang="en-GB" sz="1500" b="1" dirty="0">
                <a:latin typeface="Calibri" panose="020F0502020204030204" pitchFamily="34" charset="0"/>
                <a:cs typeface="Calibri" panose="020F0502020204030204" pitchFamily="34" charset="0"/>
              </a:rPr>
              <a:t>8 résultats clés du sixième rapport du GIEC : </a:t>
            </a:r>
          </a:p>
          <a:p>
            <a:pPr algn="l"/>
            <a:endParaRPr lang="en-GB" sz="1500" b="1"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1. Cause du changement climatique : L'homme est à l'origine du changement climatique, qui est dangereux à la fois pour l'homme et pour la nature.</a:t>
            </a:r>
          </a:p>
          <a:p>
            <a:pPr marL="342900" indent="-342900" algn="l">
              <a:buAutoNum type="arabicPeriod"/>
            </a:pPr>
            <a:endParaRPr lang="en-GB" sz="1500"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2. Effets observables : La Terre se réchauffe, la glace fond et le niveau des mers monte.</a:t>
            </a:r>
          </a:p>
          <a:p>
            <a:pPr algn="l"/>
            <a:endParaRPr lang="en-GB" sz="1500"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3. Les conditions météorologiques extrêmes : Nous connaissons des phénomènes météorologiques extrêmes plus graves et plus fréquents.</a:t>
            </a:r>
          </a:p>
          <a:p>
            <a:pPr algn="l"/>
            <a:endParaRPr lang="en-GB" sz="1500"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4. Dommages environnementaux : Les océans deviennent plus acides, la biodiversité diminue et l'eau se raréfie.</a:t>
            </a:r>
          </a:p>
          <a:p>
            <a:pPr algn="l"/>
            <a:endParaRPr lang="en-GB" sz="1500"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5. Impact sur les inégalités : Le changement climatique aggrave les inégalités existantes.</a:t>
            </a:r>
          </a:p>
          <a:p>
            <a:pPr algn="l"/>
            <a:endParaRPr lang="en-GB" sz="1500"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6. Risque économique : l'économie mondiale est menacée par le changement climatique.</a:t>
            </a:r>
          </a:p>
          <a:p>
            <a:pPr algn="l"/>
            <a:endParaRPr lang="en-GB" sz="1500"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7. Réduction des émissions : Nous pouvons réduire les émissions de moitié d'ici à 2030 grâce à des changements dans tous les secteurs.</a:t>
            </a:r>
          </a:p>
          <a:p>
            <a:pPr algn="l"/>
            <a:endParaRPr lang="en-GB" sz="1500"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8. Coopération mondiale : La lutte contre le changement climatique nécessite une coopération entre les pays.</a:t>
            </a:r>
          </a:p>
          <a:p>
            <a:pPr algn="l"/>
            <a:endParaRPr lang="en-GB" sz="1500"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Pour en savoir plus sur le dernier rapport de la CIPV </a:t>
            </a:r>
            <a:r>
              <a:rPr lang="en-GB" sz="1500" dirty="0">
                <a:latin typeface="Calibri" panose="020F0502020204030204" pitchFamily="34" charset="0"/>
                <a:cs typeface="Calibri" panose="020F0502020204030204" pitchFamily="34" charset="0"/>
                <a:hlinkClick r:id="rId2"/>
              </a:rPr>
              <a:t>: </a:t>
            </a:r>
            <a:r>
              <a:rPr lang="en-GB" sz="1500" dirty="0">
                <a:latin typeface="Calibri" panose="020F0502020204030204" pitchFamily="34" charset="0"/>
                <a:cs typeface="Calibri" panose="020F0502020204030204" pitchFamily="34" charset="0"/>
              </a:rPr>
              <a:t>https://wmo.int/publication-series/european-state-of-climate-2023 </a:t>
            </a:r>
          </a:p>
        </p:txBody>
      </p:sp>
      <p:sp>
        <p:nvSpPr>
          <p:cNvPr id="3" name="Text Placeholder 2">
            <a:extLst>
              <a:ext uri="{FF2B5EF4-FFF2-40B4-BE49-F238E27FC236}">
                <a16:creationId xmlns:a16="http://schemas.microsoft.com/office/drawing/2014/main" id="{335BA1CF-9809-1001-0896-D0EF02A08EBD}"/>
              </a:ext>
            </a:extLst>
          </p:cNvPr>
          <p:cNvSpPr>
            <a:spLocks noGrp="1"/>
          </p:cNvSpPr>
          <p:nvPr>
            <p:ph type="body" sz="quarter" idx="46"/>
          </p:nvPr>
        </p:nvSpPr>
        <p:spPr/>
        <p:txBody>
          <a:bodyPr>
            <a:normAutofit/>
          </a:bodyPr>
          <a:lstStyle/>
          <a:p>
            <a:r>
              <a:rPr lang="en-GB" dirty="0"/>
              <a:t>Qu'est-ce que le GIEC ?</a:t>
            </a:r>
          </a:p>
        </p:txBody>
      </p:sp>
      <p:sp>
        <p:nvSpPr>
          <p:cNvPr id="9" name="Text Placeholder 3">
            <a:extLst>
              <a:ext uri="{FF2B5EF4-FFF2-40B4-BE49-F238E27FC236}">
                <a16:creationId xmlns:a16="http://schemas.microsoft.com/office/drawing/2014/main" id="{98C09836-7077-158C-CD50-650D9BD3711A}"/>
              </a:ext>
            </a:extLst>
          </p:cNvPr>
          <p:cNvSpPr>
            <a:spLocks noGrp="1"/>
          </p:cNvSpPr>
          <p:nvPr>
            <p:ph type="body" sz="quarter" idx="47"/>
          </p:nvPr>
        </p:nvSpPr>
        <p:spPr>
          <a:xfrm>
            <a:off x="801602" y="614579"/>
            <a:ext cx="5956470" cy="665144"/>
          </a:xfrm>
        </p:spPr>
        <p:txBody>
          <a:bodyPr/>
          <a:lstStyle/>
          <a:p>
            <a:r>
              <a:rPr lang="en-US" sz="2400" dirty="0"/>
              <a:t>1a Comprendre le développement durable</a:t>
            </a:r>
          </a:p>
        </p:txBody>
      </p:sp>
    </p:spTree>
    <p:extLst>
      <p:ext uri="{BB962C8B-B14F-4D97-AF65-F5344CB8AC3E}">
        <p14:creationId xmlns:p14="http://schemas.microsoft.com/office/powerpoint/2010/main" val="1793167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A69BA-E714-09B7-8294-A6EB7B096D21}"/>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B9CAF634-55BF-62C2-DA96-4EBE19385C0A}"/>
              </a:ext>
            </a:extLst>
          </p:cNvPr>
          <p:cNvSpPr/>
          <p:nvPr/>
        </p:nvSpPr>
        <p:spPr>
          <a:xfrm>
            <a:off x="0" y="8288449"/>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14DEBF84-15A9-F319-4FA6-B9975C1A87F9}"/>
              </a:ext>
            </a:extLst>
          </p:cNvPr>
          <p:cNvSpPr>
            <a:spLocks noGrp="1"/>
          </p:cNvSpPr>
          <p:nvPr>
            <p:ph type="sldNum" sz="quarter" idx="4"/>
          </p:nvPr>
        </p:nvSpPr>
        <p:spPr/>
        <p:txBody>
          <a:bodyPr/>
          <a:lstStyle/>
          <a:p>
            <a:fld id="{CB2079F2-58AF-ED44-82D7-E04B2F6FD686}" type="slidenum">
              <a:rPr lang="en-US" smtClean="0"/>
              <a:t>11</a:t>
            </a:fld>
            <a:endParaRPr lang="en-US" dirty="0"/>
          </a:p>
        </p:txBody>
      </p:sp>
      <p:sp>
        <p:nvSpPr>
          <p:cNvPr id="5" name="Text Placeholder 4">
            <a:extLst>
              <a:ext uri="{FF2B5EF4-FFF2-40B4-BE49-F238E27FC236}">
                <a16:creationId xmlns:a16="http://schemas.microsoft.com/office/drawing/2014/main" id="{360A012E-0493-EE63-8B02-08E943B559A5}"/>
              </a:ext>
            </a:extLst>
          </p:cNvPr>
          <p:cNvSpPr>
            <a:spLocks noGrp="1"/>
          </p:cNvSpPr>
          <p:nvPr>
            <p:ph type="body" sz="quarter" idx="32"/>
          </p:nvPr>
        </p:nvSpPr>
        <p:spPr>
          <a:xfrm>
            <a:off x="801602" y="2257665"/>
            <a:ext cx="5956470" cy="7400632"/>
          </a:xfrm>
        </p:spPr>
        <p:txBody>
          <a:bodyPr numCol="1"/>
          <a:lstStyle/>
          <a:p>
            <a:r>
              <a:rPr lang="en-GB" sz="1600" dirty="0">
                <a:latin typeface="Calibri" panose="020F0502020204030204" pitchFamily="34" charset="0"/>
                <a:cs typeface="Calibri" panose="020F0502020204030204" pitchFamily="34" charset="0"/>
              </a:rPr>
              <a:t>Relever les défis posés par les frontières planétaires exige des efforts concertés aux niveaux local, national et mondial. Voici quelques stratégies pour garantir le maintien de conditions environnementales favorables à la vie :</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Réduire les émissions de gaz à effet de serre </a:t>
            </a:r>
            <a:r>
              <a:rPr lang="en-GB" sz="1600" dirty="0">
                <a:latin typeface="Calibri" panose="020F0502020204030204" pitchFamily="34" charset="0"/>
                <a:cs typeface="Calibri" panose="020F0502020204030204" pitchFamily="34" charset="0"/>
              </a:rPr>
              <a:t>: Mettre en œuvre des politiques et des initiatives visant à réduire les émissions de dioxyde de carbone et d'autres gaz à effet de serre, telles que la transition vers des sources d'énergie renouvelables, l'amélioration de l'efficacité énergétique et la promotion des transports durables.</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Protéger la biodiversité : </a:t>
            </a:r>
            <a:r>
              <a:rPr lang="en-GB" sz="1600" dirty="0">
                <a:latin typeface="Calibri" panose="020F0502020204030204" pitchFamily="34" charset="0"/>
                <a:cs typeface="Calibri" panose="020F0502020204030204" pitchFamily="34" charset="0"/>
              </a:rPr>
              <a:t>Établir et étendre les zones protégées, restaurer les habitats dégradés et mettre en œuvre des pratiques de gestion durable des terres afin de préserver la biodiversité et les services écosystémiques.</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Promouvoir l'utilisation durable des terres : </a:t>
            </a:r>
            <a:r>
              <a:rPr lang="en-GB" sz="1600" dirty="0">
                <a:latin typeface="Calibri" panose="020F0502020204030204" pitchFamily="34" charset="0"/>
                <a:cs typeface="Calibri" panose="020F0502020204030204" pitchFamily="34" charset="0"/>
              </a:rPr>
              <a:t>Encourager les pratiques agricoles durables, réduire la déforestation et promouvoir les efforts de reboisement et de boisement afin de conserver les terres naturelles et de maintenir les fonctions des écosystèmes.</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Gérer les cycles des nutriments : </a:t>
            </a:r>
            <a:r>
              <a:rPr lang="en-GB" sz="1600" dirty="0">
                <a:latin typeface="Calibri" panose="020F0502020204030204" pitchFamily="34" charset="0"/>
                <a:cs typeface="Calibri" panose="020F0502020204030204" pitchFamily="34" charset="0"/>
              </a:rPr>
              <a:t>Mettre en œuvre des mesures visant à réduire le ruissellement des nutriments provenant de l'agriculture et des eaux usées, améliorer la santé des sols et promouvoir des pratiques durables de gestion des nutriments afin de protéger la qualité de l'eau et la biodiversité.</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Préserver les ressources en eau : </a:t>
            </a:r>
            <a:r>
              <a:rPr lang="en-GB" sz="1600" dirty="0">
                <a:latin typeface="Calibri" panose="020F0502020204030204" pitchFamily="34" charset="0"/>
                <a:cs typeface="Calibri" panose="020F0502020204030204" pitchFamily="34" charset="0"/>
              </a:rPr>
              <a:t>Mettre en œuvre des mesures de conservation de l'eau, investir dans les infrastructures et les systèmes de gestion de l'eau, et promouvoir des pratiques durables d'utilisation de l'eau afin de garantir l'accès à l'eau propre pour les personnes et les écosystèmes.</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72230C9E-2167-47D5-5219-BF4BAE39E19B}"/>
              </a:ext>
            </a:extLst>
          </p:cNvPr>
          <p:cNvSpPr>
            <a:spLocks noGrp="1"/>
          </p:cNvSpPr>
          <p:nvPr>
            <p:ph type="body" sz="quarter" idx="46"/>
          </p:nvPr>
        </p:nvSpPr>
        <p:spPr/>
        <p:txBody>
          <a:bodyPr>
            <a:normAutofit/>
          </a:bodyPr>
          <a:lstStyle/>
          <a:p>
            <a:r>
              <a:rPr lang="en-GB" dirty="0"/>
              <a:t>Explorer les moyens de promouvoir la durabilité</a:t>
            </a:r>
          </a:p>
        </p:txBody>
      </p:sp>
      <p:sp>
        <p:nvSpPr>
          <p:cNvPr id="9" name="Text Placeholder 3">
            <a:extLst>
              <a:ext uri="{FF2B5EF4-FFF2-40B4-BE49-F238E27FC236}">
                <a16:creationId xmlns:a16="http://schemas.microsoft.com/office/drawing/2014/main" id="{F14B32BD-676E-3C85-944B-AC50314E9DE8}"/>
              </a:ext>
            </a:extLst>
          </p:cNvPr>
          <p:cNvSpPr txBox="1">
            <a:spLocks/>
          </p:cNvSpPr>
          <p:nvPr/>
        </p:nvSpPr>
        <p:spPr>
          <a:xfrm>
            <a:off x="801602" y="614579"/>
            <a:ext cx="5956470" cy="665144"/>
          </a:xfrm>
          <a:prstGeom prst="rect">
            <a:avLst/>
          </a:prstGeom>
        </p:spPr>
        <p:txBody>
          <a:bodyPr vert="horz" lIns="91440" tIns="45720" rIns="91440" bIns="45720" rtlCol="0">
            <a:noAutofit/>
          </a:bodyPr>
          <a:lstStyle>
            <a:lvl1pPr marL="0" indent="0" algn="l" defTabSz="2072941" rtl="0" eaLnBrk="1" latinLnBrk="0" hangingPunct="1">
              <a:lnSpc>
                <a:spcPct val="100000"/>
              </a:lnSpc>
              <a:spcBef>
                <a:spcPts val="0"/>
              </a:spcBef>
              <a:buFont typeface="Arial" panose="020B0604020202020204" pitchFamily="34" charset="0"/>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2pPr>
            <a:lvl3pPr marL="755934"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3pPr>
            <a:lvl4pPr marL="1133901"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4pPr>
            <a:lvl5pPr marL="1511869"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fr-FR" sz="2400"/>
              <a:t>1a Comprendre le développement durable</a:t>
            </a:r>
          </a:p>
        </p:txBody>
      </p:sp>
    </p:spTree>
    <p:extLst>
      <p:ext uri="{BB962C8B-B14F-4D97-AF65-F5344CB8AC3E}">
        <p14:creationId xmlns:p14="http://schemas.microsoft.com/office/powerpoint/2010/main" val="3350309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8F654-3258-446A-7F47-3183EA61B400}"/>
            </a:ext>
          </a:extLst>
        </p:cNvPr>
        <p:cNvGrpSpPr/>
        <p:nvPr/>
      </p:nvGrpSpPr>
      <p:grpSpPr>
        <a:xfrm>
          <a:off x="0" y="0"/>
          <a:ext cx="0" cy="0"/>
          <a:chOff x="0" y="0"/>
          <a:chExt cx="0" cy="0"/>
        </a:xfrm>
      </p:grpSpPr>
      <p:sp>
        <p:nvSpPr>
          <p:cNvPr id="7" name="Rektangel 6">
            <a:extLst>
              <a:ext uri="{FF2B5EF4-FFF2-40B4-BE49-F238E27FC236}">
                <a16:creationId xmlns:a16="http://schemas.microsoft.com/office/drawing/2014/main" id="{EE5C286E-7077-F77D-66D0-3081B2DEA757}"/>
              </a:ext>
            </a:extLst>
          </p:cNvPr>
          <p:cNvSpPr/>
          <p:nvPr/>
        </p:nvSpPr>
        <p:spPr>
          <a:xfrm>
            <a:off x="0" y="8288449"/>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Rektangel 5">
            <a:extLst>
              <a:ext uri="{FF2B5EF4-FFF2-40B4-BE49-F238E27FC236}">
                <a16:creationId xmlns:a16="http://schemas.microsoft.com/office/drawing/2014/main" id="{A0D08C2D-02AD-741C-6940-B51AEB064131}"/>
              </a:ext>
            </a:extLst>
          </p:cNvPr>
          <p:cNvSpPr/>
          <p:nvPr/>
        </p:nvSpPr>
        <p:spPr>
          <a:xfrm>
            <a:off x="832516" y="7032854"/>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8DCA88B6-BA5B-989B-8A9E-0AE6E9F9C4BB}"/>
              </a:ext>
            </a:extLst>
          </p:cNvPr>
          <p:cNvSpPr>
            <a:spLocks noGrp="1"/>
          </p:cNvSpPr>
          <p:nvPr>
            <p:ph type="sldNum" sz="quarter" idx="4"/>
          </p:nvPr>
        </p:nvSpPr>
        <p:spPr/>
        <p:txBody>
          <a:bodyPr/>
          <a:lstStyle/>
          <a:p>
            <a:fld id="{CB2079F2-58AF-ED44-82D7-E04B2F6FD686}" type="slidenum">
              <a:rPr lang="en-US" smtClean="0"/>
              <a:t>12</a:t>
            </a:fld>
            <a:endParaRPr lang="en-US" dirty="0"/>
          </a:p>
        </p:txBody>
      </p:sp>
      <p:sp>
        <p:nvSpPr>
          <p:cNvPr id="5" name="Text Placeholder 4">
            <a:extLst>
              <a:ext uri="{FF2B5EF4-FFF2-40B4-BE49-F238E27FC236}">
                <a16:creationId xmlns:a16="http://schemas.microsoft.com/office/drawing/2014/main" id="{038E9C15-3607-B83F-D0DE-BEA0ED6BFC99}"/>
              </a:ext>
            </a:extLst>
          </p:cNvPr>
          <p:cNvSpPr>
            <a:spLocks noGrp="1"/>
          </p:cNvSpPr>
          <p:nvPr>
            <p:ph type="body" sz="quarter" idx="32"/>
          </p:nvPr>
        </p:nvSpPr>
        <p:spPr>
          <a:xfrm>
            <a:off x="801602" y="2257665"/>
            <a:ext cx="5956470" cy="7400632"/>
          </a:xfrm>
        </p:spPr>
        <p:txBody>
          <a:bodyPr numCol="1"/>
          <a:lstStyle/>
          <a:p>
            <a:r>
              <a:rPr lang="en-GB" sz="1550" b="1" dirty="0">
                <a:latin typeface="Calibri" panose="020F0502020204030204" pitchFamily="34" charset="0"/>
                <a:cs typeface="Calibri" panose="020F0502020204030204" pitchFamily="34" charset="0"/>
              </a:rPr>
              <a:t>Réduire la pollution : </a:t>
            </a:r>
            <a:r>
              <a:rPr lang="en-GB" sz="1550" dirty="0">
                <a:latin typeface="Calibri" panose="020F0502020204030204" pitchFamily="34" charset="0"/>
                <a:cs typeface="Calibri" panose="020F0502020204030204" pitchFamily="34" charset="0"/>
              </a:rPr>
              <a:t>Appliquer les réglementations visant à réduire la pollution d'origine industrielle, agricole et urbaine, investir dans les technologies de contrôle de la pollution et promouvoir des méthodes de production plus propres afin de protéger la qualité de l'air, de l'eau et du sol.</a:t>
            </a:r>
          </a:p>
          <a:p>
            <a:endParaRPr lang="en-GB" sz="1550" dirty="0">
              <a:latin typeface="Calibri" panose="020F0502020204030204" pitchFamily="34" charset="0"/>
              <a:cs typeface="Calibri" panose="020F0502020204030204" pitchFamily="34" charset="0"/>
            </a:endParaRPr>
          </a:p>
          <a:p>
            <a:r>
              <a:rPr lang="en-GB" sz="1550" b="1" dirty="0">
                <a:latin typeface="Calibri" panose="020F0502020204030204" pitchFamily="34" charset="0"/>
                <a:cs typeface="Calibri" panose="020F0502020204030204" pitchFamily="34" charset="0"/>
              </a:rPr>
              <a:t>Promouvoir une consommation et une production durables : </a:t>
            </a:r>
            <a:r>
              <a:rPr lang="en-GB" sz="1550" dirty="0">
                <a:latin typeface="Calibri" panose="020F0502020204030204" pitchFamily="34" charset="0"/>
                <a:cs typeface="Calibri" panose="020F0502020204030204" pitchFamily="34" charset="0"/>
              </a:rPr>
              <a:t>Encourager les modes de consommation durables, promouvoir l'efficacité des ressources et soutenir le développement et l'adoption de technologies vertes afin de réduire les incidences sur l'environnement.</a:t>
            </a:r>
          </a:p>
          <a:p>
            <a:endParaRPr lang="en-GB" sz="1550" dirty="0">
              <a:latin typeface="Calibri" panose="020F0502020204030204" pitchFamily="34" charset="0"/>
              <a:cs typeface="Calibri" panose="020F0502020204030204" pitchFamily="34" charset="0"/>
            </a:endParaRPr>
          </a:p>
          <a:p>
            <a:r>
              <a:rPr lang="en-GB" sz="1550" b="1" dirty="0">
                <a:latin typeface="Calibri" panose="020F0502020204030204" pitchFamily="34" charset="0"/>
                <a:cs typeface="Calibri" panose="020F0502020204030204" pitchFamily="34" charset="0"/>
              </a:rPr>
              <a:t>Lutter contre l'acidification des océans : </a:t>
            </a:r>
            <a:r>
              <a:rPr lang="en-GB" sz="1550" dirty="0">
                <a:latin typeface="Calibri" panose="020F0502020204030204" pitchFamily="34" charset="0"/>
                <a:cs typeface="Calibri" panose="020F0502020204030204" pitchFamily="34" charset="0"/>
              </a:rPr>
              <a:t>Réduire les émissions de carbone pour atténuer l'acidification des océans, protéger les habitats et les espèces marines et promouvoir une gestion durable de la pêche pour garantir la santé et la résilience des écosystèmes marins.</a:t>
            </a:r>
          </a:p>
          <a:p>
            <a:endParaRPr lang="en-GB" sz="1550" dirty="0">
              <a:latin typeface="Calibri" panose="020F0502020204030204" pitchFamily="34" charset="0"/>
              <a:cs typeface="Calibri" panose="020F0502020204030204" pitchFamily="34" charset="0"/>
            </a:endParaRPr>
          </a:p>
          <a:p>
            <a:r>
              <a:rPr lang="en-GB" sz="1550" b="1" dirty="0">
                <a:latin typeface="Calibri" panose="020F0502020204030204" pitchFamily="34" charset="0"/>
                <a:cs typeface="Calibri" panose="020F0502020204030204" pitchFamily="34" charset="0"/>
              </a:rPr>
              <a:t>Renforcer la coopération internationale : </a:t>
            </a:r>
            <a:r>
              <a:rPr lang="en-GB" sz="1550" dirty="0">
                <a:latin typeface="Calibri" panose="020F0502020204030204" pitchFamily="34" charset="0"/>
                <a:cs typeface="Calibri" panose="020F0502020204030204" pitchFamily="34" charset="0"/>
              </a:rPr>
              <a:t>Favoriser la collaboration entre les gouvernements, les entreprises, les organisations de la société civile et les institutions internationales pour relever les défis environnementaux mondiaux, partager les connaissances et les ressources et mettre en œuvre des solutions efficaces.</a:t>
            </a:r>
          </a:p>
          <a:p>
            <a:endParaRPr lang="en-GB" sz="1550" dirty="0">
              <a:latin typeface="Calibri" panose="020F0502020204030204" pitchFamily="34" charset="0"/>
              <a:cs typeface="Calibri" panose="020F0502020204030204" pitchFamily="34" charset="0"/>
            </a:endParaRPr>
          </a:p>
          <a:p>
            <a:r>
              <a:rPr lang="en-GB" sz="1550" b="1" dirty="0">
                <a:latin typeface="Calibri" panose="020F0502020204030204" pitchFamily="34" charset="0"/>
                <a:cs typeface="Calibri" panose="020F0502020204030204" pitchFamily="34" charset="0"/>
              </a:rPr>
              <a:t>Responsabiliser les communautés : </a:t>
            </a:r>
            <a:r>
              <a:rPr lang="en-GB" sz="1550" dirty="0">
                <a:latin typeface="Calibri" panose="020F0502020204030204" pitchFamily="34" charset="0"/>
                <a:cs typeface="Calibri" panose="020F0502020204030204" pitchFamily="34" charset="0"/>
              </a:rPr>
              <a:t>Engager et responsabiliser les communautés locales dans les processus de prise de décision en matière d'environnement, soutenir les initiatives locales et promouvoir les efforts d'éducation et de sensibilisation afin d'instaurer une culture de gestion environnementale et de durabilité.</a:t>
            </a:r>
          </a:p>
          <a:p>
            <a:endParaRPr lang="en-GB" sz="1550" dirty="0">
              <a:latin typeface="Calibri" panose="020F0502020204030204" pitchFamily="34" charset="0"/>
              <a:cs typeface="Calibri" panose="020F0502020204030204" pitchFamily="34" charset="0"/>
            </a:endParaRPr>
          </a:p>
          <a:p>
            <a:r>
              <a:rPr lang="en-GB" sz="1550" dirty="0">
                <a:latin typeface="Calibri" panose="020F0502020204030204" pitchFamily="34" charset="0"/>
                <a:cs typeface="Calibri" panose="020F0502020204030204" pitchFamily="34" charset="0"/>
              </a:rPr>
              <a:t>En mettant en œuvre ces stratégies et en travaillant ensemble pour relever les défis environnementaux, nous pouvons contribuer à maintenir des conditions environnementales </a:t>
            </a:r>
            <a:r>
              <a:rPr lang="en-GB" sz="1550" dirty="0" err="1">
                <a:latin typeface="Calibri" panose="020F0502020204030204" pitchFamily="34" charset="0"/>
                <a:cs typeface="Calibri" panose="020F0502020204030204" pitchFamily="34" charset="0"/>
              </a:rPr>
              <a:t>favorables à </a:t>
            </a:r>
            <a:r>
              <a:rPr lang="en-GB" sz="1550" dirty="0">
                <a:latin typeface="Calibri" panose="020F0502020204030204" pitchFamily="34" charset="0"/>
                <a:cs typeface="Calibri" panose="020F0502020204030204" pitchFamily="34" charset="0"/>
              </a:rPr>
              <a:t>la vie sur Terre, aujourd'hui et pour les générations futures.</a:t>
            </a:r>
          </a:p>
          <a:p>
            <a:endParaRPr lang="en-GB" sz="1550" dirty="0">
              <a:latin typeface="Calibri" panose="020F0502020204030204" pitchFamily="34" charset="0"/>
              <a:cs typeface="Calibri" panose="020F0502020204030204" pitchFamily="34" charset="0"/>
            </a:endParaRPr>
          </a:p>
          <a:p>
            <a:endParaRPr lang="en-GB" sz="155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010BA46-503B-1376-DB6E-8172743FE478}"/>
              </a:ext>
            </a:extLst>
          </p:cNvPr>
          <p:cNvSpPr>
            <a:spLocks noGrp="1"/>
          </p:cNvSpPr>
          <p:nvPr>
            <p:ph type="body" sz="quarter" idx="46"/>
          </p:nvPr>
        </p:nvSpPr>
        <p:spPr/>
        <p:txBody>
          <a:bodyPr>
            <a:normAutofit/>
          </a:bodyPr>
          <a:lstStyle/>
          <a:p>
            <a:r>
              <a:rPr lang="en-GB" dirty="0"/>
              <a:t>Explorer les moyens de promouvoir la durabilité</a:t>
            </a:r>
          </a:p>
        </p:txBody>
      </p:sp>
      <p:sp>
        <p:nvSpPr>
          <p:cNvPr id="10" name="Text Placeholder 3">
            <a:extLst>
              <a:ext uri="{FF2B5EF4-FFF2-40B4-BE49-F238E27FC236}">
                <a16:creationId xmlns:a16="http://schemas.microsoft.com/office/drawing/2014/main" id="{C8228580-B33F-5B08-024C-C31CC6876C84}"/>
              </a:ext>
            </a:extLst>
          </p:cNvPr>
          <p:cNvSpPr>
            <a:spLocks noGrp="1"/>
          </p:cNvSpPr>
          <p:nvPr>
            <p:ph type="body" sz="quarter" idx="47"/>
          </p:nvPr>
        </p:nvSpPr>
        <p:spPr>
          <a:xfrm>
            <a:off x="801602" y="614579"/>
            <a:ext cx="5956470" cy="665144"/>
          </a:xfrm>
        </p:spPr>
        <p:txBody>
          <a:bodyPr/>
          <a:lstStyle/>
          <a:p>
            <a:r>
              <a:rPr lang="en-US" sz="2400" dirty="0"/>
              <a:t>1a Comprendre le développement durable</a:t>
            </a:r>
          </a:p>
        </p:txBody>
      </p:sp>
    </p:spTree>
    <p:extLst>
      <p:ext uri="{BB962C8B-B14F-4D97-AF65-F5344CB8AC3E}">
        <p14:creationId xmlns:p14="http://schemas.microsoft.com/office/powerpoint/2010/main" val="1849523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55E914-0022-F109-2878-BE038FDB9EB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60F4156-6C1A-78E0-BC65-75941F72F78B}"/>
              </a:ext>
            </a:extLst>
          </p:cNvPr>
          <p:cNvSpPr>
            <a:spLocks noGrp="1"/>
          </p:cNvSpPr>
          <p:nvPr>
            <p:ph type="sldNum" sz="quarter" idx="4"/>
          </p:nvPr>
        </p:nvSpPr>
        <p:spPr/>
        <p:txBody>
          <a:bodyPr/>
          <a:lstStyle/>
          <a:p>
            <a:fld id="{CB2079F2-58AF-ED44-82D7-E04B2F6FD686}" type="slidenum">
              <a:rPr lang="en-US" smtClean="0"/>
              <a:t>13</a:t>
            </a:fld>
            <a:endParaRPr lang="en-US" dirty="0"/>
          </a:p>
        </p:txBody>
      </p:sp>
      <p:sp>
        <p:nvSpPr>
          <p:cNvPr id="5" name="Text Placeholder 4">
            <a:extLst>
              <a:ext uri="{FF2B5EF4-FFF2-40B4-BE49-F238E27FC236}">
                <a16:creationId xmlns:a16="http://schemas.microsoft.com/office/drawing/2014/main" id="{0152D953-D89A-6837-3AA8-2FE8FB9E0C42}"/>
              </a:ext>
            </a:extLst>
          </p:cNvPr>
          <p:cNvSpPr>
            <a:spLocks noGrp="1"/>
          </p:cNvSpPr>
          <p:nvPr>
            <p:ph type="body" sz="quarter" idx="32"/>
          </p:nvPr>
        </p:nvSpPr>
        <p:spPr>
          <a:xfrm>
            <a:off x="801602" y="2103113"/>
            <a:ext cx="5956470" cy="7641388"/>
          </a:xfrm>
          <a:solidFill>
            <a:schemeClr val="bg1"/>
          </a:solidFill>
        </p:spPr>
        <p:txBody>
          <a:bodyPr numCol="1"/>
          <a:lstStyle/>
          <a:p>
            <a:r>
              <a:rPr lang="en-GB" dirty="0">
                <a:latin typeface="Calibri" panose="020F0502020204030204" pitchFamily="34" charset="0"/>
                <a:cs typeface="Calibri" panose="020F0502020204030204" pitchFamily="34" charset="0"/>
              </a:rPr>
              <a:t>L'apprentissage du développement durable est important car il nous aide à comprendre comment vivre de manière à préserver la planète pour les générations futures. En saisissant des concepts tels que la conservation des ressources, la réduction des déchets et la protection des écosystèmes, nous pouvons faire des choix éclairés dans notre vie quotidienne et dans des </a:t>
            </a:r>
            <a:r>
              <a:rPr lang="en-GB" dirty="0" err="1">
                <a:latin typeface="Calibri" panose="020F0502020204030204" pitchFamily="34" charset="0"/>
                <a:cs typeface="Calibri" panose="020F0502020204030204" pitchFamily="34" charset="0"/>
              </a:rPr>
              <a:t>domaines </a:t>
            </a:r>
            <a:r>
              <a:rPr lang="en-GB" dirty="0">
                <a:latin typeface="Calibri" panose="020F0502020204030204" pitchFamily="34" charset="0"/>
                <a:cs typeface="Calibri" panose="020F0502020204030204" pitchFamily="34" charset="0"/>
              </a:rPr>
              <a:t>plus vastes tels que les affaires ou l'élaboration de politiques. En fin de compte, la compréhension du développement durable nous permet d'être des intendants responsables de la Terre, garantissant un monde meilleur pour nous-mêmes et pour ceux qui viendront après nous.</a:t>
            </a:r>
          </a:p>
          <a:p>
            <a:endParaRPr lang="en-GB" dirty="0">
              <a:latin typeface="Calibri" panose="020F0502020204030204" pitchFamily="34" charset="0"/>
              <a:cs typeface="Calibri" panose="020F0502020204030204" pitchFamily="34" charset="0"/>
            </a:endParaRPr>
          </a:p>
          <a:p>
            <a:r>
              <a:rPr lang="en-GB" b="1" i="1" dirty="0">
                <a:latin typeface="Calibri" panose="020F0502020204030204" pitchFamily="34" charset="0"/>
                <a:cs typeface="Calibri" panose="020F0502020204030204" pitchFamily="34" charset="0"/>
              </a:rPr>
              <a:t>"Répondre aux besoins du présent sans compromettre la capacité des générations futures à répondre à leurs propres besoins". </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En juin 1992, lors du Sommet de la Terre à Rio de Janeiro, au Brésil, plus de 178 pays ont adopté l'Agenda 21, un plan d'action global visant à mettre en place un partenariat mondial pour le développement durable afin d'améliorer les conditions de vie des populations et de protéger l'environnement.</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Lors de la Conférence des Nations unies sur le développement durable (Rio+20) qui s'est tenue à Rio de Janeiro, au Brésil, en juin 2012, les États membres ont adopté le document final intitulé "L'avenir que nous voulons", dans lequel ils ont décidé, entre autres, de lancer un processus d'élaboration d'un ensemble d'objectifs de développement durable (ODD) s'appuyant sur les OMD et d'établir le Forum politique de haut niveau des Nations unies sur le développement durable. Le document final de Rio +20 contient également d'autres mesures pour la mise en œuvre du développement durable, notamment des mandats pour les futurs programmes de travail sur le financement du développement, les petits États insulaires en développement, etc.</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Aujourd'hui, près de 140 pays en développement dans le monde cherchent des moyens de répondre à leurs besoins de développement, mais avec la menace croissante du changement climatique, des efforts concrets doivent être faits pour garantir que le développement d'aujourd'hui n'affecte pas négativement les générations futures. </a:t>
            </a:r>
          </a:p>
        </p:txBody>
      </p:sp>
      <p:sp>
        <p:nvSpPr>
          <p:cNvPr id="3" name="Text Placeholder 2">
            <a:extLst>
              <a:ext uri="{FF2B5EF4-FFF2-40B4-BE49-F238E27FC236}">
                <a16:creationId xmlns:a16="http://schemas.microsoft.com/office/drawing/2014/main" id="{FEB37149-A979-5EB6-4A69-087D772BAE7C}"/>
              </a:ext>
            </a:extLst>
          </p:cNvPr>
          <p:cNvSpPr>
            <a:spLocks noGrp="1"/>
          </p:cNvSpPr>
          <p:nvPr>
            <p:ph type="body" sz="quarter" idx="46"/>
          </p:nvPr>
        </p:nvSpPr>
        <p:spPr/>
        <p:txBody>
          <a:bodyPr>
            <a:normAutofit/>
          </a:bodyPr>
          <a:lstStyle/>
          <a:p>
            <a:r>
              <a:rPr lang="en-GB" dirty="0"/>
              <a:t>Découvrir l'histoire de la durabilité.</a:t>
            </a:r>
          </a:p>
        </p:txBody>
      </p:sp>
      <p:sp>
        <p:nvSpPr>
          <p:cNvPr id="8" name="Text Placeholder 3">
            <a:extLst>
              <a:ext uri="{FF2B5EF4-FFF2-40B4-BE49-F238E27FC236}">
                <a16:creationId xmlns:a16="http://schemas.microsoft.com/office/drawing/2014/main" id="{B1FBE73D-C6BB-6B6A-933D-163285C80335}"/>
              </a:ext>
            </a:extLst>
          </p:cNvPr>
          <p:cNvSpPr>
            <a:spLocks noGrp="1"/>
          </p:cNvSpPr>
          <p:nvPr>
            <p:ph type="body" sz="quarter" idx="47"/>
          </p:nvPr>
        </p:nvSpPr>
        <p:spPr>
          <a:xfrm>
            <a:off x="801602" y="614579"/>
            <a:ext cx="5956470" cy="665144"/>
          </a:xfrm>
        </p:spPr>
        <p:txBody>
          <a:bodyPr/>
          <a:lstStyle/>
          <a:p>
            <a:r>
              <a:rPr lang="en-US" sz="2400" dirty="0"/>
              <a:t>1a Comprendre le développement durable</a:t>
            </a:r>
          </a:p>
        </p:txBody>
      </p:sp>
    </p:spTree>
    <p:extLst>
      <p:ext uri="{BB962C8B-B14F-4D97-AF65-F5344CB8AC3E}">
        <p14:creationId xmlns:p14="http://schemas.microsoft.com/office/powerpoint/2010/main" val="2879628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6619E4-B81C-867E-07AB-97835B40AB3F}"/>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D1C2E5CF-15C8-9101-4E0F-D4EEC523779F}"/>
              </a:ext>
            </a:extLst>
          </p:cNvPr>
          <p:cNvSpPr/>
          <p:nvPr/>
        </p:nvSpPr>
        <p:spPr>
          <a:xfrm>
            <a:off x="828898" y="6902391"/>
            <a:ext cx="3299268" cy="269782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2054" name="Picture 6" descr="Une image contenant texte, capture d’écran, Marque, Police&#10;&#10;Description générée automatiquement">
            <a:extLst>
              <a:ext uri="{FF2B5EF4-FFF2-40B4-BE49-F238E27FC236}">
                <a16:creationId xmlns:a16="http://schemas.microsoft.com/office/drawing/2014/main" id="{B60B5997-F20E-A1F9-1580-FF6D77B544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216" y="5111243"/>
            <a:ext cx="6273197" cy="483845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F8D28B70-A1D6-2169-AD5B-CD3AA7085DB5}"/>
              </a:ext>
            </a:extLst>
          </p:cNvPr>
          <p:cNvSpPr>
            <a:spLocks noGrp="1"/>
          </p:cNvSpPr>
          <p:nvPr>
            <p:ph type="sldNum" sz="quarter" idx="4"/>
          </p:nvPr>
        </p:nvSpPr>
        <p:spPr/>
        <p:txBody>
          <a:bodyPr/>
          <a:lstStyle/>
          <a:p>
            <a:fld id="{CB2079F2-58AF-ED44-82D7-E04B2F6FD686}" type="slidenum">
              <a:rPr lang="en-US" smtClean="0"/>
              <a:t>14</a:t>
            </a:fld>
            <a:endParaRPr lang="en-US" dirty="0"/>
          </a:p>
        </p:txBody>
      </p:sp>
      <p:sp>
        <p:nvSpPr>
          <p:cNvPr id="5" name="Text Placeholder 4">
            <a:extLst>
              <a:ext uri="{FF2B5EF4-FFF2-40B4-BE49-F238E27FC236}">
                <a16:creationId xmlns:a16="http://schemas.microsoft.com/office/drawing/2014/main" id="{DE7EDA8F-528E-1DF8-4F72-C86ED66FEA2E}"/>
              </a:ext>
            </a:extLst>
          </p:cNvPr>
          <p:cNvSpPr>
            <a:spLocks noGrp="1"/>
          </p:cNvSpPr>
          <p:nvPr>
            <p:ph type="body" sz="quarter" idx="32"/>
          </p:nvPr>
        </p:nvSpPr>
        <p:spPr>
          <a:xfrm>
            <a:off x="801602" y="2348772"/>
            <a:ext cx="5956470" cy="7400632"/>
          </a:xfrm>
        </p:spPr>
        <p:txBody>
          <a:bodyPr numCol="1"/>
          <a:lstStyle/>
          <a:p>
            <a:r>
              <a:rPr lang="en-GB" sz="1540" dirty="0">
                <a:latin typeface="Calibri" panose="020F0502020204030204" pitchFamily="34" charset="0"/>
                <a:cs typeface="Calibri" panose="020F0502020204030204" pitchFamily="34" charset="0"/>
              </a:rPr>
              <a:t>L'Agenda 2030 pour le développement durable, adopté par tous les États membres de l'ONU en 2015, fournit un schéma directeur commun pour la paix et la prospérité des populations et de la planète, aujourd'hui et à l'avenir. En son cœur se trouvent les 17 Objectifs de développement durable (ODD), qui constituent un appel urgent à l'action de tous les pays - développés et en développement - dans le cadre d'un partenariat mondial. Ils reconnaissent que l'élimination de la pauvreté et des autres privations doit aller de pair avec des stratégies visant à améliorer la santé et l'éducation, à réduire les inégalités et à stimuler la croissance économique, tout en s'attaquant au changement climatique et en œuvrant à la préservation de nos océans et de nos forêts.</a:t>
            </a:r>
          </a:p>
          <a:p>
            <a:endParaRPr lang="en-GB" sz="1540" dirty="0">
              <a:latin typeface="Calibri" panose="020F0502020204030204" pitchFamily="34" charset="0"/>
              <a:cs typeface="Calibri" panose="020F0502020204030204" pitchFamily="34" charset="0"/>
            </a:endParaRPr>
          </a:p>
          <a:p>
            <a:r>
              <a:rPr lang="en-GB" sz="1540" dirty="0" err="1">
                <a:latin typeface="Calibri" panose="020F0502020204030204" pitchFamily="34" charset="0"/>
                <a:cs typeface="Calibri" panose="020F0502020204030204" pitchFamily="34" charset="0"/>
              </a:rPr>
              <a:t>Youtube </a:t>
            </a:r>
            <a:r>
              <a:rPr lang="en-GB" sz="1540" dirty="0">
                <a:latin typeface="Calibri" panose="020F0502020204030204" pitchFamily="34" charset="0"/>
                <a:cs typeface="Calibri" panose="020F0502020204030204" pitchFamily="34" charset="0"/>
                <a:hlinkClick r:id="rId3"/>
              </a:rPr>
              <a:t>: https://www.youtube.com/watch?v=0XTBYMfZyrM</a:t>
            </a:r>
            <a:endParaRPr lang="en-GB" sz="154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F725F92-AF23-D036-6314-26BB60FB3A06}"/>
              </a:ext>
            </a:extLst>
          </p:cNvPr>
          <p:cNvSpPr>
            <a:spLocks noGrp="1"/>
          </p:cNvSpPr>
          <p:nvPr>
            <p:ph type="body" sz="quarter" idx="46"/>
          </p:nvPr>
        </p:nvSpPr>
        <p:spPr/>
        <p:txBody>
          <a:bodyPr>
            <a:normAutofit/>
          </a:bodyPr>
          <a:lstStyle/>
          <a:p>
            <a:r>
              <a:rPr lang="en-GB" dirty="0"/>
              <a:t>Compréhension des objectifs de développement durable (ODD)</a:t>
            </a:r>
          </a:p>
        </p:txBody>
      </p:sp>
      <p:sp>
        <p:nvSpPr>
          <p:cNvPr id="7" name="textruta 6">
            <a:extLst>
              <a:ext uri="{FF2B5EF4-FFF2-40B4-BE49-F238E27FC236}">
                <a16:creationId xmlns:a16="http://schemas.microsoft.com/office/drawing/2014/main" id="{D182450C-3991-D0B0-B188-27797A04DB03}"/>
              </a:ext>
            </a:extLst>
          </p:cNvPr>
          <p:cNvSpPr txBox="1"/>
          <p:nvPr/>
        </p:nvSpPr>
        <p:spPr>
          <a:xfrm>
            <a:off x="828897" y="9252084"/>
            <a:ext cx="5901879" cy="338554"/>
          </a:xfrm>
          <a:prstGeom prst="rect">
            <a:avLst/>
          </a:prstGeom>
          <a:noFill/>
        </p:spPr>
        <p:txBody>
          <a:bodyPr wrap="square">
            <a:spAutoFit/>
          </a:bodyPr>
          <a:lstStyle/>
          <a:p>
            <a:r>
              <a:rPr lang="sv-SE" sz="800" b="0" i="0" dirty="0">
                <a:solidFill>
                  <a:srgbClr val="6D6E71"/>
                </a:solidFill>
                <a:effectLst/>
                <a:latin typeface="Calibri" panose="020F0502020204030204" pitchFamily="34" charset="0"/>
                <a:cs typeface="Calibri" panose="020F0502020204030204" pitchFamily="34" charset="0"/>
              </a:rPr>
              <a:t>Crédit </a:t>
            </a:r>
            <a:r>
              <a:rPr lang="sv-SE" sz="800" b="0" i="0" dirty="0">
                <a:solidFill>
                  <a:srgbClr val="6D6E71"/>
                </a:solidFill>
                <a:effectLst/>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 https://www.un.org/sustainabledevelopment </a:t>
            </a:r>
            <a:r>
              <a:rPr lang="sv-SE" sz="800" b="0" i="0" dirty="0">
                <a:solidFill>
                  <a:srgbClr val="6D6E71"/>
                </a:solidFill>
                <a:effectLst/>
                <a:latin typeface="Calibri" panose="020F0502020204030204" pitchFamily="34" charset="0"/>
                <a:cs typeface="Calibri" panose="020F0502020204030204" pitchFamily="34" charset="0"/>
              </a:rPr>
              <a:t>Le </a:t>
            </a:r>
            <a:r>
              <a:rPr lang="sv-SE" sz="800" b="0" i="0" dirty="0" err="1">
                <a:solidFill>
                  <a:srgbClr val="6D6E71"/>
                </a:solidFill>
                <a:effectLst/>
                <a:latin typeface="Calibri" panose="020F0502020204030204" pitchFamily="34" charset="0"/>
                <a:cs typeface="Calibri" panose="020F0502020204030204" pitchFamily="34" charset="0"/>
              </a:rPr>
              <a:t>contenu de cette publication </a:t>
            </a:r>
            <a:r>
              <a:rPr lang="sv-SE" sz="800" b="0" i="0" dirty="0">
                <a:solidFill>
                  <a:srgbClr val="6D6E71"/>
                </a:solidFill>
                <a:effectLst/>
                <a:latin typeface="Calibri" panose="020F0502020204030204" pitchFamily="34" charset="0"/>
                <a:cs typeface="Calibri" panose="020F0502020204030204" pitchFamily="34" charset="0"/>
              </a:rPr>
              <a:t>n'a pas </a:t>
            </a:r>
            <a:r>
              <a:rPr lang="sv-SE" sz="800" b="0" i="0" dirty="0" err="1">
                <a:solidFill>
                  <a:srgbClr val="6D6E71"/>
                </a:solidFill>
                <a:effectLst/>
                <a:latin typeface="Calibri" panose="020F0502020204030204" pitchFamily="34" charset="0"/>
                <a:cs typeface="Calibri" panose="020F0502020204030204" pitchFamily="34" charset="0"/>
              </a:rPr>
              <a:t>été approuvé par </a:t>
            </a:r>
            <a:r>
              <a:rPr lang="sv-SE" sz="800" b="0" i="0" dirty="0">
                <a:solidFill>
                  <a:srgbClr val="6D6E71"/>
                </a:solidFill>
                <a:effectLst/>
                <a:latin typeface="Calibri" panose="020F0502020204030204" pitchFamily="34" charset="0"/>
                <a:cs typeface="Calibri" panose="020F0502020204030204" pitchFamily="34" charset="0"/>
              </a:rPr>
              <a:t>les Nations unies et ne </a:t>
            </a:r>
            <a:r>
              <a:rPr lang="sv-SE" sz="800" b="0" i="0" dirty="0" err="1">
                <a:solidFill>
                  <a:srgbClr val="6D6E71"/>
                </a:solidFill>
                <a:effectLst/>
                <a:latin typeface="Calibri" panose="020F0502020204030204" pitchFamily="34" charset="0"/>
                <a:cs typeface="Calibri" panose="020F0502020204030204" pitchFamily="34" charset="0"/>
              </a:rPr>
              <a:t>reflète </a:t>
            </a:r>
            <a:r>
              <a:rPr lang="sv-SE" sz="800" b="0" i="0" dirty="0">
                <a:solidFill>
                  <a:srgbClr val="6D6E71"/>
                </a:solidFill>
                <a:effectLst/>
                <a:latin typeface="Calibri" panose="020F0502020204030204" pitchFamily="34" charset="0"/>
                <a:cs typeface="Calibri" panose="020F0502020204030204" pitchFamily="34" charset="0"/>
              </a:rPr>
              <a:t>pas </a:t>
            </a:r>
            <a:r>
              <a:rPr lang="sv-SE" sz="800" b="0" i="0" dirty="0" err="1">
                <a:solidFill>
                  <a:srgbClr val="6D6E71"/>
                </a:solidFill>
                <a:effectLst/>
                <a:latin typeface="Calibri" panose="020F0502020204030204" pitchFamily="34" charset="0"/>
                <a:cs typeface="Calibri" panose="020F0502020204030204" pitchFamily="34" charset="0"/>
              </a:rPr>
              <a:t>les opinions des </a:t>
            </a:r>
            <a:r>
              <a:rPr lang="sv-SE" sz="800" b="0" i="0" dirty="0">
                <a:solidFill>
                  <a:srgbClr val="6D6E71"/>
                </a:solidFill>
                <a:effectLst/>
                <a:latin typeface="Calibri" panose="020F0502020204030204" pitchFamily="34" charset="0"/>
                <a:cs typeface="Calibri" panose="020F0502020204030204" pitchFamily="34" charset="0"/>
              </a:rPr>
              <a:t>Nations unies, de </a:t>
            </a:r>
            <a:r>
              <a:rPr lang="sv-SE" sz="800" b="0" i="0" dirty="0" err="1">
                <a:solidFill>
                  <a:srgbClr val="6D6E71"/>
                </a:solidFill>
                <a:effectLst/>
                <a:latin typeface="Calibri" panose="020F0502020204030204" pitchFamily="34" charset="0"/>
                <a:cs typeface="Calibri" panose="020F0502020204030204" pitchFamily="34" charset="0"/>
              </a:rPr>
              <a:t>ses fonctionnaires </a:t>
            </a:r>
            <a:r>
              <a:rPr lang="sv-SE" sz="800" b="0" i="0" dirty="0">
                <a:solidFill>
                  <a:srgbClr val="6D6E71"/>
                </a:solidFill>
                <a:effectLst/>
                <a:latin typeface="Calibri" panose="020F0502020204030204" pitchFamily="34" charset="0"/>
                <a:cs typeface="Calibri" panose="020F0502020204030204" pitchFamily="34" charset="0"/>
              </a:rPr>
              <a:t>ou de ses États </a:t>
            </a:r>
            <a:r>
              <a:rPr lang="sv-SE" sz="800" b="0" i="0" dirty="0" err="1">
                <a:solidFill>
                  <a:srgbClr val="6D6E71"/>
                </a:solidFill>
                <a:effectLst/>
                <a:latin typeface="Calibri" panose="020F0502020204030204" pitchFamily="34" charset="0"/>
                <a:cs typeface="Calibri" panose="020F0502020204030204" pitchFamily="34" charset="0"/>
              </a:rPr>
              <a:t>membres</a:t>
            </a:r>
            <a:r>
              <a:rPr lang="sv-SE" sz="800" b="0" i="0" dirty="0">
                <a:solidFill>
                  <a:srgbClr val="6D6E71"/>
                </a:solidFill>
                <a:effectLst/>
                <a:latin typeface="Calibri" panose="020F0502020204030204" pitchFamily="34" charset="0"/>
                <a:cs typeface="Calibri" panose="020F0502020204030204" pitchFamily="34" charset="0"/>
              </a:rPr>
              <a:t>.</a:t>
            </a:r>
            <a:endParaRPr lang="sv-SE" sz="800" dirty="0">
              <a:solidFill>
                <a:srgbClr val="6D6E71"/>
              </a:solidFill>
              <a:latin typeface="Calibri" panose="020F0502020204030204" pitchFamily="34" charset="0"/>
              <a:cs typeface="Calibri" panose="020F0502020204030204" pitchFamily="34" charset="0"/>
            </a:endParaRPr>
          </a:p>
        </p:txBody>
      </p:sp>
      <p:sp>
        <p:nvSpPr>
          <p:cNvPr id="10" name="Text Placeholder 3">
            <a:extLst>
              <a:ext uri="{FF2B5EF4-FFF2-40B4-BE49-F238E27FC236}">
                <a16:creationId xmlns:a16="http://schemas.microsoft.com/office/drawing/2014/main" id="{A968F3CD-2133-E7AE-8F65-C1F9B5741786}"/>
              </a:ext>
            </a:extLst>
          </p:cNvPr>
          <p:cNvSpPr>
            <a:spLocks noGrp="1"/>
          </p:cNvSpPr>
          <p:nvPr>
            <p:ph type="body" sz="quarter" idx="47"/>
          </p:nvPr>
        </p:nvSpPr>
        <p:spPr>
          <a:xfrm>
            <a:off x="801602" y="614579"/>
            <a:ext cx="5956470" cy="665144"/>
          </a:xfrm>
        </p:spPr>
        <p:txBody>
          <a:bodyPr/>
          <a:lstStyle/>
          <a:p>
            <a:r>
              <a:rPr lang="en-US" sz="2400" dirty="0"/>
              <a:t>1a Comprendre le développement durable</a:t>
            </a:r>
          </a:p>
        </p:txBody>
      </p:sp>
    </p:spTree>
    <p:extLst>
      <p:ext uri="{BB962C8B-B14F-4D97-AF65-F5344CB8AC3E}">
        <p14:creationId xmlns:p14="http://schemas.microsoft.com/office/powerpoint/2010/main" val="28145356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E6BD3-567A-C313-7BF7-FB22E63919E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E6DAD8-30A1-7697-61A7-460A3F63A5D1}"/>
              </a:ext>
            </a:extLst>
          </p:cNvPr>
          <p:cNvSpPr>
            <a:spLocks noGrp="1"/>
          </p:cNvSpPr>
          <p:nvPr>
            <p:ph type="sldNum" sz="quarter" idx="4"/>
          </p:nvPr>
        </p:nvSpPr>
        <p:spPr/>
        <p:txBody>
          <a:bodyPr/>
          <a:lstStyle/>
          <a:p>
            <a:fld id="{CB2079F2-58AF-ED44-82D7-E04B2F6FD686}" type="slidenum">
              <a:rPr lang="en-US" smtClean="0"/>
              <a:t>15</a:t>
            </a:fld>
            <a:endParaRPr lang="en-US" dirty="0"/>
          </a:p>
        </p:txBody>
      </p:sp>
      <p:sp>
        <p:nvSpPr>
          <p:cNvPr id="5" name="Text Placeholder 4">
            <a:extLst>
              <a:ext uri="{FF2B5EF4-FFF2-40B4-BE49-F238E27FC236}">
                <a16:creationId xmlns:a16="http://schemas.microsoft.com/office/drawing/2014/main" id="{E168EFCD-6C98-B243-388D-1CFB1605568B}"/>
              </a:ext>
            </a:extLst>
          </p:cNvPr>
          <p:cNvSpPr>
            <a:spLocks noGrp="1"/>
          </p:cNvSpPr>
          <p:nvPr>
            <p:ph type="body" sz="quarter" idx="32"/>
          </p:nvPr>
        </p:nvSpPr>
        <p:spPr>
          <a:xfrm>
            <a:off x="801602" y="2075817"/>
            <a:ext cx="5956470" cy="6686046"/>
          </a:xfrm>
          <a:solidFill>
            <a:schemeClr val="bg1"/>
          </a:solidFill>
        </p:spPr>
        <p:txBody>
          <a:bodyPr numCol="1"/>
          <a:lstStyle/>
          <a:p>
            <a:r>
              <a:rPr lang="en-GB" sz="1500" dirty="0">
                <a:latin typeface="Calibri" panose="020F0502020204030204" pitchFamily="34" charset="0"/>
                <a:cs typeface="Calibri" panose="020F0502020204030204" pitchFamily="34" charset="0"/>
              </a:rPr>
              <a:t>L'Accord de Paris est un traité international historique visant à lutter contre le changement climatique. Ses points clés sont notamment :</a:t>
            </a:r>
          </a:p>
          <a:p>
            <a:endParaRPr lang="en-GB" sz="1500"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1. Objectif en matière de température : </a:t>
            </a:r>
            <a:r>
              <a:rPr lang="en-GB" sz="1500" dirty="0">
                <a:latin typeface="Calibri" panose="020F0502020204030204" pitchFamily="34" charset="0"/>
                <a:cs typeface="Calibri" panose="020F0502020204030204" pitchFamily="34" charset="0"/>
              </a:rPr>
              <a:t>l'accord fixe comme objectif de limiter le réchauffement de la planète à un niveau nettement inférieur à 2 degrés Celsius par rapport aux niveaux préindustriels, en s'efforçant de limiter l'augmentation de la température à 1,5 degré Celsius. Cet objectif ambitieux est essentiel pour éviter les conséquences les plus graves du changement climatique.</a:t>
            </a:r>
          </a:p>
          <a:p>
            <a:endParaRPr lang="en-GB" sz="1500"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2. Réductions d'émissions : </a:t>
            </a:r>
            <a:r>
              <a:rPr lang="en-GB" sz="1500" dirty="0">
                <a:latin typeface="Calibri" panose="020F0502020204030204" pitchFamily="34" charset="0"/>
                <a:cs typeface="Calibri" panose="020F0502020204030204" pitchFamily="34" charset="0"/>
              </a:rPr>
              <a:t>Chaque pays participant s'engage à réduire ses émissions de gaz à effet de serre afin de contribuer à l'objectif global de limitation du réchauffement climatique. Ces réductions d'émissions sont décrites dans les contributions déterminées au niveau national (CDN), qui sont propres à chaque pays en fonction de sa situation et de ses capacités.</a:t>
            </a:r>
          </a:p>
          <a:p>
            <a:endParaRPr lang="en-GB" sz="1500"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3. Résilience climatique : </a:t>
            </a:r>
            <a:r>
              <a:rPr lang="en-GB" sz="1500" dirty="0">
                <a:latin typeface="Calibri" panose="020F0502020204030204" pitchFamily="34" charset="0"/>
                <a:cs typeface="Calibri" panose="020F0502020204030204" pitchFamily="34" charset="0"/>
              </a:rPr>
              <a:t>L'accord souligne l'importance de renforcer la résilience aux effets du changement climatique, en particulier pour les communautés et les écosystèmes vulnérables. Il s'agit notamment de prendre des mesures pour s'adapter à des changements tels que l'élévation du niveau des mers, les phénomènes météorologiques extrêmes et la modification des modèles agricoles.</a:t>
            </a:r>
          </a:p>
          <a:p>
            <a:endParaRPr lang="en-GB" sz="1500"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4. Financement et soutien : </a:t>
            </a:r>
            <a:r>
              <a:rPr lang="en-GB" sz="1500" dirty="0">
                <a:latin typeface="Calibri" panose="020F0502020204030204" pitchFamily="34" charset="0"/>
                <a:cs typeface="Calibri" panose="020F0502020204030204" pitchFamily="34" charset="0"/>
              </a:rPr>
              <a:t>Les pays développés s'engagent à fournir une assistance financière et un transfert de technologie pour aider les pays en développement à atténuer le changement climatique et à s'y adapter. Ce soutien est essentiel pour garantir une participation équitable à l'effort mondial de lutte contre le changement climatique.</a:t>
            </a:r>
          </a:p>
          <a:p>
            <a:endParaRPr lang="en-GB" sz="1500" dirty="0">
              <a:latin typeface="Calibri" panose="020F0502020204030204" pitchFamily="34" charset="0"/>
              <a:cs typeface="Calibri" panose="020F0502020204030204" pitchFamily="34" charset="0"/>
            </a:endParaRPr>
          </a:p>
          <a:p>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C31A1B1F-4478-385C-A583-2604C349C023}"/>
              </a:ext>
            </a:extLst>
          </p:cNvPr>
          <p:cNvSpPr>
            <a:spLocks noGrp="1"/>
          </p:cNvSpPr>
          <p:nvPr>
            <p:ph type="body" sz="quarter" idx="46"/>
          </p:nvPr>
        </p:nvSpPr>
        <p:spPr/>
        <p:txBody>
          <a:bodyPr>
            <a:normAutofit/>
          </a:bodyPr>
          <a:lstStyle/>
          <a:p>
            <a:r>
              <a:rPr lang="en-GB" dirty="0"/>
              <a:t>Accord de Paris sur le changement climatique</a:t>
            </a:r>
          </a:p>
        </p:txBody>
      </p:sp>
      <p:sp>
        <p:nvSpPr>
          <p:cNvPr id="8" name="Text Placeholder 3">
            <a:extLst>
              <a:ext uri="{FF2B5EF4-FFF2-40B4-BE49-F238E27FC236}">
                <a16:creationId xmlns:a16="http://schemas.microsoft.com/office/drawing/2014/main" id="{83A0A407-1495-0DF9-C61A-B6E2A8B64CC2}"/>
              </a:ext>
            </a:extLst>
          </p:cNvPr>
          <p:cNvSpPr>
            <a:spLocks noGrp="1"/>
          </p:cNvSpPr>
          <p:nvPr>
            <p:ph type="body" sz="quarter" idx="47"/>
          </p:nvPr>
        </p:nvSpPr>
        <p:spPr>
          <a:xfrm>
            <a:off x="801602" y="614579"/>
            <a:ext cx="5956470" cy="665144"/>
          </a:xfrm>
        </p:spPr>
        <p:txBody>
          <a:bodyPr/>
          <a:lstStyle/>
          <a:p>
            <a:r>
              <a:rPr lang="en-US" sz="2400" dirty="0"/>
              <a:t>1a Comprendre le développement durable</a:t>
            </a:r>
          </a:p>
        </p:txBody>
      </p:sp>
    </p:spTree>
    <p:extLst>
      <p:ext uri="{BB962C8B-B14F-4D97-AF65-F5344CB8AC3E}">
        <p14:creationId xmlns:p14="http://schemas.microsoft.com/office/powerpoint/2010/main" val="18815528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7BD600-4725-10F6-A2EC-858C8967D928}"/>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89FFE560-1B39-10C7-8A1C-B9771F96469E}"/>
              </a:ext>
            </a:extLst>
          </p:cNvPr>
          <p:cNvSpPr>
            <a:spLocks noGrp="1"/>
          </p:cNvSpPr>
          <p:nvPr>
            <p:ph type="body" sz="quarter" idx="53"/>
          </p:nvPr>
        </p:nvSpPr>
        <p:spPr>
          <a:xfrm>
            <a:off x="769518" y="606366"/>
            <a:ext cx="5956470" cy="665144"/>
          </a:xfrm>
        </p:spPr>
        <p:txBody>
          <a:bodyPr>
            <a:noAutofit/>
          </a:bodyPr>
          <a:lstStyle/>
          <a:p>
            <a:r>
              <a:rPr lang="en-US" sz="2400" dirty="0"/>
              <a:t>1a </a:t>
            </a:r>
            <a:r>
              <a:rPr lang="en-US" sz="2400" dirty="0" err="1"/>
              <a:t>Comprendre</a:t>
            </a:r>
            <a:r>
              <a:rPr lang="en-US" sz="2400" dirty="0"/>
              <a:t> le </a:t>
            </a:r>
            <a:r>
              <a:rPr lang="en-US" sz="2400" dirty="0" err="1"/>
              <a:t>développement</a:t>
            </a:r>
            <a:r>
              <a:rPr lang="en-US" sz="2400" dirty="0"/>
              <a:t> durable</a:t>
            </a:r>
          </a:p>
          <a:p>
            <a:endParaRPr lang="en-US" sz="2400" dirty="0"/>
          </a:p>
        </p:txBody>
      </p:sp>
      <p:sp>
        <p:nvSpPr>
          <p:cNvPr id="14" name="Slide Number Placeholder 13">
            <a:extLst>
              <a:ext uri="{FF2B5EF4-FFF2-40B4-BE49-F238E27FC236}">
                <a16:creationId xmlns:a16="http://schemas.microsoft.com/office/drawing/2014/main" id="{A0CC8C0B-B402-C9C6-8D5E-A0291E1909CD}"/>
              </a:ext>
            </a:extLst>
          </p:cNvPr>
          <p:cNvSpPr>
            <a:spLocks noGrp="1"/>
          </p:cNvSpPr>
          <p:nvPr>
            <p:ph type="sldNum" sz="quarter" idx="4"/>
          </p:nvPr>
        </p:nvSpPr>
        <p:spPr/>
        <p:txBody>
          <a:bodyPr/>
          <a:lstStyle/>
          <a:p>
            <a:fld id="{CB2079F2-58AF-ED44-82D7-E04B2F6FD686}" type="slidenum">
              <a:rPr lang="en-US" smtClean="0"/>
              <a:t>16</a:t>
            </a:fld>
            <a:endParaRPr lang="en-US" dirty="0"/>
          </a:p>
        </p:txBody>
      </p:sp>
      <p:pic>
        <p:nvPicPr>
          <p:cNvPr id="20" name="Picture Placeholder 19">
            <a:extLst>
              <a:ext uri="{FF2B5EF4-FFF2-40B4-BE49-F238E27FC236}">
                <a16:creationId xmlns:a16="http://schemas.microsoft.com/office/drawing/2014/main" id="{FC7E02EE-7E7E-56B8-F1A6-F4FED214CFB8}"/>
              </a:ext>
            </a:extLst>
          </p:cNvPr>
          <p:cNvPicPr>
            <a:picLocks noGrp="1" noChangeAspect="1"/>
          </p:cNvPicPr>
          <p:nvPr>
            <p:ph type="pic" sz="quarter" idx="44"/>
          </p:nvPr>
        </p:nvPicPr>
        <p:blipFill rotWithShape="1">
          <a:blip r:embed="rId2" cstate="screen">
            <a:extLst>
              <a:ext uri="{28A0092B-C50C-407E-A947-70E740481C1C}">
                <a14:useLocalDpi xmlns:a14="http://schemas.microsoft.com/office/drawing/2010/main"/>
              </a:ext>
            </a:extLst>
          </a:blip>
          <a:srcRect/>
          <a:stretch/>
        </p:blipFill>
        <p:spPr/>
      </p:pic>
      <p:pic>
        <p:nvPicPr>
          <p:cNvPr id="29" name="Picture 28">
            <a:extLst>
              <a:ext uri="{FF2B5EF4-FFF2-40B4-BE49-F238E27FC236}">
                <a16:creationId xmlns:a16="http://schemas.microsoft.com/office/drawing/2014/main" id="{5EF05768-3986-678A-93E1-FC19E301DC5E}"/>
              </a:ext>
            </a:extLst>
          </p:cNvPr>
          <p:cNvPicPr>
            <a:picLocks noChangeAspect="1"/>
          </p:cNvPicPr>
          <p:nvPr/>
        </p:nvPicPr>
        <p:blipFill>
          <a:blip r:embed="rId3" cstate="screen">
            <a:alphaModFix amt="70000"/>
            <a:extLst>
              <a:ext uri="{28A0092B-C50C-407E-A947-70E740481C1C}">
                <a14:useLocalDpi xmlns:a14="http://schemas.microsoft.com/office/drawing/2010/main"/>
              </a:ext>
            </a:extLst>
          </a:blip>
          <a:srcRect/>
          <a:stretch>
            <a:fillRect/>
          </a:stretch>
        </p:blipFill>
        <p:spPr>
          <a:xfrm>
            <a:off x="17929" y="7261281"/>
            <a:ext cx="2796988" cy="3430534"/>
          </a:xfrm>
          <a:custGeom>
            <a:avLst/>
            <a:gdLst>
              <a:gd name="connsiteX0" fmla="*/ 0 w 3786264"/>
              <a:gd name="connsiteY0" fmla="*/ 0 h 4643891"/>
              <a:gd name="connsiteX1" fmla="*/ 3786264 w 3786264"/>
              <a:gd name="connsiteY1" fmla="*/ 0 h 4643891"/>
              <a:gd name="connsiteX2" fmla="*/ 3786264 w 3786264"/>
              <a:gd name="connsiteY2" fmla="*/ 4643891 h 4643891"/>
              <a:gd name="connsiteX3" fmla="*/ 0 w 3786264"/>
              <a:gd name="connsiteY3" fmla="*/ 4643891 h 4643891"/>
            </a:gdLst>
            <a:ahLst/>
            <a:cxnLst>
              <a:cxn ang="0">
                <a:pos x="connsiteX0" y="connsiteY0"/>
              </a:cxn>
              <a:cxn ang="0">
                <a:pos x="connsiteX1" y="connsiteY1"/>
              </a:cxn>
              <a:cxn ang="0">
                <a:pos x="connsiteX2" y="connsiteY2"/>
              </a:cxn>
              <a:cxn ang="0">
                <a:pos x="connsiteX3" y="connsiteY3"/>
              </a:cxn>
            </a:cxnLst>
            <a:rect l="l" t="t" r="r" b="b"/>
            <a:pathLst>
              <a:path w="3786264" h="4643891">
                <a:moveTo>
                  <a:pt x="0" y="0"/>
                </a:moveTo>
                <a:lnTo>
                  <a:pt x="3786264" y="0"/>
                </a:lnTo>
                <a:lnTo>
                  <a:pt x="3786264" y="4643891"/>
                </a:lnTo>
                <a:lnTo>
                  <a:pt x="0" y="4643891"/>
                </a:lnTo>
                <a:close/>
              </a:path>
            </a:pathLst>
          </a:custGeom>
        </p:spPr>
      </p:pic>
      <p:sp>
        <p:nvSpPr>
          <p:cNvPr id="33" name="Rektangel 32">
            <a:extLst>
              <a:ext uri="{FF2B5EF4-FFF2-40B4-BE49-F238E27FC236}">
                <a16:creationId xmlns:a16="http://schemas.microsoft.com/office/drawing/2014/main" id="{8C47C923-7F1F-4E79-283D-8BFBA18D105C}"/>
              </a:ext>
            </a:extLst>
          </p:cNvPr>
          <p:cNvSpPr/>
          <p:nvPr/>
        </p:nvSpPr>
        <p:spPr>
          <a:xfrm>
            <a:off x="-1" y="2345861"/>
            <a:ext cx="7559675" cy="410516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34" name="Rektangel 33">
            <a:extLst>
              <a:ext uri="{FF2B5EF4-FFF2-40B4-BE49-F238E27FC236}">
                <a16:creationId xmlns:a16="http://schemas.microsoft.com/office/drawing/2014/main" id="{01EC5C15-DA3E-4BA5-1A95-ADF4E2C818EF}"/>
              </a:ext>
            </a:extLst>
          </p:cNvPr>
          <p:cNvSpPr/>
          <p:nvPr/>
        </p:nvSpPr>
        <p:spPr>
          <a:xfrm>
            <a:off x="3779837" y="6715124"/>
            <a:ext cx="3779838" cy="204308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0" name="Text Placeholder 4">
            <a:extLst>
              <a:ext uri="{FF2B5EF4-FFF2-40B4-BE49-F238E27FC236}">
                <a16:creationId xmlns:a16="http://schemas.microsoft.com/office/drawing/2014/main" id="{7BF08F41-E4E3-4A44-FD22-FDC0B1F5A04E}"/>
              </a:ext>
            </a:extLst>
          </p:cNvPr>
          <p:cNvSpPr txBox="1">
            <a:spLocks/>
          </p:cNvSpPr>
          <p:nvPr/>
        </p:nvSpPr>
        <p:spPr>
          <a:xfrm>
            <a:off x="801601" y="2000775"/>
            <a:ext cx="6199700" cy="5323148"/>
          </a:xfrm>
          <a:prstGeom prst="rect">
            <a:avLst/>
          </a:prstGeom>
          <a:solidFill>
            <a:schemeClr val="bg1"/>
          </a:solidFill>
        </p:spPr>
        <p:txBody>
          <a:bodyPr numCol="1"/>
          <a:lstStyle>
            <a:lvl1pPr marL="518236" indent="-518236" algn="l" defTabSz="2072941"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07" indent="-518236" algn="l" defTabSz="2072941" rtl="0" eaLnBrk="1" latinLnBrk="0" hangingPunct="1">
              <a:lnSpc>
                <a:spcPct val="100000"/>
              </a:lnSpc>
              <a:spcBef>
                <a:spcPts val="1133"/>
              </a:spcBef>
              <a:buFont typeface="Arial" panose="020B0604020202020204" pitchFamily="34" charset="0"/>
              <a:buChar char="•"/>
              <a:defRPr sz="5442" kern="1200">
                <a:solidFill>
                  <a:srgbClr val="011E3B"/>
                </a:solidFill>
                <a:latin typeface="Poppins" pitchFamily="2" charset="77"/>
                <a:ea typeface="+mn-ea"/>
                <a:cs typeface="Poppins" pitchFamily="2" charset="77"/>
              </a:defRPr>
            </a:lvl2pPr>
            <a:lvl3pPr marL="2591176" indent="-518236" algn="l" defTabSz="2072941" rtl="0" eaLnBrk="1" latinLnBrk="0" hangingPunct="1">
              <a:lnSpc>
                <a:spcPct val="100000"/>
              </a:lnSpc>
              <a:spcBef>
                <a:spcPts val="1133"/>
              </a:spcBef>
              <a:buFont typeface="Arial" panose="020B0604020202020204" pitchFamily="34" charset="0"/>
              <a:buChar char="•"/>
              <a:defRPr sz="4533" kern="1200">
                <a:solidFill>
                  <a:srgbClr val="011E3B"/>
                </a:solidFill>
                <a:latin typeface="Poppins" pitchFamily="2" charset="77"/>
                <a:ea typeface="+mn-ea"/>
                <a:cs typeface="Poppins" pitchFamily="2" charset="77"/>
              </a:defRPr>
            </a:lvl3pPr>
            <a:lvl4pPr marL="3627646"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118"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marL="0" indent="0" algn="just">
              <a:buNone/>
            </a:pPr>
            <a:r>
              <a:rPr lang="en-GB" sz="1400" b="1" dirty="0">
                <a:solidFill>
                  <a:srgbClr val="6D6E71"/>
                </a:solidFill>
                <a:latin typeface="Calibri" panose="020F0502020204030204" pitchFamily="34" charset="0"/>
                <a:cs typeface="Calibri" panose="020F0502020204030204" pitchFamily="34" charset="0"/>
              </a:rPr>
              <a:t>5. Transparence et responsabilité : </a:t>
            </a:r>
            <a:r>
              <a:rPr lang="en-GB" sz="1400" dirty="0">
                <a:solidFill>
                  <a:srgbClr val="6D6E71"/>
                </a:solidFill>
                <a:latin typeface="Calibri" panose="020F0502020204030204" pitchFamily="34" charset="0"/>
                <a:cs typeface="Calibri" panose="020F0502020204030204" pitchFamily="34" charset="0"/>
              </a:rPr>
              <a:t>L'accord établit un cadre pour la communication et l'examen transparents des progrès accomplis par les pays dans la réalisation de leurs objectifs de réduction des émissions. Cela garantit la responsabilité et aide à suivre les progrès collectifs vers les objectifs globaux de l'accord.</a:t>
            </a:r>
          </a:p>
          <a:p>
            <a:pPr marL="0" indent="0" algn="just">
              <a:buNone/>
            </a:pPr>
            <a:r>
              <a:rPr lang="en-GB" sz="1400" dirty="0">
                <a:solidFill>
                  <a:srgbClr val="6D6E71"/>
                </a:solidFill>
                <a:latin typeface="Calibri" panose="020F0502020204030204" pitchFamily="34" charset="0"/>
                <a:cs typeface="Calibri" panose="020F0502020204030204" pitchFamily="34" charset="0"/>
              </a:rPr>
              <a:t>Dans l'ensemble, l'Accord de Paris représente un engagement mondial significatif à lutter contre le changement climatique par une action collective, une coopération et des efforts soutenus pour réduire les émissions de gaz à effet de serre et renforcer la résilience climatique.</a:t>
            </a:r>
          </a:p>
          <a:p>
            <a:pPr marL="0" indent="0" algn="just">
              <a:buNone/>
            </a:pPr>
            <a:r>
              <a:rPr lang="en-GB" sz="1400" dirty="0">
                <a:solidFill>
                  <a:srgbClr val="6D6E71"/>
                </a:solidFill>
                <a:latin typeface="Calibri" panose="020F0502020204030204" pitchFamily="34" charset="0"/>
                <a:cs typeface="Calibri" panose="020F0502020204030204" pitchFamily="34" charset="0"/>
              </a:rPr>
              <a:t>2023 à Dubaï, lors de la COP28, les pays se sont mis d'accord pour la première fois pour abandonner les combustibles fossiles dans leurs systèmes énergétiques. Ils ont déclaré que cette transition devrait se faire de manière équitable, mais ils n'ont pas fixé de date limite et n'ont pas forcé qui que ce soit à agir. Certains voulaient un engagement plus fort pour arrêter complètement l'utilisation des combustibles fossiles, mais l'accord se concentre plutôt sur l'augmentation des énergies renouvelables, comme l'énergie éolienne et solaire, et sur l'amélioration de l'efficacité énergétique. Il encourage également le développement de technologies plus propres. La COP28 est importante car elle s'aligne sur l'objectif fixé lors de la COP21 à Paris de limiter le réchauffement de la planète à 1,5 degré Celsius, ce qui, selon les experts, est essentiel pour éviter les pires effets du changement climatique.</a:t>
            </a:r>
          </a:p>
          <a:p>
            <a:endParaRPr lang="en-GB" sz="1400" dirty="0">
              <a:latin typeface="Calibri" panose="020F0502020204030204" pitchFamily="34" charset="0"/>
              <a:cs typeface="Calibri" panose="020F0502020204030204" pitchFamily="34" charset="0"/>
            </a:endParaRPr>
          </a:p>
        </p:txBody>
      </p:sp>
      <p:sp>
        <p:nvSpPr>
          <p:cNvPr id="4" name="textruta 3">
            <a:extLst>
              <a:ext uri="{FF2B5EF4-FFF2-40B4-BE49-F238E27FC236}">
                <a16:creationId xmlns:a16="http://schemas.microsoft.com/office/drawing/2014/main" id="{F662EFD1-07DB-92E7-6808-14DEE6379FE6}"/>
              </a:ext>
            </a:extLst>
          </p:cNvPr>
          <p:cNvSpPr txBox="1"/>
          <p:nvPr/>
        </p:nvSpPr>
        <p:spPr>
          <a:xfrm>
            <a:off x="801601" y="1535607"/>
            <a:ext cx="5465928" cy="369332"/>
          </a:xfrm>
          <a:prstGeom prst="rect">
            <a:avLst/>
          </a:prstGeom>
          <a:noFill/>
        </p:spPr>
        <p:txBody>
          <a:bodyPr wrap="square">
            <a:spAutoFit/>
          </a:bodyPr>
          <a:lstStyle/>
          <a:p>
            <a:r>
              <a:rPr lang="en-GB" sz="1800" dirty="0">
                <a:solidFill>
                  <a:srgbClr val="6D6E71"/>
                </a:solidFill>
                <a:latin typeface="Verdana" panose="020B0604030504040204" pitchFamily="34" charset="0"/>
                <a:ea typeface="Verdana" panose="020B0604030504040204" pitchFamily="34" charset="0"/>
                <a:cs typeface="Verdana" panose="020B0604030504040204" pitchFamily="34" charset="0"/>
              </a:rPr>
              <a:t>Accord de Paris sur le changement climatique</a:t>
            </a:r>
          </a:p>
        </p:txBody>
      </p:sp>
    </p:spTree>
    <p:extLst>
      <p:ext uri="{BB962C8B-B14F-4D97-AF65-F5344CB8AC3E}">
        <p14:creationId xmlns:p14="http://schemas.microsoft.com/office/powerpoint/2010/main" val="93840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42D38-3A46-8D81-30D8-0B6AA951878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546BB0-C1EB-99CF-9D4A-7B88FF8D33DF}"/>
              </a:ext>
            </a:extLst>
          </p:cNvPr>
          <p:cNvSpPr>
            <a:spLocks noGrp="1"/>
          </p:cNvSpPr>
          <p:nvPr>
            <p:ph type="sldNum" sz="quarter" idx="4"/>
          </p:nvPr>
        </p:nvSpPr>
        <p:spPr/>
        <p:txBody>
          <a:bodyPr/>
          <a:lstStyle/>
          <a:p>
            <a:fld id="{CB2079F2-58AF-ED44-82D7-E04B2F6FD686}" type="slidenum">
              <a:rPr lang="en-US" smtClean="0"/>
              <a:t>17</a:t>
            </a:fld>
            <a:endParaRPr lang="en-US" dirty="0"/>
          </a:p>
        </p:txBody>
      </p:sp>
      <p:sp>
        <p:nvSpPr>
          <p:cNvPr id="3" name="Text Placeholder 2">
            <a:extLst>
              <a:ext uri="{FF2B5EF4-FFF2-40B4-BE49-F238E27FC236}">
                <a16:creationId xmlns:a16="http://schemas.microsoft.com/office/drawing/2014/main" id="{346D8D0A-59DE-08A5-7DAB-EF75D4CEDB2C}"/>
              </a:ext>
            </a:extLst>
          </p:cNvPr>
          <p:cNvSpPr>
            <a:spLocks noGrp="1"/>
          </p:cNvSpPr>
          <p:nvPr>
            <p:ph type="body" sz="quarter" idx="14"/>
          </p:nvPr>
        </p:nvSpPr>
        <p:spPr/>
        <p:txBody>
          <a:bodyPr/>
          <a:lstStyle/>
          <a:p>
            <a:r>
              <a:rPr lang="en-GB" dirty="0"/>
              <a:t>1b</a:t>
            </a:r>
          </a:p>
        </p:txBody>
      </p:sp>
      <p:sp>
        <p:nvSpPr>
          <p:cNvPr id="4" name="Text Placeholder 3">
            <a:extLst>
              <a:ext uri="{FF2B5EF4-FFF2-40B4-BE49-F238E27FC236}">
                <a16:creationId xmlns:a16="http://schemas.microsoft.com/office/drawing/2014/main" id="{0F42A84F-8427-4BE7-6C5B-5ABB5C38FD8C}"/>
              </a:ext>
            </a:extLst>
          </p:cNvPr>
          <p:cNvSpPr>
            <a:spLocks noGrp="1"/>
          </p:cNvSpPr>
          <p:nvPr>
            <p:ph type="body" sz="quarter" idx="15"/>
          </p:nvPr>
        </p:nvSpPr>
        <p:spPr>
          <a:xfrm>
            <a:off x="3779837" y="2592720"/>
            <a:ext cx="3247496" cy="2002900"/>
          </a:xfrm>
        </p:spPr>
        <p:txBody>
          <a:bodyPr/>
          <a:lstStyle/>
          <a:p>
            <a:r>
              <a:rPr lang="en-GB" dirty="0"/>
              <a:t>Le tourisme aujourd'hui</a:t>
            </a:r>
          </a:p>
        </p:txBody>
      </p:sp>
    </p:spTree>
    <p:extLst>
      <p:ext uri="{BB962C8B-B14F-4D97-AF65-F5344CB8AC3E}">
        <p14:creationId xmlns:p14="http://schemas.microsoft.com/office/powerpoint/2010/main" val="2050296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0703A8-F87C-D142-E120-4C733BA2711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D5944C-BC6B-74E8-8A48-A28B6558D546}"/>
              </a:ext>
            </a:extLst>
          </p:cNvPr>
          <p:cNvSpPr>
            <a:spLocks noGrp="1"/>
          </p:cNvSpPr>
          <p:nvPr>
            <p:ph type="sldNum" sz="quarter" idx="4"/>
          </p:nvPr>
        </p:nvSpPr>
        <p:spPr/>
        <p:txBody>
          <a:bodyPr/>
          <a:lstStyle/>
          <a:p>
            <a:fld id="{CB2079F2-58AF-ED44-82D7-E04B2F6FD686}" type="slidenum">
              <a:rPr lang="en-US" smtClean="0"/>
              <a:t>18</a:t>
            </a:fld>
            <a:endParaRPr lang="en-US" dirty="0"/>
          </a:p>
        </p:txBody>
      </p:sp>
      <p:sp>
        <p:nvSpPr>
          <p:cNvPr id="5" name="Text Placeholder 4">
            <a:extLst>
              <a:ext uri="{FF2B5EF4-FFF2-40B4-BE49-F238E27FC236}">
                <a16:creationId xmlns:a16="http://schemas.microsoft.com/office/drawing/2014/main" id="{C1D3294A-54FE-64E8-B92D-80F932C67638}"/>
              </a:ext>
            </a:extLst>
          </p:cNvPr>
          <p:cNvSpPr>
            <a:spLocks noGrp="1"/>
          </p:cNvSpPr>
          <p:nvPr>
            <p:ph type="body" sz="quarter" idx="32"/>
          </p:nvPr>
        </p:nvSpPr>
        <p:spPr>
          <a:xfrm>
            <a:off x="796017" y="2234568"/>
            <a:ext cx="5956470" cy="6981934"/>
          </a:xfrm>
          <a:solidFill>
            <a:schemeClr val="bg1"/>
          </a:solidFill>
        </p:spPr>
        <p:txBody>
          <a:bodyPr numCol="1"/>
          <a:lstStyle/>
          <a:p>
            <a:r>
              <a:rPr lang="en-GB" dirty="0">
                <a:latin typeface="Calibri" panose="020F0502020204030204" pitchFamily="34" charset="0"/>
                <a:cs typeface="Calibri" panose="020F0502020204030204" pitchFamily="34" charset="0"/>
              </a:rPr>
              <a:t>Voyager est extraordinaire, mais si nous ne voyageons pas ou ne développons pas des destinations touristiques de manière responsable, cela peut nuire aux endroits que nous visitons. </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Le nombre d'arrivées de touristes internationaux a explosé au fil des ans. En 1950, on comptait 25 millions d'arrivées, puis 166 millions en 1970 et 435 millions en 1990. De 1990 à 2018, le nombre de touristes a plus que triplé, atteignant 1,442 milliard. Les projections estiment que d'ici 2030, il y aura 1,8 milliard d'arrivées de touristes.</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Le tourisme contribue de manière significative aux émissions mondiales de gaz à effet de serre, puisqu'il représente plus de 5 % du total. Les transports, en particulier, sont responsables de 90 % de ces émissions.</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Les projections indiquent que d'ici 2030, les émissions de CO2 dues au tourisme augmenteront de 25 % par rapport à 2016, passant de 1 597 millions de tonnes à 1 998 millions de tonnes.</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Le tourisme entraîne souvent une surconsommation d'eau. Par exemple, un terrain de golf moyen dans une région tropicale consomme autant d'eau que 60 000 villageois ruraux et utilise 1 500 kilogrammes d'engrais chimiques, de pesticides et d'herbicides par an.</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Le tourisme a des effets négatifs importants sur l'environnement. Il pèse souvent sur les ressources naturelles en raison d'une consommation excessive, en particulier dans les régions où les ressources sont déjà limitées.</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Le tourisme exerce également une pression considérable sur l'utilisation des terres locales, ce qui entraîne l'érosion des sols, une pollution accrue, la perte d'habitats naturels et des menaces accrues pour les espèces en voie de disparition. Ces impacts peuvent progressivement dégrader les ressources environnementales dont dépend le tourisme.</a:t>
            </a:r>
          </a:p>
          <a:p>
            <a:endParaRPr lang="en-GB"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4086CEB4-9933-974C-F941-5EBA08B607A9}"/>
              </a:ext>
            </a:extLst>
          </p:cNvPr>
          <p:cNvSpPr>
            <a:spLocks noGrp="1"/>
          </p:cNvSpPr>
          <p:nvPr>
            <p:ph type="body" sz="quarter" idx="46"/>
          </p:nvPr>
        </p:nvSpPr>
        <p:spPr/>
        <p:txBody>
          <a:bodyPr>
            <a:normAutofit/>
          </a:bodyPr>
          <a:lstStyle/>
          <a:p>
            <a:r>
              <a:rPr lang="en-GB" dirty="0"/>
              <a:t>Comprendre l'impact du tourisme sur </a:t>
            </a:r>
            <a:r>
              <a:rPr lang="en-GB" dirty="0" err="1"/>
              <a:t>l'environnement</a:t>
            </a:r>
            <a:endParaRPr lang="en-GB" dirty="0"/>
          </a:p>
          <a:p>
            <a:endParaRPr lang="en-GB" dirty="0"/>
          </a:p>
        </p:txBody>
      </p:sp>
      <p:sp>
        <p:nvSpPr>
          <p:cNvPr id="4" name="Text Placeholder 3">
            <a:extLst>
              <a:ext uri="{FF2B5EF4-FFF2-40B4-BE49-F238E27FC236}">
                <a16:creationId xmlns:a16="http://schemas.microsoft.com/office/drawing/2014/main" id="{DB22CBEC-9BC0-33B5-480B-64C2007A8244}"/>
              </a:ext>
            </a:extLst>
          </p:cNvPr>
          <p:cNvSpPr>
            <a:spLocks noGrp="1"/>
          </p:cNvSpPr>
          <p:nvPr>
            <p:ph type="body" sz="quarter" idx="47"/>
          </p:nvPr>
        </p:nvSpPr>
        <p:spPr/>
        <p:txBody>
          <a:bodyPr>
            <a:normAutofit/>
          </a:bodyPr>
          <a:lstStyle/>
          <a:p>
            <a:r>
              <a:rPr lang="en-US" sz="2800" dirty="0"/>
              <a:t>1b Le tourisme aujourd'hui</a:t>
            </a:r>
          </a:p>
        </p:txBody>
      </p:sp>
    </p:spTree>
    <p:extLst>
      <p:ext uri="{BB962C8B-B14F-4D97-AF65-F5344CB8AC3E}">
        <p14:creationId xmlns:p14="http://schemas.microsoft.com/office/powerpoint/2010/main" val="32309419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E62F11-A478-D159-17F7-F6B1EDB9BAD3}"/>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9D493C70-4D3A-B79B-CDD1-6BCC2ED03F60}"/>
              </a:ext>
            </a:extLst>
          </p:cNvPr>
          <p:cNvSpPr/>
          <p:nvPr/>
        </p:nvSpPr>
        <p:spPr>
          <a:xfrm>
            <a:off x="0" y="8288449"/>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D41B8B43-9DC9-EF87-3014-49F3D7A2F108}"/>
              </a:ext>
            </a:extLst>
          </p:cNvPr>
          <p:cNvSpPr>
            <a:spLocks noGrp="1"/>
          </p:cNvSpPr>
          <p:nvPr>
            <p:ph type="sldNum" sz="quarter" idx="4"/>
          </p:nvPr>
        </p:nvSpPr>
        <p:spPr/>
        <p:txBody>
          <a:bodyPr/>
          <a:lstStyle/>
          <a:p>
            <a:fld id="{CB2079F2-58AF-ED44-82D7-E04B2F6FD686}" type="slidenum">
              <a:rPr lang="en-US" smtClean="0"/>
              <a:t>19</a:t>
            </a:fld>
            <a:endParaRPr lang="en-US" dirty="0"/>
          </a:p>
        </p:txBody>
      </p:sp>
      <p:sp>
        <p:nvSpPr>
          <p:cNvPr id="5" name="Text Placeholder 4">
            <a:extLst>
              <a:ext uri="{FF2B5EF4-FFF2-40B4-BE49-F238E27FC236}">
                <a16:creationId xmlns:a16="http://schemas.microsoft.com/office/drawing/2014/main" id="{D5D89704-0043-B2AA-D76E-CF357F000B3F}"/>
              </a:ext>
            </a:extLst>
          </p:cNvPr>
          <p:cNvSpPr>
            <a:spLocks noGrp="1"/>
          </p:cNvSpPr>
          <p:nvPr>
            <p:ph type="body" sz="quarter" idx="32"/>
          </p:nvPr>
        </p:nvSpPr>
        <p:spPr>
          <a:xfrm>
            <a:off x="801602" y="2257665"/>
            <a:ext cx="5956470" cy="7400632"/>
          </a:xfrm>
        </p:spPr>
        <p:txBody>
          <a:bodyPr numCol="1"/>
          <a:lstStyle/>
          <a:p>
            <a:pPr algn="l"/>
            <a:r>
              <a:rPr lang="en-GB" sz="1200" dirty="0">
                <a:latin typeface="Calibri" panose="020F0502020204030204" pitchFamily="34" charset="0"/>
                <a:cs typeface="Calibri" panose="020F0502020204030204" pitchFamily="34" charset="0"/>
              </a:rPr>
              <a:t>Examinons quelques-uns des principaux problèmes causés par le tourisme afin de comprendre comment le tourisme peut avoir un impact sur l'environnement et les communautés locales.</a:t>
            </a:r>
          </a:p>
          <a:p>
            <a:pPr algn="l"/>
            <a:endParaRPr lang="en-GB" sz="1200" dirty="0">
              <a:latin typeface="Calibri" panose="020F0502020204030204" pitchFamily="34" charset="0"/>
              <a:cs typeface="Calibri" panose="020F0502020204030204" pitchFamily="34" charset="0"/>
            </a:endParaRPr>
          </a:p>
          <a:p>
            <a:pPr algn="l"/>
            <a:r>
              <a:rPr lang="en-GB" sz="1200" b="1" dirty="0">
                <a:latin typeface="Calibri" panose="020F0502020204030204" pitchFamily="34" charset="0"/>
                <a:cs typeface="Calibri" panose="020F0502020204030204" pitchFamily="34" charset="0"/>
              </a:rPr>
              <a:t>Destruction de la nature et des habitats de la faune </a:t>
            </a:r>
            <a:r>
              <a:rPr lang="en-GB" sz="1200" dirty="0">
                <a:latin typeface="Calibri" panose="020F0502020204030204" pitchFamily="34" charset="0"/>
                <a:cs typeface="Calibri" panose="020F0502020204030204" pitchFamily="34" charset="0"/>
              </a:rPr>
              <a:t>:</a:t>
            </a:r>
          </a:p>
          <a:p>
            <a:pPr algn="l"/>
            <a:r>
              <a:rPr lang="en-GB" sz="1200" dirty="0">
                <a:latin typeface="Calibri" panose="020F0502020204030204" pitchFamily="34" charset="0"/>
                <a:cs typeface="Calibri" panose="020F0502020204030204" pitchFamily="34" charset="0"/>
              </a:rPr>
              <a:t>La construction d'hôtels et de routes peut détruire des zones naturelles, obligeant les animaux à quitter leur habitat.</a:t>
            </a:r>
          </a:p>
          <a:p>
            <a:pPr algn="l"/>
            <a:endParaRPr lang="en-GB" sz="1200" dirty="0">
              <a:latin typeface="Calibri" panose="020F0502020204030204" pitchFamily="34" charset="0"/>
              <a:cs typeface="Calibri" panose="020F0502020204030204" pitchFamily="34" charset="0"/>
            </a:endParaRPr>
          </a:p>
          <a:p>
            <a:pPr algn="l"/>
            <a:r>
              <a:rPr lang="en-GB" sz="1200" b="1" dirty="0">
                <a:latin typeface="Calibri" panose="020F0502020204030204" pitchFamily="34" charset="0"/>
                <a:cs typeface="Calibri" panose="020F0502020204030204" pitchFamily="34" charset="0"/>
              </a:rPr>
              <a:t>L'utilisation des ressources :</a:t>
            </a:r>
          </a:p>
          <a:p>
            <a:pPr algn="l"/>
            <a:r>
              <a:rPr lang="en-GB" sz="1200" dirty="0">
                <a:latin typeface="Calibri" panose="020F0502020204030204" pitchFamily="34" charset="0"/>
                <a:cs typeface="Calibri" panose="020F0502020204030204" pitchFamily="34" charset="0"/>
              </a:rPr>
              <a:t>Les touristes consomment beaucoup d'eau et d'électricité, en particulier dans les régions où les ressources sont limitées.</a:t>
            </a:r>
          </a:p>
          <a:p>
            <a:pPr algn="l"/>
            <a:endParaRPr lang="en-GB" sz="1200" dirty="0">
              <a:latin typeface="Calibri" panose="020F0502020204030204" pitchFamily="34" charset="0"/>
              <a:cs typeface="Calibri" panose="020F0502020204030204" pitchFamily="34" charset="0"/>
            </a:endParaRPr>
          </a:p>
          <a:p>
            <a:pPr algn="l"/>
            <a:r>
              <a:rPr lang="en-GB" sz="1200" b="1" dirty="0">
                <a:latin typeface="Calibri" panose="020F0502020204030204" pitchFamily="34" charset="0"/>
                <a:cs typeface="Calibri" panose="020F0502020204030204" pitchFamily="34" charset="0"/>
              </a:rPr>
              <a:t>La perte des traditions culturelles :</a:t>
            </a:r>
          </a:p>
          <a:p>
            <a:pPr algn="l"/>
            <a:r>
              <a:rPr lang="en-GB" sz="1200" dirty="0">
                <a:latin typeface="Calibri" panose="020F0502020204030204" pitchFamily="34" charset="0"/>
                <a:cs typeface="Calibri" panose="020F0502020204030204" pitchFamily="34" charset="0"/>
              </a:rPr>
              <a:t>Les cultures locales peuvent changer ou disparaître en s'adaptant aux goûts des touristes.</a:t>
            </a:r>
          </a:p>
          <a:p>
            <a:pPr algn="l"/>
            <a:endParaRPr lang="en-GB" sz="1200" dirty="0">
              <a:latin typeface="Calibri" panose="020F0502020204030204" pitchFamily="34" charset="0"/>
              <a:cs typeface="Calibri" panose="020F0502020204030204" pitchFamily="34" charset="0"/>
            </a:endParaRPr>
          </a:p>
          <a:p>
            <a:pPr algn="l"/>
            <a:r>
              <a:rPr lang="en-GB" sz="1200" b="1" dirty="0">
                <a:latin typeface="Calibri" panose="020F0502020204030204" pitchFamily="34" charset="0"/>
                <a:cs typeface="Calibri" panose="020F0502020204030204" pitchFamily="34" charset="0"/>
              </a:rPr>
              <a:t>La cause des conflits et de la criminalité :</a:t>
            </a:r>
          </a:p>
          <a:p>
            <a:pPr algn="l"/>
            <a:r>
              <a:rPr lang="en-GB" sz="1200" dirty="0">
                <a:latin typeface="Calibri" panose="020F0502020204030204" pitchFamily="34" charset="0"/>
                <a:cs typeface="Calibri" panose="020F0502020204030204" pitchFamily="34" charset="0"/>
              </a:rPr>
              <a:t>La méconnaissance des coutumes locales peut entraîner des tensions, voire des délits, entre les touristes et les habitants.</a:t>
            </a:r>
          </a:p>
          <a:p>
            <a:pPr algn="l"/>
            <a:endParaRPr lang="en-GB" sz="1200" dirty="0">
              <a:latin typeface="Calibri" panose="020F0502020204030204" pitchFamily="34" charset="0"/>
              <a:cs typeface="Calibri" panose="020F0502020204030204" pitchFamily="34" charset="0"/>
            </a:endParaRPr>
          </a:p>
          <a:p>
            <a:pPr algn="l"/>
            <a:r>
              <a:rPr lang="en-GB" sz="1200" b="1" dirty="0">
                <a:latin typeface="Calibri" panose="020F0502020204030204" pitchFamily="34" charset="0"/>
                <a:cs typeface="Calibri" panose="020F0502020204030204" pitchFamily="34" charset="0"/>
              </a:rPr>
              <a:t>Blesser les animaux :</a:t>
            </a:r>
          </a:p>
          <a:p>
            <a:pPr algn="l"/>
            <a:r>
              <a:rPr lang="en-GB" sz="1200" dirty="0">
                <a:latin typeface="Calibri" panose="020F0502020204030204" pitchFamily="34" charset="0"/>
                <a:cs typeface="Calibri" panose="020F0502020204030204" pitchFamily="34" charset="0"/>
              </a:rPr>
              <a:t>Les activités telles que les promenades à dos d'éléphant ou les spectacles d'animaux impliquent souvent un mauvais traitement des animaux.</a:t>
            </a:r>
          </a:p>
          <a:p>
            <a:pPr algn="l"/>
            <a:endParaRPr lang="en-GB" sz="1200" dirty="0">
              <a:latin typeface="Calibri" panose="020F0502020204030204" pitchFamily="34" charset="0"/>
              <a:cs typeface="Calibri" panose="020F0502020204030204" pitchFamily="34" charset="0"/>
            </a:endParaRPr>
          </a:p>
          <a:p>
            <a:pPr algn="l"/>
            <a:r>
              <a:rPr lang="en-GB" sz="1200" b="1" dirty="0">
                <a:latin typeface="Calibri" panose="020F0502020204030204" pitchFamily="34" charset="0"/>
                <a:cs typeface="Calibri" panose="020F0502020204030204" pitchFamily="34" charset="0"/>
              </a:rPr>
              <a:t>Créer des embouteillages :</a:t>
            </a:r>
          </a:p>
          <a:p>
            <a:pPr algn="l"/>
            <a:r>
              <a:rPr lang="en-GB" sz="1200" dirty="0">
                <a:latin typeface="Calibri" panose="020F0502020204030204" pitchFamily="34" charset="0"/>
                <a:cs typeface="Calibri" panose="020F0502020204030204" pitchFamily="34" charset="0"/>
              </a:rPr>
              <a:t>Les lieux touristiques populaires peuvent être très fréquentés, ce qui entraîne des problèmes de circulation et de pollution.</a:t>
            </a:r>
          </a:p>
          <a:p>
            <a:pPr algn="l"/>
            <a:endParaRPr lang="en-GB" sz="1200" dirty="0">
              <a:latin typeface="Calibri" panose="020F0502020204030204" pitchFamily="34" charset="0"/>
              <a:cs typeface="Calibri" panose="020F0502020204030204" pitchFamily="34" charset="0"/>
            </a:endParaRPr>
          </a:p>
          <a:p>
            <a:pPr algn="l"/>
            <a:r>
              <a:rPr lang="en-GB" sz="1200" b="1" dirty="0">
                <a:latin typeface="Calibri" panose="020F0502020204030204" pitchFamily="34" charset="0"/>
                <a:cs typeface="Calibri" panose="020F0502020204030204" pitchFamily="34" charset="0"/>
              </a:rPr>
              <a:t>Rendre les choses coûteuses : </a:t>
            </a:r>
          </a:p>
          <a:p>
            <a:pPr algn="l"/>
            <a:r>
              <a:rPr lang="en-GB" sz="1200" dirty="0">
                <a:latin typeface="Calibri" panose="020F0502020204030204" pitchFamily="34" charset="0"/>
                <a:cs typeface="Calibri" panose="020F0502020204030204" pitchFamily="34" charset="0"/>
              </a:rPr>
              <a:t>Les prix des produits de consommation courante peuvent augmenter dans les zones touristiques, ce qui rend la vie des habitants plus difficile.</a:t>
            </a:r>
          </a:p>
          <a:p>
            <a:pPr algn="l"/>
            <a:br>
              <a:rPr lang="en-GB" sz="1200" dirty="0">
                <a:latin typeface="Calibri" panose="020F0502020204030204" pitchFamily="34" charset="0"/>
                <a:cs typeface="Calibri" panose="020F0502020204030204" pitchFamily="34" charset="0"/>
              </a:rPr>
            </a:br>
            <a:r>
              <a:rPr lang="en-GB" sz="1200" b="1" dirty="0">
                <a:latin typeface="Calibri" panose="020F0502020204030204" pitchFamily="34" charset="0"/>
                <a:cs typeface="Calibri" panose="020F0502020204030204" pitchFamily="34" charset="0"/>
              </a:rPr>
              <a:t>Rendre les communautés dépendantes du tourisme :</a:t>
            </a:r>
          </a:p>
          <a:p>
            <a:pPr algn="l"/>
            <a:r>
              <a:rPr lang="en-GB" sz="1200" dirty="0">
                <a:latin typeface="Calibri" panose="020F0502020204030204" pitchFamily="34" charset="0"/>
                <a:cs typeface="Calibri" panose="020F0502020204030204" pitchFamily="34" charset="0"/>
              </a:rPr>
              <a:t>si le tourisme décline, les communautés qui en dépendent peuvent en souffrir économiquement.</a:t>
            </a:r>
          </a:p>
          <a:p>
            <a:pPr algn="l"/>
            <a:br>
              <a:rPr lang="en-GB" sz="1200" dirty="0">
                <a:latin typeface="Calibri" panose="020F0502020204030204" pitchFamily="34" charset="0"/>
                <a:cs typeface="Calibri" panose="020F0502020204030204" pitchFamily="34" charset="0"/>
              </a:rPr>
            </a:br>
            <a:r>
              <a:rPr lang="en-GB" sz="1200" b="1" dirty="0">
                <a:latin typeface="Calibri" panose="020F0502020204030204" pitchFamily="34" charset="0"/>
                <a:cs typeface="Calibri" panose="020F0502020204030204" pitchFamily="34" charset="0"/>
              </a:rPr>
              <a:t>Ajouter à la pollution :</a:t>
            </a:r>
          </a:p>
          <a:p>
            <a:pPr algn="l"/>
            <a:r>
              <a:rPr lang="en-GB" sz="1200" dirty="0">
                <a:latin typeface="Calibri" panose="020F0502020204030204" pitchFamily="34" charset="0"/>
                <a:cs typeface="Calibri" panose="020F0502020204030204" pitchFamily="34" charset="0"/>
              </a:rPr>
              <a:t>Le tourisme contribue à la pollution par le plastique, le bruit et les eaux usées.</a:t>
            </a:r>
          </a:p>
          <a:p>
            <a:pPr algn="l"/>
            <a:br>
              <a:rPr lang="en-GB" sz="1200" dirty="0">
                <a:latin typeface="Calibri" panose="020F0502020204030204" pitchFamily="34" charset="0"/>
                <a:cs typeface="Calibri" panose="020F0502020204030204" pitchFamily="34" charset="0"/>
              </a:rPr>
            </a:br>
            <a:r>
              <a:rPr lang="en-GB" sz="1200" b="1" dirty="0">
                <a:latin typeface="Calibri" panose="020F0502020204030204" pitchFamily="34" charset="0"/>
                <a:cs typeface="Calibri" panose="020F0502020204030204" pitchFamily="34" charset="0"/>
              </a:rPr>
              <a:t>Dégradation de sites historiques :</a:t>
            </a:r>
          </a:p>
          <a:p>
            <a:pPr algn="l"/>
            <a:r>
              <a:rPr lang="en-GB" sz="1200" dirty="0" err="1">
                <a:latin typeface="Calibri" panose="020F0502020204030204" pitchFamily="34" charset="0"/>
                <a:cs typeface="Calibri" panose="020F0502020204030204" pitchFamily="34" charset="0"/>
              </a:rPr>
              <a:t>Les comportements </a:t>
            </a:r>
            <a:r>
              <a:rPr lang="en-GB" sz="1200" dirty="0">
                <a:latin typeface="Calibri" panose="020F0502020204030204" pitchFamily="34" charset="0"/>
                <a:cs typeface="Calibri" panose="020F0502020204030204" pitchFamily="34" charset="0"/>
              </a:rPr>
              <a:t>irresponsables, comme les graffitis, peuvent endommager des sites importants.</a:t>
            </a:r>
          </a:p>
          <a:p>
            <a:pPr algn="l"/>
            <a:endParaRPr lang="en-GB" sz="1200" dirty="0">
              <a:latin typeface="Calibri" panose="020F0502020204030204" pitchFamily="34" charset="0"/>
              <a:cs typeface="Calibri" panose="020F0502020204030204" pitchFamily="34" charset="0"/>
            </a:endParaRPr>
          </a:p>
          <a:p>
            <a:pPr algn="l"/>
            <a:endParaRPr lang="en-GB" sz="12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9C90C5A7-55F6-4183-C8A6-72F7D5973D36}"/>
              </a:ext>
            </a:extLst>
          </p:cNvPr>
          <p:cNvSpPr>
            <a:spLocks noGrp="1"/>
          </p:cNvSpPr>
          <p:nvPr>
            <p:ph type="body" sz="quarter" idx="46"/>
          </p:nvPr>
        </p:nvSpPr>
        <p:spPr>
          <a:xfrm>
            <a:off x="801602" y="1598332"/>
            <a:ext cx="5956470" cy="782354"/>
          </a:xfrm>
        </p:spPr>
        <p:txBody>
          <a:bodyPr>
            <a:normAutofit fontScale="92500" lnSpcReduction="20000"/>
          </a:bodyPr>
          <a:lstStyle/>
          <a:p>
            <a:r>
              <a:rPr lang="en-GB" dirty="0"/>
              <a:t>Reconnaître les effets négatifs du tourisme sur les habitats naturels, la faune et les communautés locales</a:t>
            </a:r>
          </a:p>
        </p:txBody>
      </p:sp>
      <p:sp>
        <p:nvSpPr>
          <p:cNvPr id="4" name="Text Placeholder 3">
            <a:extLst>
              <a:ext uri="{FF2B5EF4-FFF2-40B4-BE49-F238E27FC236}">
                <a16:creationId xmlns:a16="http://schemas.microsoft.com/office/drawing/2014/main" id="{9748928E-FB8A-B045-5CE3-514C22041A73}"/>
              </a:ext>
            </a:extLst>
          </p:cNvPr>
          <p:cNvSpPr>
            <a:spLocks noGrp="1"/>
          </p:cNvSpPr>
          <p:nvPr>
            <p:ph type="body" sz="quarter" idx="47"/>
          </p:nvPr>
        </p:nvSpPr>
        <p:spPr/>
        <p:txBody>
          <a:bodyPr>
            <a:normAutofit/>
          </a:bodyPr>
          <a:lstStyle/>
          <a:p>
            <a:r>
              <a:rPr lang="en-US" sz="2800" dirty="0"/>
              <a:t>1b Le tourisme aujourd'hui</a:t>
            </a:r>
          </a:p>
        </p:txBody>
      </p:sp>
    </p:spTree>
    <p:extLst>
      <p:ext uri="{BB962C8B-B14F-4D97-AF65-F5344CB8AC3E}">
        <p14:creationId xmlns:p14="http://schemas.microsoft.com/office/powerpoint/2010/main" val="387728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17E0185-546B-3026-49C2-1E06850C2A06}"/>
              </a:ext>
            </a:extLst>
          </p:cNvPr>
          <p:cNvSpPr>
            <a:spLocks noGrp="1"/>
          </p:cNvSpPr>
          <p:nvPr>
            <p:ph type="body" sz="quarter" idx="11"/>
          </p:nvPr>
        </p:nvSpPr>
        <p:spPr/>
        <p:txBody>
          <a:bodyPr/>
          <a:lstStyle/>
          <a:p>
            <a:r>
              <a:rPr lang="en-GB" dirty="0"/>
              <a:t>1a</a:t>
            </a:r>
          </a:p>
        </p:txBody>
      </p:sp>
      <p:sp>
        <p:nvSpPr>
          <p:cNvPr id="21" name="Text Placeholder 20">
            <a:extLst>
              <a:ext uri="{FF2B5EF4-FFF2-40B4-BE49-F238E27FC236}">
                <a16:creationId xmlns:a16="http://schemas.microsoft.com/office/drawing/2014/main" id="{FFA38379-E8FE-0341-B409-46CA37CA486B}"/>
              </a:ext>
            </a:extLst>
          </p:cNvPr>
          <p:cNvSpPr>
            <a:spLocks noGrp="1"/>
          </p:cNvSpPr>
          <p:nvPr>
            <p:ph type="body" sz="quarter" idx="12"/>
          </p:nvPr>
        </p:nvSpPr>
        <p:spPr>
          <a:xfrm>
            <a:off x="1486931" y="2905214"/>
            <a:ext cx="3508402" cy="348401"/>
          </a:xfrm>
        </p:spPr>
        <p:txBody>
          <a:bodyPr/>
          <a:lstStyle/>
          <a:p>
            <a:r>
              <a:rPr lang="en-GB" sz="1700" dirty="0"/>
              <a:t>Comprendre le développement durable</a:t>
            </a:r>
          </a:p>
        </p:txBody>
      </p:sp>
      <p:sp>
        <p:nvSpPr>
          <p:cNvPr id="22" name="Text Placeholder 21">
            <a:extLst>
              <a:ext uri="{FF2B5EF4-FFF2-40B4-BE49-F238E27FC236}">
                <a16:creationId xmlns:a16="http://schemas.microsoft.com/office/drawing/2014/main" id="{ECDC3D9E-48E2-0779-A6CB-F31427C6D89B}"/>
              </a:ext>
            </a:extLst>
          </p:cNvPr>
          <p:cNvSpPr>
            <a:spLocks noGrp="1"/>
          </p:cNvSpPr>
          <p:nvPr>
            <p:ph type="body" sz="quarter" idx="13"/>
          </p:nvPr>
        </p:nvSpPr>
        <p:spPr/>
        <p:txBody>
          <a:bodyPr/>
          <a:lstStyle/>
          <a:p>
            <a:r>
              <a:rPr lang="en-GB" dirty="0"/>
              <a:t>1b</a:t>
            </a:r>
          </a:p>
        </p:txBody>
      </p:sp>
      <p:sp>
        <p:nvSpPr>
          <p:cNvPr id="23" name="Text Placeholder 22">
            <a:extLst>
              <a:ext uri="{FF2B5EF4-FFF2-40B4-BE49-F238E27FC236}">
                <a16:creationId xmlns:a16="http://schemas.microsoft.com/office/drawing/2014/main" id="{DC4DCDC1-99FA-AE1B-7BF7-3C906C183E5B}"/>
              </a:ext>
            </a:extLst>
          </p:cNvPr>
          <p:cNvSpPr>
            <a:spLocks noGrp="1"/>
          </p:cNvSpPr>
          <p:nvPr>
            <p:ph type="body" sz="quarter" idx="14"/>
          </p:nvPr>
        </p:nvSpPr>
        <p:spPr/>
        <p:txBody>
          <a:bodyPr/>
          <a:lstStyle/>
          <a:p>
            <a:r>
              <a:rPr lang="en-GB" dirty="0"/>
              <a:t>Le tourisme aujourd'hui</a:t>
            </a:r>
          </a:p>
        </p:txBody>
      </p:sp>
      <p:sp>
        <p:nvSpPr>
          <p:cNvPr id="24" name="Text Placeholder 23">
            <a:extLst>
              <a:ext uri="{FF2B5EF4-FFF2-40B4-BE49-F238E27FC236}">
                <a16:creationId xmlns:a16="http://schemas.microsoft.com/office/drawing/2014/main" id="{78841934-B0B3-13FA-0962-275998935828}"/>
              </a:ext>
            </a:extLst>
          </p:cNvPr>
          <p:cNvSpPr>
            <a:spLocks noGrp="1"/>
          </p:cNvSpPr>
          <p:nvPr>
            <p:ph type="body" sz="quarter" idx="15"/>
          </p:nvPr>
        </p:nvSpPr>
        <p:spPr/>
        <p:txBody>
          <a:bodyPr/>
          <a:lstStyle/>
          <a:p>
            <a:r>
              <a:rPr lang="en-GB" dirty="0"/>
              <a:t>1c</a:t>
            </a:r>
          </a:p>
        </p:txBody>
      </p:sp>
      <p:sp>
        <p:nvSpPr>
          <p:cNvPr id="26" name="Text Placeholder 25">
            <a:extLst>
              <a:ext uri="{FF2B5EF4-FFF2-40B4-BE49-F238E27FC236}">
                <a16:creationId xmlns:a16="http://schemas.microsoft.com/office/drawing/2014/main" id="{1868B231-710F-3989-2DCF-4775BB1855EC}"/>
              </a:ext>
            </a:extLst>
          </p:cNvPr>
          <p:cNvSpPr>
            <a:spLocks noGrp="1"/>
          </p:cNvSpPr>
          <p:nvPr>
            <p:ph type="body" sz="quarter" idx="19"/>
          </p:nvPr>
        </p:nvSpPr>
        <p:spPr/>
        <p:txBody>
          <a:bodyPr/>
          <a:lstStyle/>
          <a:p>
            <a:r>
              <a:rPr lang="en-GB" dirty="0"/>
              <a:t>Tourisme durable</a:t>
            </a:r>
          </a:p>
        </p:txBody>
      </p:sp>
      <p:sp>
        <p:nvSpPr>
          <p:cNvPr id="25" name="Text Placeholder 24">
            <a:extLst>
              <a:ext uri="{FF2B5EF4-FFF2-40B4-BE49-F238E27FC236}">
                <a16:creationId xmlns:a16="http://schemas.microsoft.com/office/drawing/2014/main" id="{AB8AAB30-49C3-9A29-CA1E-384A8E5C85F2}"/>
              </a:ext>
            </a:extLst>
          </p:cNvPr>
          <p:cNvSpPr>
            <a:spLocks noGrp="1"/>
          </p:cNvSpPr>
          <p:nvPr>
            <p:ph type="body" sz="quarter" idx="17"/>
          </p:nvPr>
        </p:nvSpPr>
        <p:spPr/>
        <p:txBody>
          <a:bodyPr/>
          <a:lstStyle/>
          <a:p>
            <a:r>
              <a:rPr lang="en-GB" dirty="0"/>
              <a:t>1d</a:t>
            </a:r>
          </a:p>
        </p:txBody>
      </p:sp>
      <p:sp>
        <p:nvSpPr>
          <p:cNvPr id="27" name="Text Placeholder 26">
            <a:extLst>
              <a:ext uri="{FF2B5EF4-FFF2-40B4-BE49-F238E27FC236}">
                <a16:creationId xmlns:a16="http://schemas.microsoft.com/office/drawing/2014/main" id="{B49EDF41-A673-74AA-FBA9-D0B48E64444B}"/>
              </a:ext>
            </a:extLst>
          </p:cNvPr>
          <p:cNvSpPr>
            <a:spLocks noGrp="1"/>
          </p:cNvSpPr>
          <p:nvPr>
            <p:ph type="body" sz="quarter" idx="20"/>
          </p:nvPr>
        </p:nvSpPr>
        <p:spPr/>
        <p:txBody>
          <a:bodyPr/>
          <a:lstStyle/>
          <a:p>
            <a:r>
              <a:rPr lang="en-GB" dirty="0"/>
              <a:t>L'écotourisme</a:t>
            </a:r>
          </a:p>
        </p:txBody>
      </p:sp>
      <p:sp>
        <p:nvSpPr>
          <p:cNvPr id="36" name="Text Placeholder 35">
            <a:extLst>
              <a:ext uri="{FF2B5EF4-FFF2-40B4-BE49-F238E27FC236}">
                <a16:creationId xmlns:a16="http://schemas.microsoft.com/office/drawing/2014/main" id="{BBDE4C7A-0B47-884C-064E-B874F35AC097}"/>
              </a:ext>
            </a:extLst>
          </p:cNvPr>
          <p:cNvSpPr>
            <a:spLocks noGrp="1"/>
          </p:cNvSpPr>
          <p:nvPr>
            <p:ph type="body" sz="quarter" idx="47"/>
          </p:nvPr>
        </p:nvSpPr>
        <p:spPr/>
        <p:txBody>
          <a:bodyPr/>
          <a:lstStyle/>
          <a:p>
            <a:r>
              <a:rPr lang="en-GB" dirty="0"/>
              <a:t>CONTENU</a:t>
            </a:r>
          </a:p>
        </p:txBody>
      </p:sp>
      <p:sp>
        <p:nvSpPr>
          <p:cNvPr id="19" name="Slide Number Placeholder 18">
            <a:extLst>
              <a:ext uri="{FF2B5EF4-FFF2-40B4-BE49-F238E27FC236}">
                <a16:creationId xmlns:a16="http://schemas.microsoft.com/office/drawing/2014/main" id="{DBD16244-C31C-824F-8362-A83A08EC5248}"/>
              </a:ext>
            </a:extLst>
          </p:cNvPr>
          <p:cNvSpPr>
            <a:spLocks noGrp="1"/>
          </p:cNvSpPr>
          <p:nvPr>
            <p:ph type="sldNum" sz="quarter" idx="4"/>
          </p:nvPr>
        </p:nvSpPr>
        <p:spPr/>
        <p:txBody>
          <a:bodyPr/>
          <a:lstStyle/>
          <a:p>
            <a:fld id="{CB2079F2-58AF-ED44-82D7-E04B2F6FD686}" type="slidenum">
              <a:rPr lang="en-US" smtClean="0"/>
              <a:t>2</a:t>
            </a:fld>
            <a:endParaRPr lang="en-US" dirty="0"/>
          </a:p>
        </p:txBody>
      </p:sp>
      <p:sp>
        <p:nvSpPr>
          <p:cNvPr id="2" name="Rektangel 1">
            <a:extLst>
              <a:ext uri="{FF2B5EF4-FFF2-40B4-BE49-F238E27FC236}">
                <a16:creationId xmlns:a16="http://schemas.microsoft.com/office/drawing/2014/main" id="{0B602A12-8BD3-B46C-1AB4-4903A9E7C6C2}"/>
              </a:ext>
            </a:extLst>
          </p:cNvPr>
          <p:cNvSpPr/>
          <p:nvPr/>
        </p:nvSpPr>
        <p:spPr>
          <a:xfrm>
            <a:off x="0" y="4998794"/>
            <a:ext cx="4995333" cy="17356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18807981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86D8D1-4473-E338-4073-7BA08F07772F}"/>
            </a:ext>
          </a:extLst>
        </p:cNvPr>
        <p:cNvGrpSpPr/>
        <p:nvPr/>
      </p:nvGrpSpPr>
      <p:grpSpPr>
        <a:xfrm>
          <a:off x="0" y="0"/>
          <a:ext cx="0" cy="0"/>
          <a:chOff x="0" y="0"/>
          <a:chExt cx="0" cy="0"/>
        </a:xfrm>
      </p:grpSpPr>
      <p:sp>
        <p:nvSpPr>
          <p:cNvPr id="7" name="Rektangel 6">
            <a:extLst>
              <a:ext uri="{FF2B5EF4-FFF2-40B4-BE49-F238E27FC236}">
                <a16:creationId xmlns:a16="http://schemas.microsoft.com/office/drawing/2014/main" id="{18E28F64-0B34-C150-D0E3-9423A24D089B}"/>
              </a:ext>
            </a:extLst>
          </p:cNvPr>
          <p:cNvSpPr/>
          <p:nvPr/>
        </p:nvSpPr>
        <p:spPr>
          <a:xfrm>
            <a:off x="-1" y="0"/>
            <a:ext cx="5063319" cy="2403364"/>
          </a:xfrm>
          <a:prstGeom prst="rect">
            <a:avLst/>
          </a:prstGeom>
          <a:solidFill>
            <a:srgbClr val="8AC0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3" name="Text Placeholder 2">
            <a:extLst>
              <a:ext uri="{FF2B5EF4-FFF2-40B4-BE49-F238E27FC236}">
                <a16:creationId xmlns:a16="http://schemas.microsoft.com/office/drawing/2014/main" id="{67A51048-F21C-874B-1BC6-D837AB8AF383}"/>
              </a:ext>
            </a:extLst>
          </p:cNvPr>
          <p:cNvSpPr>
            <a:spLocks noGrp="1"/>
          </p:cNvSpPr>
          <p:nvPr>
            <p:ph type="body" sz="quarter" idx="48"/>
          </p:nvPr>
        </p:nvSpPr>
        <p:spPr>
          <a:xfrm>
            <a:off x="554860" y="1220312"/>
            <a:ext cx="5178283" cy="1103934"/>
          </a:xfrm>
          <a:solidFill>
            <a:srgbClr val="8AC03B"/>
          </a:solidFill>
        </p:spPr>
        <p:txBody>
          <a:bodyPr/>
          <a:lstStyle/>
          <a:p>
            <a:pPr algn="l"/>
            <a:r>
              <a:rPr lang="en-US" dirty="0"/>
              <a:t>Reconnaître les effets négatifs du tourisme sur les habitats naturels, la faune et les communautés locales</a:t>
            </a:r>
          </a:p>
          <a:p>
            <a:endParaRPr lang="en-US" dirty="0"/>
          </a:p>
        </p:txBody>
      </p:sp>
      <p:sp>
        <p:nvSpPr>
          <p:cNvPr id="4" name="Text Placeholder 3">
            <a:extLst>
              <a:ext uri="{FF2B5EF4-FFF2-40B4-BE49-F238E27FC236}">
                <a16:creationId xmlns:a16="http://schemas.microsoft.com/office/drawing/2014/main" id="{7289019E-B47D-7CBA-F8A6-45D1997E680F}"/>
              </a:ext>
            </a:extLst>
          </p:cNvPr>
          <p:cNvSpPr>
            <a:spLocks noGrp="1"/>
          </p:cNvSpPr>
          <p:nvPr>
            <p:ph type="body" sz="quarter" idx="49"/>
          </p:nvPr>
        </p:nvSpPr>
        <p:spPr>
          <a:xfrm>
            <a:off x="554860" y="291371"/>
            <a:ext cx="5956470" cy="665144"/>
          </a:xfrm>
        </p:spPr>
        <p:txBody>
          <a:bodyPr/>
          <a:lstStyle/>
          <a:p>
            <a:r>
              <a:rPr lang="en-US" sz="2800" dirty="0"/>
              <a:t>1b Le </a:t>
            </a:r>
            <a:r>
              <a:rPr lang="en-US" sz="2800" dirty="0" err="1"/>
              <a:t>tourisme</a:t>
            </a:r>
            <a:r>
              <a:rPr lang="en-US" sz="2800" dirty="0"/>
              <a:t> </a:t>
            </a:r>
          </a:p>
          <a:p>
            <a:r>
              <a:rPr lang="en-US" sz="2800" dirty="0" err="1"/>
              <a:t>aujourd'hui</a:t>
            </a:r>
            <a:endParaRPr lang="en-US" sz="2800" dirty="0"/>
          </a:p>
        </p:txBody>
      </p:sp>
      <p:sp>
        <p:nvSpPr>
          <p:cNvPr id="2" name="Text Placeholder 1">
            <a:extLst>
              <a:ext uri="{FF2B5EF4-FFF2-40B4-BE49-F238E27FC236}">
                <a16:creationId xmlns:a16="http://schemas.microsoft.com/office/drawing/2014/main" id="{BE76242E-6091-A16A-6DFB-0F6526E277EF}"/>
              </a:ext>
            </a:extLst>
          </p:cNvPr>
          <p:cNvSpPr>
            <a:spLocks noGrp="1"/>
          </p:cNvSpPr>
          <p:nvPr>
            <p:ph type="body" sz="quarter" idx="32"/>
          </p:nvPr>
        </p:nvSpPr>
        <p:spPr>
          <a:xfrm>
            <a:off x="554860" y="2113529"/>
            <a:ext cx="5708380" cy="2621956"/>
          </a:xfrm>
        </p:spPr>
        <p:txBody>
          <a:bodyPr numCol="1"/>
          <a:lstStyle/>
          <a:p>
            <a:pPr algn="l"/>
            <a:r>
              <a:rPr lang="en-US" sz="1200" b="1" dirty="0"/>
              <a:t>Rendre les choses coûteuses : </a:t>
            </a:r>
          </a:p>
          <a:p>
            <a:pPr algn="l"/>
            <a:r>
              <a:rPr lang="en-US" sz="1200" dirty="0"/>
              <a:t>Les prix des produits de consommation courante peuvent augmenter dans les zones touristiques, ce qui rend la vie des habitants plus difficile.</a:t>
            </a:r>
          </a:p>
          <a:p>
            <a:pPr algn="l"/>
            <a:endParaRPr lang="en-US" sz="1200" dirty="0"/>
          </a:p>
          <a:p>
            <a:pPr algn="l"/>
            <a:r>
              <a:rPr lang="en-US" sz="1200" b="1" dirty="0"/>
              <a:t>Rendre les communautés dépendantes du tourisme :</a:t>
            </a:r>
          </a:p>
          <a:p>
            <a:pPr algn="l"/>
            <a:r>
              <a:rPr lang="en-US" sz="1200" dirty="0"/>
              <a:t>si le tourisme décline, les communautés qui en dépendent peuvent en souffrir économiquement.</a:t>
            </a:r>
          </a:p>
          <a:p>
            <a:pPr algn="l"/>
            <a:endParaRPr lang="en-US" sz="1200" dirty="0"/>
          </a:p>
          <a:p>
            <a:pPr algn="l"/>
            <a:r>
              <a:rPr lang="en-US" sz="1200" b="1" dirty="0"/>
              <a:t>Ajouter à la pollution :</a:t>
            </a:r>
          </a:p>
          <a:p>
            <a:pPr algn="l"/>
            <a:r>
              <a:rPr lang="en-US" sz="1200" dirty="0"/>
              <a:t>Le tourisme contribue à la pollution par le plastique, le bruit et les eaux usées.</a:t>
            </a:r>
          </a:p>
          <a:p>
            <a:pPr algn="l"/>
            <a:endParaRPr lang="en-US" sz="1200" dirty="0"/>
          </a:p>
          <a:p>
            <a:pPr algn="l"/>
            <a:r>
              <a:rPr lang="en-US" sz="1200" b="1" dirty="0"/>
              <a:t>Dégradation de sites historiques :</a:t>
            </a:r>
          </a:p>
          <a:p>
            <a:pPr algn="l"/>
            <a:r>
              <a:rPr lang="en-US" sz="1200" dirty="0"/>
              <a:t>Les comportements irresponsables, comme les graffitis, peuvent endommager des sites importants.</a:t>
            </a:r>
          </a:p>
          <a:p>
            <a:endParaRPr lang="en-US" sz="1200" dirty="0"/>
          </a:p>
        </p:txBody>
      </p:sp>
      <p:sp>
        <p:nvSpPr>
          <p:cNvPr id="6" name="Slide Number Placeholder 5">
            <a:extLst>
              <a:ext uri="{FF2B5EF4-FFF2-40B4-BE49-F238E27FC236}">
                <a16:creationId xmlns:a16="http://schemas.microsoft.com/office/drawing/2014/main" id="{70817BF2-CF98-F55C-195A-F1CD6CCA3B2C}"/>
              </a:ext>
            </a:extLst>
          </p:cNvPr>
          <p:cNvSpPr>
            <a:spLocks noGrp="1"/>
          </p:cNvSpPr>
          <p:nvPr>
            <p:ph type="sldNum" sz="quarter" idx="4"/>
          </p:nvPr>
        </p:nvSpPr>
        <p:spPr/>
        <p:txBody>
          <a:bodyPr/>
          <a:lstStyle/>
          <a:p>
            <a:fld id="{CB2079F2-58AF-ED44-82D7-E04B2F6FD686}" type="slidenum">
              <a:rPr lang="en-US" smtClean="0"/>
              <a:t>20</a:t>
            </a:fld>
            <a:endParaRPr lang="en-US" dirty="0"/>
          </a:p>
        </p:txBody>
      </p:sp>
      <p:pic>
        <p:nvPicPr>
          <p:cNvPr id="8" name="Picture Placeholder 7">
            <a:extLst>
              <a:ext uri="{FF2B5EF4-FFF2-40B4-BE49-F238E27FC236}">
                <a16:creationId xmlns:a16="http://schemas.microsoft.com/office/drawing/2014/main" id="{F2949493-D5A8-E145-499B-B251A342C914}"/>
              </a:ext>
            </a:extLst>
          </p:cNvPr>
          <p:cNvPicPr>
            <a:picLocks noGrp="1" noChangeAspect="1"/>
          </p:cNvPicPr>
          <p:nvPr>
            <p:ph type="pic" sz="quarter" idx="44"/>
          </p:nvPr>
        </p:nvPicPr>
        <p:blipFill rotWithShape="1">
          <a:blip r:embed="rId2" cstate="screen">
            <a:extLst>
              <a:ext uri="{28A0092B-C50C-407E-A947-70E740481C1C}">
                <a14:useLocalDpi xmlns:a14="http://schemas.microsoft.com/office/drawing/2010/main"/>
              </a:ext>
            </a:extLst>
          </a:blip>
          <a:srcRect/>
          <a:stretch/>
        </p:blipFill>
        <p:spPr/>
      </p:pic>
      <p:pic>
        <p:nvPicPr>
          <p:cNvPr id="5" name="Picture 4">
            <a:extLst>
              <a:ext uri="{FF2B5EF4-FFF2-40B4-BE49-F238E27FC236}">
                <a16:creationId xmlns:a16="http://schemas.microsoft.com/office/drawing/2014/main" id="{423F87AD-B573-3AB1-3D94-8A615F0CA0F5}"/>
              </a:ext>
            </a:extLst>
          </p:cNvPr>
          <p:cNvPicPr>
            <a:picLocks noChangeAspect="1"/>
          </p:cNvPicPr>
          <p:nvPr/>
        </p:nvPicPr>
        <p:blipFill>
          <a:blip r:embed="rId3" cstate="screen">
            <a:alphaModFix amt="70000"/>
            <a:extLst>
              <a:ext uri="{28A0092B-C50C-407E-A947-70E740481C1C}">
                <a14:useLocalDpi xmlns:a14="http://schemas.microsoft.com/office/drawing/2010/main"/>
              </a:ext>
            </a:extLst>
          </a:blip>
          <a:srcRect/>
          <a:stretch>
            <a:fillRect/>
          </a:stretch>
        </p:blipFill>
        <p:spPr>
          <a:xfrm>
            <a:off x="17929" y="6188949"/>
            <a:ext cx="3671282" cy="4502865"/>
          </a:xfrm>
          <a:custGeom>
            <a:avLst/>
            <a:gdLst>
              <a:gd name="connsiteX0" fmla="*/ 0 w 3786264"/>
              <a:gd name="connsiteY0" fmla="*/ 0 h 4643891"/>
              <a:gd name="connsiteX1" fmla="*/ 3786264 w 3786264"/>
              <a:gd name="connsiteY1" fmla="*/ 0 h 4643891"/>
              <a:gd name="connsiteX2" fmla="*/ 3786264 w 3786264"/>
              <a:gd name="connsiteY2" fmla="*/ 4643891 h 4643891"/>
              <a:gd name="connsiteX3" fmla="*/ 0 w 3786264"/>
              <a:gd name="connsiteY3" fmla="*/ 4643891 h 4643891"/>
            </a:gdLst>
            <a:ahLst/>
            <a:cxnLst>
              <a:cxn ang="0">
                <a:pos x="connsiteX0" y="connsiteY0"/>
              </a:cxn>
              <a:cxn ang="0">
                <a:pos x="connsiteX1" y="connsiteY1"/>
              </a:cxn>
              <a:cxn ang="0">
                <a:pos x="connsiteX2" y="connsiteY2"/>
              </a:cxn>
              <a:cxn ang="0">
                <a:pos x="connsiteX3" y="connsiteY3"/>
              </a:cxn>
            </a:cxnLst>
            <a:rect l="l" t="t" r="r" b="b"/>
            <a:pathLst>
              <a:path w="3786264" h="4643891">
                <a:moveTo>
                  <a:pt x="0" y="0"/>
                </a:moveTo>
                <a:lnTo>
                  <a:pt x="3786264" y="0"/>
                </a:lnTo>
                <a:lnTo>
                  <a:pt x="3786264" y="4643891"/>
                </a:lnTo>
                <a:lnTo>
                  <a:pt x="0" y="4643891"/>
                </a:lnTo>
                <a:close/>
              </a:path>
            </a:pathLst>
          </a:custGeom>
        </p:spPr>
      </p:pic>
    </p:spTree>
    <p:extLst>
      <p:ext uri="{BB962C8B-B14F-4D97-AF65-F5344CB8AC3E}">
        <p14:creationId xmlns:p14="http://schemas.microsoft.com/office/powerpoint/2010/main" val="3194807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07425-B7AF-5B36-3DCE-47CED42294E9}"/>
            </a:ext>
          </a:extLst>
        </p:cNvPr>
        <p:cNvGrpSpPr/>
        <p:nvPr/>
      </p:nvGrpSpPr>
      <p:grpSpPr>
        <a:xfrm>
          <a:off x="0" y="0"/>
          <a:ext cx="0" cy="0"/>
          <a:chOff x="0" y="0"/>
          <a:chExt cx="0" cy="0"/>
        </a:xfrm>
      </p:grpSpPr>
      <p:sp>
        <p:nvSpPr>
          <p:cNvPr id="7" name="Rektangel 6">
            <a:extLst>
              <a:ext uri="{FF2B5EF4-FFF2-40B4-BE49-F238E27FC236}">
                <a16:creationId xmlns:a16="http://schemas.microsoft.com/office/drawing/2014/main" id="{EAD817E2-90A0-F714-7DFC-8AC6932E3F92}"/>
              </a:ext>
            </a:extLst>
          </p:cNvPr>
          <p:cNvSpPr/>
          <p:nvPr/>
        </p:nvSpPr>
        <p:spPr>
          <a:xfrm>
            <a:off x="1022396" y="8650014"/>
            <a:ext cx="4314820" cy="5664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034931CA-0BB9-FDB7-5270-CD49925E3ACF}"/>
              </a:ext>
            </a:extLst>
          </p:cNvPr>
          <p:cNvSpPr>
            <a:spLocks noGrp="1"/>
          </p:cNvSpPr>
          <p:nvPr>
            <p:ph type="sldNum" sz="quarter" idx="4"/>
          </p:nvPr>
        </p:nvSpPr>
        <p:spPr/>
        <p:txBody>
          <a:bodyPr/>
          <a:lstStyle/>
          <a:p>
            <a:fld id="{CB2079F2-58AF-ED44-82D7-E04B2F6FD686}" type="slidenum">
              <a:rPr lang="en-US" smtClean="0"/>
              <a:t>21</a:t>
            </a:fld>
            <a:endParaRPr lang="en-US" dirty="0"/>
          </a:p>
        </p:txBody>
      </p:sp>
      <p:sp>
        <p:nvSpPr>
          <p:cNvPr id="5" name="Text Placeholder 4">
            <a:extLst>
              <a:ext uri="{FF2B5EF4-FFF2-40B4-BE49-F238E27FC236}">
                <a16:creationId xmlns:a16="http://schemas.microsoft.com/office/drawing/2014/main" id="{A428B59C-E61D-1876-62BE-A1903B602631}"/>
              </a:ext>
            </a:extLst>
          </p:cNvPr>
          <p:cNvSpPr>
            <a:spLocks noGrp="1"/>
          </p:cNvSpPr>
          <p:nvPr>
            <p:ph type="body" sz="quarter" idx="32"/>
          </p:nvPr>
        </p:nvSpPr>
        <p:spPr>
          <a:xfrm>
            <a:off x="801602" y="2483574"/>
            <a:ext cx="5956470" cy="7400632"/>
          </a:xfrm>
        </p:spPr>
        <p:txBody>
          <a:bodyPr numCol="1"/>
          <a:lstStyle/>
          <a:p>
            <a:r>
              <a:rPr lang="en-GB" sz="1450" dirty="0">
                <a:latin typeface="Calibri" panose="020F0502020204030204" pitchFamily="34" charset="0"/>
                <a:cs typeface="Calibri" panose="020F0502020204030204" pitchFamily="34" charset="0"/>
              </a:rPr>
              <a:t>Le tourisme représente environ 8 % des émissions mondiales de carbone. Des vols aux excursions en bateau, en passant par les souvenirs et les hôtels, de nombreuses activités contribuent à l'empreinte carbone du tourisme. La plupart de ces émissions proviennent des visiteurs des pays riches, les </a:t>
            </a:r>
            <a:r>
              <a:rPr lang="en-GB" sz="1450" dirty="0" err="1">
                <a:latin typeface="Calibri" panose="020F0502020204030204" pitchFamily="34" charset="0"/>
                <a:cs typeface="Calibri" panose="020F0502020204030204" pitchFamily="34" charset="0"/>
              </a:rPr>
              <a:t>voyageurs </a:t>
            </a:r>
            <a:r>
              <a:rPr lang="en-GB" sz="1450" dirty="0">
                <a:latin typeface="Calibri" panose="020F0502020204030204" pitchFamily="34" charset="0"/>
                <a:cs typeface="Calibri" panose="020F0502020204030204" pitchFamily="34" charset="0"/>
              </a:rPr>
              <a:t>américains arrivant en tête. Plus les gens auront les moyens de voyager, plus l'impact du tourisme sur l'environnement augmentera.</a:t>
            </a:r>
          </a:p>
          <a:p>
            <a:endParaRPr lang="en-GB" sz="1450" dirty="0">
              <a:latin typeface="Calibri" panose="020F0502020204030204" pitchFamily="34" charset="0"/>
              <a:cs typeface="Calibri" panose="020F0502020204030204" pitchFamily="34" charset="0"/>
            </a:endParaRPr>
          </a:p>
          <a:p>
            <a:endParaRPr lang="en-GB" sz="1450" dirty="0">
              <a:latin typeface="Calibri" panose="020F0502020204030204" pitchFamily="34" charset="0"/>
              <a:cs typeface="Calibri" panose="020F0502020204030204" pitchFamily="34" charset="0"/>
            </a:endParaRPr>
          </a:p>
          <a:p>
            <a:endParaRPr lang="en-GB" sz="1450" dirty="0">
              <a:latin typeface="Calibri" panose="020F0502020204030204" pitchFamily="34" charset="0"/>
              <a:cs typeface="Calibri" panose="020F0502020204030204" pitchFamily="34" charset="0"/>
            </a:endParaRPr>
          </a:p>
          <a:p>
            <a:endParaRPr lang="en-GB" sz="1450" dirty="0">
              <a:latin typeface="Calibri" panose="020F0502020204030204" pitchFamily="34" charset="0"/>
              <a:cs typeface="Calibri" panose="020F0502020204030204" pitchFamily="34" charset="0"/>
            </a:endParaRPr>
          </a:p>
          <a:p>
            <a:endParaRPr lang="en-GB" sz="1450" dirty="0">
              <a:latin typeface="Calibri" panose="020F0502020204030204" pitchFamily="34" charset="0"/>
              <a:cs typeface="Calibri" panose="020F0502020204030204" pitchFamily="34" charset="0"/>
            </a:endParaRPr>
          </a:p>
          <a:p>
            <a:endParaRPr lang="en-GB" sz="1450" dirty="0">
              <a:latin typeface="Calibri" panose="020F0502020204030204" pitchFamily="34" charset="0"/>
              <a:cs typeface="Calibri" panose="020F0502020204030204" pitchFamily="34" charset="0"/>
            </a:endParaRPr>
          </a:p>
          <a:p>
            <a:endParaRPr lang="en-GB" sz="1450" dirty="0">
              <a:latin typeface="Calibri" panose="020F0502020204030204" pitchFamily="34" charset="0"/>
              <a:cs typeface="Calibri" panose="020F0502020204030204" pitchFamily="34" charset="0"/>
            </a:endParaRPr>
          </a:p>
          <a:p>
            <a:endParaRPr lang="en-GB" sz="1450" dirty="0">
              <a:latin typeface="Calibri" panose="020F0502020204030204" pitchFamily="34" charset="0"/>
              <a:cs typeface="Calibri" panose="020F0502020204030204" pitchFamily="34" charset="0"/>
            </a:endParaRPr>
          </a:p>
          <a:p>
            <a:endParaRPr lang="en-GB" sz="1450" dirty="0">
              <a:latin typeface="Calibri" panose="020F0502020204030204" pitchFamily="34" charset="0"/>
              <a:cs typeface="Calibri" panose="020F0502020204030204" pitchFamily="34" charset="0"/>
            </a:endParaRPr>
          </a:p>
          <a:p>
            <a:endParaRPr lang="en-GB" sz="1450" dirty="0">
              <a:latin typeface="Calibri" panose="020F0502020204030204" pitchFamily="34" charset="0"/>
              <a:cs typeface="Calibri" panose="020F0502020204030204" pitchFamily="34" charset="0"/>
            </a:endParaRPr>
          </a:p>
          <a:p>
            <a:endParaRPr lang="en-GB" sz="1450" dirty="0">
              <a:latin typeface="Calibri" panose="020F0502020204030204" pitchFamily="34" charset="0"/>
              <a:cs typeface="Calibri" panose="020F0502020204030204" pitchFamily="34" charset="0"/>
            </a:endParaRPr>
          </a:p>
          <a:p>
            <a:endParaRPr lang="en-GB" sz="145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78E67A43-A79F-884D-8C33-13ED68E0E4A5}"/>
              </a:ext>
            </a:extLst>
          </p:cNvPr>
          <p:cNvSpPr>
            <a:spLocks noGrp="1"/>
          </p:cNvSpPr>
          <p:nvPr>
            <p:ph type="body" sz="quarter" idx="46"/>
          </p:nvPr>
        </p:nvSpPr>
        <p:spPr/>
        <p:txBody>
          <a:bodyPr>
            <a:normAutofit/>
          </a:bodyPr>
          <a:lstStyle/>
          <a:p>
            <a:r>
              <a:rPr lang="en-GB" dirty="0"/>
              <a:t>Explorer les stratégies de réduction de l'empreinte carbone des déplacements</a:t>
            </a:r>
          </a:p>
        </p:txBody>
      </p:sp>
      <p:sp>
        <p:nvSpPr>
          <p:cNvPr id="4" name="Text Placeholder 3">
            <a:extLst>
              <a:ext uri="{FF2B5EF4-FFF2-40B4-BE49-F238E27FC236}">
                <a16:creationId xmlns:a16="http://schemas.microsoft.com/office/drawing/2014/main" id="{BA0FFD37-8929-5C59-4485-82C0122EFCA7}"/>
              </a:ext>
            </a:extLst>
          </p:cNvPr>
          <p:cNvSpPr>
            <a:spLocks noGrp="1"/>
          </p:cNvSpPr>
          <p:nvPr>
            <p:ph type="body" sz="quarter" idx="47"/>
          </p:nvPr>
        </p:nvSpPr>
        <p:spPr/>
        <p:txBody>
          <a:bodyPr>
            <a:normAutofit/>
          </a:bodyPr>
          <a:lstStyle/>
          <a:p>
            <a:r>
              <a:rPr lang="en-US" sz="2800" dirty="0"/>
              <a:t>1b Le tourisme aujourd'hui</a:t>
            </a:r>
          </a:p>
        </p:txBody>
      </p:sp>
      <p:pic>
        <p:nvPicPr>
          <p:cNvPr id="1044" name="Picture 20" descr="Une image contenant texte, capture d’écran, cercle, diagramme&#10;&#10;Description générée automatiquement">
            <a:extLst>
              <a:ext uri="{FF2B5EF4-FFF2-40B4-BE49-F238E27FC236}">
                <a16:creationId xmlns:a16="http://schemas.microsoft.com/office/drawing/2014/main" id="{1AAA0144-A005-02B7-5AF1-6B5F5803A4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2396" y="4024457"/>
            <a:ext cx="5735676" cy="5096510"/>
          </a:xfrm>
          <a:prstGeom prst="rect">
            <a:avLst/>
          </a:prstGeom>
          <a:solidFill>
            <a:schemeClr val="bg1"/>
          </a:solidFill>
        </p:spPr>
      </p:pic>
      <p:sp>
        <p:nvSpPr>
          <p:cNvPr id="6" name="textruta 5">
            <a:extLst>
              <a:ext uri="{FF2B5EF4-FFF2-40B4-BE49-F238E27FC236}">
                <a16:creationId xmlns:a16="http://schemas.microsoft.com/office/drawing/2014/main" id="{922F1ADD-0E0A-1E5B-D20D-9BF60DD4AF47}"/>
              </a:ext>
            </a:extLst>
          </p:cNvPr>
          <p:cNvSpPr txBox="1"/>
          <p:nvPr/>
        </p:nvSpPr>
        <p:spPr>
          <a:xfrm>
            <a:off x="973412" y="8807731"/>
            <a:ext cx="4491532" cy="338554"/>
          </a:xfrm>
          <a:prstGeom prst="rect">
            <a:avLst/>
          </a:prstGeom>
          <a:noFill/>
        </p:spPr>
        <p:txBody>
          <a:bodyPr wrap="square">
            <a:spAutoFit/>
          </a:bodyPr>
          <a:lstStyle/>
          <a:p>
            <a:r>
              <a:rPr lang="sv-SE" sz="800" b="0" i="0" dirty="0">
                <a:solidFill>
                  <a:srgbClr val="6D6E71"/>
                </a:solidFill>
                <a:effectLst/>
                <a:latin typeface="Calibri" panose="020F0502020204030204" pitchFamily="34" charset="0"/>
                <a:cs typeface="Calibri" panose="020F0502020204030204" pitchFamily="34" charset="0"/>
              </a:rPr>
              <a:t>Crédit </a:t>
            </a:r>
            <a:r>
              <a:rPr lang="sv-SE" sz="800" b="0" i="0" dirty="0">
                <a:solidFill>
                  <a:srgbClr val="6D6E71"/>
                </a:solidFill>
                <a:effectLst/>
                <a:latin typeface="Calibri" panose="020F0502020204030204" pitchFamily="34" charset="0"/>
                <a:cs typeface="Calibri" panose="020F0502020204030204" pitchFamily="34" charset="0"/>
                <a:hlinkClick r:id="rId3"/>
              </a:rPr>
              <a:t>: </a:t>
            </a:r>
            <a:r>
              <a:rPr lang="sv-SE" sz="800" dirty="0">
                <a:solidFill>
                  <a:srgbClr val="6D6E71"/>
                </a:solidFill>
                <a:latin typeface="Calibri" panose="020F0502020204030204" pitchFamily="34" charset="0"/>
                <a:cs typeface="Calibri" panose="020F0502020204030204" pitchFamily="34" charset="0"/>
              </a:rPr>
              <a:t>https://sustainabletravel.org/issues/carbon-footprint-tourism. </a:t>
            </a:r>
            <a:r>
              <a:rPr lang="sv-SE" sz="800" dirty="0" err="1">
                <a:solidFill>
                  <a:srgbClr val="6D6E71"/>
                </a:solidFill>
                <a:latin typeface="Calibri" panose="020F0502020204030204" pitchFamily="34" charset="0"/>
                <a:cs typeface="Calibri" panose="020F0502020204030204" pitchFamily="34" charset="0"/>
              </a:rPr>
              <a:t>Ce graphique </a:t>
            </a:r>
            <a:r>
              <a:rPr lang="sv-SE" sz="800" dirty="0">
                <a:solidFill>
                  <a:srgbClr val="6D6E71"/>
                </a:solidFill>
                <a:latin typeface="Calibri" panose="020F0502020204030204" pitchFamily="34" charset="0"/>
                <a:cs typeface="Calibri" panose="020F0502020204030204" pitchFamily="34" charset="0"/>
              </a:rPr>
              <a:t>montre les différentes </a:t>
            </a:r>
            <a:r>
              <a:rPr lang="sv-SE" sz="800" dirty="0" err="1">
                <a:solidFill>
                  <a:srgbClr val="6D6E71"/>
                </a:solidFill>
                <a:latin typeface="Calibri" panose="020F0502020204030204" pitchFamily="34" charset="0"/>
                <a:cs typeface="Calibri" panose="020F0502020204030204" pitchFamily="34" charset="0"/>
              </a:rPr>
              <a:t>activités qui contribuent </a:t>
            </a:r>
            <a:r>
              <a:rPr lang="sv-SE" sz="800" dirty="0">
                <a:solidFill>
                  <a:srgbClr val="6D6E71"/>
                </a:solidFill>
                <a:latin typeface="Calibri" panose="020F0502020204030204" pitchFamily="34" charset="0"/>
                <a:cs typeface="Calibri" panose="020F0502020204030204" pitchFamily="34" charset="0"/>
              </a:rPr>
              <a:t>à l</a:t>
            </a:r>
            <a:r>
              <a:rPr lang="sv-SE" sz="800" dirty="0" err="1">
                <a:solidFill>
                  <a:srgbClr val="6D6E71"/>
                </a:solidFill>
                <a:latin typeface="Calibri" panose="020F0502020204030204" pitchFamily="34" charset="0"/>
                <a:cs typeface="Calibri" panose="020F0502020204030204" pitchFamily="34" charset="0"/>
              </a:rPr>
              <a:t>'empreinte carbone </a:t>
            </a:r>
            <a:r>
              <a:rPr lang="sv-SE" sz="800" dirty="0">
                <a:solidFill>
                  <a:srgbClr val="6D6E71"/>
                </a:solidFill>
                <a:latin typeface="Calibri" panose="020F0502020204030204" pitchFamily="34" charset="0"/>
                <a:cs typeface="Calibri" panose="020F0502020204030204" pitchFamily="34" charset="0"/>
              </a:rPr>
              <a:t>totale </a:t>
            </a:r>
            <a:r>
              <a:rPr lang="sv-SE" sz="800" dirty="0" err="1">
                <a:solidFill>
                  <a:srgbClr val="6D6E71"/>
                </a:solidFill>
                <a:latin typeface="Calibri" panose="020F0502020204030204" pitchFamily="34" charset="0"/>
                <a:cs typeface="Calibri" panose="020F0502020204030204" pitchFamily="34" charset="0"/>
              </a:rPr>
              <a:t>du tourisme</a:t>
            </a:r>
            <a:r>
              <a:rPr lang="sv-SE" sz="800" dirty="0">
                <a:solidFill>
                  <a:srgbClr val="6D6E71"/>
                </a:solidFill>
                <a:latin typeface="Calibri" panose="020F0502020204030204" pitchFamily="34" charset="0"/>
                <a:cs typeface="Calibri" panose="020F0502020204030204" pitchFamily="34" charset="0"/>
              </a:rPr>
              <a:t>. Source des données : </a:t>
            </a:r>
            <a:r>
              <a:rPr lang="sv-SE" sz="800" dirty="0">
                <a:solidFill>
                  <a:srgbClr val="6D6E71"/>
                </a:solidFill>
                <a:latin typeface="Calibri" panose="020F0502020204030204" pitchFamily="34" charset="0"/>
                <a:cs typeface="Calibri" panose="020F0502020204030204" pitchFamily="34" charset="0"/>
                <a:hlinkClick r:id="rId4"/>
              </a:rPr>
              <a:t>Nature </a:t>
            </a:r>
            <a:r>
              <a:rPr lang="sv-SE" sz="800" dirty="0" err="1">
                <a:solidFill>
                  <a:srgbClr val="6D6E71"/>
                </a:solidFill>
                <a:latin typeface="Calibri" panose="020F0502020204030204" pitchFamily="34" charset="0"/>
                <a:cs typeface="Calibri" panose="020F0502020204030204" pitchFamily="34" charset="0"/>
                <a:hlinkClick r:id="rId4"/>
              </a:rPr>
              <a:t>Climate </a:t>
            </a:r>
            <a:r>
              <a:rPr lang="sv-SE" sz="800" dirty="0">
                <a:solidFill>
                  <a:srgbClr val="6D6E71"/>
                </a:solidFill>
                <a:latin typeface="Calibri" panose="020F0502020204030204" pitchFamily="34" charset="0"/>
                <a:cs typeface="Calibri" panose="020F0502020204030204" pitchFamily="34" charset="0"/>
                <a:hlinkClick r:id="rId4"/>
              </a:rPr>
              <a:t>Change (2018)</a:t>
            </a:r>
            <a:endParaRPr lang="sv-SE" sz="800" dirty="0">
              <a:solidFill>
                <a:srgbClr val="6D6E7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491295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82385-155C-2ADA-E578-AEF9DFC1CD7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CEEF73E-D118-7636-5C4C-229F8192F1AD}"/>
              </a:ext>
            </a:extLst>
          </p:cNvPr>
          <p:cNvSpPr>
            <a:spLocks noGrp="1"/>
          </p:cNvSpPr>
          <p:nvPr>
            <p:ph type="sldNum" sz="quarter" idx="4"/>
          </p:nvPr>
        </p:nvSpPr>
        <p:spPr/>
        <p:txBody>
          <a:bodyPr/>
          <a:lstStyle/>
          <a:p>
            <a:fld id="{CB2079F2-58AF-ED44-82D7-E04B2F6FD686}" type="slidenum">
              <a:rPr lang="en-US" smtClean="0"/>
              <a:t>22</a:t>
            </a:fld>
            <a:endParaRPr lang="en-US" dirty="0"/>
          </a:p>
        </p:txBody>
      </p:sp>
      <p:sp>
        <p:nvSpPr>
          <p:cNvPr id="5" name="Text Placeholder 4">
            <a:extLst>
              <a:ext uri="{FF2B5EF4-FFF2-40B4-BE49-F238E27FC236}">
                <a16:creationId xmlns:a16="http://schemas.microsoft.com/office/drawing/2014/main" id="{A05C723A-F606-97F0-355A-3BAB8AB0BC6E}"/>
              </a:ext>
            </a:extLst>
          </p:cNvPr>
          <p:cNvSpPr>
            <a:spLocks noGrp="1"/>
          </p:cNvSpPr>
          <p:nvPr>
            <p:ph type="body" sz="quarter" idx="32"/>
          </p:nvPr>
        </p:nvSpPr>
        <p:spPr>
          <a:xfrm>
            <a:off x="801602" y="2057017"/>
            <a:ext cx="5956470" cy="7400632"/>
          </a:xfrm>
        </p:spPr>
        <p:txBody>
          <a:bodyPr numCol="1"/>
          <a:lstStyle/>
          <a:p>
            <a:r>
              <a:rPr lang="en-GB" sz="1490" dirty="0">
                <a:latin typeface="Calibri" panose="020F0502020204030204" pitchFamily="34" charset="0"/>
                <a:cs typeface="Calibri" panose="020F0502020204030204" pitchFamily="34" charset="0"/>
              </a:rPr>
              <a:t>Voyager d'un endroit à l'autre est fondamental pour le tourisme. Que ce soit en avion, en voiture, en train, en bateau ou même en montgolfière, ces modes de transport nous permettent de visiter des destinations dans le monde entier. Cependant, tous ces déplacements laissent une empreinte carbone importante.</a:t>
            </a:r>
          </a:p>
          <a:p>
            <a:endParaRPr lang="en-GB" sz="1490" dirty="0">
              <a:latin typeface="Calibri" panose="020F0502020204030204" pitchFamily="34" charset="0"/>
              <a:cs typeface="Calibri" panose="020F0502020204030204" pitchFamily="34" charset="0"/>
            </a:endParaRPr>
          </a:p>
          <a:p>
            <a:r>
              <a:rPr lang="en-GB" sz="1490" dirty="0">
                <a:latin typeface="Calibri" panose="020F0502020204030204" pitchFamily="34" charset="0"/>
                <a:cs typeface="Calibri" panose="020F0502020204030204" pitchFamily="34" charset="0"/>
              </a:rPr>
              <a:t>Aujourd'hui, le transport est la principale source d'émissions de gaz à effet de serre dans le secteur du tourisme. En moyenne, les avions et les voitures produisent le plus de CO2 par kilomètre </a:t>
            </a:r>
            <a:r>
              <a:rPr lang="en-GB" sz="1490" dirty="0" err="1">
                <a:latin typeface="Calibri" panose="020F0502020204030204" pitchFamily="34" charset="0"/>
                <a:cs typeface="Calibri" panose="020F0502020204030204" pitchFamily="34" charset="0"/>
              </a:rPr>
              <a:t>parcouru </a:t>
            </a:r>
            <a:r>
              <a:rPr lang="en-GB" sz="1490" dirty="0">
                <a:latin typeface="Calibri" panose="020F0502020204030204" pitchFamily="34" charset="0"/>
                <a:cs typeface="Calibri" panose="020F0502020204030204" pitchFamily="34" charset="0"/>
              </a:rPr>
              <a:t>par chaque passager, tandis que les bus touristiques, les ferries et les trains en produisent moins. Ces dernières années, le nombre de personnes voyageant à l'étranger est monté en flèche, les billets d'avion étant devenus plus abordables. Par conséquent, entre 2005 et 2016, les émissions dues au tourisme lié au transport ont augmenté de plus de 60 %.</a:t>
            </a:r>
          </a:p>
          <a:p>
            <a:endParaRPr lang="en-GB" sz="1490" dirty="0">
              <a:latin typeface="Calibri" panose="020F0502020204030204" pitchFamily="34" charset="0"/>
              <a:cs typeface="Calibri" panose="020F0502020204030204" pitchFamily="34" charset="0"/>
            </a:endParaRPr>
          </a:p>
          <a:p>
            <a:endParaRPr lang="en-GB" sz="1490" dirty="0">
              <a:latin typeface="Calibri" panose="020F0502020204030204" pitchFamily="34" charset="0"/>
              <a:cs typeface="Calibri" panose="020F0502020204030204" pitchFamily="34" charset="0"/>
            </a:endParaRPr>
          </a:p>
          <a:p>
            <a:endParaRPr lang="en-GB" sz="149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FC2DF697-321A-FBCB-B12B-E37B6D9E7625}"/>
              </a:ext>
            </a:extLst>
          </p:cNvPr>
          <p:cNvSpPr>
            <a:spLocks noGrp="1"/>
          </p:cNvSpPr>
          <p:nvPr>
            <p:ph type="body" sz="quarter" idx="46"/>
          </p:nvPr>
        </p:nvSpPr>
        <p:spPr/>
        <p:txBody>
          <a:bodyPr>
            <a:normAutofit/>
          </a:bodyPr>
          <a:lstStyle/>
          <a:p>
            <a:r>
              <a:rPr lang="en-GB" dirty="0"/>
              <a:t>Transport</a:t>
            </a:r>
          </a:p>
        </p:txBody>
      </p:sp>
      <p:sp>
        <p:nvSpPr>
          <p:cNvPr id="4" name="Text Placeholder 3">
            <a:extLst>
              <a:ext uri="{FF2B5EF4-FFF2-40B4-BE49-F238E27FC236}">
                <a16:creationId xmlns:a16="http://schemas.microsoft.com/office/drawing/2014/main" id="{3BE902AF-7AB5-8B63-C20B-18A4026C8E28}"/>
              </a:ext>
            </a:extLst>
          </p:cNvPr>
          <p:cNvSpPr>
            <a:spLocks noGrp="1"/>
          </p:cNvSpPr>
          <p:nvPr>
            <p:ph type="body" sz="quarter" idx="47"/>
          </p:nvPr>
        </p:nvSpPr>
        <p:spPr/>
        <p:txBody>
          <a:bodyPr>
            <a:normAutofit/>
          </a:bodyPr>
          <a:lstStyle/>
          <a:p>
            <a:r>
              <a:rPr lang="en-US" sz="2800" dirty="0"/>
              <a:t>1b Le tourisme aujourd'hui</a:t>
            </a:r>
          </a:p>
        </p:txBody>
      </p:sp>
      <p:pic>
        <p:nvPicPr>
          <p:cNvPr id="2054" name="Picture 6" descr="Une image contenant capture d’écran, logiciel, Logiciel multimédia, texte&#10;&#10;Description générée automatiquement">
            <a:extLst>
              <a:ext uri="{FF2B5EF4-FFF2-40B4-BE49-F238E27FC236}">
                <a16:creationId xmlns:a16="http://schemas.microsoft.com/office/drawing/2014/main" id="{C702F7C9-0D46-F1DC-35FB-11396E5CFD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6666" y="5213942"/>
            <a:ext cx="4746341" cy="3622947"/>
          </a:xfrm>
          <a:prstGeom prst="rect">
            <a:avLst/>
          </a:prstGeom>
          <a:noFill/>
          <a:extLst>
            <a:ext uri="{909E8E84-426E-40DD-AFC4-6F175D3DCCD1}">
              <a14:hiddenFill xmlns:a14="http://schemas.microsoft.com/office/drawing/2010/main">
                <a:solidFill>
                  <a:srgbClr val="FFFFFF"/>
                </a:solidFill>
              </a14:hiddenFill>
            </a:ext>
          </a:extLst>
        </p:spPr>
      </p:pic>
      <p:sp>
        <p:nvSpPr>
          <p:cNvPr id="7" name="textruta 6">
            <a:extLst>
              <a:ext uri="{FF2B5EF4-FFF2-40B4-BE49-F238E27FC236}">
                <a16:creationId xmlns:a16="http://schemas.microsoft.com/office/drawing/2014/main" id="{D04E6D9B-357B-4D73-3BD3-C0E5370A9350}"/>
              </a:ext>
            </a:extLst>
          </p:cNvPr>
          <p:cNvSpPr txBox="1"/>
          <p:nvPr/>
        </p:nvSpPr>
        <p:spPr>
          <a:xfrm>
            <a:off x="2090034" y="8769208"/>
            <a:ext cx="4583327" cy="461665"/>
          </a:xfrm>
          <a:prstGeom prst="rect">
            <a:avLst/>
          </a:prstGeom>
          <a:noFill/>
        </p:spPr>
        <p:txBody>
          <a:bodyPr wrap="square">
            <a:spAutoFit/>
          </a:bodyPr>
          <a:lstStyle/>
          <a:p>
            <a:r>
              <a:rPr lang="sv-SE" sz="800" b="0" i="0" dirty="0">
                <a:solidFill>
                  <a:srgbClr val="6D6E71"/>
                </a:solidFill>
                <a:effectLst/>
                <a:latin typeface="Calibri" panose="020F0502020204030204" pitchFamily="34" charset="0"/>
                <a:cs typeface="Calibri" panose="020F0502020204030204" pitchFamily="34" charset="0"/>
              </a:rPr>
              <a:t>Crédit </a:t>
            </a:r>
            <a:r>
              <a:rPr lang="sv-SE" sz="800" b="0" i="0" dirty="0">
                <a:solidFill>
                  <a:srgbClr val="6D6E71"/>
                </a:solidFill>
                <a:effectLst/>
                <a:latin typeface="Calibri" panose="020F0502020204030204" pitchFamily="34" charset="0"/>
                <a:cs typeface="Calibri" panose="020F0502020204030204" pitchFamily="34" charset="0"/>
                <a:hlinkClick r:id="rId3"/>
              </a:rPr>
              <a:t>: </a:t>
            </a:r>
            <a:r>
              <a:rPr lang="sv-SE" sz="800" dirty="0">
                <a:solidFill>
                  <a:srgbClr val="6D6E71"/>
                </a:solidFill>
                <a:latin typeface="Calibri" panose="020F0502020204030204" pitchFamily="34" charset="0"/>
                <a:cs typeface="Calibri" panose="020F0502020204030204" pitchFamily="34" charset="0"/>
              </a:rPr>
              <a:t>https://sustainabletravel.org/issues/carbon-footprint-tourism. </a:t>
            </a:r>
            <a:r>
              <a:rPr lang="sv-SE" sz="800" dirty="0" err="1">
                <a:solidFill>
                  <a:srgbClr val="6D6E71"/>
                </a:solidFill>
                <a:latin typeface="Calibri" panose="020F0502020204030204" pitchFamily="34" charset="0"/>
                <a:cs typeface="Calibri" panose="020F0502020204030204" pitchFamily="34" charset="0"/>
              </a:rPr>
              <a:t>Il s'agit de moyennes basées </a:t>
            </a:r>
            <a:r>
              <a:rPr lang="sv-SE" sz="800" dirty="0">
                <a:solidFill>
                  <a:srgbClr val="6D6E71"/>
                </a:solidFill>
                <a:latin typeface="Calibri" panose="020F0502020204030204" pitchFamily="34" charset="0"/>
                <a:cs typeface="Calibri" panose="020F0502020204030204" pitchFamily="34" charset="0"/>
              </a:rPr>
              <a:t>sur les </a:t>
            </a:r>
            <a:r>
              <a:rPr lang="sv-SE" sz="800" dirty="0" err="1">
                <a:solidFill>
                  <a:srgbClr val="6D6E71"/>
                </a:solidFill>
                <a:latin typeface="Calibri" panose="020F0502020204030204" pitchFamily="34" charset="0"/>
                <a:cs typeface="Calibri" panose="020F0502020204030204" pitchFamily="34" charset="0"/>
                <a:hlinkClick r:id="rId4"/>
              </a:rPr>
              <a:t>facteurs de conversion </a:t>
            </a:r>
            <a:r>
              <a:rPr lang="sv-SE" sz="800" dirty="0">
                <a:solidFill>
                  <a:srgbClr val="6D6E71"/>
                </a:solidFill>
                <a:latin typeface="Calibri" panose="020F0502020204030204" pitchFamily="34" charset="0"/>
                <a:cs typeface="Calibri" panose="020F0502020204030204" pitchFamily="34" charset="0"/>
                <a:hlinkClick r:id="rId4"/>
              </a:rPr>
              <a:t>du Royaume-Uni en 2020</a:t>
            </a:r>
            <a:r>
              <a:rPr lang="sv-SE" sz="800" dirty="0">
                <a:solidFill>
                  <a:srgbClr val="6D6E71"/>
                </a:solidFill>
                <a:latin typeface="Calibri" panose="020F0502020204030204" pitchFamily="34" charset="0"/>
                <a:cs typeface="Calibri" panose="020F0502020204030204" pitchFamily="34" charset="0"/>
              </a:rPr>
              <a:t>. </a:t>
            </a:r>
            <a:r>
              <a:rPr lang="sv-SE" sz="800" dirty="0" err="1">
                <a:solidFill>
                  <a:srgbClr val="6D6E71"/>
                </a:solidFill>
                <a:latin typeface="Calibri" panose="020F0502020204030204" pitchFamily="34" charset="0"/>
                <a:cs typeface="Calibri" panose="020F0502020204030204" pitchFamily="34" charset="0"/>
              </a:rPr>
              <a:t>Les valeurs varient </a:t>
            </a:r>
            <a:r>
              <a:rPr lang="sv-SE" sz="800" dirty="0">
                <a:solidFill>
                  <a:srgbClr val="6D6E71"/>
                </a:solidFill>
                <a:latin typeface="Calibri" panose="020F0502020204030204" pitchFamily="34" charset="0"/>
                <a:cs typeface="Calibri" panose="020F0502020204030204" pitchFamily="34" charset="0"/>
              </a:rPr>
              <a:t>en fonction de la </a:t>
            </a:r>
            <a:r>
              <a:rPr lang="sv-SE" sz="800" dirty="0" err="1">
                <a:solidFill>
                  <a:srgbClr val="6D6E71"/>
                </a:solidFill>
                <a:latin typeface="Calibri" panose="020F0502020204030204" pitchFamily="34" charset="0"/>
                <a:cs typeface="Calibri" panose="020F0502020204030204" pitchFamily="34" charset="0"/>
              </a:rPr>
              <a:t>distance </a:t>
            </a:r>
            <a:r>
              <a:rPr lang="sv-SE" sz="800" dirty="0">
                <a:solidFill>
                  <a:srgbClr val="6D6E71"/>
                </a:solidFill>
                <a:latin typeface="Calibri" panose="020F0502020204030204" pitchFamily="34" charset="0"/>
                <a:cs typeface="Calibri" panose="020F0502020204030204" pitchFamily="34" charset="0"/>
              </a:rPr>
              <a:t>parcourue, du </a:t>
            </a:r>
            <a:r>
              <a:rPr lang="sv-SE" sz="800" dirty="0" err="1">
                <a:solidFill>
                  <a:srgbClr val="6D6E71"/>
                </a:solidFill>
                <a:latin typeface="Calibri" panose="020F0502020204030204" pitchFamily="34" charset="0"/>
                <a:cs typeface="Calibri" panose="020F0502020204030204" pitchFamily="34" charset="0"/>
              </a:rPr>
              <a:t>modèle de véhicule</a:t>
            </a:r>
            <a:r>
              <a:rPr lang="sv-SE" sz="800" dirty="0">
                <a:solidFill>
                  <a:srgbClr val="6D6E71"/>
                </a:solidFill>
                <a:latin typeface="Calibri" panose="020F0502020204030204" pitchFamily="34" charset="0"/>
                <a:cs typeface="Calibri" panose="020F0502020204030204" pitchFamily="34" charset="0"/>
              </a:rPr>
              <a:t>, du taux d'</a:t>
            </a:r>
            <a:r>
              <a:rPr lang="sv-SE" sz="800" dirty="0" err="1">
                <a:solidFill>
                  <a:srgbClr val="6D6E71"/>
                </a:solidFill>
                <a:latin typeface="Calibri" panose="020F0502020204030204" pitchFamily="34" charset="0"/>
                <a:cs typeface="Calibri" panose="020F0502020204030204" pitchFamily="34" charset="0"/>
              </a:rPr>
              <a:t>occupation</a:t>
            </a:r>
            <a:r>
              <a:rPr lang="sv-SE" sz="800" dirty="0">
                <a:solidFill>
                  <a:srgbClr val="6D6E71"/>
                </a:solidFill>
                <a:latin typeface="Calibri" panose="020F0502020204030204" pitchFamily="34" charset="0"/>
                <a:cs typeface="Calibri" panose="020F0502020204030204" pitchFamily="34" charset="0"/>
              </a:rPr>
              <a:t>, de la </a:t>
            </a:r>
            <a:r>
              <a:rPr lang="sv-SE" sz="800" dirty="0" err="1">
                <a:solidFill>
                  <a:srgbClr val="6D6E71"/>
                </a:solidFill>
                <a:latin typeface="Calibri" panose="020F0502020204030204" pitchFamily="34" charset="0"/>
                <a:cs typeface="Calibri" panose="020F0502020204030204" pitchFamily="34" charset="0"/>
              </a:rPr>
              <a:t>classe de </a:t>
            </a:r>
            <a:r>
              <a:rPr lang="sv-SE" sz="800" dirty="0">
                <a:solidFill>
                  <a:srgbClr val="6D6E71"/>
                </a:solidFill>
                <a:latin typeface="Calibri" panose="020F0502020204030204" pitchFamily="34" charset="0"/>
                <a:cs typeface="Calibri" panose="020F0502020204030204" pitchFamily="34" charset="0"/>
              </a:rPr>
              <a:t>vol et de </a:t>
            </a:r>
            <a:r>
              <a:rPr lang="sv-SE" sz="800" dirty="0" err="1">
                <a:solidFill>
                  <a:srgbClr val="6D6E71"/>
                </a:solidFill>
                <a:latin typeface="Calibri" panose="020F0502020204030204" pitchFamily="34" charset="0"/>
                <a:cs typeface="Calibri" panose="020F0502020204030204" pitchFamily="34" charset="0"/>
              </a:rPr>
              <a:t>divers autres facteurs.</a:t>
            </a:r>
          </a:p>
        </p:txBody>
      </p:sp>
    </p:spTree>
    <p:extLst>
      <p:ext uri="{BB962C8B-B14F-4D97-AF65-F5344CB8AC3E}">
        <p14:creationId xmlns:p14="http://schemas.microsoft.com/office/powerpoint/2010/main" val="5784864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CC2BAC-BFEA-1179-0F43-0D50663563B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11EA943-95ED-334C-725A-296D4BA8F60F}"/>
              </a:ext>
            </a:extLst>
          </p:cNvPr>
          <p:cNvSpPr>
            <a:spLocks noGrp="1"/>
          </p:cNvSpPr>
          <p:nvPr>
            <p:ph type="sldNum" sz="quarter" idx="4"/>
          </p:nvPr>
        </p:nvSpPr>
        <p:spPr/>
        <p:txBody>
          <a:bodyPr/>
          <a:lstStyle/>
          <a:p>
            <a:fld id="{CB2079F2-58AF-ED44-82D7-E04B2F6FD686}" type="slidenum">
              <a:rPr lang="en-US" smtClean="0"/>
              <a:t>23</a:t>
            </a:fld>
            <a:endParaRPr lang="en-US" dirty="0"/>
          </a:p>
        </p:txBody>
      </p:sp>
      <p:sp>
        <p:nvSpPr>
          <p:cNvPr id="5" name="Text Placeholder 4">
            <a:extLst>
              <a:ext uri="{FF2B5EF4-FFF2-40B4-BE49-F238E27FC236}">
                <a16:creationId xmlns:a16="http://schemas.microsoft.com/office/drawing/2014/main" id="{9E812B69-6A60-802B-F41E-628653BAB6EE}"/>
              </a:ext>
            </a:extLst>
          </p:cNvPr>
          <p:cNvSpPr>
            <a:spLocks noGrp="1"/>
          </p:cNvSpPr>
          <p:nvPr>
            <p:ph type="body" sz="quarter" idx="32"/>
          </p:nvPr>
        </p:nvSpPr>
        <p:spPr>
          <a:xfrm>
            <a:off x="801602" y="2257665"/>
            <a:ext cx="5956470" cy="7400632"/>
          </a:xfrm>
        </p:spPr>
        <p:txBody>
          <a:bodyPr numCol="1"/>
          <a:lstStyle/>
          <a:p>
            <a:r>
              <a:rPr lang="en-GB" sz="1600" dirty="0">
                <a:latin typeface="Calibri" panose="020F0502020204030204" pitchFamily="34" charset="0"/>
                <a:cs typeface="Calibri" panose="020F0502020204030204" pitchFamily="34" charset="0"/>
              </a:rPr>
              <a:t>Le tourisme peut avoir des effets à la fois positifs et négatifs sur les communautés locales et leur patrimoine culturel. Du côté positif, il peut stimuler l'économie, créer des emplois, favoriser la fierté de la communauté, promouvoir les échanges culturels et améliorer les services sociaux. Elle peut également contribuer à faire revivre les arts, l'artisanat et les traditions locales, ainsi qu'à restaurer l'architecture traditionnelle. Cependant, il y a aussi des aspects négatifs, comme la modification des normes sociales, la dégradation du patrimoine culturel et les effets néfastes sur la santé, la sécurité et l'environnement. En outre, le tourisme peut créer une insatisfaction par rapport aux emplois disponibles et diminuer l'implication de la communauté dans la planification du tourisme. Pour garantir le développement durable et le bien-être des communautés d'accueil, les décideurs politiques doivent s'efforcer de minimiser les impacts négatifs et d'impliquer les populations locales dans les processus de prise de décision.</a:t>
            </a: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r>
              <a:rPr lang="en-GB" sz="1600" b="1" i="1" dirty="0">
                <a:latin typeface="Calibri" panose="020F0502020204030204" pitchFamily="34" charset="0"/>
                <a:cs typeface="Calibri" panose="020F0502020204030204" pitchFamily="34" charset="0"/>
              </a:rPr>
              <a:t>Pour protéger les endroits que nous aimons visiter, il est important de développer les secteurs du tourisme de manière responsable. Chaque choix que nous faisons, de l'endroit où nous séjournons à la manière dont nous nous déplaçons, peut contribuer à préserver l'environnement et à soutenir les communautés locales.</a:t>
            </a: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A64440DC-87B4-9E6F-66DF-A35917134E6B}"/>
              </a:ext>
            </a:extLst>
          </p:cNvPr>
          <p:cNvSpPr>
            <a:spLocks noGrp="1"/>
          </p:cNvSpPr>
          <p:nvPr>
            <p:ph type="body" sz="quarter" idx="46"/>
          </p:nvPr>
        </p:nvSpPr>
        <p:spPr/>
        <p:txBody>
          <a:bodyPr>
            <a:normAutofit/>
          </a:bodyPr>
          <a:lstStyle/>
          <a:p>
            <a:r>
              <a:rPr lang="en-GB" dirty="0"/>
              <a:t>Impact du tourisme sur les communautés locales</a:t>
            </a:r>
          </a:p>
        </p:txBody>
      </p:sp>
      <p:sp>
        <p:nvSpPr>
          <p:cNvPr id="4" name="Text Placeholder 3">
            <a:extLst>
              <a:ext uri="{FF2B5EF4-FFF2-40B4-BE49-F238E27FC236}">
                <a16:creationId xmlns:a16="http://schemas.microsoft.com/office/drawing/2014/main" id="{374E4ACB-D1D2-DE01-126A-CFF950E5B047}"/>
              </a:ext>
            </a:extLst>
          </p:cNvPr>
          <p:cNvSpPr>
            <a:spLocks noGrp="1"/>
          </p:cNvSpPr>
          <p:nvPr>
            <p:ph type="body" sz="quarter" idx="47"/>
          </p:nvPr>
        </p:nvSpPr>
        <p:spPr/>
        <p:txBody>
          <a:bodyPr>
            <a:normAutofit/>
          </a:bodyPr>
          <a:lstStyle/>
          <a:p>
            <a:r>
              <a:rPr lang="en-US" sz="2800" dirty="0"/>
              <a:t>1b Le tourisme aujourd'hui</a:t>
            </a:r>
          </a:p>
        </p:txBody>
      </p:sp>
    </p:spTree>
    <p:extLst>
      <p:ext uri="{BB962C8B-B14F-4D97-AF65-F5344CB8AC3E}">
        <p14:creationId xmlns:p14="http://schemas.microsoft.com/office/powerpoint/2010/main" val="20256352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EEEF7F-4020-C385-13B2-EDDE598FFBD1}"/>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420949AD-A2E0-2E1D-F52E-6950DE909556}"/>
              </a:ext>
            </a:extLst>
          </p:cNvPr>
          <p:cNvSpPr/>
          <p:nvPr/>
        </p:nvSpPr>
        <p:spPr>
          <a:xfrm>
            <a:off x="1" y="8288449"/>
            <a:ext cx="3289110"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5FB2BF65-4CD9-B084-A02C-1CFD15F4627B}"/>
              </a:ext>
            </a:extLst>
          </p:cNvPr>
          <p:cNvSpPr>
            <a:spLocks noGrp="1"/>
          </p:cNvSpPr>
          <p:nvPr>
            <p:ph type="sldNum" sz="quarter" idx="4"/>
          </p:nvPr>
        </p:nvSpPr>
        <p:spPr/>
        <p:txBody>
          <a:bodyPr/>
          <a:lstStyle/>
          <a:p>
            <a:fld id="{CB2079F2-58AF-ED44-82D7-E04B2F6FD686}" type="slidenum">
              <a:rPr lang="en-US" smtClean="0"/>
              <a:t>24</a:t>
            </a:fld>
            <a:endParaRPr lang="en-US" dirty="0"/>
          </a:p>
        </p:txBody>
      </p:sp>
      <p:sp>
        <p:nvSpPr>
          <p:cNvPr id="5" name="Text Placeholder 4">
            <a:extLst>
              <a:ext uri="{FF2B5EF4-FFF2-40B4-BE49-F238E27FC236}">
                <a16:creationId xmlns:a16="http://schemas.microsoft.com/office/drawing/2014/main" id="{CB032C3C-683E-EA22-D0F8-33AE111CEB82}"/>
              </a:ext>
            </a:extLst>
          </p:cNvPr>
          <p:cNvSpPr>
            <a:spLocks noGrp="1"/>
          </p:cNvSpPr>
          <p:nvPr>
            <p:ph type="body" sz="quarter" idx="32"/>
          </p:nvPr>
        </p:nvSpPr>
        <p:spPr/>
        <p:txBody>
          <a:bodyPr numCol="1"/>
          <a:lstStyle/>
          <a:p>
            <a:r>
              <a:rPr lang="en-GB" dirty="0">
                <a:latin typeface="Calibri" panose="020F0502020204030204" pitchFamily="34" charset="0"/>
                <a:cs typeface="Calibri" panose="020F0502020204030204" pitchFamily="34" charset="0"/>
              </a:rPr>
              <a:t>Le tourisme a le potentiel d'être un leader en matière de durabilité en adoptant des approches et des pratiques innovantes qui favorisent la conservation de l'environnement, la responsabilité sociale et la prospérité économique. Voici quelques opportunités positives pour le tourisme d'être un leader en matière de durabilité :</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Promouvoir des pratiques durables : </a:t>
            </a:r>
            <a:r>
              <a:rPr lang="en-GB" dirty="0">
                <a:latin typeface="Calibri" panose="020F0502020204030204" pitchFamily="34" charset="0"/>
                <a:cs typeface="Calibri" panose="020F0502020204030204" pitchFamily="34" charset="0"/>
              </a:rPr>
              <a:t>Le tourisme peut montrer l'exemple en adoptant et en promouvant des pratiques durables dans l'ensemble du secteur, telles que la réduction des émissions de carbone, la minimisation des déchets, la conservation de l'eau et de l'énergie, et le soutien à l'approvisionnement local et au commerce équitable.</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Renforcer les communautés locales : </a:t>
            </a:r>
            <a:r>
              <a:rPr lang="en-GB" dirty="0">
                <a:latin typeface="Calibri" panose="020F0502020204030204" pitchFamily="34" charset="0"/>
                <a:cs typeface="Calibri" panose="020F0502020204030204" pitchFamily="34" charset="0"/>
              </a:rPr>
              <a:t>Les initiatives de tourisme durable peuvent renforcer les communautés locales en les impliquant dans les processus de prise de décision, en leur offrant des opportunités économiques et en préservant le patrimoine culturel. Les projets de tourisme communautaire, les séjours chez l'habitant et les expériences culturelles peuvent profiter directement aux résidents locaux et favoriser le respect et la compréhension mutuels.</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Conservation des ressources naturelles : </a:t>
            </a:r>
            <a:r>
              <a:rPr lang="en-GB" dirty="0">
                <a:latin typeface="Calibri" panose="020F0502020204030204" pitchFamily="34" charset="0"/>
                <a:cs typeface="Calibri" panose="020F0502020204030204" pitchFamily="34" charset="0"/>
              </a:rPr>
              <a:t>Le tourisme peut jouer un rôle important dans la conservation des ressources naturelles et de la biodiversité en soutenant les zones protégées, les projets de conservation de la faune et de la flore et les efforts de restauration des habitats. Le tourisme animalier responsable, les écotours et les expériences basées sur la nature peuvent sensibiliser le public et générer des fonds pour les initiatives de conservation.</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Soutenir la consommation responsable : </a:t>
            </a:r>
            <a:r>
              <a:rPr lang="en-GB" dirty="0">
                <a:latin typeface="Calibri" panose="020F0502020204030204" pitchFamily="34" charset="0"/>
                <a:cs typeface="Calibri" panose="020F0502020204030204" pitchFamily="34" charset="0"/>
              </a:rPr>
              <a:t>Le tourisme peut promouvoir des modes de consommation et de production responsables en encourageant les </a:t>
            </a:r>
            <a:r>
              <a:rPr lang="en-GB" dirty="0" err="1">
                <a:latin typeface="Calibri" panose="020F0502020204030204" pitchFamily="34" charset="0"/>
                <a:cs typeface="Calibri" panose="020F0502020204030204" pitchFamily="34" charset="0"/>
              </a:rPr>
              <a:t>voyageurs </a:t>
            </a:r>
            <a:r>
              <a:rPr lang="en-GB" dirty="0">
                <a:latin typeface="Calibri" panose="020F0502020204030204" pitchFamily="34" charset="0"/>
                <a:cs typeface="Calibri" panose="020F0502020204030204" pitchFamily="34" charset="0"/>
              </a:rPr>
              <a:t>à choisir des hébergements, des moyens de transport et des activités respectueux de l'environnement qui minimisent l'impact sur l'environnement. </a:t>
            </a:r>
          </a:p>
        </p:txBody>
      </p:sp>
      <p:sp>
        <p:nvSpPr>
          <p:cNvPr id="3" name="Text Placeholder 2">
            <a:extLst>
              <a:ext uri="{FF2B5EF4-FFF2-40B4-BE49-F238E27FC236}">
                <a16:creationId xmlns:a16="http://schemas.microsoft.com/office/drawing/2014/main" id="{569C4022-1B4A-30C2-CB92-1DF2915AA295}"/>
              </a:ext>
            </a:extLst>
          </p:cNvPr>
          <p:cNvSpPr>
            <a:spLocks noGrp="1"/>
          </p:cNvSpPr>
          <p:nvPr>
            <p:ph type="body" sz="quarter" idx="46"/>
          </p:nvPr>
        </p:nvSpPr>
        <p:spPr>
          <a:xfrm>
            <a:off x="801602" y="1546880"/>
            <a:ext cx="5956470" cy="782354"/>
          </a:xfrm>
        </p:spPr>
        <p:txBody>
          <a:bodyPr>
            <a:normAutofit fontScale="92500" lnSpcReduction="20000"/>
          </a:bodyPr>
          <a:lstStyle/>
          <a:p>
            <a:r>
              <a:rPr lang="en-GB" dirty="0"/>
              <a:t>Identifier les </a:t>
            </a:r>
            <a:r>
              <a:rPr lang="en-GB" dirty="0" err="1"/>
              <a:t>opportunités</a:t>
            </a:r>
            <a:r>
              <a:rPr lang="en-GB" dirty="0"/>
              <a:t> pour le secteur du tourisme de jouer un rôle de premier plan en matière de durabilité</a:t>
            </a:r>
          </a:p>
        </p:txBody>
      </p:sp>
      <p:sp>
        <p:nvSpPr>
          <p:cNvPr id="4" name="Text Placeholder 3">
            <a:extLst>
              <a:ext uri="{FF2B5EF4-FFF2-40B4-BE49-F238E27FC236}">
                <a16:creationId xmlns:a16="http://schemas.microsoft.com/office/drawing/2014/main" id="{A8154A17-6BB6-9DD9-AA4A-21C80309A4A7}"/>
              </a:ext>
            </a:extLst>
          </p:cNvPr>
          <p:cNvSpPr>
            <a:spLocks noGrp="1"/>
          </p:cNvSpPr>
          <p:nvPr>
            <p:ph type="body" sz="quarter" idx="47"/>
          </p:nvPr>
        </p:nvSpPr>
        <p:spPr/>
        <p:txBody>
          <a:bodyPr>
            <a:normAutofit/>
          </a:bodyPr>
          <a:lstStyle/>
          <a:p>
            <a:r>
              <a:rPr lang="en-US" sz="2800" dirty="0"/>
              <a:t>1b Le tourisme aujourd'hui</a:t>
            </a:r>
          </a:p>
        </p:txBody>
      </p:sp>
    </p:spTree>
    <p:extLst>
      <p:ext uri="{BB962C8B-B14F-4D97-AF65-F5344CB8AC3E}">
        <p14:creationId xmlns:p14="http://schemas.microsoft.com/office/powerpoint/2010/main" val="2140859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617D42-91F9-648D-AF71-F9FE1C5B1291}"/>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0C80EFD2-DA74-B687-6E74-E14480F1D209}"/>
              </a:ext>
            </a:extLst>
          </p:cNvPr>
          <p:cNvSpPr/>
          <p:nvPr/>
        </p:nvSpPr>
        <p:spPr>
          <a:xfrm>
            <a:off x="0" y="8288449"/>
            <a:ext cx="3016155"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0BE3AE02-3B1A-638A-7AD9-8789FB0F91FF}"/>
              </a:ext>
            </a:extLst>
          </p:cNvPr>
          <p:cNvSpPr>
            <a:spLocks noGrp="1"/>
          </p:cNvSpPr>
          <p:nvPr>
            <p:ph type="sldNum" sz="quarter" idx="4"/>
          </p:nvPr>
        </p:nvSpPr>
        <p:spPr/>
        <p:txBody>
          <a:bodyPr/>
          <a:lstStyle/>
          <a:p>
            <a:fld id="{CB2079F2-58AF-ED44-82D7-E04B2F6FD686}" type="slidenum">
              <a:rPr lang="en-US" smtClean="0"/>
              <a:t>25</a:t>
            </a:fld>
            <a:endParaRPr lang="en-US" dirty="0"/>
          </a:p>
        </p:txBody>
      </p:sp>
      <p:sp>
        <p:nvSpPr>
          <p:cNvPr id="5" name="Text Placeholder 4">
            <a:extLst>
              <a:ext uri="{FF2B5EF4-FFF2-40B4-BE49-F238E27FC236}">
                <a16:creationId xmlns:a16="http://schemas.microsoft.com/office/drawing/2014/main" id="{9F6C3B85-6F33-85D7-F76B-A8402B30063F}"/>
              </a:ext>
            </a:extLst>
          </p:cNvPr>
          <p:cNvSpPr>
            <a:spLocks noGrp="1"/>
          </p:cNvSpPr>
          <p:nvPr>
            <p:ph type="body" sz="quarter" idx="32"/>
          </p:nvPr>
        </p:nvSpPr>
        <p:spPr>
          <a:xfrm>
            <a:off x="801602" y="2257665"/>
            <a:ext cx="5956470" cy="7400632"/>
          </a:xfrm>
        </p:spPr>
        <p:txBody>
          <a:bodyPr numCol="1"/>
          <a:lstStyle/>
          <a:p>
            <a:r>
              <a:rPr lang="en-GB" sz="1200" dirty="0">
                <a:latin typeface="Calibri" panose="020F0502020204030204" pitchFamily="34" charset="0"/>
                <a:cs typeface="Calibri" panose="020F0502020204030204" pitchFamily="34" charset="0"/>
              </a:rPr>
              <a:t>Les certifications et labels de tourisme durable peuvent aider les consommateurs à faire des choix éclairés et à soutenir les entreprises qui s'engagent en faveur de la durabilité.</a:t>
            </a:r>
          </a:p>
          <a:p>
            <a:endParaRPr lang="en-GB" sz="1200" dirty="0">
              <a:latin typeface="Calibri" panose="020F0502020204030204" pitchFamily="34" charset="0"/>
              <a:cs typeface="Calibri" panose="020F0502020204030204" pitchFamily="34" charset="0"/>
            </a:endParaRPr>
          </a:p>
          <a:p>
            <a:r>
              <a:rPr lang="en-GB" sz="1200" b="1" dirty="0">
                <a:latin typeface="Calibri" panose="020F0502020204030204" pitchFamily="34" charset="0"/>
                <a:cs typeface="Calibri" panose="020F0502020204030204" pitchFamily="34" charset="0"/>
              </a:rPr>
              <a:t>Favoriser les échanges culturels : </a:t>
            </a:r>
            <a:r>
              <a:rPr lang="en-GB" sz="1200" dirty="0">
                <a:latin typeface="Calibri" panose="020F0502020204030204" pitchFamily="34" charset="0"/>
                <a:cs typeface="Calibri" panose="020F0502020204030204" pitchFamily="34" charset="0"/>
              </a:rPr>
              <a:t>Le tourisme offre des possibilités d'échanges culturels, de dialogue et de compréhension entre des personnes d'horizons différents. En promouvant des expériences culturelles authentiques, en respectant les coutumes et les traditions locales et en facilitant des interactions significatives, le tourisme peut favoriser le respect mutuel, l'appréciation et la citoyenneté mondiale.</a:t>
            </a:r>
          </a:p>
          <a:p>
            <a:endParaRPr lang="en-GB" sz="1200" dirty="0">
              <a:latin typeface="Calibri" panose="020F0502020204030204" pitchFamily="34" charset="0"/>
              <a:cs typeface="Calibri" panose="020F0502020204030204" pitchFamily="34" charset="0"/>
            </a:endParaRPr>
          </a:p>
          <a:p>
            <a:r>
              <a:rPr lang="en-GB" sz="1200" b="1" dirty="0">
                <a:latin typeface="Calibri" panose="020F0502020204030204" pitchFamily="34" charset="0"/>
                <a:cs typeface="Calibri" panose="020F0502020204030204" pitchFamily="34" charset="0"/>
              </a:rPr>
              <a:t>Investir dans des infrastructures durables : </a:t>
            </a:r>
            <a:r>
              <a:rPr lang="en-GB" sz="1200" dirty="0">
                <a:latin typeface="Calibri" panose="020F0502020204030204" pitchFamily="34" charset="0"/>
                <a:cs typeface="Calibri" panose="020F0502020204030204" pitchFamily="34" charset="0"/>
              </a:rPr>
              <a:t>Les investissements dans les infrastructures touristiques peuvent donner la priorité à la durabilité en intégrant des pratiques de construction écologiques, des technologies d'énergie renouvelable, des systèmes de gestion de l'eau et des déchets, et des solutions de transport à faible impact. Le développement d'un tourisme durable peut renforcer la résilience, réduire l'empreinte environnementale et contribuer aux économies locales.</a:t>
            </a:r>
          </a:p>
          <a:p>
            <a:endParaRPr lang="en-GB" sz="1200" dirty="0">
              <a:latin typeface="Calibri" panose="020F0502020204030204" pitchFamily="34" charset="0"/>
              <a:cs typeface="Calibri" panose="020F0502020204030204" pitchFamily="34" charset="0"/>
            </a:endParaRPr>
          </a:p>
          <a:p>
            <a:r>
              <a:rPr lang="en-GB" sz="1200" b="1" dirty="0">
                <a:latin typeface="Calibri" panose="020F0502020204030204" pitchFamily="34" charset="0"/>
                <a:cs typeface="Calibri" panose="020F0502020204030204" pitchFamily="34" charset="0"/>
              </a:rPr>
              <a:t>Plaider en faveur d'un changement de politique : </a:t>
            </a:r>
            <a:r>
              <a:rPr lang="en-GB" sz="1200" dirty="0">
                <a:latin typeface="Calibri" panose="020F0502020204030204" pitchFamily="34" charset="0"/>
                <a:cs typeface="Calibri" panose="020F0502020204030204" pitchFamily="34" charset="0"/>
              </a:rPr>
              <a:t>L'industrie du tourisme peut plaider en faveur d'un changement de politique et de cadres réglementaires qui soutiennent la durabilité, tels que les lois sur la protection de l'environnement, l'aménagement du territoire, les stratégies de tourisme durable et les incitations aux pratiques respectueuses de l'environnement. La collaboration entre les gouvernements, les entreprises et la société civile peut entraîner des changements positifs et promouvoir le développement durable.</a:t>
            </a:r>
          </a:p>
          <a:p>
            <a:pPr algn="l"/>
            <a:br>
              <a:rPr lang="en-GB" sz="1200" dirty="0">
                <a:latin typeface="Calibri" panose="020F0502020204030204" pitchFamily="34" charset="0"/>
                <a:cs typeface="Calibri" panose="020F0502020204030204" pitchFamily="34" charset="0"/>
              </a:rPr>
            </a:br>
            <a:r>
              <a:rPr lang="en-GB" sz="1200" b="1" dirty="0">
                <a:latin typeface="Calibri" panose="020F0502020204030204" pitchFamily="34" charset="0"/>
                <a:cs typeface="Calibri" panose="020F0502020204030204" pitchFamily="34" charset="0"/>
              </a:rPr>
              <a:t>Promouvoir l'éducation et la sensibilisation : </a:t>
            </a:r>
            <a:r>
              <a:rPr lang="en-GB" sz="1200" dirty="0">
                <a:latin typeface="Calibri" panose="020F0502020204030204" pitchFamily="34" charset="0"/>
                <a:cs typeface="Calibri" panose="020F0502020204030204" pitchFamily="34" charset="0"/>
              </a:rPr>
              <a:t>Le tourisme peut sensibiliser aux questions environnementales et sociales, promouvoir des modes de vie durables et inspirer des actions en faveur d'un changement positif. Les programmes éducatifs, les </a:t>
            </a:r>
            <a:r>
              <a:rPr lang="en-GB" sz="1200" dirty="0" err="1">
                <a:latin typeface="Calibri" panose="020F0502020204030204" pitchFamily="34" charset="0"/>
                <a:cs typeface="Calibri" panose="020F0502020204030204" pitchFamily="34" charset="0"/>
              </a:rPr>
              <a:t>centres d'</a:t>
            </a:r>
            <a:r>
              <a:rPr lang="en-GB" sz="1200" dirty="0">
                <a:latin typeface="Calibri" panose="020F0502020204030204" pitchFamily="34" charset="0"/>
                <a:cs typeface="Calibri" panose="020F0502020204030204" pitchFamily="34" charset="0"/>
              </a:rPr>
              <a:t>interprétation, les visites guidées et les activités d'engagement communautaire peuvent informer les </a:t>
            </a:r>
            <a:r>
              <a:rPr lang="en-GB" sz="1200" dirty="0" err="1">
                <a:latin typeface="Calibri" panose="020F0502020204030204" pitchFamily="34" charset="0"/>
                <a:cs typeface="Calibri" panose="020F0502020204030204" pitchFamily="34" charset="0"/>
              </a:rPr>
              <a:t>voyageurs </a:t>
            </a:r>
            <a:r>
              <a:rPr lang="en-GB" sz="1200" dirty="0">
                <a:latin typeface="Calibri" panose="020F0502020204030204" pitchFamily="34" charset="0"/>
                <a:cs typeface="Calibri" panose="020F0502020204030204" pitchFamily="34" charset="0"/>
              </a:rPr>
              <a:t>et leur donner les moyens de devenir des gardiens responsables de la planète.</a:t>
            </a:r>
            <a:br>
              <a:rPr lang="en-GB" sz="1200" dirty="0">
                <a:latin typeface="Calibri" panose="020F0502020204030204" pitchFamily="34" charset="0"/>
                <a:cs typeface="Calibri" panose="020F0502020204030204" pitchFamily="34" charset="0"/>
              </a:rPr>
            </a:br>
            <a:endParaRPr lang="en-GB" sz="1200" dirty="0">
              <a:latin typeface="Calibri" panose="020F0502020204030204" pitchFamily="34" charset="0"/>
              <a:cs typeface="Calibri" panose="020F0502020204030204" pitchFamily="34" charset="0"/>
            </a:endParaRPr>
          </a:p>
          <a:p>
            <a:r>
              <a:rPr lang="en-GB" sz="1200" b="1" dirty="0">
                <a:latin typeface="Calibri" panose="020F0502020204030204" pitchFamily="34" charset="0"/>
                <a:cs typeface="Calibri" panose="020F0502020204030204" pitchFamily="34" charset="0"/>
              </a:rPr>
              <a:t>Promouvoir l'éducation et la sensibilisation : </a:t>
            </a:r>
            <a:r>
              <a:rPr lang="en-GB" sz="1200" dirty="0">
                <a:latin typeface="Calibri" panose="020F0502020204030204" pitchFamily="34" charset="0"/>
                <a:cs typeface="Calibri" panose="020F0502020204030204" pitchFamily="34" charset="0"/>
              </a:rPr>
              <a:t>Le tourisme peut sensibiliser aux questions environnementales et sociales, promouvoir des modes de vie durables et inspirer des actions en faveur d'un changement positif. Les programmes éducatifs, les </a:t>
            </a:r>
            <a:r>
              <a:rPr lang="en-GB" sz="1200" dirty="0" err="1">
                <a:latin typeface="Calibri" panose="020F0502020204030204" pitchFamily="34" charset="0"/>
                <a:cs typeface="Calibri" panose="020F0502020204030204" pitchFamily="34" charset="0"/>
              </a:rPr>
              <a:t>centres d'</a:t>
            </a:r>
            <a:r>
              <a:rPr lang="en-GB" sz="1200" dirty="0">
                <a:latin typeface="Calibri" panose="020F0502020204030204" pitchFamily="34" charset="0"/>
                <a:cs typeface="Calibri" panose="020F0502020204030204" pitchFamily="34" charset="0"/>
              </a:rPr>
              <a:t>interprétation, les visites guidées et les activités d'engagement communautaire peuvent informer les </a:t>
            </a:r>
            <a:r>
              <a:rPr lang="en-GB" sz="1200" dirty="0" err="1">
                <a:latin typeface="Calibri" panose="020F0502020204030204" pitchFamily="34" charset="0"/>
                <a:cs typeface="Calibri" panose="020F0502020204030204" pitchFamily="34" charset="0"/>
              </a:rPr>
              <a:t>voyageurs </a:t>
            </a:r>
            <a:r>
              <a:rPr lang="en-GB" sz="1200" dirty="0">
                <a:latin typeface="Calibri" panose="020F0502020204030204" pitchFamily="34" charset="0"/>
                <a:cs typeface="Calibri" panose="020F0502020204030204" pitchFamily="34" charset="0"/>
              </a:rPr>
              <a:t>et leur donner les moyens de devenir des gardiens responsables de la planète.</a:t>
            </a:r>
          </a:p>
          <a:p>
            <a:endParaRPr lang="en-GB" sz="1200" dirty="0">
              <a:latin typeface="Calibri" panose="020F0502020204030204" pitchFamily="34" charset="0"/>
              <a:cs typeface="Calibri" panose="020F0502020204030204" pitchFamily="34" charset="0"/>
            </a:endParaRPr>
          </a:p>
          <a:p>
            <a:r>
              <a:rPr lang="en-GB" sz="1200" dirty="0">
                <a:latin typeface="Calibri" panose="020F0502020204030204" pitchFamily="34" charset="0"/>
                <a:cs typeface="Calibri" panose="020F0502020204030204" pitchFamily="34" charset="0"/>
              </a:rPr>
              <a:t>En saisissant ces opportunités et en collaborant à la mise en place de pratiques touristiques durables, le secteur peut montrer l'exemple et contribuer à un avenir plus durable et plus résilient pour tous.</a:t>
            </a:r>
          </a:p>
          <a:p>
            <a:endParaRPr lang="en-GB" sz="1200" dirty="0">
              <a:latin typeface="Calibri" panose="020F0502020204030204" pitchFamily="34" charset="0"/>
              <a:cs typeface="Calibri" panose="020F0502020204030204" pitchFamily="34" charset="0"/>
            </a:endParaRPr>
          </a:p>
          <a:p>
            <a:endParaRPr lang="en-GB" sz="12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756FDABD-EB0D-4227-0A47-C75BF77FD63D}"/>
              </a:ext>
            </a:extLst>
          </p:cNvPr>
          <p:cNvSpPr>
            <a:spLocks noGrp="1"/>
          </p:cNvSpPr>
          <p:nvPr>
            <p:ph type="body" sz="quarter" idx="46"/>
          </p:nvPr>
        </p:nvSpPr>
        <p:spPr/>
        <p:txBody>
          <a:bodyPr>
            <a:normAutofit fontScale="92500" lnSpcReduction="20000"/>
          </a:bodyPr>
          <a:lstStyle/>
          <a:p>
            <a:r>
              <a:rPr lang="en-GB" dirty="0"/>
              <a:t>Identifier les </a:t>
            </a:r>
            <a:r>
              <a:rPr lang="en-GB" dirty="0" err="1"/>
              <a:t>opportunités</a:t>
            </a:r>
            <a:r>
              <a:rPr lang="en-GB" dirty="0"/>
              <a:t> pour le secteur du tourisme de jouer un rôle de premier plan en matière de durabilité</a:t>
            </a:r>
          </a:p>
        </p:txBody>
      </p:sp>
      <p:sp>
        <p:nvSpPr>
          <p:cNvPr id="4" name="Text Placeholder 3">
            <a:extLst>
              <a:ext uri="{FF2B5EF4-FFF2-40B4-BE49-F238E27FC236}">
                <a16:creationId xmlns:a16="http://schemas.microsoft.com/office/drawing/2014/main" id="{47484C15-2F86-2999-8D93-9F508476062A}"/>
              </a:ext>
            </a:extLst>
          </p:cNvPr>
          <p:cNvSpPr>
            <a:spLocks noGrp="1"/>
          </p:cNvSpPr>
          <p:nvPr>
            <p:ph type="body" sz="quarter" idx="47"/>
          </p:nvPr>
        </p:nvSpPr>
        <p:spPr/>
        <p:txBody>
          <a:bodyPr>
            <a:normAutofit/>
          </a:bodyPr>
          <a:lstStyle/>
          <a:p>
            <a:r>
              <a:rPr lang="en-US" sz="2800" dirty="0"/>
              <a:t>1b Le tourisme aujourd'hui</a:t>
            </a:r>
          </a:p>
        </p:txBody>
      </p:sp>
    </p:spTree>
    <p:extLst>
      <p:ext uri="{BB962C8B-B14F-4D97-AF65-F5344CB8AC3E}">
        <p14:creationId xmlns:p14="http://schemas.microsoft.com/office/powerpoint/2010/main" val="32221019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06B56-C847-C84A-507C-CFB93111B4AB}"/>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920A6C7A-17F3-941F-F64F-5E84F9B6A708}"/>
              </a:ext>
            </a:extLst>
          </p:cNvPr>
          <p:cNvSpPr/>
          <p:nvPr/>
        </p:nvSpPr>
        <p:spPr>
          <a:xfrm>
            <a:off x="0" y="8288449"/>
            <a:ext cx="5063319"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F6B2EFF2-EA56-F2AF-9024-104001A44A78}"/>
              </a:ext>
            </a:extLst>
          </p:cNvPr>
          <p:cNvSpPr>
            <a:spLocks noGrp="1"/>
          </p:cNvSpPr>
          <p:nvPr>
            <p:ph type="sldNum" sz="quarter" idx="4"/>
          </p:nvPr>
        </p:nvSpPr>
        <p:spPr/>
        <p:txBody>
          <a:bodyPr/>
          <a:lstStyle/>
          <a:p>
            <a:fld id="{CB2079F2-58AF-ED44-82D7-E04B2F6FD686}" type="slidenum">
              <a:rPr lang="en-US" smtClean="0"/>
              <a:t>26</a:t>
            </a:fld>
            <a:endParaRPr lang="en-US" dirty="0"/>
          </a:p>
        </p:txBody>
      </p:sp>
      <p:sp>
        <p:nvSpPr>
          <p:cNvPr id="5" name="Text Placeholder 4">
            <a:extLst>
              <a:ext uri="{FF2B5EF4-FFF2-40B4-BE49-F238E27FC236}">
                <a16:creationId xmlns:a16="http://schemas.microsoft.com/office/drawing/2014/main" id="{274ABF8C-A1B5-DF33-DCE9-DE2C992AC051}"/>
              </a:ext>
            </a:extLst>
          </p:cNvPr>
          <p:cNvSpPr>
            <a:spLocks noGrp="1"/>
          </p:cNvSpPr>
          <p:nvPr>
            <p:ph type="body" sz="quarter" idx="32"/>
          </p:nvPr>
        </p:nvSpPr>
        <p:spPr/>
        <p:txBody>
          <a:bodyPr numCol="1"/>
          <a:lstStyle/>
          <a:p>
            <a:r>
              <a:rPr lang="en-GB" sz="1500" b="1" dirty="0">
                <a:latin typeface="Calibri" panose="020F0502020204030204" pitchFamily="34" charset="0"/>
                <a:cs typeface="Calibri" panose="020F0502020204030204" pitchFamily="34" charset="0"/>
              </a:rPr>
              <a:t>Industrie du tourisme :</a:t>
            </a:r>
          </a:p>
          <a:p>
            <a:pPr marL="285750" indent="-285750">
              <a:buClr>
                <a:srgbClr val="6D6E71"/>
              </a:buClr>
              <a:buFont typeface="Wingdings" pitchFamily="2" charset="2"/>
              <a:buChar char="v"/>
            </a:pPr>
            <a:r>
              <a:rPr lang="en-GB" sz="1500" i="1" dirty="0">
                <a:latin typeface="Calibri" panose="020F0502020204030204" pitchFamily="34" charset="0"/>
                <a:cs typeface="Calibri" panose="020F0502020204030204" pitchFamily="34" charset="0"/>
              </a:rPr>
              <a:t>Mettre en œuvre des pratiques durables : </a:t>
            </a:r>
            <a:r>
              <a:rPr lang="en-GB" sz="1500" dirty="0">
                <a:latin typeface="Calibri" panose="020F0502020204030204" pitchFamily="34" charset="0"/>
                <a:cs typeface="Calibri" panose="020F0502020204030204" pitchFamily="34" charset="0"/>
              </a:rPr>
              <a:t>L'industrie du tourisme doit donner la priorité au développement durable et minimiser ses impacts environnementaux et sociaux.</a:t>
            </a:r>
          </a:p>
          <a:p>
            <a:pPr marL="285750" indent="-285750">
              <a:buClr>
                <a:srgbClr val="6D6E71"/>
              </a:buClr>
              <a:buFont typeface="Wingdings" pitchFamily="2" charset="2"/>
              <a:buChar char="v"/>
            </a:pPr>
            <a:r>
              <a:rPr lang="en-GB" sz="1500" i="1" dirty="0">
                <a:latin typeface="Calibri" panose="020F0502020204030204" pitchFamily="34" charset="0"/>
                <a:cs typeface="Calibri" panose="020F0502020204030204" pitchFamily="34" charset="0"/>
              </a:rPr>
              <a:t>Promouvoir un tourisme responsable : </a:t>
            </a:r>
            <a:r>
              <a:rPr lang="en-GB" sz="1500" dirty="0">
                <a:latin typeface="Calibri" panose="020F0502020204030204" pitchFamily="34" charset="0"/>
                <a:cs typeface="Calibri" panose="020F0502020204030204" pitchFamily="34" charset="0"/>
              </a:rPr>
              <a:t>Encourager les touristes à s'engager dans des activités qui respectent les cultures locales, préservent les habitats naturels et soutiennent les communautés locales.</a:t>
            </a:r>
          </a:p>
          <a:p>
            <a:pPr marL="285750" indent="-285750">
              <a:buClr>
                <a:srgbClr val="6D6E71"/>
              </a:buClr>
              <a:buFont typeface="Wingdings" pitchFamily="2" charset="2"/>
              <a:buChar char="v"/>
            </a:pPr>
            <a:r>
              <a:rPr lang="en-GB" sz="1500" dirty="0">
                <a:latin typeface="Calibri" panose="020F0502020204030204" pitchFamily="34" charset="0"/>
                <a:cs typeface="Calibri" panose="020F0502020204030204" pitchFamily="34" charset="0"/>
              </a:rPr>
              <a:t>Investir dans les infrastructures : Développer des infrastructures durables qui minimisent les dommages environnementaux et améliorent le bien-être des communautés d'accueil.</a:t>
            </a:r>
          </a:p>
          <a:p>
            <a:pPr marL="285750" indent="-285750">
              <a:buClr>
                <a:srgbClr val="6D6E71"/>
              </a:buClr>
              <a:buFont typeface="Wingdings" pitchFamily="2" charset="2"/>
              <a:buChar char="v"/>
            </a:pPr>
            <a:r>
              <a:rPr lang="en-GB" sz="1500" i="1" dirty="0">
                <a:latin typeface="Calibri" panose="020F0502020204030204" pitchFamily="34" charset="0"/>
                <a:cs typeface="Calibri" panose="020F0502020204030204" pitchFamily="34" charset="0"/>
              </a:rPr>
              <a:t>Éduquer les touristes </a:t>
            </a:r>
            <a:r>
              <a:rPr lang="en-GB" sz="1500" b="1" dirty="0">
                <a:latin typeface="Calibri" panose="020F0502020204030204" pitchFamily="34" charset="0"/>
                <a:cs typeface="Calibri" panose="020F0502020204030204" pitchFamily="34" charset="0"/>
              </a:rPr>
              <a:t>: </a:t>
            </a:r>
            <a:r>
              <a:rPr lang="en-GB" sz="1500" dirty="0">
                <a:latin typeface="Calibri" panose="020F0502020204030204" pitchFamily="34" charset="0"/>
                <a:cs typeface="Calibri" panose="020F0502020204030204" pitchFamily="34" charset="0"/>
              </a:rPr>
              <a:t>Fournir des informations et des ressources pour aider les touristes à faire des choix responsables et à comprendre l'importance du tourisme durable.</a:t>
            </a:r>
          </a:p>
          <a:p>
            <a:endParaRPr lang="en-GB" sz="1500" b="1"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Voyageurs :</a:t>
            </a:r>
          </a:p>
          <a:p>
            <a:pPr marL="285750" indent="-285750">
              <a:buFont typeface="Wingdings" pitchFamily="2" charset="2"/>
              <a:buChar char="v"/>
            </a:pPr>
            <a:r>
              <a:rPr lang="en-GB" sz="1500" i="1" dirty="0">
                <a:latin typeface="Calibri" panose="020F0502020204030204" pitchFamily="34" charset="0"/>
                <a:cs typeface="Calibri" panose="020F0502020204030204" pitchFamily="34" charset="0"/>
              </a:rPr>
              <a:t>Choisissez des options de voyage responsables </a:t>
            </a:r>
            <a:r>
              <a:rPr lang="en-GB" sz="1500" b="1" dirty="0">
                <a:latin typeface="Calibri" panose="020F0502020204030204" pitchFamily="34" charset="0"/>
                <a:cs typeface="Calibri" panose="020F0502020204030204" pitchFamily="34" charset="0"/>
              </a:rPr>
              <a:t>: </a:t>
            </a:r>
            <a:r>
              <a:rPr lang="en-GB" sz="1500" dirty="0">
                <a:latin typeface="Calibri" panose="020F0502020204030204" pitchFamily="34" charset="0"/>
                <a:cs typeface="Calibri" panose="020F0502020204030204" pitchFamily="34" charset="0"/>
              </a:rPr>
              <a:t>Choisissez des hébergements, des voyagistes et des activités qui privilégient la durabilité et minimisent les impacts négatifs sur l'environnement et les communautés locales.</a:t>
            </a:r>
          </a:p>
          <a:p>
            <a:pPr marL="285750" indent="-285750">
              <a:buFont typeface="Wingdings" pitchFamily="2" charset="2"/>
              <a:buChar char="v"/>
            </a:pPr>
            <a:r>
              <a:rPr lang="en-GB" sz="1500" i="1" dirty="0">
                <a:latin typeface="Calibri" panose="020F0502020204030204" pitchFamily="34" charset="0"/>
                <a:cs typeface="Calibri" panose="020F0502020204030204" pitchFamily="34" charset="0"/>
              </a:rPr>
              <a:t>Respecter les cultures locales : </a:t>
            </a:r>
            <a:r>
              <a:rPr lang="en-GB" sz="1500" dirty="0">
                <a:latin typeface="Calibri" panose="020F0502020204030204" pitchFamily="34" charset="0"/>
                <a:cs typeface="Calibri" panose="020F0502020204030204" pitchFamily="34" charset="0"/>
              </a:rPr>
              <a:t>Apprendre à connaître et à respecter les coutumes, les traditions et les valeurs des lieux visités, et se comporter en tenant compte des spécificités culturelles.</a:t>
            </a:r>
          </a:p>
          <a:p>
            <a:pPr marL="285750" indent="-285750">
              <a:buFont typeface="Wingdings" pitchFamily="2" charset="2"/>
              <a:buChar char="v"/>
            </a:pPr>
            <a:r>
              <a:rPr lang="en-GB" sz="1500" i="1" dirty="0">
                <a:latin typeface="Calibri" panose="020F0502020204030204" pitchFamily="34" charset="0"/>
                <a:cs typeface="Calibri" panose="020F0502020204030204" pitchFamily="34" charset="0"/>
              </a:rPr>
              <a:t>Minimiser l'empreinte écologique : </a:t>
            </a:r>
            <a:r>
              <a:rPr lang="en-GB" sz="1500" dirty="0">
                <a:latin typeface="Calibri" panose="020F0502020204030204" pitchFamily="34" charset="0"/>
                <a:cs typeface="Calibri" panose="020F0502020204030204" pitchFamily="34" charset="0"/>
              </a:rPr>
              <a:t>Réduire les déchets, préserver les ressources et minimiser la consommation d'énergie lors des déplacements.</a:t>
            </a:r>
          </a:p>
          <a:p>
            <a:pPr marL="285750" indent="-285750">
              <a:buFont typeface="Wingdings" pitchFamily="2" charset="2"/>
              <a:buChar char="v"/>
            </a:pPr>
            <a:r>
              <a:rPr lang="en-GB" sz="1500" i="1" dirty="0">
                <a:latin typeface="Calibri" panose="020F0502020204030204" pitchFamily="34" charset="0"/>
                <a:cs typeface="Calibri" panose="020F0502020204030204" pitchFamily="34" charset="0"/>
              </a:rPr>
              <a:t>Soutenir les économies locales : </a:t>
            </a:r>
            <a:r>
              <a:rPr lang="en-GB" sz="1500" dirty="0">
                <a:latin typeface="Calibri" panose="020F0502020204030204" pitchFamily="34" charset="0"/>
                <a:cs typeface="Calibri" panose="020F0502020204030204" pitchFamily="34" charset="0"/>
              </a:rPr>
              <a:t>Fréquenter les entreprises, les artisans et les vendeurs de produits alimentaires locaux afin de contribuer positivement au développement économique des communautés d'accueil.</a:t>
            </a:r>
          </a:p>
          <a:p>
            <a:pPr marL="285750" indent="-285750">
              <a:buFont typeface="Wingdings" pitchFamily="2" charset="2"/>
              <a:buChar char="v"/>
            </a:pPr>
            <a:r>
              <a:rPr lang="en-GB" sz="1500" i="1" dirty="0">
                <a:latin typeface="Calibri" panose="020F0502020204030204" pitchFamily="34" charset="0"/>
                <a:cs typeface="Calibri" panose="020F0502020204030204" pitchFamily="34" charset="0"/>
              </a:rPr>
              <a:t>Plaider en faveur du changement : </a:t>
            </a:r>
            <a:r>
              <a:rPr lang="en-GB" sz="1500" dirty="0">
                <a:latin typeface="Calibri" panose="020F0502020204030204" pitchFamily="34" charset="0"/>
                <a:cs typeface="Calibri" panose="020F0502020204030204" pitchFamily="34" charset="0"/>
              </a:rPr>
              <a:t>Défendre les pratiques touristiques responsables et soutenir les initiatives qui promeuvent la durabilité au sein de l'industrie du tourisme.</a:t>
            </a:r>
          </a:p>
          <a:p>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23554C8-70F6-AF89-D75B-497575EC1566}"/>
              </a:ext>
            </a:extLst>
          </p:cNvPr>
          <p:cNvSpPr>
            <a:spLocks noGrp="1"/>
          </p:cNvSpPr>
          <p:nvPr>
            <p:ph type="body" sz="quarter" idx="46"/>
          </p:nvPr>
        </p:nvSpPr>
        <p:spPr/>
        <p:txBody>
          <a:bodyPr>
            <a:normAutofit fontScale="92500" lnSpcReduction="20000"/>
          </a:bodyPr>
          <a:lstStyle/>
          <a:p>
            <a:r>
              <a:rPr lang="en-GB" dirty="0"/>
              <a:t>Le rôle de l'industrie du tourisme et des voyageurs dans la promotion des pratiques de voyage responsable</a:t>
            </a:r>
          </a:p>
        </p:txBody>
      </p:sp>
      <p:sp>
        <p:nvSpPr>
          <p:cNvPr id="4" name="Text Placeholder 3">
            <a:extLst>
              <a:ext uri="{FF2B5EF4-FFF2-40B4-BE49-F238E27FC236}">
                <a16:creationId xmlns:a16="http://schemas.microsoft.com/office/drawing/2014/main" id="{8A6EA0FE-46F6-12A0-03DD-7B265162E719}"/>
              </a:ext>
            </a:extLst>
          </p:cNvPr>
          <p:cNvSpPr>
            <a:spLocks noGrp="1"/>
          </p:cNvSpPr>
          <p:nvPr>
            <p:ph type="body" sz="quarter" idx="47"/>
          </p:nvPr>
        </p:nvSpPr>
        <p:spPr/>
        <p:txBody>
          <a:bodyPr>
            <a:normAutofit/>
          </a:bodyPr>
          <a:lstStyle/>
          <a:p>
            <a:r>
              <a:rPr lang="en-US" sz="2800" dirty="0"/>
              <a:t>1b Le tourisme aujourd'hui</a:t>
            </a:r>
          </a:p>
        </p:txBody>
      </p:sp>
    </p:spTree>
    <p:extLst>
      <p:ext uri="{BB962C8B-B14F-4D97-AF65-F5344CB8AC3E}">
        <p14:creationId xmlns:p14="http://schemas.microsoft.com/office/powerpoint/2010/main" val="25851624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7D953F-EB91-41A1-20C5-4DC064B700B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4273199-E7F4-D70B-627B-90560C75FD65}"/>
              </a:ext>
            </a:extLst>
          </p:cNvPr>
          <p:cNvSpPr>
            <a:spLocks noGrp="1"/>
          </p:cNvSpPr>
          <p:nvPr>
            <p:ph type="sldNum" sz="quarter" idx="4"/>
          </p:nvPr>
        </p:nvSpPr>
        <p:spPr/>
        <p:txBody>
          <a:bodyPr/>
          <a:lstStyle/>
          <a:p>
            <a:fld id="{CB2079F2-58AF-ED44-82D7-E04B2F6FD686}" type="slidenum">
              <a:rPr lang="en-US" smtClean="0"/>
              <a:t>27</a:t>
            </a:fld>
            <a:endParaRPr lang="en-US" dirty="0"/>
          </a:p>
        </p:txBody>
      </p:sp>
      <p:sp>
        <p:nvSpPr>
          <p:cNvPr id="3" name="Text Placeholder 2">
            <a:extLst>
              <a:ext uri="{FF2B5EF4-FFF2-40B4-BE49-F238E27FC236}">
                <a16:creationId xmlns:a16="http://schemas.microsoft.com/office/drawing/2014/main" id="{8AAE2547-BD37-710F-1640-B27164B791D0}"/>
              </a:ext>
            </a:extLst>
          </p:cNvPr>
          <p:cNvSpPr>
            <a:spLocks noGrp="1"/>
          </p:cNvSpPr>
          <p:nvPr>
            <p:ph type="body" sz="quarter" idx="14"/>
          </p:nvPr>
        </p:nvSpPr>
        <p:spPr/>
        <p:txBody>
          <a:bodyPr/>
          <a:lstStyle/>
          <a:p>
            <a:r>
              <a:rPr lang="en-GB" dirty="0"/>
              <a:t>1c</a:t>
            </a:r>
          </a:p>
        </p:txBody>
      </p:sp>
      <p:sp>
        <p:nvSpPr>
          <p:cNvPr id="4" name="Text Placeholder 3">
            <a:extLst>
              <a:ext uri="{FF2B5EF4-FFF2-40B4-BE49-F238E27FC236}">
                <a16:creationId xmlns:a16="http://schemas.microsoft.com/office/drawing/2014/main" id="{43F9AC5A-A369-4DC5-98D3-89E259033858}"/>
              </a:ext>
            </a:extLst>
          </p:cNvPr>
          <p:cNvSpPr>
            <a:spLocks noGrp="1"/>
          </p:cNvSpPr>
          <p:nvPr>
            <p:ph type="body" sz="quarter" idx="15"/>
          </p:nvPr>
        </p:nvSpPr>
        <p:spPr>
          <a:xfrm>
            <a:off x="3779837" y="2592720"/>
            <a:ext cx="2649992" cy="2002900"/>
          </a:xfrm>
        </p:spPr>
        <p:txBody>
          <a:bodyPr/>
          <a:lstStyle/>
          <a:p>
            <a:r>
              <a:rPr lang="en-GB" dirty="0"/>
              <a:t>Tourisme durable</a:t>
            </a:r>
          </a:p>
        </p:txBody>
      </p:sp>
    </p:spTree>
    <p:extLst>
      <p:ext uri="{BB962C8B-B14F-4D97-AF65-F5344CB8AC3E}">
        <p14:creationId xmlns:p14="http://schemas.microsoft.com/office/powerpoint/2010/main" val="3550415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EAC381-9256-8C04-99C3-D5DBA3B3B9DB}"/>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A2834831-9E2F-F7F4-48CB-0BEB8B438627}"/>
              </a:ext>
            </a:extLst>
          </p:cNvPr>
          <p:cNvSpPr/>
          <p:nvPr/>
        </p:nvSpPr>
        <p:spPr>
          <a:xfrm>
            <a:off x="0" y="8288449"/>
            <a:ext cx="5063319"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E23A89F2-9651-D4A9-DA15-CFA0DBB89828}"/>
              </a:ext>
            </a:extLst>
          </p:cNvPr>
          <p:cNvSpPr>
            <a:spLocks noGrp="1"/>
          </p:cNvSpPr>
          <p:nvPr>
            <p:ph type="sldNum" sz="quarter" idx="4"/>
          </p:nvPr>
        </p:nvSpPr>
        <p:spPr/>
        <p:txBody>
          <a:bodyPr/>
          <a:lstStyle/>
          <a:p>
            <a:fld id="{CB2079F2-58AF-ED44-82D7-E04B2F6FD686}" type="slidenum">
              <a:rPr lang="en-US" smtClean="0"/>
              <a:t>28</a:t>
            </a:fld>
            <a:endParaRPr lang="en-US" dirty="0"/>
          </a:p>
        </p:txBody>
      </p:sp>
      <p:sp>
        <p:nvSpPr>
          <p:cNvPr id="5" name="Text Placeholder 4">
            <a:extLst>
              <a:ext uri="{FF2B5EF4-FFF2-40B4-BE49-F238E27FC236}">
                <a16:creationId xmlns:a16="http://schemas.microsoft.com/office/drawing/2014/main" id="{0E4D1C51-D3B1-A2DC-F494-59968E34E21B}"/>
              </a:ext>
            </a:extLst>
          </p:cNvPr>
          <p:cNvSpPr>
            <a:spLocks noGrp="1"/>
          </p:cNvSpPr>
          <p:nvPr>
            <p:ph type="body" sz="quarter" idx="32"/>
          </p:nvPr>
        </p:nvSpPr>
        <p:spPr/>
        <p:txBody>
          <a:bodyPr numCol="1"/>
          <a:lstStyle/>
          <a:p>
            <a:r>
              <a:rPr lang="en-GB" dirty="0">
                <a:latin typeface="Calibri" panose="020F0502020204030204" pitchFamily="34" charset="0"/>
                <a:cs typeface="Calibri" panose="020F0502020204030204" pitchFamily="34" charset="0"/>
              </a:rPr>
              <a:t>Les lignes directrices et les pratiques de gestion en matière de développement touristique durable s'appliquent à toutes les formes de tourisme dans tous les types de destinations, y compris le tourisme de masse et les différents segments du tourisme de niche. Les principes de durabilité se réfèrent aux aspects environnementaux, économiques et socioculturels du développement touristique, et un équilibre adéquat doit être établi entre ces trois dimensions pour garantir sa durabilité à long terme.</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Le tourisme durable doit donc</a:t>
            </a:r>
          </a:p>
          <a:p>
            <a:pPr marL="342900" indent="-342900">
              <a:buFont typeface="+mj-lt"/>
              <a:buAutoNum type="arabicPeriod"/>
            </a:pPr>
            <a:r>
              <a:rPr lang="en-GB" b="1" dirty="0">
                <a:latin typeface="Calibri" panose="020F0502020204030204" pitchFamily="34" charset="0"/>
                <a:cs typeface="Calibri" panose="020F0502020204030204" pitchFamily="34" charset="0"/>
              </a:rPr>
              <a:t>Utiliser de manière optimale les ressources environnementales </a:t>
            </a:r>
            <a:r>
              <a:rPr lang="en-GB" dirty="0">
                <a:latin typeface="Calibri" panose="020F0502020204030204" pitchFamily="34" charset="0"/>
                <a:cs typeface="Calibri" panose="020F0502020204030204" pitchFamily="34" charset="0"/>
              </a:rPr>
              <a:t>qui constituent un élément clé du développement touristique, en maintenant les processus écologiques essentiels et en contribuant à la conservation du patrimoine naturel et de la biodiversité.</a:t>
            </a:r>
          </a:p>
          <a:p>
            <a:pPr marL="342900" indent="-342900">
              <a:buFont typeface="+mj-lt"/>
              <a:buAutoNum type="arabicPeriod"/>
            </a:pPr>
            <a:r>
              <a:rPr lang="en-GB" b="1" dirty="0">
                <a:latin typeface="Calibri" panose="020F0502020204030204" pitchFamily="34" charset="0"/>
                <a:cs typeface="Calibri" panose="020F0502020204030204" pitchFamily="34" charset="0"/>
              </a:rPr>
              <a:t>Respecter l'authenticité socioculturelle des communautés d'accueil</a:t>
            </a:r>
            <a:r>
              <a:rPr lang="en-GB" dirty="0">
                <a:latin typeface="Calibri" panose="020F0502020204030204" pitchFamily="34" charset="0"/>
                <a:cs typeface="Calibri" panose="020F0502020204030204" pitchFamily="34" charset="0"/>
              </a:rPr>
              <a:t>, conserver leur patrimoine culturel bâti et vivant et leurs valeurs traditionnelles, et contribuer à la compréhension et à la tolérance interculturelles.</a:t>
            </a:r>
          </a:p>
          <a:p>
            <a:pPr marL="342900" indent="-342900">
              <a:buFont typeface="+mj-lt"/>
              <a:buAutoNum type="arabicPeriod"/>
            </a:pPr>
            <a:r>
              <a:rPr lang="en-GB" b="1" dirty="0">
                <a:latin typeface="Calibri" panose="020F0502020204030204" pitchFamily="34" charset="0"/>
                <a:cs typeface="Calibri" panose="020F0502020204030204" pitchFamily="34" charset="0"/>
              </a:rPr>
              <a:t>Garantir des opérations économiques viables et à long terme</a:t>
            </a:r>
            <a:r>
              <a:rPr lang="en-GB" dirty="0">
                <a:latin typeface="Calibri" panose="020F0502020204030204" pitchFamily="34" charset="0"/>
                <a:cs typeface="Calibri" panose="020F0502020204030204" pitchFamily="34" charset="0"/>
              </a:rPr>
              <a:t>, offrant à toutes les parties prenantes des avantages socio-économiques équitablement répartis, notamment des emplois stables et des possibilités de revenus, ainsi que des services sociaux aux communautés d'accueil, et contribuant à la réduction de la pauvreté.</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Le développement du tourisme durable requiert la participation éclairée de tous les acteurs concernés, ainsi qu'un leadership politique fort pour garantir une large participation et la recherche d'un consensus. La mise en place d'un tourisme durable est un processus continu qui nécessite un suivi constant des impacts et l'introduction des mesures préventives et/ou correctives nécessaires chaque fois que cela s'avère nécessaire.</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Le tourisme durable doit également maintenir un niveau élevé de satisfaction des touristes et leur garantir une expérience enrichissante, en les sensibilisant aux questions de durabilité et en promouvant auprès d'eux des pratiques de tourisme durable.</a:t>
            </a:r>
          </a:p>
          <a:p>
            <a:endParaRPr lang="en-GB"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7C9A0A17-D670-FCE0-845C-8AC092733D41}"/>
              </a:ext>
            </a:extLst>
          </p:cNvPr>
          <p:cNvSpPr>
            <a:spLocks noGrp="1"/>
          </p:cNvSpPr>
          <p:nvPr>
            <p:ph type="body" sz="quarter" idx="46"/>
          </p:nvPr>
        </p:nvSpPr>
        <p:spPr/>
        <p:txBody>
          <a:bodyPr>
            <a:normAutofit/>
          </a:bodyPr>
          <a:lstStyle/>
          <a:p>
            <a:r>
              <a:rPr lang="en-GB" dirty="0"/>
              <a:t>Comprendre les principes du tourisme durable et ses 3 P'S</a:t>
            </a:r>
          </a:p>
        </p:txBody>
      </p:sp>
      <p:sp>
        <p:nvSpPr>
          <p:cNvPr id="4" name="Text Placeholder 3">
            <a:extLst>
              <a:ext uri="{FF2B5EF4-FFF2-40B4-BE49-F238E27FC236}">
                <a16:creationId xmlns:a16="http://schemas.microsoft.com/office/drawing/2014/main" id="{D4F82D5F-767A-2244-D60B-3635F13377AD}"/>
              </a:ext>
            </a:extLst>
          </p:cNvPr>
          <p:cNvSpPr>
            <a:spLocks noGrp="1"/>
          </p:cNvSpPr>
          <p:nvPr>
            <p:ph type="body" sz="quarter" idx="47"/>
          </p:nvPr>
        </p:nvSpPr>
        <p:spPr/>
        <p:txBody>
          <a:bodyPr>
            <a:normAutofit/>
          </a:bodyPr>
          <a:lstStyle/>
          <a:p>
            <a:r>
              <a:rPr lang="en-US" sz="2800" dirty="0"/>
              <a:t>1c Tourisme durable</a:t>
            </a:r>
          </a:p>
        </p:txBody>
      </p:sp>
    </p:spTree>
    <p:extLst>
      <p:ext uri="{BB962C8B-B14F-4D97-AF65-F5344CB8AC3E}">
        <p14:creationId xmlns:p14="http://schemas.microsoft.com/office/powerpoint/2010/main" val="31433659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ECC375-CF79-33EA-6932-406D6CB3132E}"/>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A7E47B86-25CB-DD36-2A7B-CF077EB51398}"/>
              </a:ext>
            </a:extLst>
          </p:cNvPr>
          <p:cNvSpPr/>
          <p:nvPr/>
        </p:nvSpPr>
        <p:spPr>
          <a:xfrm>
            <a:off x="0" y="8288449"/>
            <a:ext cx="5063319"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37C5E977-9154-32B1-4A59-280314D21085}"/>
              </a:ext>
            </a:extLst>
          </p:cNvPr>
          <p:cNvSpPr>
            <a:spLocks noGrp="1"/>
          </p:cNvSpPr>
          <p:nvPr>
            <p:ph type="sldNum" sz="quarter" idx="4"/>
          </p:nvPr>
        </p:nvSpPr>
        <p:spPr/>
        <p:txBody>
          <a:bodyPr/>
          <a:lstStyle/>
          <a:p>
            <a:fld id="{CB2079F2-58AF-ED44-82D7-E04B2F6FD686}" type="slidenum">
              <a:rPr lang="en-US" smtClean="0"/>
              <a:t>29</a:t>
            </a:fld>
            <a:endParaRPr lang="en-US" dirty="0"/>
          </a:p>
        </p:txBody>
      </p:sp>
      <p:sp>
        <p:nvSpPr>
          <p:cNvPr id="5" name="Text Placeholder 4">
            <a:extLst>
              <a:ext uri="{FF2B5EF4-FFF2-40B4-BE49-F238E27FC236}">
                <a16:creationId xmlns:a16="http://schemas.microsoft.com/office/drawing/2014/main" id="{AF9CC7C5-2DB1-7238-256F-C0212688BFF5}"/>
              </a:ext>
            </a:extLst>
          </p:cNvPr>
          <p:cNvSpPr>
            <a:spLocks noGrp="1"/>
          </p:cNvSpPr>
          <p:nvPr>
            <p:ph type="body" sz="quarter" idx="32"/>
          </p:nvPr>
        </p:nvSpPr>
        <p:spPr>
          <a:xfrm>
            <a:off x="904336" y="2257665"/>
            <a:ext cx="5956470" cy="7400632"/>
          </a:xfrm>
        </p:spPr>
        <p:txBody>
          <a:bodyPr numCol="1"/>
          <a:lstStyle/>
          <a:p>
            <a:r>
              <a:rPr lang="en-GB" sz="1500" dirty="0">
                <a:latin typeface="Calibri" panose="020F0502020204030204" pitchFamily="34" charset="0"/>
                <a:cs typeface="Calibri" panose="020F0502020204030204" pitchFamily="34" charset="0"/>
              </a:rPr>
              <a:t>Le développement du tourisme durable requiert la participation éclairée de tous les acteurs concernés, ainsi qu'un leadership politique fort pour garantir une large participation et la recherche d'un consensus. La mise en place d'un tourisme durable est un processus continu qui nécessite un suivi constant des impacts et l'introduction des mesures préventives et/ou correctives nécessaires chaque fois que cela s'avère nécessaire.</a:t>
            </a:r>
          </a:p>
          <a:p>
            <a:endParaRPr lang="en-GB" sz="1500" dirty="0">
              <a:latin typeface="Calibri" panose="020F0502020204030204" pitchFamily="34" charset="0"/>
              <a:cs typeface="Calibri" panose="020F0502020204030204" pitchFamily="34" charset="0"/>
            </a:endParaRPr>
          </a:p>
          <a:p>
            <a:r>
              <a:rPr lang="en-GB" sz="1500" dirty="0">
                <a:latin typeface="Calibri" panose="020F0502020204030204" pitchFamily="34" charset="0"/>
                <a:cs typeface="Calibri" panose="020F0502020204030204" pitchFamily="34" charset="0"/>
              </a:rPr>
              <a:t>Le tourisme durable doit également maintenir un niveau élevé de satisfaction des touristes et leur garantir une expérience enrichissante, en les sensibilisant aux questions de durabilité et en promouvant auprès d'eux des pratiques de tourisme durable.</a:t>
            </a:r>
          </a:p>
          <a:p>
            <a:pPr algn="l"/>
            <a:endParaRPr lang="en-GB" sz="1500" dirty="0">
              <a:latin typeface="Calibri" panose="020F0502020204030204" pitchFamily="34" charset="0"/>
              <a:cs typeface="Calibri" panose="020F0502020204030204" pitchFamily="34" charset="0"/>
            </a:endParaRPr>
          </a:p>
          <a:p>
            <a:pPr algn="l"/>
            <a:r>
              <a:rPr lang="en-GB" sz="1500" dirty="0">
                <a:latin typeface="Calibri" panose="020F0502020204030204" pitchFamily="34" charset="0"/>
                <a:cs typeface="Calibri" panose="020F0502020204030204" pitchFamily="34" charset="0"/>
              </a:rPr>
              <a:t>Lien vers un guide du tourisme durable </a:t>
            </a:r>
            <a:r>
              <a:rPr lang="en-GB" sz="1500" dirty="0">
                <a:latin typeface="Calibri" panose="020F0502020204030204" pitchFamily="34" charset="0"/>
                <a:cs typeface="Calibri" panose="020F0502020204030204" pitchFamily="34" charset="0"/>
                <a:hlinkClick r:id="rId2"/>
              </a:rPr>
              <a:t>: https://resources.unsdsn.org/guide-to-sustainable-tourism </a:t>
            </a:r>
            <a:endParaRPr lang="en-GB" sz="1500" dirty="0">
              <a:latin typeface="Calibri" panose="020F0502020204030204" pitchFamily="34" charset="0"/>
              <a:cs typeface="Calibri" panose="020F0502020204030204" pitchFamily="34" charset="0"/>
            </a:endParaRPr>
          </a:p>
          <a:p>
            <a:endParaRPr lang="en-GB" sz="1500" dirty="0">
              <a:latin typeface="Calibri" panose="020F0502020204030204" pitchFamily="34" charset="0"/>
              <a:cs typeface="Calibri" panose="020F0502020204030204" pitchFamily="34" charset="0"/>
            </a:endParaRPr>
          </a:p>
          <a:p>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623740CB-7C72-E4DB-B220-358B1A0CDE87}"/>
              </a:ext>
            </a:extLst>
          </p:cNvPr>
          <p:cNvSpPr>
            <a:spLocks noGrp="1"/>
          </p:cNvSpPr>
          <p:nvPr>
            <p:ph type="body" sz="quarter" idx="46"/>
          </p:nvPr>
        </p:nvSpPr>
        <p:spPr/>
        <p:txBody>
          <a:bodyPr>
            <a:normAutofit/>
          </a:bodyPr>
          <a:lstStyle/>
          <a:p>
            <a:r>
              <a:rPr lang="en-GB" dirty="0"/>
              <a:t>Comprendre les principes du tourisme durable et ses 3 P'S</a:t>
            </a:r>
          </a:p>
        </p:txBody>
      </p:sp>
      <p:sp>
        <p:nvSpPr>
          <p:cNvPr id="4" name="Text Placeholder 3">
            <a:extLst>
              <a:ext uri="{FF2B5EF4-FFF2-40B4-BE49-F238E27FC236}">
                <a16:creationId xmlns:a16="http://schemas.microsoft.com/office/drawing/2014/main" id="{3E9B3864-635F-9E95-AAB4-2761E0B86F1F}"/>
              </a:ext>
            </a:extLst>
          </p:cNvPr>
          <p:cNvSpPr>
            <a:spLocks noGrp="1"/>
          </p:cNvSpPr>
          <p:nvPr>
            <p:ph type="body" sz="quarter" idx="47"/>
          </p:nvPr>
        </p:nvSpPr>
        <p:spPr/>
        <p:txBody>
          <a:bodyPr>
            <a:normAutofit/>
          </a:bodyPr>
          <a:lstStyle/>
          <a:p>
            <a:r>
              <a:rPr lang="en-US" sz="2800" dirty="0"/>
              <a:t>1c Tourisme durable</a:t>
            </a:r>
          </a:p>
        </p:txBody>
      </p:sp>
      <p:pic>
        <p:nvPicPr>
          <p:cNvPr id="5122" name="Picture 2">
            <a:extLst>
              <a:ext uri="{FF2B5EF4-FFF2-40B4-BE49-F238E27FC236}">
                <a16:creationId xmlns:a16="http://schemas.microsoft.com/office/drawing/2014/main" id="{9CA8C5FF-7AA0-D914-B042-62D9A340D1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336" y="5854315"/>
            <a:ext cx="5513102" cy="3800183"/>
          </a:xfrm>
          <a:prstGeom prst="rect">
            <a:avLst/>
          </a:prstGeom>
          <a:noFill/>
          <a:extLst>
            <a:ext uri="{909E8E84-426E-40DD-AFC4-6F175D3DCCD1}">
              <a14:hiddenFill xmlns:a14="http://schemas.microsoft.com/office/drawing/2010/main">
                <a:solidFill>
                  <a:srgbClr val="FFFFFF"/>
                </a:solidFill>
              </a14:hiddenFill>
            </a:ext>
          </a:extLst>
        </p:spPr>
      </p:pic>
      <p:sp>
        <p:nvSpPr>
          <p:cNvPr id="7" name="textruta 6">
            <a:extLst>
              <a:ext uri="{FF2B5EF4-FFF2-40B4-BE49-F238E27FC236}">
                <a16:creationId xmlns:a16="http://schemas.microsoft.com/office/drawing/2014/main" id="{CCF094B9-9636-B947-F990-38A83AC65A0C}"/>
              </a:ext>
            </a:extLst>
          </p:cNvPr>
          <p:cNvSpPr txBox="1"/>
          <p:nvPr/>
        </p:nvSpPr>
        <p:spPr>
          <a:xfrm>
            <a:off x="904336" y="9728749"/>
            <a:ext cx="5373856" cy="646331"/>
          </a:xfrm>
          <a:prstGeom prst="rect">
            <a:avLst/>
          </a:prstGeom>
          <a:noFill/>
        </p:spPr>
        <p:txBody>
          <a:bodyPr wrap="square">
            <a:spAutoFit/>
          </a:bodyPr>
          <a:lstStyle/>
          <a:p>
            <a:r>
              <a:rPr lang="sv-SE" sz="900" b="0" i="0" dirty="0">
                <a:solidFill>
                  <a:srgbClr val="6D6E71"/>
                </a:solidFill>
                <a:effectLst/>
                <a:latin typeface="Calibri" panose="020F0502020204030204" pitchFamily="34" charset="0"/>
                <a:cs typeface="Calibri" panose="020F0502020204030204" pitchFamily="34" charset="0"/>
              </a:rPr>
              <a:t>Crédit : </a:t>
            </a:r>
            <a:r>
              <a:rPr lang="sv-SE" sz="900" b="0" i="0" dirty="0">
                <a:solidFill>
                  <a:srgbClr val="6D6E71"/>
                </a:solidFill>
                <a:effectLst/>
                <a:latin typeface="Calibri" panose="020F0502020204030204" pitchFamily="34" charset="0"/>
                <a:cs typeface="Calibri" panose="020F0502020204030204" pitchFamily="34" charset="0"/>
                <a:hlinkClick r:id="rId4"/>
              </a:rPr>
              <a:t>Principaux attributs et réalisations du tourisme durable au Kosovo</a:t>
            </a:r>
            <a:r>
              <a:rPr lang="sv-SE" sz="900" b="0" i="0" dirty="0">
                <a:solidFill>
                  <a:srgbClr val="6D6E71"/>
                </a:solidFill>
                <a:effectLst/>
                <a:latin typeface="Calibri" panose="020F0502020204030204" pitchFamily="34" charset="0"/>
                <a:cs typeface="Calibri" panose="020F0502020204030204" pitchFamily="34" charset="0"/>
              </a:rPr>
              <a:t>. </a:t>
            </a:r>
            <a:r>
              <a:rPr lang="sv-SE" sz="900" b="0" i="0" dirty="0" err="1">
                <a:solidFill>
                  <a:srgbClr val="6D6E71"/>
                </a:solidFill>
                <a:effectLst/>
                <a:latin typeface="Calibri" panose="020F0502020204030204" pitchFamily="34" charset="0"/>
                <a:cs typeface="Calibri" panose="020F0502020204030204" pitchFamily="34" charset="0"/>
              </a:rPr>
              <a:t>Licence </a:t>
            </a:r>
            <a:r>
              <a:rPr lang="sv-SE" sz="900" b="0" i="0" dirty="0">
                <a:solidFill>
                  <a:srgbClr val="6D6E71"/>
                </a:solidFill>
                <a:effectLst/>
                <a:latin typeface="Calibri" panose="020F0502020204030204" pitchFamily="34" charset="0"/>
                <a:cs typeface="Calibri" panose="020F0502020204030204" pitchFamily="34" charset="0"/>
              </a:rPr>
              <a:t>CC BY 4.0. Alberta Tahiri, Université </a:t>
            </a:r>
            <a:r>
              <a:rPr lang="sv-SE" sz="900" b="0" i="0" dirty="0" err="1">
                <a:solidFill>
                  <a:srgbClr val="6D6E71"/>
                </a:solidFill>
                <a:effectLst/>
                <a:latin typeface="Calibri" panose="020F0502020204030204" pitchFamily="34" charset="0"/>
                <a:cs typeface="Calibri" panose="020F0502020204030204" pitchFamily="34" charset="0"/>
              </a:rPr>
              <a:t>Haxhi Zeka</a:t>
            </a:r>
            <a:r>
              <a:rPr lang="sv-SE" sz="900" dirty="0">
                <a:solidFill>
                  <a:srgbClr val="6D6E71"/>
                </a:solidFill>
                <a:latin typeface="Calibri" panose="020F0502020204030204" pitchFamily="34" charset="0"/>
                <a:cs typeface="Calibri" panose="020F0502020204030204" pitchFamily="34" charset="0"/>
              </a:rPr>
              <a:t>, </a:t>
            </a:r>
            <a:r>
              <a:rPr lang="sv-SE" sz="900" b="0" i="0" dirty="0" err="1">
                <a:solidFill>
                  <a:srgbClr val="6D6E71"/>
                </a:solidFill>
                <a:effectLst/>
                <a:latin typeface="Calibri" panose="020F0502020204030204" pitchFamily="34" charset="0"/>
                <a:cs typeface="Calibri" panose="020F0502020204030204" pitchFamily="34" charset="0"/>
              </a:rPr>
              <a:t>Idriz Kovaçi</a:t>
            </a:r>
            <a:r>
              <a:rPr lang="sv-SE" sz="900" b="0" i="0" dirty="0">
                <a:solidFill>
                  <a:srgbClr val="6D6E71"/>
                </a:solidFill>
                <a:effectLst/>
                <a:latin typeface="Calibri" panose="020F0502020204030204" pitchFamily="34" charset="0"/>
                <a:cs typeface="Calibri" panose="020F0502020204030204" pitchFamily="34" charset="0"/>
              </a:rPr>
              <a:t>, Université </a:t>
            </a:r>
            <a:r>
              <a:rPr lang="sv-SE" sz="900" b="0" i="0" dirty="0" err="1">
                <a:solidFill>
                  <a:srgbClr val="6D6E71"/>
                </a:solidFill>
                <a:effectLst/>
                <a:latin typeface="Calibri" panose="020F0502020204030204" pitchFamily="34" charset="0"/>
                <a:cs typeface="Calibri" panose="020F0502020204030204" pitchFamily="34" charset="0"/>
              </a:rPr>
              <a:t>des </a:t>
            </a:r>
            <a:r>
              <a:rPr lang="sv-SE" sz="900" b="0" i="0" dirty="0">
                <a:solidFill>
                  <a:srgbClr val="6D6E71"/>
                </a:solidFill>
                <a:effectLst/>
                <a:latin typeface="Calibri" panose="020F0502020204030204" pitchFamily="34" charset="0"/>
                <a:cs typeface="Calibri" panose="020F0502020204030204" pitchFamily="34" charset="0"/>
              </a:rPr>
              <a:t>sciences </a:t>
            </a:r>
            <a:r>
              <a:rPr lang="sv-SE" sz="900" b="0" i="0" dirty="0" err="1">
                <a:solidFill>
                  <a:srgbClr val="6D6E71"/>
                </a:solidFill>
                <a:effectLst/>
                <a:latin typeface="Calibri" panose="020F0502020204030204" pitchFamily="34" charset="0"/>
                <a:cs typeface="Calibri" panose="020F0502020204030204" pitchFamily="34" charset="0"/>
              </a:rPr>
              <a:t>appliquées de Ferizaj</a:t>
            </a:r>
            <a:r>
              <a:rPr lang="sv-SE" sz="900" dirty="0">
                <a:solidFill>
                  <a:srgbClr val="6D6E71"/>
                </a:solidFill>
                <a:latin typeface="Calibri" panose="020F0502020204030204" pitchFamily="34" charset="0"/>
                <a:cs typeface="Calibri" panose="020F0502020204030204" pitchFamily="34" charset="0"/>
              </a:rPr>
              <a:t>, </a:t>
            </a:r>
            <a:r>
              <a:rPr lang="sv-SE" sz="900" b="0" i="0" dirty="0">
                <a:solidFill>
                  <a:srgbClr val="6D6E71"/>
                </a:solidFill>
                <a:effectLst/>
                <a:latin typeface="Calibri" panose="020F0502020204030204" pitchFamily="34" charset="0"/>
                <a:cs typeface="Calibri" panose="020F0502020204030204" pitchFamily="34" charset="0"/>
              </a:rPr>
              <a:t>Anka </a:t>
            </a:r>
            <a:r>
              <a:rPr lang="sv-SE" sz="900" b="0" i="0" dirty="0" err="1">
                <a:solidFill>
                  <a:srgbClr val="6D6E71"/>
                </a:solidFill>
                <a:effectLst/>
                <a:latin typeface="Calibri" panose="020F0502020204030204" pitchFamily="34" charset="0"/>
                <a:cs typeface="Calibri" panose="020F0502020204030204" pitchFamily="34" charset="0"/>
              </a:rPr>
              <a:t>Trajkovska Petkoska</a:t>
            </a:r>
            <a:r>
              <a:rPr lang="sv-SE" sz="900" dirty="0">
                <a:solidFill>
                  <a:srgbClr val="6D6E71"/>
                </a:solidFill>
                <a:latin typeface="Calibri" panose="020F0502020204030204" pitchFamily="34" charset="0"/>
                <a:cs typeface="Calibri" panose="020F0502020204030204" pitchFamily="34" charset="0"/>
              </a:rPr>
              <a:t>, </a:t>
            </a:r>
            <a:r>
              <a:rPr lang="sv-SE" sz="900" b="0" i="0" dirty="0">
                <a:solidFill>
                  <a:srgbClr val="6D6E71"/>
                </a:solidFill>
                <a:effectLst/>
                <a:latin typeface="Calibri" panose="020F0502020204030204" pitchFamily="34" charset="0"/>
                <a:cs typeface="Calibri" panose="020F0502020204030204" pitchFamily="34" charset="0"/>
              </a:rPr>
              <a:t>Université "St. </a:t>
            </a:r>
            <a:r>
              <a:rPr lang="sv-SE" sz="900" b="0" i="0" dirty="0" err="1">
                <a:solidFill>
                  <a:srgbClr val="6D6E71"/>
                </a:solidFill>
                <a:effectLst/>
                <a:latin typeface="Calibri" panose="020F0502020204030204" pitchFamily="34" charset="0"/>
                <a:cs typeface="Calibri" panose="020F0502020204030204" pitchFamily="34" charset="0"/>
              </a:rPr>
              <a:t>Kliment Ohridski</a:t>
            </a:r>
            <a:r>
              <a:rPr lang="sv-SE" sz="900" b="0" i="0" dirty="0">
                <a:solidFill>
                  <a:srgbClr val="6D6E71"/>
                </a:solidFill>
                <a:effectLst/>
                <a:latin typeface="Calibri" panose="020F0502020204030204" pitchFamily="34" charset="0"/>
                <a:cs typeface="Calibri" panose="020F0502020204030204" pitchFamily="34" charset="0"/>
              </a:rPr>
              <a:t>" - Bitola. </a:t>
            </a:r>
          </a:p>
          <a:p>
            <a:r>
              <a:rPr lang="sv-SE" sz="900" b="0" i="0" dirty="0">
                <a:solidFill>
                  <a:srgbClr val="6D6E71"/>
                </a:solidFill>
                <a:effectLst/>
                <a:latin typeface="Calibri" panose="020F0502020204030204" pitchFamily="34" charset="0"/>
                <a:cs typeface="Calibri" panose="020F0502020204030204" pitchFamily="34" charset="0"/>
              </a:rPr>
              <a:t> </a:t>
            </a:r>
            <a:endParaRPr lang="sv-SE" sz="900" dirty="0">
              <a:solidFill>
                <a:srgbClr val="6D6E7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9606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3E2604-E977-1949-B28B-19E1015867F2}"/>
              </a:ext>
            </a:extLst>
          </p:cNvPr>
          <p:cNvSpPr>
            <a:spLocks noGrp="1"/>
          </p:cNvSpPr>
          <p:nvPr>
            <p:ph type="body" sz="quarter" idx="14"/>
          </p:nvPr>
        </p:nvSpPr>
        <p:spPr>
          <a:xfrm>
            <a:off x="6774347" y="3582154"/>
            <a:ext cx="785328" cy="1056986"/>
          </a:xfrm>
        </p:spPr>
        <p:txBody>
          <a:bodyPr>
            <a:noAutofit/>
          </a:bodyPr>
          <a:lstStyle/>
          <a:p>
            <a:r>
              <a:rPr lang="en-US" dirty="0"/>
              <a:t>"</a:t>
            </a:r>
          </a:p>
        </p:txBody>
      </p:sp>
      <p:sp>
        <p:nvSpPr>
          <p:cNvPr id="3" name="Text Placeholder 2">
            <a:extLst>
              <a:ext uri="{FF2B5EF4-FFF2-40B4-BE49-F238E27FC236}">
                <a16:creationId xmlns:a16="http://schemas.microsoft.com/office/drawing/2014/main" id="{FE60CF33-6524-FA4C-8225-349F03A33FD2}"/>
              </a:ext>
            </a:extLst>
          </p:cNvPr>
          <p:cNvSpPr>
            <a:spLocks noGrp="1"/>
          </p:cNvSpPr>
          <p:nvPr>
            <p:ph type="body" sz="quarter" idx="13"/>
          </p:nvPr>
        </p:nvSpPr>
        <p:spPr/>
        <p:txBody>
          <a:bodyPr/>
          <a:lstStyle/>
          <a:p>
            <a:r>
              <a:rPr lang="fr-FR" dirty="0"/>
              <a:t>Grâce à la formation à l'entrepreneuriat dans le domaine du tourisme de santé écologique, GRASSROOTS permet aux jeunes d'avoir un impact positif sur l'environnement et leurs communautés.</a:t>
            </a:r>
          </a:p>
          <a:p>
            <a:endParaRPr lang="en-US" dirty="0"/>
          </a:p>
        </p:txBody>
      </p:sp>
      <p:sp>
        <p:nvSpPr>
          <p:cNvPr id="4" name="Text Placeholder 3">
            <a:extLst>
              <a:ext uri="{FF2B5EF4-FFF2-40B4-BE49-F238E27FC236}">
                <a16:creationId xmlns:a16="http://schemas.microsoft.com/office/drawing/2014/main" id="{3E81B963-EDC6-FE4B-AC15-459C9AC40D42}"/>
              </a:ext>
            </a:extLst>
          </p:cNvPr>
          <p:cNvSpPr>
            <a:spLocks noGrp="1"/>
          </p:cNvSpPr>
          <p:nvPr>
            <p:ph type="body" sz="quarter" idx="15"/>
          </p:nvPr>
        </p:nvSpPr>
        <p:spPr>
          <a:xfrm>
            <a:off x="4218391" y="1396994"/>
            <a:ext cx="2003444" cy="936605"/>
          </a:xfrm>
        </p:spPr>
        <p:txBody>
          <a:bodyPr>
            <a:noAutofit/>
          </a:bodyPr>
          <a:lstStyle/>
          <a:p>
            <a:r>
              <a:rPr lang="en-US" dirty="0"/>
              <a:t>"</a:t>
            </a:r>
          </a:p>
        </p:txBody>
      </p:sp>
      <p:sp>
        <p:nvSpPr>
          <p:cNvPr id="9" name="Text Placeholder 8">
            <a:extLst>
              <a:ext uri="{FF2B5EF4-FFF2-40B4-BE49-F238E27FC236}">
                <a16:creationId xmlns:a16="http://schemas.microsoft.com/office/drawing/2014/main" id="{5E6D823B-FFA0-A842-8C56-19E19500E040}"/>
              </a:ext>
            </a:extLst>
          </p:cNvPr>
          <p:cNvSpPr>
            <a:spLocks noGrp="1"/>
          </p:cNvSpPr>
          <p:nvPr>
            <p:ph type="body" sz="quarter" idx="48"/>
          </p:nvPr>
        </p:nvSpPr>
        <p:spPr>
          <a:xfrm>
            <a:off x="265964" y="469985"/>
            <a:ext cx="4099557" cy="665144"/>
          </a:xfrm>
        </p:spPr>
        <p:txBody>
          <a:bodyPr>
            <a:noAutofit/>
          </a:bodyPr>
          <a:lstStyle/>
          <a:p>
            <a:r>
              <a:rPr lang="en-US" dirty="0"/>
              <a:t>Message du </a:t>
            </a:r>
            <a:r>
              <a:rPr lang="en-US" dirty="0" err="1"/>
              <a:t>rédacteur</a:t>
            </a:r>
            <a:r>
              <a:rPr lang="en-US" dirty="0"/>
              <a:t> </a:t>
            </a:r>
            <a:r>
              <a:rPr lang="en-US" dirty="0" err="1"/>
              <a:t>en</a:t>
            </a:r>
            <a:r>
              <a:rPr lang="en-US" dirty="0"/>
              <a:t> chef</a:t>
            </a:r>
          </a:p>
        </p:txBody>
      </p:sp>
      <p:sp>
        <p:nvSpPr>
          <p:cNvPr id="5" name="Text Placeholder 4">
            <a:extLst>
              <a:ext uri="{FF2B5EF4-FFF2-40B4-BE49-F238E27FC236}">
                <a16:creationId xmlns:a16="http://schemas.microsoft.com/office/drawing/2014/main" id="{25D01D24-72B4-2F40-AFE6-ABBCD4BE285B}"/>
              </a:ext>
            </a:extLst>
          </p:cNvPr>
          <p:cNvSpPr>
            <a:spLocks noGrp="1"/>
          </p:cNvSpPr>
          <p:nvPr>
            <p:ph type="body" sz="quarter" idx="32"/>
          </p:nvPr>
        </p:nvSpPr>
        <p:spPr/>
        <p:txBody>
          <a:bodyPr numCol="1"/>
          <a:lstStyle/>
          <a:p>
            <a:r>
              <a:rPr lang="en-US" sz="2000" dirty="0">
                <a:latin typeface="Calibri" panose="020F0502020204030204" pitchFamily="34" charset="0"/>
                <a:cs typeface="Calibri" panose="020F0502020204030204" pitchFamily="34" charset="0"/>
              </a:rPr>
              <a:t>Ce programme de formation est essentiellement un investissement en soi. Il n'y a ni bonnes ni mauvaises questions ou réponses. Il s'agit véritablement d'un voyage personnel, d'une exploration de soi et du champ des possibles. Alors, laissez-vous aller et explorez toutes les possibilités que vous jugez pertinentes pour vous dans l'écotourisme. Prenez plaisir à parcourir ce chemin avec la nature et les différents métiers qui l'entourent. Que cette belle aventure humaine soit épanouissante et remplie de joie.</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Amusez-vous bien !</a:t>
            </a:r>
          </a:p>
        </p:txBody>
      </p:sp>
      <p:sp>
        <p:nvSpPr>
          <p:cNvPr id="10" name="Slide Number Placeholder 9">
            <a:extLst>
              <a:ext uri="{FF2B5EF4-FFF2-40B4-BE49-F238E27FC236}">
                <a16:creationId xmlns:a16="http://schemas.microsoft.com/office/drawing/2014/main" id="{3BD1B90F-BE07-A148-BFB2-60251FB02725}"/>
              </a:ext>
            </a:extLst>
          </p:cNvPr>
          <p:cNvSpPr>
            <a:spLocks noGrp="1"/>
          </p:cNvSpPr>
          <p:nvPr>
            <p:ph type="sldNum" sz="quarter" idx="4"/>
          </p:nvPr>
        </p:nvSpPr>
        <p:spPr/>
        <p:txBody>
          <a:bodyPr/>
          <a:lstStyle/>
          <a:p>
            <a:fld id="{CB2079F2-58AF-ED44-82D7-E04B2F6FD686}" type="slidenum">
              <a:rPr lang="en-US" smtClean="0"/>
              <a:t>3</a:t>
            </a:fld>
            <a:endParaRPr lang="en-US" dirty="0"/>
          </a:p>
        </p:txBody>
      </p:sp>
    </p:spTree>
    <p:extLst>
      <p:ext uri="{BB962C8B-B14F-4D97-AF65-F5344CB8AC3E}">
        <p14:creationId xmlns:p14="http://schemas.microsoft.com/office/powerpoint/2010/main" val="17104546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A955F0-10F9-EA02-79ED-A809B4B47F88}"/>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8FAAA66E-F886-3F69-8685-B1B96E9658CE}"/>
              </a:ext>
            </a:extLst>
          </p:cNvPr>
          <p:cNvSpPr/>
          <p:nvPr/>
        </p:nvSpPr>
        <p:spPr>
          <a:xfrm>
            <a:off x="0" y="8288449"/>
            <a:ext cx="5063319"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61361D1B-F3C2-B1F1-2B26-4EA34E81DAFA}"/>
              </a:ext>
            </a:extLst>
          </p:cNvPr>
          <p:cNvSpPr>
            <a:spLocks noGrp="1"/>
          </p:cNvSpPr>
          <p:nvPr>
            <p:ph type="sldNum" sz="quarter" idx="4"/>
          </p:nvPr>
        </p:nvSpPr>
        <p:spPr/>
        <p:txBody>
          <a:bodyPr/>
          <a:lstStyle/>
          <a:p>
            <a:fld id="{CB2079F2-58AF-ED44-82D7-E04B2F6FD686}" type="slidenum">
              <a:rPr lang="en-US" smtClean="0"/>
              <a:t>30</a:t>
            </a:fld>
            <a:endParaRPr lang="en-US" dirty="0"/>
          </a:p>
        </p:txBody>
      </p:sp>
      <p:sp>
        <p:nvSpPr>
          <p:cNvPr id="5" name="Text Placeholder 4">
            <a:extLst>
              <a:ext uri="{FF2B5EF4-FFF2-40B4-BE49-F238E27FC236}">
                <a16:creationId xmlns:a16="http://schemas.microsoft.com/office/drawing/2014/main" id="{0F7EA9D9-82E5-7CC4-DC6B-0FE6EE6A70D7}"/>
              </a:ext>
            </a:extLst>
          </p:cNvPr>
          <p:cNvSpPr>
            <a:spLocks noGrp="1"/>
          </p:cNvSpPr>
          <p:nvPr>
            <p:ph type="body" sz="quarter" idx="32"/>
          </p:nvPr>
        </p:nvSpPr>
        <p:spPr/>
        <p:txBody>
          <a:bodyPr numCol="1"/>
          <a:lstStyle/>
          <a:p>
            <a:r>
              <a:rPr lang="en-GB" sz="1600" dirty="0">
                <a:latin typeface="Calibri" panose="020F0502020204030204" pitchFamily="34" charset="0"/>
                <a:cs typeface="Calibri" panose="020F0502020204030204" pitchFamily="34" charset="0"/>
              </a:rPr>
              <a:t>Les trois P du tourisme durable sont les suivants :</a:t>
            </a:r>
          </a:p>
          <a:p>
            <a:endParaRPr lang="en-GB" sz="1600" dirty="0">
              <a:latin typeface="Calibri" panose="020F0502020204030204" pitchFamily="34" charset="0"/>
              <a:cs typeface="Calibri" panose="020F0502020204030204" pitchFamily="34" charset="0"/>
            </a:endParaRPr>
          </a:p>
          <a:p>
            <a:pPr marL="342900" indent="-342900">
              <a:buFont typeface="+mj-lt"/>
              <a:buAutoNum type="arabicPeriod"/>
            </a:pPr>
            <a:r>
              <a:rPr lang="en-GB" sz="1600" b="1" dirty="0" err="1">
                <a:latin typeface="Calibri" panose="020F0502020204030204" pitchFamily="34" charset="0"/>
                <a:cs typeface="Calibri" panose="020F0502020204030204" pitchFamily="34" charset="0"/>
              </a:rPr>
              <a:t>Personnes</a:t>
            </a:r>
            <a:r>
              <a:rPr lang="en-GB" sz="1600" b="1" dirty="0">
                <a:latin typeface="Calibri" panose="020F0502020204030204" pitchFamily="34" charset="0"/>
                <a:cs typeface="Calibri" panose="020F0502020204030204" pitchFamily="34" charset="0"/>
              </a:rPr>
              <a:t> : </a:t>
            </a:r>
            <a:r>
              <a:rPr lang="en-GB" sz="1600" dirty="0">
                <a:latin typeface="Calibri" panose="020F0502020204030204" pitchFamily="34" charset="0"/>
                <a:cs typeface="Calibri" panose="020F0502020204030204" pitchFamily="34" charset="0"/>
              </a:rPr>
              <a:t>Il s'agit de veiller à ce que le tourisme profite aux communautés locales en leur offrant des opportunités économiques, en préservant le patrimoine culturel et en promouvant le bien-être social. Le tourisme durable vise à impliquer et à responsabiliser les résidents locaux dans les processus de prise de décision et à donner la priorité à leurs besoins et à leurs intérêts.</a:t>
            </a:r>
          </a:p>
          <a:p>
            <a:pPr marL="342900" indent="-342900">
              <a:buFont typeface="+mj-lt"/>
              <a:buAutoNum type="arabicPeriod"/>
            </a:pPr>
            <a:endParaRPr lang="en-GB" sz="1600" dirty="0">
              <a:latin typeface="Calibri" panose="020F0502020204030204" pitchFamily="34" charset="0"/>
              <a:cs typeface="Calibri" panose="020F0502020204030204" pitchFamily="34" charset="0"/>
            </a:endParaRPr>
          </a:p>
          <a:p>
            <a:pPr marL="342900" indent="-342900">
              <a:buFont typeface="+mj-lt"/>
              <a:buAutoNum type="arabicPeriod"/>
            </a:pPr>
            <a:r>
              <a:rPr lang="en-GB" sz="1600" b="1" dirty="0">
                <a:latin typeface="Calibri" panose="020F0502020204030204" pitchFamily="34" charset="0"/>
                <a:cs typeface="Calibri" panose="020F0502020204030204" pitchFamily="34" charset="0"/>
              </a:rPr>
              <a:t>Planète : </a:t>
            </a:r>
            <a:r>
              <a:rPr lang="en-GB" sz="1600" dirty="0">
                <a:latin typeface="Calibri" panose="020F0502020204030204" pitchFamily="34" charset="0"/>
                <a:cs typeface="Calibri" panose="020F0502020204030204" pitchFamily="34" charset="0"/>
              </a:rPr>
              <a:t>Ce concept souligne l'importance de minimiser l'impact des activités touristiques sur l'environnement. Le tourisme durable vise à protéger et à conserver les ressources naturelles, à réduire les émissions de carbone et la production de déchets, et à promouvoir la conservation de la biodiversité. Il implique des pratiques telles que l'hébergement respectueux de l'environnement, l'observation responsable de la faune et de la flore, et des options de transport durables.</a:t>
            </a:r>
          </a:p>
          <a:p>
            <a:pPr marL="342900" indent="-342900">
              <a:buFont typeface="+mj-lt"/>
              <a:buAutoNum type="arabicPeriod"/>
            </a:pPr>
            <a:endParaRPr lang="en-GB" sz="1600" dirty="0">
              <a:latin typeface="Calibri" panose="020F0502020204030204" pitchFamily="34" charset="0"/>
              <a:cs typeface="Calibri" panose="020F0502020204030204" pitchFamily="34" charset="0"/>
            </a:endParaRPr>
          </a:p>
          <a:p>
            <a:pPr marL="342900" indent="-342900">
              <a:buFont typeface="+mj-lt"/>
              <a:buAutoNum type="arabicPeriod"/>
            </a:pPr>
            <a:r>
              <a:rPr lang="en-GB" sz="1600" b="1" dirty="0">
                <a:latin typeface="Calibri" panose="020F0502020204030204" pitchFamily="34" charset="0"/>
                <a:cs typeface="Calibri" panose="020F0502020204030204" pitchFamily="34" charset="0"/>
              </a:rPr>
              <a:t>Profit : </a:t>
            </a:r>
            <a:r>
              <a:rPr lang="en-GB" sz="1600" dirty="0">
                <a:latin typeface="Calibri" panose="020F0502020204030204" pitchFamily="34" charset="0"/>
                <a:cs typeface="Calibri" panose="020F0502020204030204" pitchFamily="34" charset="0"/>
              </a:rPr>
              <a:t>Tout en favorisant les avantages économiques pour les communautés locales, le tourisme durable cherche également à assurer la rentabilité des entreprises touristiques. Cela implique d'adopter des pratiques commerciales financièrement viables à long terme, d'offrir des salaires et des possibilités d'emploi équitables et de contribuer au développement économique local sans compromettre la durabilité environnementale et sociale.</a:t>
            </a:r>
          </a:p>
          <a:p>
            <a:pPr marL="342900" indent="-342900">
              <a:buFont typeface="+mj-lt"/>
              <a:buAutoNum type="arabicPeriod"/>
            </a:pPr>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Plus d'informations :</a:t>
            </a:r>
          </a:p>
          <a:p>
            <a:r>
              <a:rPr lang="en-GB" sz="1600" dirty="0" err="1">
                <a:latin typeface="Calibri" panose="020F0502020204030204" pitchFamily="34" charset="0"/>
                <a:cs typeface="Calibri" panose="020F0502020204030204" pitchFamily="34" charset="0"/>
              </a:rPr>
              <a:t>Youtube </a:t>
            </a:r>
            <a:r>
              <a:rPr lang="en-GB" sz="1600" dirty="0">
                <a:latin typeface="Calibri" panose="020F0502020204030204" pitchFamily="34" charset="0"/>
                <a:cs typeface="Calibri" panose="020F0502020204030204" pitchFamily="34" charset="0"/>
                <a:hlinkClick r:id="rId2"/>
              </a:rPr>
              <a:t>: https://www.youtube.com/watch?v=0XTBYMfZyrM </a:t>
            </a:r>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hlinkClick r:id="rId3"/>
              </a:rPr>
              <a:t> https://www.unwto.org/sustainable-development </a:t>
            </a:r>
          </a:p>
          <a:p>
            <a:r>
              <a:rPr lang="en-GB" sz="1600" dirty="0">
                <a:latin typeface="Calibri" panose="020F0502020204030204" pitchFamily="34" charset="0"/>
                <a:cs typeface="Calibri" panose="020F0502020204030204" pitchFamily="34" charset="0"/>
                <a:hlinkClick r:id="rId4"/>
              </a:rPr>
              <a:t> https://www.unwto.org/ethics-culture-and-social-responsibility </a:t>
            </a:r>
          </a:p>
        </p:txBody>
      </p:sp>
      <p:sp>
        <p:nvSpPr>
          <p:cNvPr id="3" name="Text Placeholder 2">
            <a:extLst>
              <a:ext uri="{FF2B5EF4-FFF2-40B4-BE49-F238E27FC236}">
                <a16:creationId xmlns:a16="http://schemas.microsoft.com/office/drawing/2014/main" id="{F39D8600-578C-271F-50BC-60CDAF84CA4B}"/>
              </a:ext>
            </a:extLst>
          </p:cNvPr>
          <p:cNvSpPr>
            <a:spLocks noGrp="1"/>
          </p:cNvSpPr>
          <p:nvPr>
            <p:ph type="body" sz="quarter" idx="46"/>
          </p:nvPr>
        </p:nvSpPr>
        <p:spPr/>
        <p:txBody>
          <a:bodyPr>
            <a:normAutofit/>
          </a:bodyPr>
          <a:lstStyle/>
          <a:p>
            <a:r>
              <a:rPr lang="en-GB" dirty="0"/>
              <a:t>Comprendre les principes du tourisme durable et ses 3 P'S</a:t>
            </a:r>
          </a:p>
        </p:txBody>
      </p:sp>
      <p:sp>
        <p:nvSpPr>
          <p:cNvPr id="4" name="Text Placeholder 3">
            <a:extLst>
              <a:ext uri="{FF2B5EF4-FFF2-40B4-BE49-F238E27FC236}">
                <a16:creationId xmlns:a16="http://schemas.microsoft.com/office/drawing/2014/main" id="{7D7DEAF1-FC2F-BD63-B970-9D4EB91D88EB}"/>
              </a:ext>
            </a:extLst>
          </p:cNvPr>
          <p:cNvSpPr>
            <a:spLocks noGrp="1"/>
          </p:cNvSpPr>
          <p:nvPr>
            <p:ph type="body" sz="quarter" idx="47"/>
          </p:nvPr>
        </p:nvSpPr>
        <p:spPr/>
        <p:txBody>
          <a:bodyPr>
            <a:normAutofit/>
          </a:bodyPr>
          <a:lstStyle/>
          <a:p>
            <a:r>
              <a:rPr lang="en-US" sz="2800" dirty="0"/>
              <a:t>1c Tourisme durable</a:t>
            </a:r>
          </a:p>
        </p:txBody>
      </p:sp>
    </p:spTree>
    <p:extLst>
      <p:ext uri="{BB962C8B-B14F-4D97-AF65-F5344CB8AC3E}">
        <p14:creationId xmlns:p14="http://schemas.microsoft.com/office/powerpoint/2010/main" val="32441071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A065DB-3A84-4CC9-7490-9DC29A091CF5}"/>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B96125BA-0D9F-D15C-6EC2-56DAB28EA445}"/>
              </a:ext>
            </a:extLst>
          </p:cNvPr>
          <p:cNvSpPr/>
          <p:nvPr/>
        </p:nvSpPr>
        <p:spPr>
          <a:xfrm>
            <a:off x="0" y="8288449"/>
            <a:ext cx="5063319"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64618DD3-2EB1-DFE7-AC00-074D31EE27E5}"/>
              </a:ext>
            </a:extLst>
          </p:cNvPr>
          <p:cNvSpPr>
            <a:spLocks noGrp="1"/>
          </p:cNvSpPr>
          <p:nvPr>
            <p:ph type="sldNum" sz="quarter" idx="4"/>
          </p:nvPr>
        </p:nvSpPr>
        <p:spPr/>
        <p:txBody>
          <a:bodyPr/>
          <a:lstStyle/>
          <a:p>
            <a:fld id="{CB2079F2-58AF-ED44-82D7-E04B2F6FD686}" type="slidenum">
              <a:rPr lang="en-US" smtClean="0"/>
              <a:t>31</a:t>
            </a:fld>
            <a:endParaRPr lang="en-US" dirty="0"/>
          </a:p>
        </p:txBody>
      </p:sp>
      <p:sp>
        <p:nvSpPr>
          <p:cNvPr id="5" name="Text Placeholder 4">
            <a:extLst>
              <a:ext uri="{FF2B5EF4-FFF2-40B4-BE49-F238E27FC236}">
                <a16:creationId xmlns:a16="http://schemas.microsoft.com/office/drawing/2014/main" id="{C1D874E3-C235-F645-51F4-CD2126C97BF4}"/>
              </a:ext>
            </a:extLst>
          </p:cNvPr>
          <p:cNvSpPr>
            <a:spLocks noGrp="1"/>
          </p:cNvSpPr>
          <p:nvPr>
            <p:ph type="body" sz="quarter" idx="32"/>
          </p:nvPr>
        </p:nvSpPr>
        <p:spPr/>
        <p:txBody>
          <a:bodyPr numCol="1"/>
          <a:lstStyle/>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Différents types de tourisme durable :</a:t>
            </a:r>
          </a:p>
          <a:p>
            <a:endParaRPr lang="en-GB" sz="1600" dirty="0">
              <a:latin typeface="Calibri" panose="020F0502020204030204" pitchFamily="34" charset="0"/>
              <a:cs typeface="Calibri" panose="020F0502020204030204" pitchFamily="34" charset="0"/>
            </a:endParaRP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Le tourisme responsable : </a:t>
            </a:r>
            <a:r>
              <a:rPr lang="en-GB" sz="1600" dirty="0">
                <a:latin typeface="Calibri" panose="020F0502020204030204" pitchFamily="34" charset="0"/>
                <a:cs typeface="Calibri" panose="020F0502020204030204" pitchFamily="34" charset="0"/>
              </a:rPr>
              <a:t>Si le tourisme durable est un concept, le tourisme responsable peut être considéré comme la pratique qui en découle. Il s'agit d'une approche responsable du voyageur dans sa manière de vivre le voyage.</a:t>
            </a: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Ecotourisme </a:t>
            </a:r>
            <a:r>
              <a:rPr lang="en-GB" sz="1600" dirty="0">
                <a:latin typeface="Calibri" panose="020F0502020204030204" pitchFamily="34" charset="0"/>
                <a:cs typeface="Calibri" panose="020F0502020204030204" pitchFamily="34" charset="0"/>
              </a:rPr>
              <a:t>(ou tourisme vert) : Type de tourisme axé sur l'exploration et la préservation de la nature.</a:t>
            </a: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Tourisme communautaire : </a:t>
            </a:r>
            <a:r>
              <a:rPr lang="en-GB" sz="1600" dirty="0">
                <a:latin typeface="Calibri" panose="020F0502020204030204" pitchFamily="34" charset="0"/>
                <a:cs typeface="Calibri" panose="020F0502020204030204" pitchFamily="34" charset="0"/>
              </a:rPr>
              <a:t>Le projet touristique est géré par les habitants de la région. Ainsi, les bénéfices des activités touristiques leur reviennent directement.</a:t>
            </a: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Le tourisme solidaire </a:t>
            </a:r>
            <a:r>
              <a:rPr lang="en-GB" sz="1600" dirty="0">
                <a:latin typeface="Calibri" panose="020F0502020204030204" pitchFamily="34" charset="0"/>
                <a:cs typeface="Calibri" panose="020F0502020204030204" pitchFamily="34" charset="0"/>
              </a:rPr>
              <a:t>(ou tourisme équitable) : Son objectif principal est de soutenir les communautés locales grâce à la participation financière des voyageurs.</a:t>
            </a: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Le tourisme lent : </a:t>
            </a:r>
            <a:r>
              <a:rPr lang="en-GB" sz="1600" dirty="0">
                <a:latin typeface="Calibri" panose="020F0502020204030204" pitchFamily="34" charset="0"/>
                <a:cs typeface="Calibri" panose="020F0502020204030204" pitchFamily="34" charset="0"/>
              </a:rPr>
              <a:t>Il s'agit de prendre le temps d'explorer les destinations à son propre rythme, de s'immerger dans les paysages environnants et de se déconnecter complètement.</a:t>
            </a:r>
          </a:p>
        </p:txBody>
      </p:sp>
      <p:sp>
        <p:nvSpPr>
          <p:cNvPr id="3" name="Text Placeholder 2">
            <a:extLst>
              <a:ext uri="{FF2B5EF4-FFF2-40B4-BE49-F238E27FC236}">
                <a16:creationId xmlns:a16="http://schemas.microsoft.com/office/drawing/2014/main" id="{2632EBDF-C28A-F801-CC94-F1699C8A6A4A}"/>
              </a:ext>
            </a:extLst>
          </p:cNvPr>
          <p:cNvSpPr>
            <a:spLocks noGrp="1"/>
          </p:cNvSpPr>
          <p:nvPr>
            <p:ph type="body" sz="quarter" idx="46"/>
          </p:nvPr>
        </p:nvSpPr>
        <p:spPr/>
        <p:txBody>
          <a:bodyPr>
            <a:normAutofit/>
          </a:bodyPr>
          <a:lstStyle/>
          <a:p>
            <a:r>
              <a:rPr lang="en-GB" dirty="0"/>
              <a:t>Comprendre les principes du tourisme durable et ses 3 P'S</a:t>
            </a:r>
          </a:p>
        </p:txBody>
      </p:sp>
      <p:sp>
        <p:nvSpPr>
          <p:cNvPr id="4" name="Text Placeholder 3">
            <a:extLst>
              <a:ext uri="{FF2B5EF4-FFF2-40B4-BE49-F238E27FC236}">
                <a16:creationId xmlns:a16="http://schemas.microsoft.com/office/drawing/2014/main" id="{CC55F8B2-7699-8EB4-9D8F-93DE6CEEFCBE}"/>
              </a:ext>
            </a:extLst>
          </p:cNvPr>
          <p:cNvSpPr>
            <a:spLocks noGrp="1"/>
          </p:cNvSpPr>
          <p:nvPr>
            <p:ph type="body" sz="quarter" idx="47"/>
          </p:nvPr>
        </p:nvSpPr>
        <p:spPr/>
        <p:txBody>
          <a:bodyPr>
            <a:normAutofit/>
          </a:bodyPr>
          <a:lstStyle/>
          <a:p>
            <a:r>
              <a:rPr lang="en-US" sz="2800" dirty="0"/>
              <a:t>1c Tourisme durable</a:t>
            </a:r>
          </a:p>
        </p:txBody>
      </p:sp>
      <p:pic>
        <p:nvPicPr>
          <p:cNvPr id="10" name="Bildobjekt 9" descr="En bild som visar text, cirkel, Teckensnitt&#10;&#10;AI-genererat innehåll kan vara felaktigt.">
            <a:extLst>
              <a:ext uri="{FF2B5EF4-FFF2-40B4-BE49-F238E27FC236}">
                <a16:creationId xmlns:a16="http://schemas.microsoft.com/office/drawing/2014/main" id="{AD44BAAE-25ED-B03B-CC9D-0D3940968648}"/>
              </a:ext>
            </a:extLst>
          </p:cNvPr>
          <p:cNvPicPr>
            <a:picLocks noChangeAspect="1"/>
          </p:cNvPicPr>
          <p:nvPr/>
        </p:nvPicPr>
        <p:blipFill>
          <a:blip r:embed="rId2"/>
          <a:stretch>
            <a:fillRect/>
          </a:stretch>
        </p:blipFill>
        <p:spPr>
          <a:xfrm>
            <a:off x="1969664" y="2098564"/>
            <a:ext cx="3620346" cy="3620346"/>
          </a:xfrm>
          <a:prstGeom prst="rect">
            <a:avLst/>
          </a:prstGeom>
        </p:spPr>
      </p:pic>
    </p:spTree>
    <p:extLst>
      <p:ext uri="{BB962C8B-B14F-4D97-AF65-F5344CB8AC3E}">
        <p14:creationId xmlns:p14="http://schemas.microsoft.com/office/powerpoint/2010/main" val="215681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75B08F-C822-1F69-F8AB-3604B9CA9C8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6CED1BD-35D8-E584-9B54-3E30FC21BF7C}"/>
              </a:ext>
            </a:extLst>
          </p:cNvPr>
          <p:cNvSpPr>
            <a:spLocks noGrp="1"/>
          </p:cNvSpPr>
          <p:nvPr>
            <p:ph type="sldNum" sz="quarter" idx="4"/>
          </p:nvPr>
        </p:nvSpPr>
        <p:spPr/>
        <p:txBody>
          <a:bodyPr/>
          <a:lstStyle/>
          <a:p>
            <a:fld id="{CB2079F2-58AF-ED44-82D7-E04B2F6FD686}" type="slidenum">
              <a:rPr lang="en-US" smtClean="0"/>
              <a:t>32</a:t>
            </a:fld>
            <a:endParaRPr lang="en-US" dirty="0"/>
          </a:p>
        </p:txBody>
      </p:sp>
      <p:sp>
        <p:nvSpPr>
          <p:cNvPr id="3" name="Text Placeholder 2">
            <a:extLst>
              <a:ext uri="{FF2B5EF4-FFF2-40B4-BE49-F238E27FC236}">
                <a16:creationId xmlns:a16="http://schemas.microsoft.com/office/drawing/2014/main" id="{7B248AA7-39C1-96BF-4B07-036413F22BAF}"/>
              </a:ext>
            </a:extLst>
          </p:cNvPr>
          <p:cNvSpPr>
            <a:spLocks noGrp="1"/>
          </p:cNvSpPr>
          <p:nvPr>
            <p:ph type="body" sz="quarter" idx="14"/>
          </p:nvPr>
        </p:nvSpPr>
        <p:spPr/>
        <p:txBody>
          <a:bodyPr/>
          <a:lstStyle/>
          <a:p>
            <a:r>
              <a:rPr lang="en-GB" dirty="0"/>
              <a:t>1d</a:t>
            </a:r>
          </a:p>
        </p:txBody>
      </p:sp>
      <p:sp>
        <p:nvSpPr>
          <p:cNvPr id="4" name="Text Placeholder 3">
            <a:extLst>
              <a:ext uri="{FF2B5EF4-FFF2-40B4-BE49-F238E27FC236}">
                <a16:creationId xmlns:a16="http://schemas.microsoft.com/office/drawing/2014/main" id="{9AFA7382-8B2D-25DB-BC5F-59C6847B30D0}"/>
              </a:ext>
            </a:extLst>
          </p:cNvPr>
          <p:cNvSpPr>
            <a:spLocks noGrp="1"/>
          </p:cNvSpPr>
          <p:nvPr>
            <p:ph type="body" sz="quarter" idx="15"/>
          </p:nvPr>
        </p:nvSpPr>
        <p:spPr>
          <a:xfrm>
            <a:off x="3779837" y="2592720"/>
            <a:ext cx="3779838" cy="2002900"/>
          </a:xfrm>
        </p:spPr>
        <p:txBody>
          <a:bodyPr/>
          <a:lstStyle/>
          <a:p>
            <a:r>
              <a:rPr lang="en-GB" dirty="0"/>
              <a:t>Qu'est-ce que l'écotourisme ?</a:t>
            </a:r>
          </a:p>
        </p:txBody>
      </p:sp>
    </p:spTree>
    <p:extLst>
      <p:ext uri="{BB962C8B-B14F-4D97-AF65-F5344CB8AC3E}">
        <p14:creationId xmlns:p14="http://schemas.microsoft.com/office/powerpoint/2010/main" val="13775280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7A77BC-7327-12A6-BED7-86975F20267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336A253-E7D3-BBC9-EA61-C6AB6EBA4F8A}"/>
              </a:ext>
            </a:extLst>
          </p:cNvPr>
          <p:cNvSpPr>
            <a:spLocks noGrp="1"/>
          </p:cNvSpPr>
          <p:nvPr>
            <p:ph type="sldNum" sz="quarter" idx="4"/>
          </p:nvPr>
        </p:nvSpPr>
        <p:spPr/>
        <p:txBody>
          <a:bodyPr/>
          <a:lstStyle/>
          <a:p>
            <a:fld id="{CB2079F2-58AF-ED44-82D7-E04B2F6FD686}" type="slidenum">
              <a:rPr lang="en-US" smtClean="0"/>
              <a:t>33</a:t>
            </a:fld>
            <a:endParaRPr lang="en-US" dirty="0"/>
          </a:p>
        </p:txBody>
      </p:sp>
      <p:sp>
        <p:nvSpPr>
          <p:cNvPr id="5" name="Text Placeholder 4">
            <a:extLst>
              <a:ext uri="{FF2B5EF4-FFF2-40B4-BE49-F238E27FC236}">
                <a16:creationId xmlns:a16="http://schemas.microsoft.com/office/drawing/2014/main" id="{A1D92B89-2FDD-6238-65A1-CB1001D8FA81}"/>
              </a:ext>
            </a:extLst>
          </p:cNvPr>
          <p:cNvSpPr>
            <a:spLocks noGrp="1"/>
          </p:cNvSpPr>
          <p:nvPr>
            <p:ph type="body" sz="quarter" idx="32"/>
          </p:nvPr>
        </p:nvSpPr>
        <p:spPr>
          <a:xfrm>
            <a:off x="801601" y="2404157"/>
            <a:ext cx="5956470" cy="7400632"/>
          </a:xfrm>
        </p:spPr>
        <p:txBody>
          <a:bodyPr numCol="1"/>
          <a:lstStyle/>
          <a:p>
            <a:r>
              <a:rPr lang="en-GB" sz="1600" b="1" dirty="0">
                <a:latin typeface="Calibri" panose="020F0502020204030204" pitchFamily="34" charset="0"/>
                <a:cs typeface="Calibri" panose="020F0502020204030204" pitchFamily="34" charset="0"/>
              </a:rPr>
              <a:t>La définition : </a:t>
            </a:r>
            <a:r>
              <a:rPr lang="en-GB" sz="1600" dirty="0">
                <a:latin typeface="Calibri" panose="020F0502020204030204" pitchFamily="34" charset="0"/>
                <a:cs typeface="Calibri" panose="020F0502020204030204" pitchFamily="34" charset="0"/>
              </a:rPr>
              <a:t>"Voyage responsable dans des zones naturelles qui préserve l'environnement, soutient le bien-être des populations locales et implique l'interprétation et l'éducation" (TIES, 2015). L'éducation est censée concerner à la fois le personnel et les visiteurs.</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Principes de l'écotourisme : </a:t>
            </a:r>
          </a:p>
          <a:p>
            <a:r>
              <a:rPr lang="en-GB" sz="1600" dirty="0">
                <a:latin typeface="Calibri" panose="020F0502020204030204" pitchFamily="34" charset="0"/>
                <a:cs typeface="Calibri" panose="020F0502020204030204" pitchFamily="34" charset="0"/>
              </a:rPr>
              <a:t>L'écotourisme consiste à unir la conservation, les communautés et les voyages durables. Cela signifie que ceux qui mettent en œuvre, participent et commercialisent des activités d'écotourisme doivent adopter les principes d'écotourisme suivants :</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Minimiser les impacts physiques, sociaux, comportementaux et psychologiques.</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Sensibiliser au respect de l'environnement et de la culture.</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Offrir une expérience positive aux visiteurs et aux hôtes.</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Fournir des avantages financiers directs pour la conservation.</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Générer des avantages financiers pour la population locale et l'industrie privée.</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Offrir aux visiteurs des expériences d'interprétation mémorables qui contribuent à les sensibiliser au climat politique, environnemental et social du pays d'accueil.</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Concevoir, construire et exploiter des installations à faible impact.</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Reconnaître les droits et les croyances spirituelles des populations indigènes de votre communauté et travailler en partenariat avec elles pour leur donner les moyens d'agir.</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B126C37D-7D90-847A-3ED9-BC264E271F55}"/>
              </a:ext>
            </a:extLst>
          </p:cNvPr>
          <p:cNvSpPr>
            <a:spLocks noGrp="1"/>
          </p:cNvSpPr>
          <p:nvPr>
            <p:ph type="body" sz="quarter" idx="46"/>
          </p:nvPr>
        </p:nvSpPr>
        <p:spPr/>
        <p:txBody>
          <a:bodyPr>
            <a:normAutofit/>
          </a:bodyPr>
          <a:lstStyle/>
          <a:p>
            <a:r>
              <a:rPr lang="en-GB" dirty="0"/>
              <a:t>Comprendre la définition de l'écotourisme et ses principes fondamentaux</a:t>
            </a:r>
          </a:p>
        </p:txBody>
      </p:sp>
      <p:sp>
        <p:nvSpPr>
          <p:cNvPr id="4" name="Text Placeholder 3">
            <a:extLst>
              <a:ext uri="{FF2B5EF4-FFF2-40B4-BE49-F238E27FC236}">
                <a16:creationId xmlns:a16="http://schemas.microsoft.com/office/drawing/2014/main" id="{214B1F27-D0CB-681F-7E01-45573A625C1B}"/>
              </a:ext>
            </a:extLst>
          </p:cNvPr>
          <p:cNvSpPr>
            <a:spLocks noGrp="1"/>
          </p:cNvSpPr>
          <p:nvPr>
            <p:ph type="body" sz="quarter" idx="47"/>
          </p:nvPr>
        </p:nvSpPr>
        <p:spPr/>
        <p:txBody>
          <a:bodyPr>
            <a:normAutofit fontScale="85000" lnSpcReduction="10000"/>
          </a:bodyPr>
          <a:lstStyle/>
          <a:p>
            <a:r>
              <a:rPr lang="en-US" sz="2800" dirty="0"/>
              <a:t>1d Qu'est-ce que l'écotourisme ?</a:t>
            </a:r>
          </a:p>
        </p:txBody>
      </p:sp>
    </p:spTree>
    <p:extLst>
      <p:ext uri="{BB962C8B-B14F-4D97-AF65-F5344CB8AC3E}">
        <p14:creationId xmlns:p14="http://schemas.microsoft.com/office/powerpoint/2010/main" val="25607330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1AD62-D1FC-6294-E2C8-6B27AA359D3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5777BD-4D54-E31E-94E9-1F2B119BA065}"/>
              </a:ext>
            </a:extLst>
          </p:cNvPr>
          <p:cNvSpPr>
            <a:spLocks noGrp="1"/>
          </p:cNvSpPr>
          <p:nvPr>
            <p:ph type="sldNum" sz="quarter" idx="4"/>
          </p:nvPr>
        </p:nvSpPr>
        <p:spPr/>
        <p:txBody>
          <a:bodyPr/>
          <a:lstStyle/>
          <a:p>
            <a:fld id="{CB2079F2-58AF-ED44-82D7-E04B2F6FD686}" type="slidenum">
              <a:rPr lang="en-US" smtClean="0"/>
              <a:t>34</a:t>
            </a:fld>
            <a:endParaRPr lang="en-US" dirty="0"/>
          </a:p>
        </p:txBody>
      </p:sp>
      <p:sp>
        <p:nvSpPr>
          <p:cNvPr id="5" name="Text Placeholder 4">
            <a:extLst>
              <a:ext uri="{FF2B5EF4-FFF2-40B4-BE49-F238E27FC236}">
                <a16:creationId xmlns:a16="http://schemas.microsoft.com/office/drawing/2014/main" id="{7F2502E2-7D4C-36CB-9AD2-B08ED22BE8A1}"/>
              </a:ext>
            </a:extLst>
          </p:cNvPr>
          <p:cNvSpPr>
            <a:spLocks noGrp="1"/>
          </p:cNvSpPr>
          <p:nvPr>
            <p:ph type="body" sz="quarter" idx="32"/>
          </p:nvPr>
        </p:nvSpPr>
        <p:spPr/>
        <p:txBody>
          <a:bodyPr numCol="1"/>
          <a:lstStyle/>
          <a:p>
            <a:r>
              <a:rPr lang="en-GB" sz="1480" dirty="0">
                <a:latin typeface="Calibri" panose="020F0502020204030204" pitchFamily="34" charset="0"/>
                <a:cs typeface="Calibri" panose="020F0502020204030204" pitchFamily="34" charset="0"/>
              </a:rPr>
              <a:t>L'écotourisme implique généralement des voyages vers des destinations où la flore, la faune et le patrimoine culturel sont les principales attractions. L'écotourisme a pour but d'offrir aux touristes un aperçu de l'impact des êtres humains sur l'environnement et de favoriser une meilleure appréciation de nos habitats naturels. L'écotourisme vise à minimiser l'impact environnemental sur les zones visitées. En plus d'encourager le respect de l'environnement naturel, l'écotourisme </a:t>
            </a:r>
            <a:r>
              <a:rPr lang="en-GB" sz="1480" dirty="0" err="1">
                <a:latin typeface="Calibri" panose="020F0502020204030204" pitchFamily="34" charset="0"/>
                <a:cs typeface="Calibri" panose="020F0502020204030204" pitchFamily="34" charset="0"/>
              </a:rPr>
              <a:t>s'efforce de </a:t>
            </a:r>
            <a:r>
              <a:rPr lang="en-GB" sz="1480" dirty="0">
                <a:latin typeface="Calibri" panose="020F0502020204030204" pitchFamily="34" charset="0"/>
                <a:cs typeface="Calibri" panose="020F0502020204030204" pitchFamily="34" charset="0"/>
              </a:rPr>
              <a:t>créer des avantages socio-économiques pour les communautés de la région.</a:t>
            </a:r>
          </a:p>
          <a:p>
            <a:endParaRPr lang="en-GB" sz="1480" dirty="0">
              <a:latin typeface="Calibri" panose="020F0502020204030204" pitchFamily="34" charset="0"/>
              <a:cs typeface="Calibri" panose="020F0502020204030204" pitchFamily="34" charset="0"/>
            </a:endParaRPr>
          </a:p>
          <a:p>
            <a:r>
              <a:rPr lang="en-GB" sz="1480" dirty="0">
                <a:latin typeface="Calibri" panose="020F0502020204030204" pitchFamily="34" charset="0"/>
                <a:cs typeface="Calibri" panose="020F0502020204030204" pitchFamily="34" charset="0"/>
              </a:rPr>
              <a:t>Les activités d'écotourisme responsable peuvent être amusantes, éducatives et enrichissantes. Voici quelques exemples d'écotourisme :</a:t>
            </a:r>
          </a:p>
          <a:p>
            <a:pPr marL="285750" indent="-285750">
              <a:buFont typeface="Wingdings" pitchFamily="2" charset="2"/>
              <a:buChar char="v"/>
            </a:pPr>
            <a:r>
              <a:rPr lang="en-GB" sz="1480" dirty="0">
                <a:latin typeface="Calibri" panose="020F0502020204030204" pitchFamily="34" charset="0"/>
                <a:cs typeface="Calibri" panose="020F0502020204030204" pitchFamily="34" charset="0"/>
              </a:rPr>
              <a:t>Voyage dans des destinations naturelles (flore, faune et ressources naturelles)</a:t>
            </a:r>
          </a:p>
          <a:p>
            <a:pPr marL="285750" indent="-285750">
              <a:buFont typeface="Wingdings" pitchFamily="2" charset="2"/>
              <a:buChar char="v"/>
            </a:pPr>
            <a:r>
              <a:rPr lang="en-GB" sz="1480" dirty="0">
                <a:latin typeface="Calibri" panose="020F0502020204030204" pitchFamily="34" charset="0"/>
                <a:cs typeface="Calibri" panose="020F0502020204030204" pitchFamily="34" charset="0"/>
              </a:rPr>
              <a:t>Apprendre à connaître le patrimoine culturel local</a:t>
            </a:r>
          </a:p>
          <a:p>
            <a:pPr marL="285750" indent="-285750">
              <a:buFont typeface="Wingdings" pitchFamily="2" charset="2"/>
              <a:buChar char="v"/>
            </a:pPr>
            <a:r>
              <a:rPr lang="en-GB" sz="1480" dirty="0">
                <a:latin typeface="Calibri" panose="020F0502020204030204" pitchFamily="34" charset="0"/>
                <a:cs typeface="Calibri" panose="020F0502020204030204" pitchFamily="34" charset="0"/>
              </a:rPr>
              <a:t>Aventures durables dans la nature</a:t>
            </a:r>
          </a:p>
          <a:p>
            <a:pPr marL="285750" indent="-285750">
              <a:buFont typeface="Wingdings" pitchFamily="2" charset="2"/>
              <a:buChar char="v"/>
            </a:pPr>
            <a:r>
              <a:rPr lang="en-GB" sz="1480" dirty="0">
                <a:latin typeface="Calibri" panose="020F0502020204030204" pitchFamily="34" charset="0"/>
                <a:cs typeface="Calibri" panose="020F0502020204030204" pitchFamily="34" charset="0"/>
              </a:rPr>
              <a:t>Observation de la faune et de la flore sauvages ou bénévolat dans ce domaine</a:t>
            </a:r>
          </a:p>
          <a:p>
            <a:pPr marL="285750" indent="-285750">
              <a:buFont typeface="Wingdings" pitchFamily="2" charset="2"/>
              <a:buChar char="v"/>
            </a:pPr>
            <a:r>
              <a:rPr lang="en-GB" sz="1480" dirty="0">
                <a:latin typeface="Calibri" panose="020F0502020204030204" pitchFamily="34" charset="0"/>
                <a:cs typeface="Calibri" panose="020F0502020204030204" pitchFamily="34" charset="0"/>
              </a:rPr>
              <a:t>Voyages consacrés à des activités qui favorisent le bien-être de la planète, comme le nettoyage des plages </a:t>
            </a:r>
          </a:p>
          <a:p>
            <a:pPr marL="285750" indent="-285750">
              <a:buFont typeface="Wingdings" pitchFamily="2" charset="2"/>
              <a:buChar char="v"/>
            </a:pPr>
            <a:r>
              <a:rPr lang="en-GB" sz="1480" dirty="0">
                <a:latin typeface="Calibri" panose="020F0502020204030204" pitchFamily="34" charset="0"/>
                <a:cs typeface="Calibri" panose="020F0502020204030204" pitchFamily="34" charset="0"/>
              </a:rPr>
              <a:t>Les séjours en famille d'accueil qui impliquent de coexister avec une famille locale, de s'intégrer à son mode de vie et de l'aider à s'occuper de ses biens, de ses animaux, etc.</a:t>
            </a:r>
          </a:p>
          <a:p>
            <a:endParaRPr lang="en-GB" sz="1480" dirty="0">
              <a:latin typeface="Calibri" panose="020F0502020204030204" pitchFamily="34" charset="0"/>
              <a:cs typeface="Calibri" panose="020F0502020204030204" pitchFamily="34" charset="0"/>
            </a:endParaRPr>
          </a:p>
          <a:p>
            <a:r>
              <a:rPr lang="en-GB" sz="1480" dirty="0">
                <a:latin typeface="Calibri" panose="020F0502020204030204" pitchFamily="34" charset="0"/>
                <a:cs typeface="Calibri" panose="020F0502020204030204" pitchFamily="34" charset="0"/>
              </a:rPr>
              <a:t>Les possibilités d'écotourisme sont si nombreuses qu'il peut être difficile de faire un choix. Heureusement, de nombreux types d'écotourisme sont bénéfiques pour la planète et les personnes qui vous entourent.</a:t>
            </a:r>
          </a:p>
          <a:p>
            <a:endParaRPr lang="en-GB" sz="148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DA44E9EB-FBFD-8142-52C3-4C26C20DF7A6}"/>
              </a:ext>
            </a:extLst>
          </p:cNvPr>
          <p:cNvSpPr>
            <a:spLocks noGrp="1"/>
          </p:cNvSpPr>
          <p:nvPr>
            <p:ph type="body" sz="quarter" idx="46"/>
          </p:nvPr>
        </p:nvSpPr>
        <p:spPr>
          <a:xfrm>
            <a:off x="801602" y="1475311"/>
            <a:ext cx="5675398" cy="782354"/>
          </a:xfrm>
        </p:spPr>
        <p:txBody>
          <a:bodyPr>
            <a:normAutofit/>
          </a:bodyPr>
          <a:lstStyle/>
          <a:p>
            <a:r>
              <a:rPr lang="en-GB" dirty="0"/>
              <a:t>Explorer les différentes activités d'écotourisme et leur rôle</a:t>
            </a:r>
          </a:p>
        </p:txBody>
      </p:sp>
      <p:sp>
        <p:nvSpPr>
          <p:cNvPr id="4" name="Text Placeholder 3">
            <a:extLst>
              <a:ext uri="{FF2B5EF4-FFF2-40B4-BE49-F238E27FC236}">
                <a16:creationId xmlns:a16="http://schemas.microsoft.com/office/drawing/2014/main" id="{B011233B-D6EE-00E5-4F82-74791FD3BF52}"/>
              </a:ext>
            </a:extLst>
          </p:cNvPr>
          <p:cNvSpPr>
            <a:spLocks noGrp="1"/>
          </p:cNvSpPr>
          <p:nvPr>
            <p:ph type="body" sz="quarter" idx="47"/>
          </p:nvPr>
        </p:nvSpPr>
        <p:spPr/>
        <p:txBody>
          <a:bodyPr>
            <a:normAutofit fontScale="85000" lnSpcReduction="10000"/>
          </a:bodyPr>
          <a:lstStyle/>
          <a:p>
            <a:r>
              <a:rPr lang="en-US" sz="2800" dirty="0"/>
              <a:t>1d Qu'est-ce que l'écotourisme ?</a:t>
            </a:r>
          </a:p>
        </p:txBody>
      </p:sp>
    </p:spTree>
    <p:extLst>
      <p:ext uri="{BB962C8B-B14F-4D97-AF65-F5344CB8AC3E}">
        <p14:creationId xmlns:p14="http://schemas.microsoft.com/office/powerpoint/2010/main" val="10447949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A4491E-2088-30C1-37F1-88D3BD5E97D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8D677F0-F2F9-0E06-4C2E-5368E2E5C84A}"/>
              </a:ext>
            </a:extLst>
          </p:cNvPr>
          <p:cNvSpPr>
            <a:spLocks noGrp="1"/>
          </p:cNvSpPr>
          <p:nvPr>
            <p:ph type="sldNum" sz="quarter" idx="4"/>
          </p:nvPr>
        </p:nvSpPr>
        <p:spPr/>
        <p:txBody>
          <a:bodyPr/>
          <a:lstStyle/>
          <a:p>
            <a:fld id="{CB2079F2-58AF-ED44-82D7-E04B2F6FD686}" type="slidenum">
              <a:rPr lang="en-US" smtClean="0"/>
              <a:t>35</a:t>
            </a:fld>
            <a:endParaRPr lang="en-US" dirty="0"/>
          </a:p>
        </p:txBody>
      </p:sp>
      <p:sp>
        <p:nvSpPr>
          <p:cNvPr id="5" name="Text Placeholder 4">
            <a:extLst>
              <a:ext uri="{FF2B5EF4-FFF2-40B4-BE49-F238E27FC236}">
                <a16:creationId xmlns:a16="http://schemas.microsoft.com/office/drawing/2014/main" id="{56BEFF50-F91D-27E3-9516-867727EB7D2E}"/>
              </a:ext>
            </a:extLst>
          </p:cNvPr>
          <p:cNvSpPr>
            <a:spLocks noGrp="1"/>
          </p:cNvSpPr>
          <p:nvPr>
            <p:ph type="body" sz="quarter" idx="32"/>
          </p:nvPr>
        </p:nvSpPr>
        <p:spPr>
          <a:xfrm>
            <a:off x="719136" y="2573466"/>
            <a:ext cx="5956470" cy="7400632"/>
          </a:xfrm>
        </p:spPr>
        <p:txBody>
          <a:bodyPr numCol="1"/>
          <a:lstStyle/>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CB851284-9DA1-0203-9D0F-E4AAA922E51B}"/>
              </a:ext>
            </a:extLst>
          </p:cNvPr>
          <p:cNvSpPr>
            <a:spLocks noGrp="1"/>
          </p:cNvSpPr>
          <p:nvPr>
            <p:ph type="body" sz="quarter" idx="46"/>
          </p:nvPr>
        </p:nvSpPr>
        <p:spPr>
          <a:xfrm>
            <a:off x="801602" y="1475311"/>
            <a:ext cx="6316650" cy="782354"/>
          </a:xfrm>
        </p:spPr>
        <p:txBody>
          <a:bodyPr>
            <a:normAutofit/>
          </a:bodyPr>
          <a:lstStyle/>
          <a:p>
            <a:pPr algn="l"/>
            <a:r>
              <a:rPr lang="en-GB" dirty="0"/>
              <a:t>Explorer les différentes activités d'écotourisme et leur rôle</a:t>
            </a:r>
          </a:p>
        </p:txBody>
      </p:sp>
      <p:sp>
        <p:nvSpPr>
          <p:cNvPr id="4" name="Text Placeholder 3">
            <a:extLst>
              <a:ext uri="{FF2B5EF4-FFF2-40B4-BE49-F238E27FC236}">
                <a16:creationId xmlns:a16="http://schemas.microsoft.com/office/drawing/2014/main" id="{C69C6D87-A30B-44A4-5A68-DA0B567E0D01}"/>
              </a:ext>
            </a:extLst>
          </p:cNvPr>
          <p:cNvSpPr>
            <a:spLocks noGrp="1"/>
          </p:cNvSpPr>
          <p:nvPr>
            <p:ph type="body" sz="quarter" idx="47"/>
          </p:nvPr>
        </p:nvSpPr>
        <p:spPr/>
        <p:txBody>
          <a:bodyPr>
            <a:normAutofit fontScale="85000" lnSpcReduction="10000"/>
          </a:bodyPr>
          <a:lstStyle/>
          <a:p>
            <a:r>
              <a:rPr lang="en-US" sz="2800" dirty="0"/>
              <a:t>1d Qu'est-ce que l'écotourisme ?</a:t>
            </a:r>
          </a:p>
        </p:txBody>
      </p:sp>
      <p:pic>
        <p:nvPicPr>
          <p:cNvPr id="9220" name="Picture 4">
            <a:extLst>
              <a:ext uri="{FF2B5EF4-FFF2-40B4-BE49-F238E27FC236}">
                <a16:creationId xmlns:a16="http://schemas.microsoft.com/office/drawing/2014/main" id="{D137381B-C521-A5B7-0E62-E8F45F3277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9006" y="2116989"/>
            <a:ext cx="5681661" cy="6047079"/>
          </a:xfrm>
          <a:prstGeom prst="rect">
            <a:avLst/>
          </a:prstGeom>
          <a:noFill/>
          <a:extLst>
            <a:ext uri="{909E8E84-426E-40DD-AFC4-6F175D3DCCD1}">
              <a14:hiddenFill xmlns:a14="http://schemas.microsoft.com/office/drawing/2010/main">
                <a:solidFill>
                  <a:srgbClr val="FFFFFF"/>
                </a:solidFill>
              </a14:hiddenFill>
            </a:ext>
          </a:extLst>
        </p:spPr>
      </p:pic>
      <p:sp>
        <p:nvSpPr>
          <p:cNvPr id="7" name="textruta 6">
            <a:extLst>
              <a:ext uri="{FF2B5EF4-FFF2-40B4-BE49-F238E27FC236}">
                <a16:creationId xmlns:a16="http://schemas.microsoft.com/office/drawing/2014/main" id="{D47569D5-DB01-CAE8-9476-58DABED99419}"/>
              </a:ext>
            </a:extLst>
          </p:cNvPr>
          <p:cNvSpPr txBox="1"/>
          <p:nvPr/>
        </p:nvSpPr>
        <p:spPr>
          <a:xfrm>
            <a:off x="884069" y="8178056"/>
            <a:ext cx="3784208" cy="230832"/>
          </a:xfrm>
          <a:prstGeom prst="rect">
            <a:avLst/>
          </a:prstGeom>
          <a:noFill/>
        </p:spPr>
        <p:txBody>
          <a:bodyPr wrap="square">
            <a:spAutoFit/>
          </a:bodyPr>
          <a:lstStyle/>
          <a:p>
            <a:r>
              <a:rPr lang="sv-SE" sz="900" dirty="0">
                <a:solidFill>
                  <a:srgbClr val="6D6E71"/>
                </a:solidFill>
                <a:latin typeface="Calibri" panose="020F0502020204030204" pitchFamily="34" charset="0"/>
                <a:cs typeface="Calibri" panose="020F0502020204030204" pitchFamily="34" charset="0"/>
              </a:rPr>
              <a:t>Source : </a:t>
            </a:r>
            <a:r>
              <a:rPr lang="sv-SE" sz="900" dirty="0" err="1">
                <a:solidFill>
                  <a:srgbClr val="6D6E71"/>
                </a:solidFill>
                <a:latin typeface="Calibri" panose="020F0502020204030204" pitchFamily="34" charset="0"/>
                <a:cs typeface="Calibri" panose="020F0502020204030204" pitchFamily="34" charset="0"/>
              </a:rPr>
              <a:t>https://www.odigootravel.com/travel-blog/cancun/ecotourism</a:t>
            </a:r>
            <a:endParaRPr lang="sv-SE" sz="900" dirty="0">
              <a:solidFill>
                <a:srgbClr val="6D6E7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266411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59A61B-B5DF-EE23-3F1A-CEFD2CE3D26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BC0E01-80AD-3709-E082-F2D531FAACB7}"/>
              </a:ext>
            </a:extLst>
          </p:cNvPr>
          <p:cNvSpPr>
            <a:spLocks noGrp="1"/>
          </p:cNvSpPr>
          <p:nvPr>
            <p:ph type="sldNum" sz="quarter" idx="4"/>
          </p:nvPr>
        </p:nvSpPr>
        <p:spPr/>
        <p:txBody>
          <a:bodyPr/>
          <a:lstStyle/>
          <a:p>
            <a:fld id="{CB2079F2-58AF-ED44-82D7-E04B2F6FD686}" type="slidenum">
              <a:rPr lang="en-US" smtClean="0"/>
              <a:t>36</a:t>
            </a:fld>
            <a:endParaRPr lang="en-US" dirty="0"/>
          </a:p>
        </p:txBody>
      </p:sp>
      <p:sp>
        <p:nvSpPr>
          <p:cNvPr id="5" name="Text Placeholder 4">
            <a:extLst>
              <a:ext uri="{FF2B5EF4-FFF2-40B4-BE49-F238E27FC236}">
                <a16:creationId xmlns:a16="http://schemas.microsoft.com/office/drawing/2014/main" id="{D8F4A2F6-62E6-0C97-972B-DC85E5C6B8AA}"/>
              </a:ext>
            </a:extLst>
          </p:cNvPr>
          <p:cNvSpPr>
            <a:spLocks noGrp="1"/>
          </p:cNvSpPr>
          <p:nvPr>
            <p:ph type="body" sz="quarter" idx="32"/>
          </p:nvPr>
        </p:nvSpPr>
        <p:spPr>
          <a:xfrm>
            <a:off x="801602" y="2257665"/>
            <a:ext cx="5956470" cy="7400632"/>
          </a:xfrm>
        </p:spPr>
        <p:txBody>
          <a:bodyPr numCol="1"/>
          <a:lstStyle/>
          <a:p>
            <a:r>
              <a:rPr lang="en-GB" sz="1480" dirty="0">
                <a:latin typeface="Calibri" panose="020F0502020204030204" pitchFamily="34" charset="0"/>
                <a:cs typeface="Calibri" panose="020F0502020204030204" pitchFamily="34" charset="0"/>
              </a:rPr>
              <a:t>L'écotourisme implique généralement des voyages vers des destinations où la flore, la faune et le patrimoine culturel sont les principales attractions. L'écotourisme a pour but d'offrir aux touristes un aperçu de l'impact des êtres humains sur l'environnement et de favoriser une meilleure appréciation de nos habitats naturels. L'écotourisme vise à minimiser l'impact environnemental sur les zones visitées. En plus d'encourager le respect de l'environnement naturel, l'écotourisme </a:t>
            </a:r>
            <a:r>
              <a:rPr lang="en-GB" sz="1480" dirty="0" err="1">
                <a:latin typeface="Calibri" panose="020F0502020204030204" pitchFamily="34" charset="0"/>
                <a:cs typeface="Calibri" panose="020F0502020204030204" pitchFamily="34" charset="0"/>
              </a:rPr>
              <a:t>s'efforce de </a:t>
            </a:r>
            <a:r>
              <a:rPr lang="en-GB" sz="1480" dirty="0">
                <a:latin typeface="Calibri" panose="020F0502020204030204" pitchFamily="34" charset="0"/>
                <a:cs typeface="Calibri" panose="020F0502020204030204" pitchFamily="34" charset="0"/>
              </a:rPr>
              <a:t>créer des avantages socio-économiques pour les communautés de la région.</a:t>
            </a:r>
          </a:p>
          <a:p>
            <a:endParaRPr lang="en-GB" sz="1480" dirty="0">
              <a:latin typeface="Calibri" panose="020F0502020204030204" pitchFamily="34" charset="0"/>
              <a:cs typeface="Calibri" panose="020F0502020204030204" pitchFamily="34" charset="0"/>
            </a:endParaRPr>
          </a:p>
          <a:p>
            <a:r>
              <a:rPr lang="en-GB" sz="1480" dirty="0">
                <a:latin typeface="Calibri" panose="020F0502020204030204" pitchFamily="34" charset="0"/>
                <a:cs typeface="Calibri" panose="020F0502020204030204" pitchFamily="34" charset="0"/>
              </a:rPr>
              <a:t>Les activités d'écotourisme responsable peuvent être amusantes, éducatives et enrichissantes. Voici quelques exemples d'écotourisme :</a:t>
            </a:r>
          </a:p>
          <a:p>
            <a:pPr marL="285750" indent="-285750">
              <a:buFont typeface="Wingdings" pitchFamily="2" charset="2"/>
              <a:buChar char="v"/>
            </a:pPr>
            <a:r>
              <a:rPr lang="en-GB" sz="1480" dirty="0">
                <a:latin typeface="Calibri" panose="020F0502020204030204" pitchFamily="34" charset="0"/>
                <a:cs typeface="Calibri" panose="020F0502020204030204" pitchFamily="34" charset="0"/>
              </a:rPr>
              <a:t>Voyage dans des destinations naturelles (flore, faune et ressources naturelles)</a:t>
            </a:r>
          </a:p>
          <a:p>
            <a:pPr marL="285750" indent="-285750">
              <a:buFont typeface="Wingdings" pitchFamily="2" charset="2"/>
              <a:buChar char="v"/>
            </a:pPr>
            <a:r>
              <a:rPr lang="en-GB" sz="1480" dirty="0">
                <a:latin typeface="Calibri" panose="020F0502020204030204" pitchFamily="34" charset="0"/>
                <a:cs typeface="Calibri" panose="020F0502020204030204" pitchFamily="34" charset="0"/>
              </a:rPr>
              <a:t>Apprendre à connaître le patrimoine culturel local</a:t>
            </a:r>
          </a:p>
          <a:p>
            <a:pPr marL="285750" indent="-285750">
              <a:buFont typeface="Wingdings" pitchFamily="2" charset="2"/>
              <a:buChar char="v"/>
            </a:pPr>
            <a:r>
              <a:rPr lang="en-GB" sz="1480" dirty="0">
                <a:latin typeface="Calibri" panose="020F0502020204030204" pitchFamily="34" charset="0"/>
                <a:cs typeface="Calibri" panose="020F0502020204030204" pitchFamily="34" charset="0"/>
              </a:rPr>
              <a:t>Aventures durables dans la nature</a:t>
            </a:r>
          </a:p>
          <a:p>
            <a:pPr marL="285750" indent="-285750">
              <a:buFont typeface="Wingdings" pitchFamily="2" charset="2"/>
              <a:buChar char="v"/>
            </a:pPr>
            <a:r>
              <a:rPr lang="en-GB" sz="1480" dirty="0">
                <a:latin typeface="Calibri" panose="020F0502020204030204" pitchFamily="34" charset="0"/>
                <a:cs typeface="Calibri" panose="020F0502020204030204" pitchFamily="34" charset="0"/>
              </a:rPr>
              <a:t>Observation de la faune et de la flore sauvages ou bénévolat dans ce domaine</a:t>
            </a:r>
          </a:p>
          <a:p>
            <a:pPr marL="285750" indent="-285750">
              <a:buFont typeface="Wingdings" pitchFamily="2" charset="2"/>
              <a:buChar char="v"/>
            </a:pPr>
            <a:r>
              <a:rPr lang="en-GB" sz="1480" dirty="0">
                <a:latin typeface="Calibri" panose="020F0502020204030204" pitchFamily="34" charset="0"/>
                <a:cs typeface="Calibri" panose="020F0502020204030204" pitchFamily="34" charset="0"/>
              </a:rPr>
              <a:t>Voyages consacrés à des activités qui favorisent le bien-être de la planète, comme le nettoyage des plages </a:t>
            </a:r>
          </a:p>
          <a:p>
            <a:pPr marL="285750" indent="-285750">
              <a:buFont typeface="Wingdings" pitchFamily="2" charset="2"/>
              <a:buChar char="v"/>
            </a:pPr>
            <a:r>
              <a:rPr lang="en-GB" sz="1480" dirty="0">
                <a:latin typeface="Calibri" panose="020F0502020204030204" pitchFamily="34" charset="0"/>
                <a:cs typeface="Calibri" panose="020F0502020204030204" pitchFamily="34" charset="0"/>
              </a:rPr>
              <a:t>Les séjours en famille d'accueil qui impliquent de coexister avec une famille locale, de s'intégrer à son mode de vie et de l'aider à s'occuper de ses biens, de ses animaux, etc.</a:t>
            </a:r>
          </a:p>
          <a:p>
            <a:endParaRPr lang="en-GB" sz="1480" dirty="0">
              <a:latin typeface="Calibri" panose="020F0502020204030204" pitchFamily="34" charset="0"/>
              <a:cs typeface="Calibri" panose="020F0502020204030204" pitchFamily="34" charset="0"/>
            </a:endParaRPr>
          </a:p>
          <a:p>
            <a:r>
              <a:rPr lang="en-GB" sz="1480" dirty="0">
                <a:latin typeface="Calibri" panose="020F0502020204030204" pitchFamily="34" charset="0"/>
                <a:cs typeface="Calibri" panose="020F0502020204030204" pitchFamily="34" charset="0"/>
              </a:rPr>
              <a:t>Les possibilités d'écotourisme sont si nombreuses qu'il peut être difficile de faire un choix. Heureusement, de nombreux types d'écotourisme sont bénéfiques pour la planète et les personnes qui vous entourent.</a:t>
            </a:r>
          </a:p>
          <a:p>
            <a:endParaRPr lang="en-GB" sz="148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A13627D7-FE4E-ADDE-E5CE-ED19BC551A15}"/>
              </a:ext>
            </a:extLst>
          </p:cNvPr>
          <p:cNvSpPr>
            <a:spLocks noGrp="1"/>
          </p:cNvSpPr>
          <p:nvPr>
            <p:ph type="body" sz="quarter" idx="46"/>
          </p:nvPr>
        </p:nvSpPr>
        <p:spPr/>
        <p:txBody>
          <a:bodyPr>
            <a:normAutofit/>
          </a:bodyPr>
          <a:lstStyle/>
          <a:p>
            <a:r>
              <a:rPr lang="en-GB" dirty="0"/>
              <a:t>Explorer les différentes activités d'écotourisme et leur rôle</a:t>
            </a:r>
          </a:p>
        </p:txBody>
      </p:sp>
      <p:sp>
        <p:nvSpPr>
          <p:cNvPr id="4" name="Text Placeholder 3">
            <a:extLst>
              <a:ext uri="{FF2B5EF4-FFF2-40B4-BE49-F238E27FC236}">
                <a16:creationId xmlns:a16="http://schemas.microsoft.com/office/drawing/2014/main" id="{7F669A36-FB21-E2C9-8A55-4432E1228A2A}"/>
              </a:ext>
            </a:extLst>
          </p:cNvPr>
          <p:cNvSpPr>
            <a:spLocks noGrp="1"/>
          </p:cNvSpPr>
          <p:nvPr>
            <p:ph type="body" sz="quarter" idx="47"/>
          </p:nvPr>
        </p:nvSpPr>
        <p:spPr/>
        <p:txBody>
          <a:bodyPr>
            <a:normAutofit fontScale="85000" lnSpcReduction="10000"/>
          </a:bodyPr>
          <a:lstStyle/>
          <a:p>
            <a:r>
              <a:rPr lang="en-US" sz="2800" dirty="0"/>
              <a:t>1d Qu'est-ce que l'écotourisme ?</a:t>
            </a:r>
          </a:p>
        </p:txBody>
      </p:sp>
    </p:spTree>
    <p:extLst>
      <p:ext uri="{BB962C8B-B14F-4D97-AF65-F5344CB8AC3E}">
        <p14:creationId xmlns:p14="http://schemas.microsoft.com/office/powerpoint/2010/main" val="5077585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335F95-66D2-4793-ED96-8714CB811F5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79AC16C-6193-1D3E-832B-7375DA436851}"/>
              </a:ext>
            </a:extLst>
          </p:cNvPr>
          <p:cNvSpPr>
            <a:spLocks noGrp="1"/>
          </p:cNvSpPr>
          <p:nvPr>
            <p:ph type="sldNum" sz="quarter" idx="4"/>
          </p:nvPr>
        </p:nvSpPr>
        <p:spPr/>
        <p:txBody>
          <a:bodyPr/>
          <a:lstStyle/>
          <a:p>
            <a:fld id="{CB2079F2-58AF-ED44-82D7-E04B2F6FD686}" type="slidenum">
              <a:rPr lang="en-US" smtClean="0"/>
              <a:t>37</a:t>
            </a:fld>
            <a:endParaRPr lang="en-US" dirty="0"/>
          </a:p>
        </p:txBody>
      </p:sp>
      <p:sp>
        <p:nvSpPr>
          <p:cNvPr id="5" name="Text Placeholder 4">
            <a:extLst>
              <a:ext uri="{FF2B5EF4-FFF2-40B4-BE49-F238E27FC236}">
                <a16:creationId xmlns:a16="http://schemas.microsoft.com/office/drawing/2014/main" id="{6615067F-1562-9033-EDC2-05792B7B40A8}"/>
              </a:ext>
            </a:extLst>
          </p:cNvPr>
          <p:cNvSpPr>
            <a:spLocks noGrp="1"/>
          </p:cNvSpPr>
          <p:nvPr>
            <p:ph type="body" sz="quarter" idx="32"/>
          </p:nvPr>
        </p:nvSpPr>
        <p:spPr>
          <a:xfrm>
            <a:off x="801602" y="2257665"/>
            <a:ext cx="5956470" cy="6658749"/>
          </a:xfrm>
          <a:solidFill>
            <a:schemeClr val="bg1"/>
          </a:solidFill>
        </p:spPr>
        <p:txBody>
          <a:bodyPr numCol="1"/>
          <a:lstStyle/>
          <a:p>
            <a:pPr algn="l"/>
            <a:r>
              <a:rPr lang="en-GB" b="1" dirty="0">
                <a:latin typeface="Calibri" panose="020F0502020204030204" pitchFamily="34" charset="0"/>
                <a:cs typeface="Calibri" panose="020F0502020204030204" pitchFamily="34" charset="0"/>
              </a:rPr>
              <a:t>Voici une liste d'activités communément associées à l'écotourisme :</a:t>
            </a:r>
          </a:p>
          <a:p>
            <a:pPr algn="l"/>
            <a:endParaRPr lang="en-GB" dirty="0">
              <a:latin typeface="Calibri" panose="020F0502020204030204" pitchFamily="34" charset="0"/>
              <a:cs typeface="Calibri" panose="020F0502020204030204" pitchFamily="34" charset="0"/>
            </a:endParaRPr>
          </a:p>
          <a:p>
            <a:pPr algn="l"/>
            <a:r>
              <a:rPr lang="en-GB" dirty="0">
                <a:latin typeface="Calibri" panose="020F0502020204030204" pitchFamily="34" charset="0"/>
                <a:cs typeface="Calibri" panose="020F0502020204030204" pitchFamily="34" charset="0"/>
              </a:rPr>
              <a:t>1. Observation de la faune et de la flore : observation des animaux dans leur habitat naturel, à pied, en bateau ou à partir de points d'observation.</a:t>
            </a:r>
          </a:p>
          <a:p>
            <a:pPr algn="l"/>
            <a:endParaRPr lang="en-GB" dirty="0">
              <a:latin typeface="Calibri" panose="020F0502020204030204" pitchFamily="34" charset="0"/>
              <a:cs typeface="Calibri" panose="020F0502020204030204" pitchFamily="34" charset="0"/>
            </a:endParaRPr>
          </a:p>
          <a:p>
            <a:pPr algn="l"/>
            <a:r>
              <a:rPr lang="en-GB" dirty="0">
                <a:latin typeface="Calibri" panose="020F0502020204030204" pitchFamily="34" charset="0"/>
                <a:cs typeface="Calibri" panose="020F0502020204030204" pitchFamily="34" charset="0"/>
              </a:rPr>
              <a:t>2. Observation des oiseaux : identification et observation des oiseaux dans leur environnement naturel, souvent sous la conduite d'experts en la matière.</a:t>
            </a:r>
          </a:p>
          <a:p>
            <a:pPr algn="l"/>
            <a:endParaRPr lang="en-GB" dirty="0">
              <a:latin typeface="Calibri" panose="020F0502020204030204" pitchFamily="34" charset="0"/>
              <a:cs typeface="Calibri" panose="020F0502020204030204" pitchFamily="34" charset="0"/>
            </a:endParaRPr>
          </a:p>
          <a:p>
            <a:pPr algn="l"/>
            <a:r>
              <a:rPr lang="en-GB" dirty="0">
                <a:latin typeface="Calibri" panose="020F0502020204030204" pitchFamily="34" charset="0"/>
                <a:cs typeface="Calibri" panose="020F0502020204030204" pitchFamily="34" charset="0"/>
              </a:rPr>
              <a:t>3. Randonnées dans la nature : Exploration de sentiers et de chemins à travers des paysages naturels, des forêts ou des montagnes, généralement sous la conduite de guides expérimentés.</a:t>
            </a:r>
          </a:p>
          <a:p>
            <a:pPr algn="l"/>
            <a:endParaRPr lang="en-GB" dirty="0">
              <a:latin typeface="Calibri" panose="020F0502020204030204" pitchFamily="34" charset="0"/>
              <a:cs typeface="Calibri" panose="020F0502020204030204" pitchFamily="34" charset="0"/>
            </a:endParaRPr>
          </a:p>
          <a:p>
            <a:pPr algn="l"/>
            <a:r>
              <a:rPr lang="en-GB" dirty="0">
                <a:latin typeface="Calibri" panose="020F0502020204030204" pitchFamily="34" charset="0"/>
                <a:cs typeface="Calibri" panose="020F0502020204030204" pitchFamily="34" charset="0"/>
              </a:rPr>
              <a:t>4. Visites d'interprétation : Visites guidées qui donnent un aperçu de l'écologie, de la géologie et de l'histoire culturelle d'une région particulière.</a:t>
            </a:r>
          </a:p>
          <a:p>
            <a:pPr algn="l"/>
            <a:endParaRPr lang="en-GB" dirty="0">
              <a:latin typeface="Calibri" panose="020F0502020204030204" pitchFamily="34" charset="0"/>
              <a:cs typeface="Calibri" panose="020F0502020204030204" pitchFamily="34" charset="0"/>
            </a:endParaRPr>
          </a:p>
          <a:p>
            <a:pPr algn="l"/>
            <a:r>
              <a:rPr lang="en-GB" dirty="0">
                <a:latin typeface="Calibri" panose="020F0502020204030204" pitchFamily="34" charset="0"/>
                <a:cs typeface="Calibri" panose="020F0502020204030204" pitchFamily="34" charset="0"/>
              </a:rPr>
              <a:t>5. Kayak et canoë : Pagayer dans des rivières, des lacs ou des zones côtières pour explorer les habitats naturels et observer la faune et la flore.</a:t>
            </a:r>
          </a:p>
          <a:p>
            <a:pPr algn="l"/>
            <a:endParaRPr lang="en-GB" dirty="0">
              <a:latin typeface="Calibri" panose="020F0502020204030204" pitchFamily="34" charset="0"/>
              <a:cs typeface="Calibri" panose="020F0502020204030204" pitchFamily="34" charset="0"/>
            </a:endParaRPr>
          </a:p>
          <a:p>
            <a:pPr algn="l"/>
            <a:r>
              <a:rPr lang="en-GB" dirty="0">
                <a:latin typeface="Calibri" panose="020F0502020204030204" pitchFamily="34" charset="0"/>
                <a:cs typeface="Calibri" panose="020F0502020204030204" pitchFamily="34" charset="0"/>
              </a:rPr>
              <a:t>6. Plongée </a:t>
            </a:r>
            <a:r>
              <a:rPr lang="en-GB" dirty="0" err="1">
                <a:latin typeface="Calibri" panose="020F0502020204030204" pitchFamily="34" charset="0"/>
                <a:cs typeface="Calibri" panose="020F0502020204030204" pitchFamily="34" charset="0"/>
              </a:rPr>
              <a:t>en apnée </a:t>
            </a:r>
            <a:r>
              <a:rPr lang="en-GB" dirty="0">
                <a:latin typeface="Calibri" panose="020F0502020204030204" pitchFamily="34" charset="0"/>
                <a:cs typeface="Calibri" panose="020F0502020204030204" pitchFamily="34" charset="0"/>
              </a:rPr>
              <a:t>et plongée sous-marine : Exploration des écosystèmes sous-marins, des récifs coralliens et de la vie marine tout en pratiquant des techniques de plongée responsables.</a:t>
            </a:r>
          </a:p>
          <a:p>
            <a:pPr algn="l"/>
            <a:endParaRPr lang="en-GB" dirty="0">
              <a:latin typeface="Calibri" panose="020F0502020204030204" pitchFamily="34" charset="0"/>
              <a:cs typeface="Calibri" panose="020F0502020204030204" pitchFamily="34" charset="0"/>
            </a:endParaRPr>
          </a:p>
          <a:p>
            <a:pPr algn="l"/>
            <a:r>
              <a:rPr lang="en-GB" dirty="0">
                <a:latin typeface="Calibri" panose="020F0502020204030204" pitchFamily="34" charset="0"/>
                <a:cs typeface="Calibri" panose="020F0502020204030204" pitchFamily="34" charset="0"/>
              </a:rPr>
              <a:t>7. Observation des baleines : excursions en bateau conçues pour observer les baleines dans leur habitat naturel, souvent dirigées par des biologistes marins ou des naturalistes.</a:t>
            </a:r>
          </a:p>
          <a:p>
            <a:pPr algn="l"/>
            <a:endParaRPr lang="en-GB" dirty="0">
              <a:latin typeface="Calibri" panose="020F0502020204030204" pitchFamily="34" charset="0"/>
              <a:cs typeface="Calibri" panose="020F0502020204030204" pitchFamily="34" charset="0"/>
            </a:endParaRPr>
          </a:p>
          <a:p>
            <a:pPr algn="l"/>
            <a:r>
              <a:rPr lang="en-GB" dirty="0">
                <a:latin typeface="Calibri" panose="020F0502020204030204" pitchFamily="34" charset="0"/>
                <a:cs typeface="Calibri" panose="020F0502020204030204" pitchFamily="34" charset="0"/>
              </a:rPr>
              <a:t>8. Visites de communautés indigènes : S'engager auprès des communautés indigènes pour découvrir leurs cultures, leurs traditions et leurs modes de vie durables.</a:t>
            </a:r>
          </a:p>
          <a:p>
            <a:pPr algn="l"/>
            <a:endParaRPr lang="en-GB" dirty="0">
              <a:latin typeface="Calibri" panose="020F0502020204030204" pitchFamily="34" charset="0"/>
              <a:cs typeface="Calibri" panose="020F0502020204030204" pitchFamily="34" charset="0"/>
            </a:endParaRPr>
          </a:p>
          <a:p>
            <a:pPr algn="l"/>
            <a:endParaRPr lang="en-GB"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80C7D8B2-3CA9-ADD4-8185-301425560573}"/>
              </a:ext>
            </a:extLst>
          </p:cNvPr>
          <p:cNvSpPr>
            <a:spLocks noGrp="1"/>
          </p:cNvSpPr>
          <p:nvPr>
            <p:ph type="body" sz="quarter" idx="46"/>
          </p:nvPr>
        </p:nvSpPr>
        <p:spPr/>
        <p:txBody>
          <a:bodyPr>
            <a:normAutofit/>
          </a:bodyPr>
          <a:lstStyle/>
          <a:p>
            <a:r>
              <a:rPr lang="en-GB" dirty="0"/>
              <a:t>Explorer les différentes activités d'écotourisme et leur rôle</a:t>
            </a:r>
          </a:p>
        </p:txBody>
      </p:sp>
      <p:sp>
        <p:nvSpPr>
          <p:cNvPr id="4" name="Text Placeholder 3">
            <a:extLst>
              <a:ext uri="{FF2B5EF4-FFF2-40B4-BE49-F238E27FC236}">
                <a16:creationId xmlns:a16="http://schemas.microsoft.com/office/drawing/2014/main" id="{1A1B4A6C-5B94-3E56-7479-EDAFB2B22E52}"/>
              </a:ext>
            </a:extLst>
          </p:cNvPr>
          <p:cNvSpPr>
            <a:spLocks noGrp="1"/>
          </p:cNvSpPr>
          <p:nvPr>
            <p:ph type="body" sz="quarter" idx="47"/>
          </p:nvPr>
        </p:nvSpPr>
        <p:spPr/>
        <p:txBody>
          <a:bodyPr>
            <a:normAutofit fontScale="85000" lnSpcReduction="10000"/>
          </a:bodyPr>
          <a:lstStyle/>
          <a:p>
            <a:r>
              <a:rPr lang="en-US" sz="2800" dirty="0"/>
              <a:t>1d Qu'est-ce que l'écotourisme ?</a:t>
            </a:r>
          </a:p>
        </p:txBody>
      </p:sp>
    </p:spTree>
    <p:extLst>
      <p:ext uri="{BB962C8B-B14F-4D97-AF65-F5344CB8AC3E}">
        <p14:creationId xmlns:p14="http://schemas.microsoft.com/office/powerpoint/2010/main" val="27019672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39EF10-31DB-7867-6025-A53D2C84A3B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8EE8493-F118-E1EE-C842-4075A6CC3DF3}"/>
              </a:ext>
            </a:extLst>
          </p:cNvPr>
          <p:cNvSpPr>
            <a:spLocks noGrp="1"/>
          </p:cNvSpPr>
          <p:nvPr>
            <p:ph type="sldNum" sz="quarter" idx="4"/>
          </p:nvPr>
        </p:nvSpPr>
        <p:spPr/>
        <p:txBody>
          <a:bodyPr/>
          <a:lstStyle/>
          <a:p>
            <a:fld id="{CB2079F2-58AF-ED44-82D7-E04B2F6FD686}" type="slidenum">
              <a:rPr lang="en-US" smtClean="0"/>
              <a:t>38</a:t>
            </a:fld>
            <a:endParaRPr lang="en-US" dirty="0"/>
          </a:p>
        </p:txBody>
      </p:sp>
      <p:sp>
        <p:nvSpPr>
          <p:cNvPr id="5" name="Text Placeholder 4">
            <a:extLst>
              <a:ext uri="{FF2B5EF4-FFF2-40B4-BE49-F238E27FC236}">
                <a16:creationId xmlns:a16="http://schemas.microsoft.com/office/drawing/2014/main" id="{865B524D-A330-E3AB-86D0-A293F9E09E43}"/>
              </a:ext>
            </a:extLst>
          </p:cNvPr>
          <p:cNvSpPr>
            <a:spLocks noGrp="1"/>
          </p:cNvSpPr>
          <p:nvPr>
            <p:ph type="body" sz="quarter" idx="32"/>
          </p:nvPr>
        </p:nvSpPr>
        <p:spPr>
          <a:xfrm>
            <a:off x="801602" y="2257665"/>
            <a:ext cx="5956470" cy="6722562"/>
          </a:xfrm>
          <a:solidFill>
            <a:schemeClr val="bg1"/>
          </a:solidFill>
        </p:spPr>
        <p:txBody>
          <a:bodyPr numCol="1"/>
          <a:lstStyle/>
          <a:p>
            <a:r>
              <a:rPr lang="en-GB" b="1" dirty="0">
                <a:latin typeface="Calibri" panose="020F0502020204030204" pitchFamily="34" charset="0"/>
                <a:cs typeface="Calibri" panose="020F0502020204030204" pitchFamily="34" charset="0"/>
              </a:rPr>
              <a:t>9. Expériences d'immersion culturelle : </a:t>
            </a:r>
            <a:r>
              <a:rPr lang="en-GB" dirty="0">
                <a:latin typeface="Calibri" panose="020F0502020204030204" pitchFamily="34" charset="0"/>
                <a:cs typeface="Calibri" panose="020F0502020204030204" pitchFamily="34" charset="0"/>
              </a:rPr>
              <a:t>Participation aux coutumes locales, aux rituels et aux activités traditionnelles afin de mieux comprendre les cultures et les modes de vie indigènes.</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10. Séjours à la ferme et </a:t>
            </a:r>
            <a:r>
              <a:rPr lang="en-GB" b="1" dirty="0" err="1">
                <a:latin typeface="Calibri" panose="020F0502020204030204" pitchFamily="34" charset="0"/>
                <a:cs typeface="Calibri" panose="020F0502020204030204" pitchFamily="34" charset="0"/>
              </a:rPr>
              <a:t>agrotourisme </a:t>
            </a:r>
            <a:r>
              <a:rPr lang="en-GB" b="1" dirty="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Séjourner dans des fermes ou des propriétés agricoles en activité pour se familiariser avec les pratiques agricoles durables et la vie rurale.</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11. Excursions dans la canopée : </a:t>
            </a:r>
            <a:r>
              <a:rPr lang="en-GB" dirty="0">
                <a:latin typeface="Calibri" panose="020F0502020204030204" pitchFamily="34" charset="0"/>
                <a:cs typeface="Calibri" panose="020F0502020204030204" pitchFamily="34" charset="0"/>
              </a:rPr>
              <a:t>Exploration de la canopée des forêts au moyen de tyroliennes, de promenades dans la canopée ou de tramways aériens afin d'observer la faune et la flore et d'apprécier l'écosystème forestier d'en haut.</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12. Bénévolat et projets de conservation : </a:t>
            </a:r>
            <a:r>
              <a:rPr lang="en-GB" dirty="0">
                <a:latin typeface="Calibri" panose="020F0502020204030204" pitchFamily="34" charset="0"/>
                <a:cs typeface="Calibri" panose="020F0502020204030204" pitchFamily="34" charset="0"/>
              </a:rPr>
              <a:t>Participer à des efforts de conservation de l'environnement, tels que la plantation d'arbres, la restauration d'habitats ou la surveillance de la faune, dans le cadre de voyages d'écotourisme.</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13. Camping durable et Glamping : </a:t>
            </a:r>
            <a:r>
              <a:rPr lang="en-GB" dirty="0">
                <a:latin typeface="Calibri" panose="020F0502020204030204" pitchFamily="34" charset="0"/>
                <a:cs typeface="Calibri" panose="020F0502020204030204" pitchFamily="34" charset="0"/>
              </a:rPr>
              <a:t>Camper dans des campings écologiques ou des tentes de luxe qui minimisent l'impact sur l'environnement tout en offrant un hébergement confortable dans un cadre naturel.</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14. Séjours en éco-lodge : </a:t>
            </a:r>
            <a:r>
              <a:rPr lang="en-GB" dirty="0">
                <a:latin typeface="Calibri" panose="020F0502020204030204" pitchFamily="34" charset="0"/>
                <a:cs typeface="Calibri" panose="020F0502020204030204" pitchFamily="34" charset="0"/>
              </a:rPr>
              <a:t>séjour dans des lodges ou des hébergements qui privilégient la durabilité, la conservation de l'environnement et la préservation de la culture.</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15. Ateliers éducatifs et éco-conférences : </a:t>
            </a:r>
            <a:r>
              <a:rPr lang="en-GB" dirty="0">
                <a:latin typeface="Calibri" panose="020F0502020204030204" pitchFamily="34" charset="0"/>
                <a:cs typeface="Calibri" panose="020F0502020204030204" pitchFamily="34" charset="0"/>
              </a:rPr>
              <a:t>Assister à des conférences, des ateliers et des discussions animés par des experts sur des sujets tels que la biodiversité, la conservation et les modes de vie durables.</a:t>
            </a:r>
          </a:p>
          <a:p>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F32BF5C-03F5-21B6-2C69-79DF0EF23543}"/>
              </a:ext>
            </a:extLst>
          </p:cNvPr>
          <p:cNvSpPr>
            <a:spLocks noGrp="1"/>
          </p:cNvSpPr>
          <p:nvPr>
            <p:ph type="body" sz="quarter" idx="46"/>
          </p:nvPr>
        </p:nvSpPr>
        <p:spPr>
          <a:xfrm>
            <a:off x="801602" y="1475311"/>
            <a:ext cx="5353538" cy="782354"/>
          </a:xfrm>
        </p:spPr>
        <p:txBody>
          <a:bodyPr>
            <a:normAutofit/>
          </a:bodyPr>
          <a:lstStyle/>
          <a:p>
            <a:r>
              <a:rPr lang="en-GB" dirty="0"/>
              <a:t>Explorer les différentes activités d'écotourisme et leur rôle</a:t>
            </a:r>
          </a:p>
        </p:txBody>
      </p:sp>
      <p:sp>
        <p:nvSpPr>
          <p:cNvPr id="4" name="Text Placeholder 3">
            <a:extLst>
              <a:ext uri="{FF2B5EF4-FFF2-40B4-BE49-F238E27FC236}">
                <a16:creationId xmlns:a16="http://schemas.microsoft.com/office/drawing/2014/main" id="{FE02AF76-C579-C0BB-2C6B-AB05A15C5EB0}"/>
              </a:ext>
            </a:extLst>
          </p:cNvPr>
          <p:cNvSpPr>
            <a:spLocks noGrp="1"/>
          </p:cNvSpPr>
          <p:nvPr>
            <p:ph type="body" sz="quarter" idx="47"/>
          </p:nvPr>
        </p:nvSpPr>
        <p:spPr/>
        <p:txBody>
          <a:bodyPr>
            <a:normAutofit fontScale="85000" lnSpcReduction="10000"/>
          </a:bodyPr>
          <a:lstStyle/>
          <a:p>
            <a:r>
              <a:rPr lang="en-US" sz="2800" dirty="0"/>
              <a:t>1d Qu'est-ce que l'écotourisme ?</a:t>
            </a:r>
          </a:p>
        </p:txBody>
      </p:sp>
    </p:spTree>
    <p:extLst>
      <p:ext uri="{BB962C8B-B14F-4D97-AF65-F5344CB8AC3E}">
        <p14:creationId xmlns:p14="http://schemas.microsoft.com/office/powerpoint/2010/main" val="3522767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CB5625-440C-CC26-8635-6C9FBFB29E5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6959F8-DD16-09AD-A8C2-06A390E31882}"/>
              </a:ext>
            </a:extLst>
          </p:cNvPr>
          <p:cNvSpPr>
            <a:spLocks noGrp="1"/>
          </p:cNvSpPr>
          <p:nvPr>
            <p:ph type="sldNum" sz="quarter" idx="4"/>
          </p:nvPr>
        </p:nvSpPr>
        <p:spPr/>
        <p:txBody>
          <a:bodyPr/>
          <a:lstStyle/>
          <a:p>
            <a:fld id="{CB2079F2-58AF-ED44-82D7-E04B2F6FD686}" type="slidenum">
              <a:rPr lang="en-US" smtClean="0"/>
              <a:t>39</a:t>
            </a:fld>
            <a:endParaRPr lang="en-US" dirty="0"/>
          </a:p>
        </p:txBody>
      </p:sp>
      <p:sp>
        <p:nvSpPr>
          <p:cNvPr id="5" name="Text Placeholder 4">
            <a:extLst>
              <a:ext uri="{FF2B5EF4-FFF2-40B4-BE49-F238E27FC236}">
                <a16:creationId xmlns:a16="http://schemas.microsoft.com/office/drawing/2014/main" id="{E99F77F7-A797-58C5-0BA0-4D9A9D406515}"/>
              </a:ext>
            </a:extLst>
          </p:cNvPr>
          <p:cNvSpPr>
            <a:spLocks noGrp="1"/>
          </p:cNvSpPr>
          <p:nvPr>
            <p:ph type="body" sz="quarter" idx="32"/>
          </p:nvPr>
        </p:nvSpPr>
        <p:spPr/>
        <p:txBody>
          <a:bodyPr numCol="1"/>
          <a:lstStyle/>
          <a:p>
            <a:r>
              <a:rPr lang="en-GB" sz="1600" b="1" dirty="0">
                <a:latin typeface="Calibri" panose="020F0502020204030204" pitchFamily="34" charset="0"/>
                <a:cs typeface="Calibri" panose="020F0502020204030204" pitchFamily="34" charset="0"/>
              </a:rPr>
              <a:t>16. Visites de photographie de la nature : </a:t>
            </a:r>
            <a:r>
              <a:rPr lang="en-GB" sz="1600" dirty="0">
                <a:latin typeface="Calibri" panose="020F0502020204030204" pitchFamily="34" charset="0"/>
                <a:cs typeface="Calibri" panose="020F0502020204030204" pitchFamily="34" charset="0"/>
              </a:rPr>
              <a:t>Participation à des visites guidées visant à capturer la beauté des paysages naturels, de la faune et de la flore par le biais de la photographie.</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17. Expériences d'alimentation responsable : </a:t>
            </a:r>
            <a:r>
              <a:rPr lang="en-GB" sz="1600" dirty="0">
                <a:latin typeface="Calibri" panose="020F0502020204030204" pitchFamily="34" charset="0"/>
                <a:cs typeface="Calibri" panose="020F0502020204030204" pitchFamily="34" charset="0"/>
              </a:rPr>
              <a:t>Déguster des plats locaux préparés à partir d'ingrédients durables et d'origine locale et découvrir les pratiques alimentaires traditionnelles.</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18. Activités d'aventure à faible impact : </a:t>
            </a:r>
            <a:r>
              <a:rPr lang="en-GB" sz="1600" dirty="0">
                <a:latin typeface="Calibri" panose="020F0502020204030204" pitchFamily="34" charset="0"/>
                <a:cs typeface="Calibri" panose="020F0502020204030204" pitchFamily="34" charset="0"/>
              </a:rPr>
              <a:t>Pratiquer des activités telles que l'escalade, le vélo de montagne ou l'équitation qui minimisent l'impact sur l'environnement et respectent les écosystèmes naturels.</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Ces activités visent à promouvoir la sensibilisation à l'environnement, à soutenir les communautés locales et à favoriser un lien plus profond avec la nature tout en adoptant des comportements touristiques responsables et durables.</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D1175B36-D909-3E0B-E9C1-67DC10133692}"/>
              </a:ext>
            </a:extLst>
          </p:cNvPr>
          <p:cNvSpPr>
            <a:spLocks noGrp="1"/>
          </p:cNvSpPr>
          <p:nvPr>
            <p:ph type="body" sz="quarter" idx="46"/>
          </p:nvPr>
        </p:nvSpPr>
        <p:spPr/>
        <p:txBody>
          <a:bodyPr>
            <a:normAutofit/>
          </a:bodyPr>
          <a:lstStyle/>
          <a:p>
            <a:r>
              <a:rPr lang="en-GB" dirty="0"/>
              <a:t>Explorer les différentes activités d'écotourisme et leur rôle</a:t>
            </a:r>
          </a:p>
        </p:txBody>
      </p:sp>
      <p:sp>
        <p:nvSpPr>
          <p:cNvPr id="4" name="Text Placeholder 3">
            <a:extLst>
              <a:ext uri="{FF2B5EF4-FFF2-40B4-BE49-F238E27FC236}">
                <a16:creationId xmlns:a16="http://schemas.microsoft.com/office/drawing/2014/main" id="{E338AB5E-FC6B-51E1-B301-8424F280AB9F}"/>
              </a:ext>
            </a:extLst>
          </p:cNvPr>
          <p:cNvSpPr>
            <a:spLocks noGrp="1"/>
          </p:cNvSpPr>
          <p:nvPr>
            <p:ph type="body" sz="quarter" idx="47"/>
          </p:nvPr>
        </p:nvSpPr>
        <p:spPr/>
        <p:txBody>
          <a:bodyPr>
            <a:normAutofit fontScale="85000" lnSpcReduction="10000"/>
          </a:bodyPr>
          <a:lstStyle/>
          <a:p>
            <a:r>
              <a:rPr lang="en-US" sz="2800" dirty="0"/>
              <a:t>1d Qu'est-ce que l'écotourisme ?</a:t>
            </a:r>
          </a:p>
        </p:txBody>
      </p:sp>
    </p:spTree>
    <p:extLst>
      <p:ext uri="{BB962C8B-B14F-4D97-AF65-F5344CB8AC3E}">
        <p14:creationId xmlns:p14="http://schemas.microsoft.com/office/powerpoint/2010/main" val="4112444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32316E-451E-529D-E54B-C8760ADC80AC}"/>
              </a:ext>
            </a:extLst>
          </p:cNvPr>
          <p:cNvSpPr>
            <a:spLocks noGrp="1"/>
          </p:cNvSpPr>
          <p:nvPr>
            <p:ph type="sldNum" sz="quarter" idx="4"/>
          </p:nvPr>
        </p:nvSpPr>
        <p:spPr/>
        <p:txBody>
          <a:bodyPr/>
          <a:lstStyle/>
          <a:p>
            <a:fld id="{CB2079F2-58AF-ED44-82D7-E04B2F6FD686}" type="slidenum">
              <a:rPr lang="en-US" smtClean="0"/>
              <a:t>4</a:t>
            </a:fld>
            <a:endParaRPr lang="en-US" dirty="0"/>
          </a:p>
        </p:txBody>
      </p:sp>
      <p:sp>
        <p:nvSpPr>
          <p:cNvPr id="3" name="Text Placeholder 2">
            <a:extLst>
              <a:ext uri="{FF2B5EF4-FFF2-40B4-BE49-F238E27FC236}">
                <a16:creationId xmlns:a16="http://schemas.microsoft.com/office/drawing/2014/main" id="{353AED0D-F48F-86D3-A282-4896B25DBD06}"/>
              </a:ext>
            </a:extLst>
          </p:cNvPr>
          <p:cNvSpPr>
            <a:spLocks noGrp="1"/>
          </p:cNvSpPr>
          <p:nvPr>
            <p:ph type="body" sz="quarter" idx="14"/>
          </p:nvPr>
        </p:nvSpPr>
        <p:spPr/>
        <p:txBody>
          <a:bodyPr/>
          <a:lstStyle/>
          <a:p>
            <a:r>
              <a:rPr lang="en-GB" dirty="0"/>
              <a:t>1a</a:t>
            </a:r>
          </a:p>
        </p:txBody>
      </p:sp>
      <p:sp>
        <p:nvSpPr>
          <p:cNvPr id="4" name="Text Placeholder 3">
            <a:extLst>
              <a:ext uri="{FF2B5EF4-FFF2-40B4-BE49-F238E27FC236}">
                <a16:creationId xmlns:a16="http://schemas.microsoft.com/office/drawing/2014/main" id="{4E7C3617-B8F0-F9A7-52CF-23B280140893}"/>
              </a:ext>
            </a:extLst>
          </p:cNvPr>
          <p:cNvSpPr>
            <a:spLocks noGrp="1"/>
          </p:cNvSpPr>
          <p:nvPr>
            <p:ph type="body" sz="quarter" idx="15"/>
          </p:nvPr>
        </p:nvSpPr>
        <p:spPr>
          <a:xfrm>
            <a:off x="3779837" y="2592720"/>
            <a:ext cx="3455352" cy="2002900"/>
          </a:xfrm>
        </p:spPr>
        <p:txBody>
          <a:bodyPr/>
          <a:lstStyle/>
          <a:p>
            <a:r>
              <a:rPr lang="en-GB" dirty="0"/>
              <a:t>Comprendre le développement durable</a:t>
            </a:r>
          </a:p>
        </p:txBody>
      </p:sp>
    </p:spTree>
    <p:extLst>
      <p:ext uri="{BB962C8B-B14F-4D97-AF65-F5344CB8AC3E}">
        <p14:creationId xmlns:p14="http://schemas.microsoft.com/office/powerpoint/2010/main" val="36526917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939940-F177-5518-78E0-08A7831717C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91B2959-61A2-039B-C12D-0811ABE1CFE6}"/>
              </a:ext>
            </a:extLst>
          </p:cNvPr>
          <p:cNvSpPr>
            <a:spLocks noGrp="1"/>
          </p:cNvSpPr>
          <p:nvPr>
            <p:ph type="sldNum" sz="quarter" idx="4"/>
          </p:nvPr>
        </p:nvSpPr>
        <p:spPr/>
        <p:txBody>
          <a:bodyPr/>
          <a:lstStyle/>
          <a:p>
            <a:fld id="{CB2079F2-58AF-ED44-82D7-E04B2F6FD686}" type="slidenum">
              <a:rPr lang="en-US" smtClean="0"/>
              <a:t>40</a:t>
            </a:fld>
            <a:endParaRPr lang="en-US" dirty="0"/>
          </a:p>
        </p:txBody>
      </p:sp>
      <p:sp>
        <p:nvSpPr>
          <p:cNvPr id="5" name="Text Placeholder 4">
            <a:extLst>
              <a:ext uri="{FF2B5EF4-FFF2-40B4-BE49-F238E27FC236}">
                <a16:creationId xmlns:a16="http://schemas.microsoft.com/office/drawing/2014/main" id="{B3989D92-FFD9-ECD1-A140-6AC3A9554471}"/>
              </a:ext>
            </a:extLst>
          </p:cNvPr>
          <p:cNvSpPr>
            <a:spLocks noGrp="1"/>
          </p:cNvSpPr>
          <p:nvPr>
            <p:ph type="body" sz="quarter" idx="32"/>
          </p:nvPr>
        </p:nvSpPr>
        <p:spPr>
          <a:xfrm>
            <a:off x="801602" y="2007579"/>
            <a:ext cx="5956470" cy="8151068"/>
          </a:xfrm>
          <a:solidFill>
            <a:schemeClr val="bg1"/>
          </a:solidFill>
        </p:spPr>
        <p:txBody>
          <a:bodyPr numCol="1"/>
          <a:lstStyle/>
          <a:p>
            <a:r>
              <a:rPr lang="en-GB" sz="1300" dirty="0">
                <a:latin typeface="Calibri" panose="020F0502020204030204" pitchFamily="34" charset="0"/>
                <a:cs typeface="Calibri" panose="020F0502020204030204" pitchFamily="34" charset="0"/>
              </a:rPr>
              <a:t>L'écotourisme est important pour plusieurs raisons, à la fois sur le plan environnemental, social et économique :</a:t>
            </a:r>
          </a:p>
          <a:p>
            <a:endParaRPr lang="en-GB" sz="1300" dirty="0">
              <a:latin typeface="Calibri" panose="020F0502020204030204" pitchFamily="34" charset="0"/>
              <a:cs typeface="Calibri" panose="020F0502020204030204" pitchFamily="34" charset="0"/>
            </a:endParaRPr>
          </a:p>
          <a:p>
            <a:r>
              <a:rPr lang="en-GB" sz="1300" b="1" dirty="0">
                <a:latin typeface="Calibri" panose="020F0502020204030204" pitchFamily="34" charset="0"/>
                <a:cs typeface="Calibri" panose="020F0502020204030204" pitchFamily="34" charset="0"/>
              </a:rPr>
              <a:t>1. Préservation de l'environnement : </a:t>
            </a:r>
            <a:r>
              <a:rPr lang="en-GB" sz="1300" dirty="0">
                <a:latin typeface="Calibri" panose="020F0502020204030204" pitchFamily="34" charset="0"/>
                <a:cs typeface="Calibri" panose="020F0502020204030204" pitchFamily="34" charset="0"/>
              </a:rPr>
              <a:t>L'écotourisme encourage la préservation des écosystèmes naturels en mettant en valeur leur beauté et leur importance écologique. En sensibilisant les visiteurs à la valeur de la biodiversité et en promouvant des pratiques touristiques durables, il contribue à la protection des habitats naturels, des espèces menacées et des écosystèmes fragiles.</a:t>
            </a:r>
          </a:p>
          <a:p>
            <a:endParaRPr lang="en-GB" sz="1300" dirty="0">
              <a:latin typeface="Calibri" panose="020F0502020204030204" pitchFamily="34" charset="0"/>
              <a:cs typeface="Calibri" panose="020F0502020204030204" pitchFamily="34" charset="0"/>
            </a:endParaRPr>
          </a:p>
          <a:p>
            <a:r>
              <a:rPr lang="en-GB" sz="1300" b="1" dirty="0">
                <a:latin typeface="Calibri" panose="020F0502020204030204" pitchFamily="34" charset="0"/>
                <a:cs typeface="Calibri" panose="020F0502020204030204" pitchFamily="34" charset="0"/>
              </a:rPr>
              <a:t>2. Sensibilisation et éducation : </a:t>
            </a:r>
            <a:r>
              <a:rPr lang="en-GB" sz="1300" dirty="0">
                <a:latin typeface="Calibri" panose="020F0502020204030204" pitchFamily="34" charset="0"/>
                <a:cs typeface="Calibri" panose="020F0502020204030204" pitchFamily="34" charset="0"/>
              </a:rPr>
              <a:t>L'écotourisme offre aux visiteurs la possibilité d'en apprendre davantage sur la nature, la conservation et les cultures locales. En promouvant l'éducation environnementale et la sensibilisation aux questions écologiques, il favorise une meilleure compréhension et une meilleure appréciation de l'environnement, ce qui peut conduire à des </a:t>
            </a:r>
            <a:r>
              <a:rPr lang="en-GB" sz="1300" dirty="0" err="1">
                <a:latin typeface="Calibri" panose="020F0502020204030204" pitchFamily="34" charset="0"/>
                <a:cs typeface="Calibri" panose="020F0502020204030204" pitchFamily="34" charset="0"/>
              </a:rPr>
              <a:t>comportements </a:t>
            </a:r>
            <a:r>
              <a:rPr lang="en-GB" sz="1300" dirty="0">
                <a:latin typeface="Calibri" panose="020F0502020204030204" pitchFamily="34" charset="0"/>
                <a:cs typeface="Calibri" panose="020F0502020204030204" pitchFamily="34" charset="0"/>
              </a:rPr>
              <a:t>plus respectueux de la nature.</a:t>
            </a:r>
          </a:p>
          <a:p>
            <a:endParaRPr lang="en-GB" sz="1300" dirty="0">
              <a:latin typeface="Calibri" panose="020F0502020204030204" pitchFamily="34" charset="0"/>
              <a:cs typeface="Calibri" panose="020F0502020204030204" pitchFamily="34" charset="0"/>
            </a:endParaRPr>
          </a:p>
          <a:p>
            <a:r>
              <a:rPr lang="en-GB" sz="1300" b="1" dirty="0">
                <a:latin typeface="Calibri" panose="020F0502020204030204" pitchFamily="34" charset="0"/>
                <a:cs typeface="Calibri" panose="020F0502020204030204" pitchFamily="34" charset="0"/>
              </a:rPr>
              <a:t>3. Développement économique local : </a:t>
            </a:r>
            <a:r>
              <a:rPr lang="en-GB" sz="1300" dirty="0">
                <a:latin typeface="Calibri" panose="020F0502020204030204" pitchFamily="34" charset="0"/>
                <a:cs typeface="Calibri" panose="020F0502020204030204" pitchFamily="34" charset="0"/>
              </a:rPr>
              <a:t>L'écotourisme peut être une source importante de revenus pour les communautés locales, en fournissant des emplois dans le tourisme, l'hôtellerie, la restauration, le transport et les services connexes. En impliquant les populations locales dans la planification et la gestion des activités touristiques, il peut stimuler le développement économique tout en préservant les modes de vie traditionnels et en renforçant les cultures locales.</a:t>
            </a:r>
          </a:p>
          <a:p>
            <a:endParaRPr lang="en-GB" sz="1300" dirty="0">
              <a:latin typeface="Calibri" panose="020F0502020204030204" pitchFamily="34" charset="0"/>
              <a:cs typeface="Calibri" panose="020F0502020204030204" pitchFamily="34" charset="0"/>
            </a:endParaRPr>
          </a:p>
          <a:p>
            <a:r>
              <a:rPr lang="en-GB" sz="1300" b="1" dirty="0">
                <a:latin typeface="Calibri" panose="020F0502020204030204" pitchFamily="34" charset="0"/>
                <a:cs typeface="Calibri" panose="020F0502020204030204" pitchFamily="34" charset="0"/>
              </a:rPr>
              <a:t>4. Promotion de la durabilité : </a:t>
            </a:r>
            <a:r>
              <a:rPr lang="en-GB" sz="1300" dirty="0">
                <a:latin typeface="Calibri" panose="020F0502020204030204" pitchFamily="34" charset="0"/>
                <a:cs typeface="Calibri" panose="020F0502020204030204" pitchFamily="34" charset="0"/>
              </a:rPr>
              <a:t>L'écotourisme encourage les pratiques touristiques respectueuses de l'environnement, telles que la gestion des déchets, la conservation de l'eau, l'utilisation d'énergies renouvelables et la réduction des émissions de carbone. En promouvant des opérations touristiques durables, il contribue à atténuer les effets négatifs du tourisme sur l'environnement et à préserver les ressources naturelles pour les générations futures.</a:t>
            </a:r>
          </a:p>
          <a:p>
            <a:endParaRPr lang="en-GB" sz="1300" dirty="0">
              <a:latin typeface="Calibri" panose="020F0502020204030204" pitchFamily="34" charset="0"/>
              <a:cs typeface="Calibri" panose="020F0502020204030204" pitchFamily="34" charset="0"/>
            </a:endParaRPr>
          </a:p>
          <a:p>
            <a:r>
              <a:rPr lang="en-GB" sz="1300" b="1" dirty="0">
                <a:latin typeface="Calibri" panose="020F0502020204030204" pitchFamily="34" charset="0"/>
                <a:cs typeface="Calibri" panose="020F0502020204030204" pitchFamily="34" charset="0"/>
              </a:rPr>
              <a:t>5. Protection des cultures et des traditions : </a:t>
            </a:r>
            <a:r>
              <a:rPr lang="en-GB" sz="1300" dirty="0">
                <a:latin typeface="Calibri" panose="020F0502020204030204" pitchFamily="34" charset="0"/>
                <a:cs typeface="Calibri" panose="020F0502020204030204" pitchFamily="34" charset="0"/>
              </a:rPr>
              <a:t>L'écotourisme peut jouer un rôle important dans la préservation des cultures, des traditions et des connaissances locales. En favorisant les interactions entre les visiteurs et les communautés locales, il contribue à la </a:t>
            </a:r>
            <a:r>
              <a:rPr lang="en-GB" sz="1300" dirty="0" err="1">
                <a:latin typeface="Calibri" panose="020F0502020204030204" pitchFamily="34" charset="0"/>
                <a:cs typeface="Calibri" panose="020F0502020204030204" pitchFamily="34" charset="0"/>
              </a:rPr>
              <a:t>valorisation </a:t>
            </a:r>
            <a:r>
              <a:rPr lang="en-GB" sz="1300" dirty="0">
                <a:latin typeface="Calibri" panose="020F0502020204030204" pitchFamily="34" charset="0"/>
                <a:cs typeface="Calibri" panose="020F0502020204030204" pitchFamily="34" charset="0"/>
              </a:rPr>
              <a:t>et à la transmission des traditions culturelles tout en respectant les droits et la dignité des populations autochtones.</a:t>
            </a:r>
          </a:p>
          <a:p>
            <a:endParaRPr lang="en-GB" sz="1300" dirty="0">
              <a:latin typeface="Calibri" panose="020F0502020204030204" pitchFamily="34" charset="0"/>
              <a:cs typeface="Calibri" panose="020F0502020204030204" pitchFamily="34" charset="0"/>
            </a:endParaRPr>
          </a:p>
          <a:p>
            <a:r>
              <a:rPr lang="en-GB" sz="1300" dirty="0">
                <a:latin typeface="Calibri" panose="020F0502020204030204" pitchFamily="34" charset="0"/>
                <a:cs typeface="Calibri" panose="020F0502020204030204" pitchFamily="34" charset="0"/>
              </a:rPr>
              <a:t>L'écotourisme est essentiel pour promouvoir la conservation de l'environnement, l'éducation à l'environnement, le développement économique local et la préservation culturelle, tout en offrant aux visiteurs des expériences enrichissantes et responsables.</a:t>
            </a:r>
          </a:p>
          <a:p>
            <a:endParaRPr lang="en-GB" sz="1300" dirty="0">
              <a:latin typeface="Calibri" panose="020F0502020204030204" pitchFamily="34" charset="0"/>
              <a:cs typeface="Calibri" panose="020F0502020204030204" pitchFamily="34" charset="0"/>
            </a:endParaRPr>
          </a:p>
          <a:p>
            <a:endParaRPr lang="en-GB" sz="1300" dirty="0">
              <a:latin typeface="Calibri" panose="020F0502020204030204" pitchFamily="34" charset="0"/>
              <a:cs typeface="Calibri" panose="020F0502020204030204" pitchFamily="34" charset="0"/>
            </a:endParaRPr>
          </a:p>
          <a:p>
            <a:endParaRPr lang="en-GB" sz="13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29923C9-7E3E-B854-26D5-8E1FAC1E014A}"/>
              </a:ext>
            </a:extLst>
          </p:cNvPr>
          <p:cNvSpPr>
            <a:spLocks noGrp="1"/>
          </p:cNvSpPr>
          <p:nvPr>
            <p:ph type="body" sz="quarter" idx="46"/>
          </p:nvPr>
        </p:nvSpPr>
        <p:spPr/>
        <p:txBody>
          <a:bodyPr>
            <a:normAutofit/>
          </a:bodyPr>
          <a:lstStyle/>
          <a:p>
            <a:r>
              <a:rPr lang="en-GB" dirty="0"/>
              <a:t>Explorer l'importance de l'écotourisme</a:t>
            </a:r>
          </a:p>
        </p:txBody>
      </p:sp>
      <p:sp>
        <p:nvSpPr>
          <p:cNvPr id="4" name="Text Placeholder 3">
            <a:extLst>
              <a:ext uri="{FF2B5EF4-FFF2-40B4-BE49-F238E27FC236}">
                <a16:creationId xmlns:a16="http://schemas.microsoft.com/office/drawing/2014/main" id="{1310390D-2C3C-5223-AAF8-5AD05F5DC9B3}"/>
              </a:ext>
            </a:extLst>
          </p:cNvPr>
          <p:cNvSpPr>
            <a:spLocks noGrp="1"/>
          </p:cNvSpPr>
          <p:nvPr>
            <p:ph type="body" sz="quarter" idx="47"/>
          </p:nvPr>
        </p:nvSpPr>
        <p:spPr/>
        <p:txBody>
          <a:bodyPr>
            <a:normAutofit fontScale="85000" lnSpcReduction="10000"/>
          </a:bodyPr>
          <a:lstStyle/>
          <a:p>
            <a:r>
              <a:rPr lang="en-US" sz="2800" dirty="0"/>
              <a:t>1d Qu'est-ce que l'écotourisme ?</a:t>
            </a:r>
          </a:p>
        </p:txBody>
      </p:sp>
    </p:spTree>
    <p:extLst>
      <p:ext uri="{BB962C8B-B14F-4D97-AF65-F5344CB8AC3E}">
        <p14:creationId xmlns:p14="http://schemas.microsoft.com/office/powerpoint/2010/main" val="24019535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44F021-CD8B-3AC2-A4B6-EE25CDF95B7E}"/>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11DC4757-9EA8-0B58-6944-275DDD20F0A6}"/>
              </a:ext>
            </a:extLst>
          </p:cNvPr>
          <p:cNvSpPr/>
          <p:nvPr/>
        </p:nvSpPr>
        <p:spPr>
          <a:xfrm>
            <a:off x="0" y="8288449"/>
            <a:ext cx="5063319"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4A6123CB-D983-4450-BCD8-A9F3425FF5D1}"/>
              </a:ext>
            </a:extLst>
          </p:cNvPr>
          <p:cNvSpPr>
            <a:spLocks noGrp="1"/>
          </p:cNvSpPr>
          <p:nvPr>
            <p:ph type="sldNum" sz="quarter" idx="4"/>
          </p:nvPr>
        </p:nvSpPr>
        <p:spPr/>
        <p:txBody>
          <a:bodyPr/>
          <a:lstStyle/>
          <a:p>
            <a:fld id="{CB2079F2-58AF-ED44-82D7-E04B2F6FD686}" type="slidenum">
              <a:rPr lang="en-US" smtClean="0"/>
              <a:t>41</a:t>
            </a:fld>
            <a:endParaRPr lang="en-US" dirty="0"/>
          </a:p>
        </p:txBody>
      </p:sp>
      <p:sp>
        <p:nvSpPr>
          <p:cNvPr id="5" name="Text Placeholder 4">
            <a:extLst>
              <a:ext uri="{FF2B5EF4-FFF2-40B4-BE49-F238E27FC236}">
                <a16:creationId xmlns:a16="http://schemas.microsoft.com/office/drawing/2014/main" id="{4E3C676A-99BF-CE0E-2815-7DF1AAA7E7B0}"/>
              </a:ext>
            </a:extLst>
          </p:cNvPr>
          <p:cNvSpPr>
            <a:spLocks noGrp="1"/>
          </p:cNvSpPr>
          <p:nvPr>
            <p:ph type="body" sz="quarter" idx="32"/>
          </p:nvPr>
        </p:nvSpPr>
        <p:spPr/>
        <p:txBody>
          <a:bodyPr numCol="1"/>
          <a:lstStyle/>
          <a:p>
            <a:r>
              <a:rPr lang="en-GB" sz="1500" dirty="0">
                <a:latin typeface="Calibri" panose="020F0502020204030204" pitchFamily="34" charset="0"/>
                <a:cs typeface="Calibri" panose="020F0502020204030204" pitchFamily="34" charset="0"/>
              </a:rPr>
              <a:t>L'écotourisme englobe une variété de thèmes qui mettent en valeur la nature, la conservation, la culture locale et le développement durable. Voici quelques-uns des principaux thèmes de l'écotourisme :</a:t>
            </a:r>
          </a:p>
          <a:p>
            <a:endParaRPr lang="en-GB" sz="1500"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1. Biodiversité et conservation : </a:t>
            </a:r>
            <a:r>
              <a:rPr lang="en-GB" sz="1500" dirty="0">
                <a:latin typeface="Calibri" panose="020F0502020204030204" pitchFamily="34" charset="0"/>
                <a:cs typeface="Calibri" panose="020F0502020204030204" pitchFamily="34" charset="0"/>
              </a:rPr>
              <a:t>L'observation de la faune et de la flore, l'exploration d'écosystèmes uniques et la participation à des projets de conservation sont des aspects importants de l'écotourisme axé sur la biodiversité et la conservation des espèces.</a:t>
            </a:r>
          </a:p>
          <a:p>
            <a:endParaRPr lang="en-GB" sz="1500"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2. L'écotourisme marin et côtier : </a:t>
            </a:r>
            <a:r>
              <a:rPr lang="en-GB" sz="1500" dirty="0">
                <a:latin typeface="Calibri" panose="020F0502020204030204" pitchFamily="34" charset="0"/>
                <a:cs typeface="Calibri" panose="020F0502020204030204" pitchFamily="34" charset="0"/>
              </a:rPr>
              <a:t>Les destinations côtières et les écosystèmes marins offrent des possibilités d'activités telles que la </a:t>
            </a:r>
            <a:r>
              <a:rPr lang="en-GB" sz="1500" dirty="0" err="1">
                <a:latin typeface="Calibri" panose="020F0502020204030204" pitchFamily="34" charset="0"/>
                <a:cs typeface="Calibri" panose="020F0502020204030204" pitchFamily="34" charset="0"/>
              </a:rPr>
              <a:t>plongée avec masque et tuba</a:t>
            </a:r>
            <a:r>
              <a:rPr lang="en-GB" sz="1500" dirty="0">
                <a:latin typeface="Calibri" panose="020F0502020204030204" pitchFamily="34" charset="0"/>
                <a:cs typeface="Calibri" panose="020F0502020204030204" pitchFamily="34" charset="0"/>
              </a:rPr>
              <a:t>, la plongée sous-marine, l'observation des baleines, la visite des récifs coralliens et la protection des zones marines protégées.</a:t>
            </a:r>
          </a:p>
          <a:p>
            <a:endParaRPr lang="en-GB" sz="1500"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3. Tourisme de montagne : </a:t>
            </a:r>
            <a:r>
              <a:rPr lang="en-GB" sz="1500" dirty="0">
                <a:latin typeface="Calibri" panose="020F0502020204030204" pitchFamily="34" charset="0"/>
                <a:cs typeface="Calibri" panose="020F0502020204030204" pitchFamily="34" charset="0"/>
              </a:rPr>
              <a:t>L'exploration des paysages de montagne, la randonnée en montagne, l'escalade, le trekking et les sports d'hiver en milieu alpin sont des thèmes populaires de l'écotourisme de montagne.</a:t>
            </a:r>
          </a:p>
          <a:p>
            <a:endParaRPr lang="en-GB" sz="1500"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4. L'écotourisme forestier : </a:t>
            </a:r>
            <a:r>
              <a:rPr lang="en-GB" sz="1500" dirty="0">
                <a:latin typeface="Calibri" panose="020F0502020204030204" pitchFamily="34" charset="0"/>
                <a:cs typeface="Calibri" panose="020F0502020204030204" pitchFamily="34" charset="0"/>
              </a:rPr>
              <a:t>Les forêts tropicales, les forêts tempérées et les zones boisées offrent des possibilités d'observation de la faune et de la flore, de randonnées, d'excursions en canoë et de séjours dans des écolodges.</a:t>
            </a:r>
          </a:p>
          <a:p>
            <a:endParaRPr lang="en-GB" sz="1500"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5. Tourisme dans les déserts : </a:t>
            </a:r>
            <a:r>
              <a:rPr lang="en-GB" sz="1500" dirty="0">
                <a:latin typeface="Calibri" panose="020F0502020204030204" pitchFamily="34" charset="0"/>
                <a:cs typeface="Calibri" panose="020F0502020204030204" pitchFamily="34" charset="0"/>
              </a:rPr>
              <a:t>Les déserts et les zones arides offrent des expériences uniques telles que les safaris dans le désert, l'observation des étoiles, la découverte de la faune adaptée au désert et la visite de sites culturels historiques.</a:t>
            </a:r>
          </a:p>
          <a:p>
            <a:endParaRPr lang="en-GB" sz="1500"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6. Écotourisme rural et communautaire : les </a:t>
            </a:r>
            <a:r>
              <a:rPr lang="en-GB" sz="1500" dirty="0">
                <a:latin typeface="Calibri" panose="020F0502020204030204" pitchFamily="34" charset="0"/>
                <a:cs typeface="Calibri" panose="020F0502020204030204" pitchFamily="34" charset="0"/>
              </a:rPr>
              <a:t>séjours chez l'habitant, les séjours dans des villages traditionnels, les rencontres avec des artisans locaux et la participation à des projets de développement communautaire sont des aspects de l'écotourisme axés sur les communautés locales.</a:t>
            </a:r>
          </a:p>
          <a:p>
            <a:endParaRPr lang="en-GB" sz="1500" dirty="0">
              <a:latin typeface="Calibri" panose="020F0502020204030204" pitchFamily="34" charset="0"/>
              <a:cs typeface="Calibri" panose="020F0502020204030204" pitchFamily="34" charset="0"/>
            </a:endParaRPr>
          </a:p>
          <a:p>
            <a:endParaRPr lang="en-GB" sz="15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DA7A4A36-71EA-D45D-18E4-9796CE05C036}"/>
              </a:ext>
            </a:extLst>
          </p:cNvPr>
          <p:cNvSpPr>
            <a:spLocks noGrp="1"/>
          </p:cNvSpPr>
          <p:nvPr>
            <p:ph type="body" sz="quarter" idx="46"/>
          </p:nvPr>
        </p:nvSpPr>
        <p:spPr/>
        <p:txBody>
          <a:bodyPr>
            <a:normAutofit/>
          </a:bodyPr>
          <a:lstStyle/>
          <a:p>
            <a:r>
              <a:rPr lang="en-GB" dirty="0"/>
              <a:t>Apprécier les divers thèmes et opportunités offerts par l'écotourisme</a:t>
            </a:r>
          </a:p>
        </p:txBody>
      </p:sp>
      <p:sp>
        <p:nvSpPr>
          <p:cNvPr id="4" name="Text Placeholder 3">
            <a:extLst>
              <a:ext uri="{FF2B5EF4-FFF2-40B4-BE49-F238E27FC236}">
                <a16:creationId xmlns:a16="http://schemas.microsoft.com/office/drawing/2014/main" id="{ECA92FBD-5BEA-8535-32E5-010C0530CDF3}"/>
              </a:ext>
            </a:extLst>
          </p:cNvPr>
          <p:cNvSpPr>
            <a:spLocks noGrp="1"/>
          </p:cNvSpPr>
          <p:nvPr>
            <p:ph type="body" sz="quarter" idx="47"/>
          </p:nvPr>
        </p:nvSpPr>
        <p:spPr/>
        <p:txBody>
          <a:bodyPr>
            <a:normAutofit fontScale="85000" lnSpcReduction="10000"/>
          </a:bodyPr>
          <a:lstStyle/>
          <a:p>
            <a:r>
              <a:rPr lang="en-US" sz="2800" dirty="0"/>
              <a:t>1d Qu'est-ce que l'écotourisme ?</a:t>
            </a:r>
          </a:p>
        </p:txBody>
      </p:sp>
    </p:spTree>
    <p:extLst>
      <p:ext uri="{BB962C8B-B14F-4D97-AF65-F5344CB8AC3E}">
        <p14:creationId xmlns:p14="http://schemas.microsoft.com/office/powerpoint/2010/main" val="24250925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BB67E-5225-AD2C-CDC9-6BD4A0D816B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2C3D49-D445-95E2-4253-982E61CDF4F0}"/>
              </a:ext>
            </a:extLst>
          </p:cNvPr>
          <p:cNvSpPr>
            <a:spLocks noGrp="1"/>
          </p:cNvSpPr>
          <p:nvPr>
            <p:ph type="sldNum" sz="quarter" idx="4"/>
          </p:nvPr>
        </p:nvSpPr>
        <p:spPr/>
        <p:txBody>
          <a:bodyPr/>
          <a:lstStyle/>
          <a:p>
            <a:fld id="{CB2079F2-58AF-ED44-82D7-E04B2F6FD686}" type="slidenum">
              <a:rPr lang="en-US" smtClean="0"/>
              <a:t>42</a:t>
            </a:fld>
            <a:endParaRPr lang="en-US" dirty="0"/>
          </a:p>
        </p:txBody>
      </p:sp>
      <p:sp>
        <p:nvSpPr>
          <p:cNvPr id="5" name="Text Placeholder 4">
            <a:extLst>
              <a:ext uri="{FF2B5EF4-FFF2-40B4-BE49-F238E27FC236}">
                <a16:creationId xmlns:a16="http://schemas.microsoft.com/office/drawing/2014/main" id="{263723A1-4DDD-E6C0-E74A-797C8D20AA80}"/>
              </a:ext>
            </a:extLst>
          </p:cNvPr>
          <p:cNvSpPr>
            <a:spLocks noGrp="1"/>
          </p:cNvSpPr>
          <p:nvPr>
            <p:ph type="body" sz="quarter" idx="32"/>
          </p:nvPr>
        </p:nvSpPr>
        <p:spPr/>
        <p:txBody>
          <a:bodyPr numCol="1"/>
          <a:lstStyle/>
          <a:p>
            <a:r>
              <a:rPr lang="en-GB" sz="1600" b="1" dirty="0">
                <a:latin typeface="Calibri" panose="020F0502020204030204" pitchFamily="34" charset="0"/>
                <a:cs typeface="Calibri" panose="020F0502020204030204" pitchFamily="34" charset="0"/>
              </a:rPr>
              <a:t>7. Tourisme d'aventure et écotourisme actif : </a:t>
            </a:r>
            <a:r>
              <a:rPr lang="en-GB" sz="1600" dirty="0">
                <a:latin typeface="Calibri" panose="020F0502020204030204" pitchFamily="34" charset="0"/>
                <a:cs typeface="Calibri" panose="020F0502020204030204" pitchFamily="34" charset="0"/>
              </a:rPr>
              <a:t>Des activités telles que le rafting, le kayak, le VTT, l'escalade, le parapente et les safaris à pied offrent des expériences d'aventure tout en mettant en valeur les aspects naturels des destinations.</a:t>
            </a:r>
          </a:p>
          <a:p>
            <a:endParaRPr lang="en-GB" sz="1600" b="1"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8. L'écotourisme éducatif : </a:t>
            </a:r>
            <a:r>
              <a:rPr lang="en-GB" sz="1600" dirty="0">
                <a:latin typeface="Calibri" panose="020F0502020204030204" pitchFamily="34" charset="0"/>
                <a:cs typeface="Calibri" panose="020F0502020204030204" pitchFamily="34" charset="0"/>
              </a:rPr>
              <a:t>Les programmes d'éducation à la nature, les visites guidées par des naturalistes, les ateliers de conservation et les expériences d'apprentissage interactives sont des éléments clés de l'écotourisme éducatif.</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9. Tourisme éthique et responsable : </a:t>
            </a:r>
            <a:r>
              <a:rPr lang="en-GB" sz="1600" dirty="0">
                <a:latin typeface="Calibri" panose="020F0502020204030204" pitchFamily="34" charset="0"/>
                <a:cs typeface="Calibri" panose="020F0502020204030204" pitchFamily="34" charset="0"/>
              </a:rPr>
              <a:t>L'écotourisme met l'accent sur des pratiques touristiques responsables, telles que le respect de l'environnement, la sensibilisation culturelle, le soutien aux communautés locales et la réduction de l'empreinte carbone.</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10. L'écotourisme axé sur la durabilité : </a:t>
            </a:r>
            <a:r>
              <a:rPr lang="en-GB" sz="1600" dirty="0">
                <a:latin typeface="Calibri" panose="020F0502020204030204" pitchFamily="34" charset="0"/>
                <a:cs typeface="Calibri" panose="020F0502020204030204" pitchFamily="34" charset="0"/>
              </a:rPr>
              <a:t>La promotion de pratiques touristiques durables, la gestion responsable des ressources naturelles, l'utilisation d'énergies renouvelables et la réduction des déchets sont des aspects de l'écotourisme axé sur la durabilité.</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Ces thèmes mettent en évidence la diversité des expériences et des possibilités offertes par l'écotourisme, en présentant la richesse de la nature et des cultures locales tout en promouvant la conservation et le développement durable.</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BF07EE0-F89D-CAA6-D55D-DF6C331C3BF2}"/>
              </a:ext>
            </a:extLst>
          </p:cNvPr>
          <p:cNvSpPr>
            <a:spLocks noGrp="1"/>
          </p:cNvSpPr>
          <p:nvPr>
            <p:ph type="body" sz="quarter" idx="46"/>
          </p:nvPr>
        </p:nvSpPr>
        <p:spPr/>
        <p:txBody>
          <a:bodyPr>
            <a:normAutofit/>
          </a:bodyPr>
          <a:lstStyle/>
          <a:p>
            <a:r>
              <a:rPr lang="en-GB" dirty="0"/>
              <a:t>Apprécier les divers thèmes et opportunités offerts par l'écotourisme</a:t>
            </a:r>
          </a:p>
        </p:txBody>
      </p:sp>
      <p:sp>
        <p:nvSpPr>
          <p:cNvPr id="4" name="Text Placeholder 3">
            <a:extLst>
              <a:ext uri="{FF2B5EF4-FFF2-40B4-BE49-F238E27FC236}">
                <a16:creationId xmlns:a16="http://schemas.microsoft.com/office/drawing/2014/main" id="{250EE0AC-C23E-25E2-622B-57C539147307}"/>
              </a:ext>
            </a:extLst>
          </p:cNvPr>
          <p:cNvSpPr>
            <a:spLocks noGrp="1"/>
          </p:cNvSpPr>
          <p:nvPr>
            <p:ph type="body" sz="quarter" idx="47"/>
          </p:nvPr>
        </p:nvSpPr>
        <p:spPr/>
        <p:txBody>
          <a:bodyPr>
            <a:normAutofit fontScale="85000" lnSpcReduction="10000"/>
          </a:bodyPr>
          <a:lstStyle/>
          <a:p>
            <a:r>
              <a:rPr lang="en-US" sz="2800" dirty="0"/>
              <a:t>1d Qu'est-ce que l'écotourisme ?</a:t>
            </a:r>
          </a:p>
        </p:txBody>
      </p:sp>
    </p:spTree>
    <p:extLst>
      <p:ext uri="{BB962C8B-B14F-4D97-AF65-F5344CB8AC3E}">
        <p14:creationId xmlns:p14="http://schemas.microsoft.com/office/powerpoint/2010/main" val="37249370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6124210-CE4A-7744-9392-7B92E4130ADD}"/>
              </a:ext>
            </a:extLst>
          </p:cNvPr>
          <p:cNvSpPr>
            <a:spLocks noGrp="1"/>
          </p:cNvSpPr>
          <p:nvPr>
            <p:ph type="body" sz="quarter" idx="47"/>
          </p:nvPr>
        </p:nvSpPr>
        <p:spPr/>
        <p:txBody>
          <a:bodyPr/>
          <a:lstStyle/>
          <a:p>
            <a:r>
              <a:rPr lang="en-US" dirty="0"/>
              <a:t>Notre équipe</a:t>
            </a:r>
          </a:p>
        </p:txBody>
      </p:sp>
      <p:sp>
        <p:nvSpPr>
          <p:cNvPr id="11" name="Slide Number Placeholder 10">
            <a:extLst>
              <a:ext uri="{FF2B5EF4-FFF2-40B4-BE49-F238E27FC236}">
                <a16:creationId xmlns:a16="http://schemas.microsoft.com/office/drawing/2014/main" id="{B44EB9F3-1225-B842-A333-A04077F54B2E}"/>
              </a:ext>
            </a:extLst>
          </p:cNvPr>
          <p:cNvSpPr>
            <a:spLocks noGrp="1"/>
          </p:cNvSpPr>
          <p:nvPr>
            <p:ph type="sldNum" sz="quarter" idx="4"/>
          </p:nvPr>
        </p:nvSpPr>
        <p:spPr/>
        <p:txBody>
          <a:bodyPr/>
          <a:lstStyle/>
          <a:p>
            <a:fld id="{CB2079F2-58AF-ED44-82D7-E04B2F6FD686}" type="slidenum">
              <a:rPr lang="en-US" smtClean="0"/>
              <a:t>43</a:t>
            </a:fld>
            <a:endParaRPr lang="en-US" dirty="0"/>
          </a:p>
        </p:txBody>
      </p:sp>
      <p:sp>
        <p:nvSpPr>
          <p:cNvPr id="6" name="Text Placeholder 5">
            <a:extLst>
              <a:ext uri="{FF2B5EF4-FFF2-40B4-BE49-F238E27FC236}">
                <a16:creationId xmlns:a16="http://schemas.microsoft.com/office/drawing/2014/main" id="{ACEF8812-A736-DF43-835A-29613A3EDCC5}"/>
              </a:ext>
            </a:extLst>
          </p:cNvPr>
          <p:cNvSpPr>
            <a:spLocks noGrp="1"/>
          </p:cNvSpPr>
          <p:nvPr>
            <p:ph type="body" sz="quarter" idx="54"/>
          </p:nvPr>
        </p:nvSpPr>
        <p:spPr/>
        <p:txBody>
          <a:bodyPr>
            <a:normAutofit/>
          </a:bodyPr>
          <a:lstStyle/>
          <a:p>
            <a:r>
              <a:rPr lang="en-US" dirty="0"/>
              <a:t>Partenaires</a:t>
            </a:r>
          </a:p>
        </p:txBody>
      </p:sp>
      <p:sp>
        <p:nvSpPr>
          <p:cNvPr id="2" name="Text Placeholder 1">
            <a:extLst>
              <a:ext uri="{FF2B5EF4-FFF2-40B4-BE49-F238E27FC236}">
                <a16:creationId xmlns:a16="http://schemas.microsoft.com/office/drawing/2014/main" id="{EC9757F9-6F2D-5746-9A6F-8F420FF076D1}"/>
              </a:ext>
            </a:extLst>
          </p:cNvPr>
          <p:cNvSpPr>
            <a:spLocks noGrp="1"/>
          </p:cNvSpPr>
          <p:nvPr>
            <p:ph type="body" sz="quarter" idx="17"/>
          </p:nvPr>
        </p:nvSpPr>
        <p:spPr>
          <a:xfrm>
            <a:off x="3268133" y="9000978"/>
            <a:ext cx="4291542" cy="446489"/>
          </a:xfrm>
        </p:spPr>
        <p:txBody>
          <a:bodyPr>
            <a:noAutofit/>
          </a:bodyPr>
          <a:lstStyle/>
          <a:p>
            <a:pPr lvl="0"/>
            <a:r>
              <a:rPr lang="en-GB" sz="2000" b="1">
                <a:solidFill>
                  <a:srgbClr val="FFFFFF"/>
                </a:solidFill>
                <a:effectLst/>
                <a:latin typeface="Verdana" panose="020B0604030504040204" pitchFamily="34" charset="0"/>
                <a:ea typeface="Times New Roman" panose="02020603050405020304" pitchFamily="18" charset="0"/>
                <a:cs typeface="Times New Roman" panose="02020603050405020304" pitchFamily="18" charset="0"/>
              </a:rPr>
              <a:t>www.ecohealthforyouth.com</a:t>
            </a:r>
            <a:endParaRPr lang="en-US" b="0" dirty="0"/>
          </a:p>
        </p:txBody>
      </p:sp>
      <p:sp>
        <p:nvSpPr>
          <p:cNvPr id="3" name="Text Placeholder 2">
            <a:extLst>
              <a:ext uri="{FF2B5EF4-FFF2-40B4-BE49-F238E27FC236}">
                <a16:creationId xmlns:a16="http://schemas.microsoft.com/office/drawing/2014/main" id="{A6A85E16-FD41-104E-85AC-B706E357C5D2}"/>
              </a:ext>
            </a:extLst>
          </p:cNvPr>
          <p:cNvSpPr>
            <a:spLocks noGrp="1"/>
          </p:cNvSpPr>
          <p:nvPr>
            <p:ph type="body" sz="quarter" idx="46"/>
          </p:nvPr>
        </p:nvSpPr>
        <p:spPr/>
        <p:txBody>
          <a:bodyPr>
            <a:normAutofit/>
          </a:bodyPr>
          <a:lstStyle/>
          <a:p>
            <a:r>
              <a:rPr lang="en-US" dirty="0"/>
              <a:t>Du projet GRASSROOTS</a:t>
            </a:r>
          </a:p>
        </p:txBody>
      </p:sp>
      <p:pic>
        <p:nvPicPr>
          <p:cNvPr id="15" name="Bildobjekt 14" descr="En bild som visar text, Teckensnitt, Grafik, logotyp&#10;&#10;Automatiskt genererad beskrivning">
            <a:extLst>
              <a:ext uri="{FF2B5EF4-FFF2-40B4-BE49-F238E27FC236}">
                <a16:creationId xmlns:a16="http://schemas.microsoft.com/office/drawing/2014/main" id="{55144E39-5F8A-45D9-4AE9-6A88B6D9DE6E}"/>
              </a:ext>
            </a:extLst>
          </p:cNvPr>
          <p:cNvPicPr>
            <a:picLocks noChangeAspect="1"/>
          </p:cNvPicPr>
          <p:nvPr/>
        </p:nvPicPr>
        <p:blipFill>
          <a:blip r:embed="rId2"/>
          <a:stretch>
            <a:fillRect/>
          </a:stretch>
        </p:blipFill>
        <p:spPr>
          <a:xfrm>
            <a:off x="910723" y="4522510"/>
            <a:ext cx="1900583" cy="451930"/>
          </a:xfrm>
          <a:prstGeom prst="rect">
            <a:avLst/>
          </a:prstGeom>
        </p:spPr>
      </p:pic>
      <p:pic>
        <p:nvPicPr>
          <p:cNvPr id="17" name="Bildobjekt 16" descr="En bild som visar Teckensnitt, handskrift, Grafik, kalligrafi&#10;&#10;Automatiskt genererad beskrivning">
            <a:extLst>
              <a:ext uri="{FF2B5EF4-FFF2-40B4-BE49-F238E27FC236}">
                <a16:creationId xmlns:a16="http://schemas.microsoft.com/office/drawing/2014/main" id="{DE907D69-6996-9DCD-EDBA-FEDBCF7BD6C9}"/>
              </a:ext>
            </a:extLst>
          </p:cNvPr>
          <p:cNvPicPr>
            <a:picLocks noChangeAspect="1"/>
          </p:cNvPicPr>
          <p:nvPr/>
        </p:nvPicPr>
        <p:blipFill>
          <a:blip r:embed="rId3"/>
          <a:stretch>
            <a:fillRect/>
          </a:stretch>
        </p:blipFill>
        <p:spPr>
          <a:xfrm>
            <a:off x="3253616" y="6912476"/>
            <a:ext cx="1833460" cy="1471032"/>
          </a:xfrm>
          <a:prstGeom prst="rect">
            <a:avLst/>
          </a:prstGeom>
        </p:spPr>
      </p:pic>
      <p:pic>
        <p:nvPicPr>
          <p:cNvPr id="22" name="Bildobjekt 21" descr="En bild som visar logotyp, Teckensnitt, symbol, Grafik&#10;&#10;Automatiskt genererad beskrivning">
            <a:extLst>
              <a:ext uri="{FF2B5EF4-FFF2-40B4-BE49-F238E27FC236}">
                <a16:creationId xmlns:a16="http://schemas.microsoft.com/office/drawing/2014/main" id="{EBE24AB6-9C4B-561D-90AF-B373D17644B3}"/>
              </a:ext>
            </a:extLst>
          </p:cNvPr>
          <p:cNvPicPr>
            <a:picLocks noChangeAspect="1"/>
          </p:cNvPicPr>
          <p:nvPr/>
        </p:nvPicPr>
        <p:blipFill>
          <a:blip r:embed="rId4"/>
          <a:stretch>
            <a:fillRect/>
          </a:stretch>
        </p:blipFill>
        <p:spPr>
          <a:xfrm>
            <a:off x="1178809" y="5862056"/>
            <a:ext cx="1451678" cy="707693"/>
          </a:xfrm>
          <a:prstGeom prst="rect">
            <a:avLst/>
          </a:prstGeom>
        </p:spPr>
      </p:pic>
      <p:pic>
        <p:nvPicPr>
          <p:cNvPr id="26" name="Bildobjekt 25" descr="En bild som visar Teckensnitt, cirkel, Grafik, design&#10;&#10;Automatiskt genererad beskrivning">
            <a:extLst>
              <a:ext uri="{FF2B5EF4-FFF2-40B4-BE49-F238E27FC236}">
                <a16:creationId xmlns:a16="http://schemas.microsoft.com/office/drawing/2014/main" id="{BAAD1BFF-5D98-A0BF-F74C-27935D40C0A6}"/>
              </a:ext>
            </a:extLst>
          </p:cNvPr>
          <p:cNvPicPr>
            <a:picLocks noChangeAspect="1"/>
          </p:cNvPicPr>
          <p:nvPr/>
        </p:nvPicPr>
        <p:blipFill>
          <a:blip r:embed="rId5"/>
          <a:stretch>
            <a:fillRect/>
          </a:stretch>
        </p:blipFill>
        <p:spPr>
          <a:xfrm>
            <a:off x="1362700" y="7347138"/>
            <a:ext cx="996627" cy="763042"/>
          </a:xfrm>
          <a:prstGeom prst="rect">
            <a:avLst/>
          </a:prstGeom>
        </p:spPr>
      </p:pic>
      <p:sp>
        <p:nvSpPr>
          <p:cNvPr id="31" name="Rektangel 30">
            <a:extLst>
              <a:ext uri="{FF2B5EF4-FFF2-40B4-BE49-F238E27FC236}">
                <a16:creationId xmlns:a16="http://schemas.microsoft.com/office/drawing/2014/main" id="{24ADE027-848D-5A68-84B5-CC11917A2C94}"/>
              </a:ext>
            </a:extLst>
          </p:cNvPr>
          <p:cNvSpPr/>
          <p:nvPr/>
        </p:nvSpPr>
        <p:spPr>
          <a:xfrm>
            <a:off x="805059" y="3289855"/>
            <a:ext cx="2126139" cy="782354"/>
          </a:xfrm>
          <a:prstGeom prst="rect">
            <a:avLst/>
          </a:prstGeom>
          <a:solidFill>
            <a:srgbClr val="8AC0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0" name="Rektangel 29">
            <a:extLst>
              <a:ext uri="{FF2B5EF4-FFF2-40B4-BE49-F238E27FC236}">
                <a16:creationId xmlns:a16="http://schemas.microsoft.com/office/drawing/2014/main" id="{54ECFA0F-4A7F-24FC-7BD0-D7E9A2101ACA}"/>
              </a:ext>
            </a:extLst>
          </p:cNvPr>
          <p:cNvSpPr/>
          <p:nvPr/>
        </p:nvSpPr>
        <p:spPr>
          <a:xfrm>
            <a:off x="1997847" y="2845707"/>
            <a:ext cx="2126139" cy="10953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8" name="Bildobjekt 27" descr="En bild som visar Teckensnitt, Grafik, text, grafisk design&#10;&#10;Automatiskt genererad beskrivning">
            <a:extLst>
              <a:ext uri="{FF2B5EF4-FFF2-40B4-BE49-F238E27FC236}">
                <a16:creationId xmlns:a16="http://schemas.microsoft.com/office/drawing/2014/main" id="{F88762B4-F962-097A-C11E-40B8E5EF73AA}"/>
              </a:ext>
            </a:extLst>
          </p:cNvPr>
          <p:cNvPicPr>
            <a:picLocks noChangeAspect="1"/>
          </p:cNvPicPr>
          <p:nvPr/>
        </p:nvPicPr>
        <p:blipFill>
          <a:blip r:embed="rId6"/>
          <a:stretch>
            <a:fillRect/>
          </a:stretch>
        </p:blipFill>
        <p:spPr>
          <a:xfrm>
            <a:off x="3268133" y="4430291"/>
            <a:ext cx="1804426" cy="578214"/>
          </a:xfrm>
          <a:prstGeom prst="rect">
            <a:avLst/>
          </a:prstGeom>
        </p:spPr>
      </p:pic>
      <p:pic>
        <p:nvPicPr>
          <p:cNvPr id="5" name="Bildobjekt 12" descr="En bild som visar Teckensnitt, skärmbild, Grafik, Electric blue&#10;&#10;Automatiskt genererad beskrivning">
            <a:extLst>
              <a:ext uri="{FF2B5EF4-FFF2-40B4-BE49-F238E27FC236}">
                <a16:creationId xmlns:a16="http://schemas.microsoft.com/office/drawing/2014/main" id="{89E5BB58-318A-90C9-3035-72ABDE1468D2}"/>
              </a:ext>
            </a:extLst>
          </p:cNvPr>
          <p:cNvPicPr>
            <a:picLocks noChangeAspect="1"/>
          </p:cNvPicPr>
          <p:nvPr/>
        </p:nvPicPr>
        <p:blipFill>
          <a:blip r:embed="rId7"/>
          <a:stretch>
            <a:fillRect/>
          </a:stretch>
        </p:blipFill>
        <p:spPr>
          <a:xfrm>
            <a:off x="3553609" y="5796520"/>
            <a:ext cx="1233474" cy="838763"/>
          </a:xfrm>
          <a:prstGeom prst="rect">
            <a:avLst/>
          </a:prstGeom>
        </p:spPr>
      </p:pic>
      <p:pic>
        <p:nvPicPr>
          <p:cNvPr id="7" name="Bildobjekt 26" descr="En bild som visar typografi, Teckensnitt, text, design&#10;&#10;Automatiskt genererad beskrivning">
            <a:extLst>
              <a:ext uri="{FF2B5EF4-FFF2-40B4-BE49-F238E27FC236}">
                <a16:creationId xmlns:a16="http://schemas.microsoft.com/office/drawing/2014/main" id="{FDF55613-3612-9425-862F-0B213D5B92D1}"/>
              </a:ext>
            </a:extLst>
          </p:cNvPr>
          <p:cNvPicPr>
            <a:picLocks noChangeAspect="1"/>
          </p:cNvPicPr>
          <p:nvPr/>
        </p:nvPicPr>
        <p:blipFill>
          <a:blip r:embed="rId8"/>
          <a:stretch>
            <a:fillRect/>
          </a:stretch>
        </p:blipFill>
        <p:spPr>
          <a:xfrm>
            <a:off x="2586096" y="2900903"/>
            <a:ext cx="916305" cy="927758"/>
          </a:xfrm>
          <a:prstGeom prst="rect">
            <a:avLst/>
          </a:prstGeom>
        </p:spPr>
      </p:pic>
    </p:spTree>
    <p:extLst>
      <p:ext uri="{BB962C8B-B14F-4D97-AF65-F5344CB8AC3E}">
        <p14:creationId xmlns:p14="http://schemas.microsoft.com/office/powerpoint/2010/main" val="2395354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5B9CF45-220F-F144-8835-CD60F437A968}"/>
              </a:ext>
            </a:extLst>
          </p:cNvPr>
          <p:cNvSpPr>
            <a:spLocks noGrp="1"/>
          </p:cNvSpPr>
          <p:nvPr>
            <p:ph type="body" sz="quarter" idx="46"/>
          </p:nvPr>
        </p:nvSpPr>
        <p:spPr/>
        <p:txBody>
          <a:bodyPr>
            <a:normAutofit/>
          </a:bodyPr>
          <a:lstStyle/>
          <a:p>
            <a:r>
              <a:rPr lang="en-US" dirty="0"/>
              <a:t>Aspects généraux</a:t>
            </a:r>
          </a:p>
        </p:txBody>
      </p:sp>
      <p:sp>
        <p:nvSpPr>
          <p:cNvPr id="4" name="Text Placeholder 3">
            <a:extLst>
              <a:ext uri="{FF2B5EF4-FFF2-40B4-BE49-F238E27FC236}">
                <a16:creationId xmlns:a16="http://schemas.microsoft.com/office/drawing/2014/main" id="{0563D831-9208-014B-A600-294AECCC4312}"/>
              </a:ext>
            </a:extLst>
          </p:cNvPr>
          <p:cNvSpPr>
            <a:spLocks noGrp="1"/>
          </p:cNvSpPr>
          <p:nvPr>
            <p:ph type="body" sz="quarter" idx="47"/>
          </p:nvPr>
        </p:nvSpPr>
        <p:spPr>
          <a:xfrm>
            <a:off x="801602" y="614579"/>
            <a:ext cx="5956470" cy="665144"/>
          </a:xfrm>
        </p:spPr>
        <p:txBody>
          <a:bodyPr/>
          <a:lstStyle/>
          <a:p>
            <a:r>
              <a:rPr lang="en-US" sz="2400" dirty="0"/>
              <a:t>1a Comprendre le développement durable</a:t>
            </a:r>
          </a:p>
        </p:txBody>
      </p:sp>
      <p:sp>
        <p:nvSpPr>
          <p:cNvPr id="2" name="Text Placeholder 1">
            <a:extLst>
              <a:ext uri="{FF2B5EF4-FFF2-40B4-BE49-F238E27FC236}">
                <a16:creationId xmlns:a16="http://schemas.microsoft.com/office/drawing/2014/main" id="{A3ABB931-CCD6-D843-B1E9-D4224F287032}"/>
              </a:ext>
            </a:extLst>
          </p:cNvPr>
          <p:cNvSpPr>
            <a:spLocks noGrp="1"/>
          </p:cNvSpPr>
          <p:nvPr>
            <p:ph type="body" sz="quarter" idx="32"/>
          </p:nvPr>
        </p:nvSpPr>
        <p:spPr>
          <a:xfrm>
            <a:off x="801602" y="1866488"/>
            <a:ext cx="5956470" cy="7400632"/>
          </a:xfrm>
        </p:spPr>
        <p:txBody>
          <a:bodyPr numCol="1"/>
          <a:lstStyle/>
          <a:p>
            <a:r>
              <a:rPr lang="en-GB" sz="1500" dirty="0">
                <a:latin typeface="Calibri" panose="020F0502020204030204" pitchFamily="34" charset="0"/>
                <a:cs typeface="Calibri" panose="020F0502020204030204" pitchFamily="34" charset="0"/>
              </a:rPr>
              <a:t>Tout le monde parle de durabilité, mais qu'est-ce que cela signifie vraiment ? </a:t>
            </a:r>
          </a:p>
          <a:p>
            <a:r>
              <a:rPr lang="en-GB" sz="1500" dirty="0">
                <a:latin typeface="Calibri" panose="020F0502020204030204" pitchFamily="34" charset="0"/>
                <a:cs typeface="Calibri" panose="020F0502020204030204" pitchFamily="34" charset="0"/>
              </a:rPr>
              <a:t>La durabilité est la pratique qui consiste à répondre aux besoins du présent sans compromettre la capacité des générations futures à répondre à leurs propres besoins. Il s'agit de trouver un équilibre entre les considérations économiques, sociales et environnementales afin de garantir le bien-être à long terme des personnes et de la planète. En promouvant l'utilisation responsable des ressources, l'équité sociale et la gestion de l'environnement, la durabilité vise à créer un monde résilient et prospère pour tous.</a:t>
            </a:r>
          </a:p>
          <a:p>
            <a:endParaRPr lang="en-GB" sz="1500" dirty="0">
              <a:latin typeface="Calibri" panose="020F0502020204030204" pitchFamily="34" charset="0"/>
              <a:cs typeface="Calibri" panose="020F0502020204030204" pitchFamily="34" charset="0"/>
            </a:endParaRPr>
          </a:p>
          <a:p>
            <a:r>
              <a:rPr lang="en-GB" sz="1500" dirty="0">
                <a:latin typeface="Calibri" panose="020F0502020204030204" pitchFamily="34" charset="0"/>
                <a:cs typeface="Calibri" panose="020F0502020204030204" pitchFamily="34" charset="0"/>
              </a:rPr>
              <a:t>Aujourd'hui, l'humanité est confrontée à un défi urgent et multiforme : le changement climatique. Le changement climatique désigne les variations à long terme des températures, des régimes de précipitations, du niveau des mers et d'autres aspects du système climatique de la Terre, principalement causées par des activités humaines telles que la combustion de combustibles fossiles, la déforestation et les processus industriels. Ce phénomène mondial a des conséquences considérables, notamment des phénomènes météorologiques extrêmes plus fréquents et plus graves, la perte de biodiversité, l'insécurité alimentaire et hydrique, l'élévation du niveau de la mer et le déplacement de communautés.</a:t>
            </a:r>
          </a:p>
          <a:p>
            <a:endParaRPr lang="en-GB" sz="1500" dirty="0">
              <a:latin typeface="Calibri" panose="020F0502020204030204" pitchFamily="34" charset="0"/>
              <a:cs typeface="Calibri" panose="020F0502020204030204" pitchFamily="34" charset="0"/>
            </a:endParaRPr>
          </a:p>
          <a:p>
            <a:r>
              <a:rPr lang="en-GB" sz="1500" dirty="0">
                <a:latin typeface="Calibri" panose="020F0502020204030204" pitchFamily="34" charset="0"/>
                <a:cs typeface="Calibri" panose="020F0502020204030204" pitchFamily="34" charset="0"/>
              </a:rPr>
              <a:t>Le consensus scientifique est clair : le changement climatique constitue une menace importante pour les sociétés humaines, les écosystèmes et les économies du monde entier. Il est urgent d'agir pour atténuer ses effets et s'adapter aux changements déjà en cours. La transition vers les sources d'énergie renouvelables, la réduction des émissions de gaz à effet de serre, la conservation des habitats naturels, le renforcement de la résilience aux risques liés au climat et la promotion de la coopération internationale figurent parmi les stratégies clés nécessaires pour relever ce défi existentiel. En nous rassemblant et en prenant des mesures décisives, nous pouvons œuvrer à un avenir plus durable et plus résilient pour tous.</a:t>
            </a:r>
          </a:p>
          <a:p>
            <a:endParaRPr lang="en-GB" sz="1500" dirty="0"/>
          </a:p>
        </p:txBody>
      </p:sp>
      <p:sp>
        <p:nvSpPr>
          <p:cNvPr id="5" name="Rectangle 4">
            <a:extLst>
              <a:ext uri="{FF2B5EF4-FFF2-40B4-BE49-F238E27FC236}">
                <a16:creationId xmlns:a16="http://schemas.microsoft.com/office/drawing/2014/main" id="{76722EAB-009B-089B-BA03-3AC193978DB7}"/>
              </a:ext>
            </a:extLst>
          </p:cNvPr>
          <p:cNvSpPr/>
          <p:nvPr/>
        </p:nvSpPr>
        <p:spPr>
          <a:xfrm>
            <a:off x="2063531" y="10064143"/>
            <a:ext cx="5251670" cy="49398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fr-FR" sz="800" b="0" i="0" dirty="0">
                <a:solidFill>
                  <a:schemeClr val="bg1">
                    <a:lumMod val="50000"/>
                  </a:schemeClr>
                </a:solidFill>
                <a:effectLst/>
                <a:latin typeface="Calibri" panose="020F0502020204030204" pitchFamily="34" charset="0"/>
                <a:cs typeface="Calibri" panose="020F0502020204030204" pitchFamily="34" charset="0"/>
              </a:rPr>
              <a:t>Financé par l’Union européenne. Les points de vue et avis exprimés n’engagent toutefois que leur(s) auteur(s) et ne reflètent pas nécessairement ceux de l’Union européenne ou de l’Agence exécutive européenne pour l’éducation et la culture (EACEA). Ni l’Union européenne ni l’EACEA ne sauraient en être tenues pour responsables.</a:t>
            </a:r>
            <a:endParaRPr lang="fr-FR" sz="800" dirty="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02688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5E4E8B-69A7-D286-24C9-F4B61BF4D92B}"/>
              </a:ext>
            </a:extLst>
          </p:cNvPr>
          <p:cNvSpPr>
            <a:spLocks noGrp="1"/>
          </p:cNvSpPr>
          <p:nvPr>
            <p:ph type="sldNum" sz="quarter" idx="4"/>
          </p:nvPr>
        </p:nvSpPr>
        <p:spPr/>
        <p:txBody>
          <a:bodyPr/>
          <a:lstStyle/>
          <a:p>
            <a:fld id="{CB2079F2-58AF-ED44-82D7-E04B2F6FD686}" type="slidenum">
              <a:rPr lang="en-US" smtClean="0"/>
              <a:t>6</a:t>
            </a:fld>
            <a:endParaRPr lang="en-US" dirty="0"/>
          </a:p>
        </p:txBody>
      </p:sp>
      <p:sp>
        <p:nvSpPr>
          <p:cNvPr id="5" name="Text Placeholder 4">
            <a:extLst>
              <a:ext uri="{FF2B5EF4-FFF2-40B4-BE49-F238E27FC236}">
                <a16:creationId xmlns:a16="http://schemas.microsoft.com/office/drawing/2014/main" id="{0D7A4B13-8E97-58B2-1C04-52ABC649FBC3}"/>
              </a:ext>
            </a:extLst>
          </p:cNvPr>
          <p:cNvSpPr>
            <a:spLocks noGrp="1"/>
          </p:cNvSpPr>
          <p:nvPr>
            <p:ph type="body" sz="quarter" idx="32"/>
          </p:nvPr>
        </p:nvSpPr>
        <p:spPr>
          <a:xfrm>
            <a:off x="801602" y="2257665"/>
            <a:ext cx="5956470" cy="7400632"/>
          </a:xfrm>
        </p:spPr>
        <p:txBody>
          <a:bodyPr numCol="1"/>
          <a:lstStyle/>
          <a:p>
            <a:r>
              <a:rPr lang="en-GB" sz="1600" dirty="0">
                <a:latin typeface="Calibri" panose="020F0502020204030204" pitchFamily="34" charset="0"/>
                <a:cs typeface="Calibri" panose="020F0502020204030204" pitchFamily="34" charset="0"/>
              </a:rPr>
              <a:t>Il est essentiel de comprendre les limites planétaires pour concevoir votre projet d'écotourisme. Ces frontières représentent les limites dans lesquelles l'humanité peut opérer en toute sécurité pour maintenir les systèmes et les ressources essentiels de la Terre. En respectant ces limites, nous pouvons garantir la santé de notre planète et le bien-être des générations futures.</a:t>
            </a:r>
            <a:br>
              <a:rPr lang="en-GB"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En termes plus simples, les limites planétaires sont comme des garde-fous qui nous aident à relever les défis du développement durable. Elles nous guident dans des choix qui protègent les écosystèmes, la biodiversité et la stabilité du climat. En tenant compte de ces limites dans la conception de votre projet, vous pouvez vous assurer que votre entreprise d'écotourisme respecte les limites naturelles de l'environnement, en minimisant les dommages et en maximisant les bénéfices pour les personnes et la planète.</a:t>
            </a:r>
          </a:p>
          <a:p>
            <a:br>
              <a:rPr lang="en-GB" sz="1600" dirty="0">
                <a:latin typeface="Calibri" panose="020F0502020204030204" pitchFamily="34" charset="0"/>
                <a:cs typeface="Calibri" panose="020F0502020204030204" pitchFamily="34" charset="0"/>
              </a:rPr>
            </a:br>
            <a:r>
              <a:rPr lang="en-GB" sz="1600" dirty="0">
                <a:latin typeface="Calibri" panose="020F0502020204030204" pitchFamily="34" charset="0"/>
                <a:cs typeface="Calibri" panose="020F0502020204030204" pitchFamily="34" charset="0"/>
              </a:rPr>
              <a:t>Les "limites planétaires" font référence aux neuf processus planétaires identifiés par les scientifiques comme étant essentiels au maintien de l'équilibre écologique et à la stabilité de la Terre en tant que système vivant. Ces limites ont été proposées pour aider à définir un "espace opérationnel sûr" dans lequel l'humanité peut prospérer sans compromettre les conditions environnementales et les ressources vitales. Les neuf limites planétaires sont les suivantes :</a:t>
            </a:r>
          </a:p>
          <a:p>
            <a:endParaRPr lang="en-GB" sz="1600" dirty="0">
              <a:latin typeface="Calibri" panose="020F0502020204030204" pitchFamily="34" charset="0"/>
              <a:cs typeface="Calibri" panose="020F0502020204030204" pitchFamily="34" charset="0"/>
            </a:endParaRPr>
          </a:p>
          <a:p>
            <a:endParaRPr lang="en-GB" dirty="0"/>
          </a:p>
        </p:txBody>
      </p:sp>
      <p:sp>
        <p:nvSpPr>
          <p:cNvPr id="3" name="Text Placeholder 2">
            <a:extLst>
              <a:ext uri="{FF2B5EF4-FFF2-40B4-BE49-F238E27FC236}">
                <a16:creationId xmlns:a16="http://schemas.microsoft.com/office/drawing/2014/main" id="{602B69E6-7845-1C5C-243C-3CCBD78245C5}"/>
              </a:ext>
            </a:extLst>
          </p:cNvPr>
          <p:cNvSpPr>
            <a:spLocks noGrp="1"/>
          </p:cNvSpPr>
          <p:nvPr>
            <p:ph type="body" sz="quarter" idx="46"/>
          </p:nvPr>
        </p:nvSpPr>
        <p:spPr/>
        <p:txBody>
          <a:bodyPr>
            <a:normAutofit/>
          </a:bodyPr>
          <a:lstStyle/>
          <a:p>
            <a:r>
              <a:rPr lang="en-GB" dirty="0"/>
              <a:t>Apprendre les limites de la planète</a:t>
            </a:r>
          </a:p>
        </p:txBody>
      </p:sp>
      <p:sp>
        <p:nvSpPr>
          <p:cNvPr id="9" name="Text Placeholder 3">
            <a:extLst>
              <a:ext uri="{FF2B5EF4-FFF2-40B4-BE49-F238E27FC236}">
                <a16:creationId xmlns:a16="http://schemas.microsoft.com/office/drawing/2014/main" id="{9D533F89-49D9-0E55-5EA1-A2F4896FC043}"/>
              </a:ext>
            </a:extLst>
          </p:cNvPr>
          <p:cNvSpPr>
            <a:spLocks noGrp="1"/>
          </p:cNvSpPr>
          <p:nvPr>
            <p:ph type="body" sz="quarter" idx="47"/>
          </p:nvPr>
        </p:nvSpPr>
        <p:spPr>
          <a:xfrm>
            <a:off x="801602" y="614579"/>
            <a:ext cx="5956470" cy="665144"/>
          </a:xfrm>
        </p:spPr>
        <p:txBody>
          <a:bodyPr/>
          <a:lstStyle/>
          <a:p>
            <a:r>
              <a:rPr lang="en-US" sz="2400" dirty="0"/>
              <a:t>1a Comprendre le développement durable</a:t>
            </a:r>
          </a:p>
        </p:txBody>
      </p:sp>
    </p:spTree>
    <p:extLst>
      <p:ext uri="{BB962C8B-B14F-4D97-AF65-F5344CB8AC3E}">
        <p14:creationId xmlns:p14="http://schemas.microsoft.com/office/powerpoint/2010/main" val="3908902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6929BC-9E27-69FB-5C1B-EE43A506709E}"/>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61B3ABE8-8A38-CDB5-18C5-7757798EFCC2}"/>
              </a:ext>
            </a:extLst>
          </p:cNvPr>
          <p:cNvSpPr/>
          <p:nvPr/>
        </p:nvSpPr>
        <p:spPr>
          <a:xfrm>
            <a:off x="0" y="8288449"/>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0EABC1D6-30E7-CA93-661C-EF2437071486}"/>
              </a:ext>
            </a:extLst>
          </p:cNvPr>
          <p:cNvSpPr>
            <a:spLocks noGrp="1"/>
          </p:cNvSpPr>
          <p:nvPr>
            <p:ph type="sldNum" sz="quarter" idx="4"/>
          </p:nvPr>
        </p:nvSpPr>
        <p:spPr/>
        <p:txBody>
          <a:bodyPr/>
          <a:lstStyle/>
          <a:p>
            <a:fld id="{CB2079F2-58AF-ED44-82D7-E04B2F6FD686}" type="slidenum">
              <a:rPr lang="en-US" smtClean="0"/>
              <a:t>7</a:t>
            </a:fld>
            <a:endParaRPr lang="en-US" dirty="0"/>
          </a:p>
        </p:txBody>
      </p:sp>
      <p:sp>
        <p:nvSpPr>
          <p:cNvPr id="5" name="Text Placeholder 4">
            <a:extLst>
              <a:ext uri="{FF2B5EF4-FFF2-40B4-BE49-F238E27FC236}">
                <a16:creationId xmlns:a16="http://schemas.microsoft.com/office/drawing/2014/main" id="{D1288193-3D1C-82F9-10BD-B62AEFFF13A3}"/>
              </a:ext>
            </a:extLst>
          </p:cNvPr>
          <p:cNvSpPr>
            <a:spLocks noGrp="1"/>
          </p:cNvSpPr>
          <p:nvPr>
            <p:ph type="body" sz="quarter" idx="32"/>
          </p:nvPr>
        </p:nvSpPr>
        <p:spPr>
          <a:xfrm>
            <a:off x="801602" y="2257665"/>
            <a:ext cx="5956470" cy="7400632"/>
          </a:xfrm>
        </p:spPr>
        <p:txBody>
          <a:bodyPr numCol="1"/>
          <a:lstStyle/>
          <a:p>
            <a:r>
              <a:rPr lang="en-GB" sz="1300" b="1" dirty="0">
                <a:latin typeface="Calibri" panose="020F0502020204030204" pitchFamily="34" charset="0"/>
                <a:cs typeface="Calibri" panose="020F0502020204030204" pitchFamily="34" charset="0"/>
              </a:rPr>
              <a:t>Le changement climatique : </a:t>
            </a:r>
            <a:r>
              <a:rPr lang="en-GB" sz="1300" dirty="0">
                <a:latin typeface="Calibri" panose="020F0502020204030204" pitchFamily="34" charset="0"/>
                <a:cs typeface="Calibri" panose="020F0502020204030204" pitchFamily="34" charset="0"/>
              </a:rPr>
              <a:t>Il s'agit de l'évolution des niveaux de dioxyde de carbone et d'autres gaz à effet de serre, qui peut entraîner de graves perturbations climatiques.</a:t>
            </a:r>
          </a:p>
          <a:p>
            <a:br>
              <a:rPr lang="en-GB" sz="1300" b="1" dirty="0">
                <a:latin typeface="Calibri" panose="020F0502020204030204" pitchFamily="34" charset="0"/>
                <a:cs typeface="Calibri" panose="020F0502020204030204" pitchFamily="34" charset="0"/>
              </a:rPr>
            </a:br>
            <a:r>
              <a:rPr lang="en-GB" sz="1300" b="1" dirty="0">
                <a:latin typeface="Calibri" panose="020F0502020204030204" pitchFamily="34" charset="0"/>
                <a:cs typeface="Calibri" panose="020F0502020204030204" pitchFamily="34" charset="0"/>
              </a:rPr>
              <a:t>La biodiversité :</a:t>
            </a:r>
            <a:r>
              <a:rPr lang="en-GB" sz="1300" dirty="0">
                <a:latin typeface="Calibri" panose="020F0502020204030204" pitchFamily="34" charset="0"/>
                <a:cs typeface="Calibri" panose="020F0502020204030204" pitchFamily="34" charset="0"/>
              </a:rPr>
              <a:t> La perte de biodiversité due à des facteurs tels que la destruction des habitats, la pollution et les espèces envahissantes peut compromettre les écosystèmes et les services qu'ils fournissent.</a:t>
            </a:r>
          </a:p>
          <a:p>
            <a:br>
              <a:rPr lang="en-GB" sz="1300" b="1" dirty="0">
                <a:latin typeface="Calibri" panose="020F0502020204030204" pitchFamily="34" charset="0"/>
                <a:cs typeface="Calibri" panose="020F0502020204030204" pitchFamily="34" charset="0"/>
              </a:rPr>
            </a:br>
            <a:r>
              <a:rPr lang="en-GB" sz="1300" b="1" dirty="0">
                <a:latin typeface="Calibri" panose="020F0502020204030204" pitchFamily="34" charset="0"/>
                <a:cs typeface="Calibri" panose="020F0502020204030204" pitchFamily="34" charset="0"/>
              </a:rPr>
              <a:t>Changement d'affectation des sols : </a:t>
            </a:r>
            <a:r>
              <a:rPr lang="en-GB" sz="1300" dirty="0">
                <a:latin typeface="Calibri" panose="020F0502020204030204" pitchFamily="34" charset="0"/>
                <a:cs typeface="Calibri" panose="020F0502020204030204" pitchFamily="34" charset="0"/>
              </a:rPr>
              <a:t>La conversion de terres naturelles en terres agricoles, urbaines et industrielles peut entraîner une perte de productivité des sols et une dégradation des écosystèmes.</a:t>
            </a:r>
          </a:p>
          <a:p>
            <a:br>
              <a:rPr lang="en-GB" sz="1300" b="1" dirty="0">
                <a:latin typeface="Calibri" panose="020F0502020204030204" pitchFamily="34" charset="0"/>
                <a:cs typeface="Calibri" panose="020F0502020204030204" pitchFamily="34" charset="0"/>
              </a:rPr>
            </a:br>
            <a:r>
              <a:rPr lang="en-GB" sz="1300" b="1" dirty="0">
                <a:latin typeface="Calibri" panose="020F0502020204030204" pitchFamily="34" charset="0"/>
                <a:cs typeface="Calibri" panose="020F0502020204030204" pitchFamily="34" charset="0"/>
              </a:rPr>
              <a:t>Cycle biogéochimique de l'azote : </a:t>
            </a:r>
            <a:r>
              <a:rPr lang="en-GB" sz="1300" dirty="0">
                <a:latin typeface="Calibri" panose="020F0502020204030204" pitchFamily="34" charset="0"/>
                <a:cs typeface="Calibri" panose="020F0502020204030204" pitchFamily="34" charset="0"/>
              </a:rPr>
              <a:t>Des niveaux excessifs de composés azotés dans l'environnement, résultant principalement de l'utilisation d'engrais et d'autres activités humaines, peuvent avoir des conséquences néfastes telles que la pollution de l'eau et la perte de biodiversité.</a:t>
            </a:r>
          </a:p>
          <a:p>
            <a:br>
              <a:rPr lang="en-GB" sz="1300" b="1" dirty="0">
                <a:latin typeface="Calibri" panose="020F0502020204030204" pitchFamily="34" charset="0"/>
                <a:cs typeface="Calibri" panose="020F0502020204030204" pitchFamily="34" charset="0"/>
              </a:rPr>
            </a:br>
            <a:r>
              <a:rPr lang="en-GB" sz="1300" b="1" dirty="0">
                <a:latin typeface="Calibri" panose="020F0502020204030204" pitchFamily="34" charset="0"/>
                <a:cs typeface="Calibri" panose="020F0502020204030204" pitchFamily="34" charset="0"/>
              </a:rPr>
              <a:t>Cycle biogéochimique du phosphore : </a:t>
            </a:r>
            <a:r>
              <a:rPr lang="en-GB" sz="1300" dirty="0">
                <a:latin typeface="Calibri" panose="020F0502020204030204" pitchFamily="34" charset="0"/>
                <a:cs typeface="Calibri" panose="020F0502020204030204" pitchFamily="34" charset="0"/>
              </a:rPr>
              <a:t>L'utilisation excessive de phosphore dans l'agriculture et d'autres industries peut entraîner une pollution de l'eau et des écosystèmes, ainsi que des perturbations des cycles biogéochimiques.</a:t>
            </a:r>
          </a:p>
          <a:p>
            <a:br>
              <a:rPr lang="en-GB" sz="1300" b="1" dirty="0">
                <a:latin typeface="Calibri" panose="020F0502020204030204" pitchFamily="34" charset="0"/>
                <a:cs typeface="Calibri" panose="020F0502020204030204" pitchFamily="34" charset="0"/>
              </a:rPr>
            </a:br>
            <a:r>
              <a:rPr lang="en-GB" sz="1300" b="1" dirty="0">
                <a:latin typeface="Calibri" panose="020F0502020204030204" pitchFamily="34" charset="0"/>
                <a:cs typeface="Calibri" panose="020F0502020204030204" pitchFamily="34" charset="0"/>
              </a:rPr>
              <a:t>Utilisation de l'eau douce : </a:t>
            </a:r>
            <a:r>
              <a:rPr lang="en-GB" sz="1300" dirty="0">
                <a:latin typeface="Calibri" panose="020F0502020204030204" pitchFamily="34" charset="0"/>
                <a:cs typeface="Calibri" panose="020F0502020204030204" pitchFamily="34" charset="0"/>
              </a:rPr>
              <a:t>La surexploitation des ressources en eau douce peut entraîner une pénurie d'eau, des conflits liés à l'eau et des répercussions sur les écosystèmes aquatiques.</a:t>
            </a:r>
          </a:p>
          <a:p>
            <a:br>
              <a:rPr lang="en-GB" sz="1300" b="1" dirty="0">
                <a:latin typeface="Calibri" panose="020F0502020204030204" pitchFamily="34" charset="0"/>
                <a:cs typeface="Calibri" panose="020F0502020204030204" pitchFamily="34" charset="0"/>
              </a:rPr>
            </a:br>
            <a:r>
              <a:rPr lang="en-GB" sz="1300" b="1" dirty="0">
                <a:latin typeface="Calibri" panose="020F0502020204030204" pitchFamily="34" charset="0"/>
                <a:cs typeface="Calibri" panose="020F0502020204030204" pitchFamily="34" charset="0"/>
              </a:rPr>
              <a:t>Modification de l'utilisation des sols : </a:t>
            </a:r>
            <a:r>
              <a:rPr lang="en-GB" sz="1300" dirty="0">
                <a:latin typeface="Calibri" panose="020F0502020204030204" pitchFamily="34" charset="0"/>
                <a:cs typeface="Calibri" panose="020F0502020204030204" pitchFamily="34" charset="0"/>
              </a:rPr>
              <a:t>La déforestation, l'urbanisation et d'autres changements dans l'utilisation des sols peuvent entraîner la perte d'habitats naturels, une réduction de la biodiversité et des perturbations dans les cycles biogéochimiques.</a:t>
            </a:r>
          </a:p>
          <a:p>
            <a:br>
              <a:rPr lang="en-GB" sz="1300" b="1" dirty="0">
                <a:latin typeface="Calibri" panose="020F0502020204030204" pitchFamily="34" charset="0"/>
                <a:cs typeface="Calibri" panose="020F0502020204030204" pitchFamily="34" charset="0"/>
              </a:rPr>
            </a:br>
            <a:r>
              <a:rPr lang="en-GB" sz="1300" b="1" dirty="0">
                <a:latin typeface="Calibri" panose="020F0502020204030204" pitchFamily="34" charset="0"/>
                <a:cs typeface="Calibri" panose="020F0502020204030204" pitchFamily="34" charset="0"/>
              </a:rPr>
              <a:t>Pollution par les produits chimiques toxiques : </a:t>
            </a:r>
            <a:r>
              <a:rPr lang="en-GB" sz="1300" dirty="0">
                <a:latin typeface="Calibri" panose="020F0502020204030204" pitchFamily="34" charset="0"/>
                <a:cs typeface="Calibri" panose="020F0502020204030204" pitchFamily="34" charset="0"/>
              </a:rPr>
              <a:t>L'utilisation de produits chimiques toxiques dans l'agriculture, l'industrie et d'autres activités peut entraîner une pollution de l'air, de l'eau et du sol, ainsi que des incidences sur la santé humaine et environnementale.</a:t>
            </a:r>
          </a:p>
          <a:p>
            <a:br>
              <a:rPr lang="en-GB" sz="1300" b="1" dirty="0">
                <a:latin typeface="Calibri" panose="020F0502020204030204" pitchFamily="34" charset="0"/>
                <a:cs typeface="Calibri" panose="020F0502020204030204" pitchFamily="34" charset="0"/>
              </a:rPr>
            </a:br>
            <a:r>
              <a:rPr lang="en-GB" sz="1300" b="1" dirty="0">
                <a:latin typeface="Calibri" panose="020F0502020204030204" pitchFamily="34" charset="0"/>
                <a:cs typeface="Calibri" panose="020F0502020204030204" pitchFamily="34" charset="0"/>
              </a:rPr>
              <a:t>Acidification des océans : </a:t>
            </a:r>
            <a:r>
              <a:rPr lang="en-GB" sz="1300" dirty="0">
                <a:latin typeface="Calibri" panose="020F0502020204030204" pitchFamily="34" charset="0"/>
                <a:cs typeface="Calibri" panose="020F0502020204030204" pitchFamily="34" charset="0"/>
              </a:rPr>
              <a:t>L'augmentation des niveaux de dioxyde de carbone dans l'atmosphère entraîne une acidification des océans, qui peut avoir de graves conséquences pour les écosystèmes marins et les espèces qui en dépendent.</a:t>
            </a:r>
          </a:p>
          <a:p>
            <a:endParaRPr lang="en-GB" sz="1300" dirty="0"/>
          </a:p>
          <a:p>
            <a:endParaRPr lang="en-GB" sz="1300" dirty="0"/>
          </a:p>
        </p:txBody>
      </p:sp>
      <p:sp>
        <p:nvSpPr>
          <p:cNvPr id="3" name="Text Placeholder 2">
            <a:extLst>
              <a:ext uri="{FF2B5EF4-FFF2-40B4-BE49-F238E27FC236}">
                <a16:creationId xmlns:a16="http://schemas.microsoft.com/office/drawing/2014/main" id="{15EDCE58-5835-4873-8834-A8034147DCC9}"/>
              </a:ext>
            </a:extLst>
          </p:cNvPr>
          <p:cNvSpPr>
            <a:spLocks noGrp="1"/>
          </p:cNvSpPr>
          <p:nvPr>
            <p:ph type="body" sz="quarter" idx="46"/>
          </p:nvPr>
        </p:nvSpPr>
        <p:spPr/>
        <p:txBody>
          <a:bodyPr>
            <a:normAutofit/>
          </a:bodyPr>
          <a:lstStyle/>
          <a:p>
            <a:r>
              <a:rPr lang="en-GB" dirty="0"/>
              <a:t>Apprendre les limites de la planète</a:t>
            </a:r>
          </a:p>
        </p:txBody>
      </p:sp>
      <p:sp>
        <p:nvSpPr>
          <p:cNvPr id="9" name="Text Placeholder 3">
            <a:extLst>
              <a:ext uri="{FF2B5EF4-FFF2-40B4-BE49-F238E27FC236}">
                <a16:creationId xmlns:a16="http://schemas.microsoft.com/office/drawing/2014/main" id="{6E1303DF-633D-7B0A-2069-940D8E079B58}"/>
              </a:ext>
            </a:extLst>
          </p:cNvPr>
          <p:cNvSpPr>
            <a:spLocks noGrp="1"/>
          </p:cNvSpPr>
          <p:nvPr>
            <p:ph type="body" sz="quarter" idx="47"/>
          </p:nvPr>
        </p:nvSpPr>
        <p:spPr>
          <a:xfrm>
            <a:off x="801602" y="614579"/>
            <a:ext cx="5956470" cy="665144"/>
          </a:xfrm>
        </p:spPr>
        <p:txBody>
          <a:bodyPr/>
          <a:lstStyle/>
          <a:p>
            <a:r>
              <a:rPr lang="en-US" sz="2400" dirty="0"/>
              <a:t>1a Comprendre le développement durable</a:t>
            </a:r>
          </a:p>
        </p:txBody>
      </p:sp>
    </p:spTree>
    <p:extLst>
      <p:ext uri="{BB962C8B-B14F-4D97-AF65-F5344CB8AC3E}">
        <p14:creationId xmlns:p14="http://schemas.microsoft.com/office/powerpoint/2010/main" val="2423184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7CDE85-187F-DCCF-BB0A-599BAB1C53F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6324F5-5A45-0CBF-161E-26726E8FDE64}"/>
              </a:ext>
            </a:extLst>
          </p:cNvPr>
          <p:cNvSpPr>
            <a:spLocks noGrp="1"/>
          </p:cNvSpPr>
          <p:nvPr>
            <p:ph type="sldNum" sz="quarter" idx="4"/>
          </p:nvPr>
        </p:nvSpPr>
        <p:spPr/>
        <p:txBody>
          <a:bodyPr/>
          <a:lstStyle/>
          <a:p>
            <a:fld id="{CB2079F2-58AF-ED44-82D7-E04B2F6FD686}" type="slidenum">
              <a:rPr lang="en-US" smtClean="0"/>
              <a:t>8</a:t>
            </a:fld>
            <a:endParaRPr lang="en-US" dirty="0"/>
          </a:p>
        </p:txBody>
      </p:sp>
      <p:sp>
        <p:nvSpPr>
          <p:cNvPr id="5" name="Text Placeholder 4">
            <a:extLst>
              <a:ext uri="{FF2B5EF4-FFF2-40B4-BE49-F238E27FC236}">
                <a16:creationId xmlns:a16="http://schemas.microsoft.com/office/drawing/2014/main" id="{56330C94-6502-AE06-7916-F350003A0E7E}"/>
              </a:ext>
            </a:extLst>
          </p:cNvPr>
          <p:cNvSpPr>
            <a:spLocks noGrp="1"/>
          </p:cNvSpPr>
          <p:nvPr>
            <p:ph type="body" sz="quarter" idx="32"/>
          </p:nvPr>
        </p:nvSpPr>
        <p:spPr>
          <a:xfrm>
            <a:off x="801602" y="2257665"/>
            <a:ext cx="5956470" cy="7400632"/>
          </a:xfrm>
        </p:spPr>
        <p:txBody>
          <a:bodyPr numCol="1"/>
          <a:lstStyle/>
          <a:p>
            <a:endParaRPr lang="en-GB" dirty="0"/>
          </a:p>
          <a:p>
            <a:r>
              <a:rPr lang="en-GB" sz="1600" dirty="0">
                <a:latin typeface="Calibri" panose="020F0502020204030204" pitchFamily="34" charset="0"/>
                <a:cs typeface="Calibri" panose="020F0502020204030204" pitchFamily="34" charset="0"/>
              </a:rPr>
              <a:t>Ces neuf limites planétaires sont interconnectées et déterminent la capacité de la Terre à maintenir des conditions environnementales </a:t>
            </a:r>
            <a:r>
              <a:rPr lang="en-GB" sz="1600" dirty="0" err="1">
                <a:latin typeface="Calibri" panose="020F0502020204030204" pitchFamily="34" charset="0"/>
                <a:cs typeface="Calibri" panose="020F0502020204030204" pitchFamily="34" charset="0"/>
              </a:rPr>
              <a:t>favorables à </a:t>
            </a:r>
            <a:r>
              <a:rPr lang="en-GB" sz="1600" dirty="0">
                <a:latin typeface="Calibri" panose="020F0502020204030204" pitchFamily="34" charset="0"/>
                <a:cs typeface="Calibri" panose="020F0502020204030204" pitchFamily="34" charset="0"/>
              </a:rPr>
              <a:t>la vie. En les respectant, l'humanité peut éviter des dommages irréparables à notre planète et assurer un avenir durable aux générations futures.</a:t>
            </a:r>
          </a:p>
          <a:p>
            <a:endParaRPr lang="en-GB" dirty="0"/>
          </a:p>
          <a:p>
            <a:endParaRPr lang="en-GB" dirty="0"/>
          </a:p>
          <a:p>
            <a:endParaRPr lang="en-GB" dirty="0"/>
          </a:p>
        </p:txBody>
      </p:sp>
      <p:sp>
        <p:nvSpPr>
          <p:cNvPr id="3" name="Text Placeholder 2">
            <a:extLst>
              <a:ext uri="{FF2B5EF4-FFF2-40B4-BE49-F238E27FC236}">
                <a16:creationId xmlns:a16="http://schemas.microsoft.com/office/drawing/2014/main" id="{95A2F523-A73A-5E7B-897C-AE3BEE813DDF}"/>
              </a:ext>
            </a:extLst>
          </p:cNvPr>
          <p:cNvSpPr>
            <a:spLocks noGrp="1"/>
          </p:cNvSpPr>
          <p:nvPr>
            <p:ph type="body" sz="quarter" idx="46"/>
          </p:nvPr>
        </p:nvSpPr>
        <p:spPr/>
        <p:txBody>
          <a:bodyPr>
            <a:normAutofit/>
          </a:bodyPr>
          <a:lstStyle/>
          <a:p>
            <a:r>
              <a:rPr lang="en-GB" dirty="0"/>
              <a:t>Apprendre les limites de la planète</a:t>
            </a:r>
          </a:p>
        </p:txBody>
      </p:sp>
      <p:pic>
        <p:nvPicPr>
          <p:cNvPr id="1032" name="Picture 8" descr="Une image contenant diagramme, origami, conception&#10;&#10;Description générée automatiquement">
            <a:extLst>
              <a:ext uri="{FF2B5EF4-FFF2-40B4-BE49-F238E27FC236}">
                <a16:creationId xmlns:a16="http://schemas.microsoft.com/office/drawing/2014/main" id="{60292B70-8B66-D93D-4A7E-FDF1D7896B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602" y="4030067"/>
            <a:ext cx="5511800" cy="2286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ruta 6">
            <a:extLst>
              <a:ext uri="{FF2B5EF4-FFF2-40B4-BE49-F238E27FC236}">
                <a16:creationId xmlns:a16="http://schemas.microsoft.com/office/drawing/2014/main" id="{4C8FAD99-77FA-72D5-2F35-9377D81669C5}"/>
              </a:ext>
            </a:extLst>
          </p:cNvPr>
          <p:cNvSpPr txBox="1"/>
          <p:nvPr/>
        </p:nvSpPr>
        <p:spPr>
          <a:xfrm>
            <a:off x="870574" y="6316067"/>
            <a:ext cx="5373856" cy="507831"/>
          </a:xfrm>
          <a:prstGeom prst="rect">
            <a:avLst/>
          </a:prstGeom>
          <a:noFill/>
        </p:spPr>
        <p:txBody>
          <a:bodyPr wrap="square">
            <a:spAutoFit/>
          </a:bodyPr>
          <a:lstStyle/>
          <a:p>
            <a:r>
              <a:rPr lang="sv-SE" sz="900" b="0" i="0" dirty="0">
                <a:solidFill>
                  <a:srgbClr val="6D6E71"/>
                </a:solidFill>
                <a:effectLst/>
                <a:latin typeface="Calibri" panose="020F0502020204030204" pitchFamily="34" charset="0"/>
                <a:cs typeface="Calibri" panose="020F0502020204030204" pitchFamily="34" charset="0"/>
              </a:rPr>
              <a:t>L'évolution du </a:t>
            </a:r>
            <a:r>
              <a:rPr lang="sv-SE" sz="900" b="0" i="0" dirty="0" err="1">
                <a:solidFill>
                  <a:srgbClr val="6D6E71"/>
                </a:solidFill>
                <a:effectLst/>
                <a:latin typeface="Calibri" panose="020F0502020204030204" pitchFamily="34" charset="0"/>
                <a:cs typeface="Calibri" panose="020F0502020204030204" pitchFamily="34" charset="0"/>
              </a:rPr>
              <a:t>cadre des limites planétaires</a:t>
            </a:r>
            <a:r>
              <a:rPr lang="sv-SE" sz="900" b="0" i="0" dirty="0">
                <a:solidFill>
                  <a:srgbClr val="6D6E71"/>
                </a:solidFill>
                <a:effectLst/>
                <a:latin typeface="Calibri" panose="020F0502020204030204" pitchFamily="34" charset="0"/>
                <a:cs typeface="Calibri" panose="020F0502020204030204" pitchFamily="34" charset="0"/>
              </a:rPr>
              <a:t>. </a:t>
            </a:r>
            <a:r>
              <a:rPr lang="sv-SE" sz="900" b="0" i="0" dirty="0" err="1">
                <a:solidFill>
                  <a:srgbClr val="6D6E71"/>
                </a:solidFill>
                <a:effectLst/>
                <a:latin typeface="Calibri" panose="020F0502020204030204" pitchFamily="34" charset="0"/>
                <a:cs typeface="Calibri" panose="020F0502020204030204" pitchFamily="34" charset="0"/>
              </a:rPr>
              <a:t>Licence </a:t>
            </a:r>
            <a:r>
              <a:rPr lang="sv-SE" sz="900" b="0" i="0" dirty="0">
                <a:solidFill>
                  <a:srgbClr val="6D6E71"/>
                </a:solidFill>
                <a:effectLst/>
                <a:latin typeface="Calibri" panose="020F0502020204030204" pitchFamily="34" charset="0"/>
                <a:cs typeface="Calibri" panose="020F0502020204030204" pitchFamily="34" charset="0"/>
              </a:rPr>
              <a:t>CC BY-NC-ND 3.0 (Crédit : </a:t>
            </a:r>
            <a:r>
              <a:rPr lang="sv-SE" sz="900" b="0" i="0" dirty="0" err="1">
                <a:solidFill>
                  <a:srgbClr val="6D6E71"/>
                </a:solidFill>
                <a:effectLst/>
                <a:latin typeface="Calibri" panose="020F0502020204030204" pitchFamily="34" charset="0"/>
                <a:cs typeface="Calibri" panose="020F0502020204030204" pitchFamily="34" charset="0"/>
              </a:rPr>
              <a:t>Azote </a:t>
            </a:r>
            <a:r>
              <a:rPr lang="sv-SE" sz="900" b="0" i="0" dirty="0">
                <a:solidFill>
                  <a:srgbClr val="6D6E71"/>
                </a:solidFill>
                <a:effectLst/>
                <a:latin typeface="Calibri" panose="020F0502020204030204" pitchFamily="34" charset="0"/>
                <a:cs typeface="Calibri" panose="020F0502020204030204" pitchFamily="34" charset="0"/>
              </a:rPr>
              <a:t>pour le Stockholm </a:t>
            </a:r>
            <a:r>
              <a:rPr lang="sv-SE" sz="900" b="0" i="0" dirty="0" err="1">
                <a:solidFill>
                  <a:srgbClr val="6D6E71"/>
                </a:solidFill>
                <a:effectLst/>
                <a:latin typeface="Calibri" panose="020F0502020204030204" pitchFamily="34" charset="0"/>
                <a:cs typeface="Calibri" panose="020F0502020204030204" pitchFamily="34" charset="0"/>
              </a:rPr>
              <a:t>Resilience </a:t>
            </a:r>
            <a:r>
              <a:rPr lang="sv-SE" sz="900" b="0" i="0" dirty="0">
                <a:solidFill>
                  <a:srgbClr val="6D6E71"/>
                </a:solidFill>
                <a:effectLst/>
                <a:latin typeface="Calibri" panose="020F0502020204030204" pitchFamily="34" charset="0"/>
                <a:cs typeface="Calibri" panose="020F0502020204030204" pitchFamily="34" charset="0"/>
              </a:rPr>
              <a:t>Centre, Université de Stockholm. D'après Richardson et al. 2023, Steffen et al. 2015, et Rockström et al. 2009)</a:t>
            </a:r>
            <a:endParaRPr lang="sv-SE" sz="900" dirty="0">
              <a:solidFill>
                <a:srgbClr val="6D6E71"/>
              </a:solidFill>
              <a:latin typeface="Calibri" panose="020F0502020204030204" pitchFamily="34" charset="0"/>
              <a:cs typeface="Calibri" panose="020F0502020204030204" pitchFamily="34" charset="0"/>
            </a:endParaRPr>
          </a:p>
        </p:txBody>
      </p:sp>
      <p:sp>
        <p:nvSpPr>
          <p:cNvPr id="9" name="Text Placeholder 3">
            <a:extLst>
              <a:ext uri="{FF2B5EF4-FFF2-40B4-BE49-F238E27FC236}">
                <a16:creationId xmlns:a16="http://schemas.microsoft.com/office/drawing/2014/main" id="{A44C6CF9-A166-8262-54C3-3FA717FA587F}"/>
              </a:ext>
            </a:extLst>
          </p:cNvPr>
          <p:cNvSpPr>
            <a:spLocks noGrp="1"/>
          </p:cNvSpPr>
          <p:nvPr>
            <p:ph type="body" sz="quarter" idx="47"/>
          </p:nvPr>
        </p:nvSpPr>
        <p:spPr>
          <a:xfrm>
            <a:off x="801602" y="614579"/>
            <a:ext cx="5956470" cy="665144"/>
          </a:xfrm>
        </p:spPr>
        <p:txBody>
          <a:bodyPr/>
          <a:lstStyle/>
          <a:p>
            <a:r>
              <a:rPr lang="en-US" sz="2400" dirty="0"/>
              <a:t>1a Comprendre le développement durable</a:t>
            </a:r>
          </a:p>
        </p:txBody>
      </p:sp>
    </p:spTree>
    <p:extLst>
      <p:ext uri="{BB962C8B-B14F-4D97-AF65-F5344CB8AC3E}">
        <p14:creationId xmlns:p14="http://schemas.microsoft.com/office/powerpoint/2010/main" val="3355853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4BD4FE-6315-F122-F580-F2C7886C9AB8}"/>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41E7148A-5CB1-336F-F082-0C22F33D576B}"/>
              </a:ext>
            </a:extLst>
          </p:cNvPr>
          <p:cNvSpPr/>
          <p:nvPr/>
        </p:nvSpPr>
        <p:spPr>
          <a:xfrm>
            <a:off x="0" y="8288449"/>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0A1754AC-1142-C744-45FD-8F2DB5BC95CC}"/>
              </a:ext>
            </a:extLst>
          </p:cNvPr>
          <p:cNvSpPr>
            <a:spLocks noGrp="1"/>
          </p:cNvSpPr>
          <p:nvPr>
            <p:ph type="sldNum" sz="quarter" idx="4"/>
          </p:nvPr>
        </p:nvSpPr>
        <p:spPr/>
        <p:txBody>
          <a:bodyPr/>
          <a:lstStyle/>
          <a:p>
            <a:fld id="{CB2079F2-58AF-ED44-82D7-E04B2F6FD686}" type="slidenum">
              <a:rPr lang="en-US" smtClean="0"/>
              <a:t>9</a:t>
            </a:fld>
            <a:endParaRPr lang="en-US" dirty="0"/>
          </a:p>
        </p:txBody>
      </p:sp>
      <p:sp>
        <p:nvSpPr>
          <p:cNvPr id="5" name="Text Placeholder 4">
            <a:extLst>
              <a:ext uri="{FF2B5EF4-FFF2-40B4-BE49-F238E27FC236}">
                <a16:creationId xmlns:a16="http://schemas.microsoft.com/office/drawing/2014/main" id="{4B58059D-4EB3-0F2E-C3BE-D38BDBFC72CA}"/>
              </a:ext>
            </a:extLst>
          </p:cNvPr>
          <p:cNvSpPr>
            <a:spLocks noGrp="1"/>
          </p:cNvSpPr>
          <p:nvPr>
            <p:ph type="body" sz="quarter" idx="32"/>
          </p:nvPr>
        </p:nvSpPr>
        <p:spPr>
          <a:xfrm>
            <a:off x="801602" y="1991180"/>
            <a:ext cx="5956470" cy="7400632"/>
          </a:xfrm>
        </p:spPr>
        <p:txBody>
          <a:bodyPr numCol="1"/>
          <a:lstStyle/>
          <a:p>
            <a:r>
              <a:rPr lang="en-GB" sz="1200" dirty="0">
                <a:latin typeface="Calibri" panose="020F0502020204030204" pitchFamily="34" charset="0"/>
                <a:cs typeface="Calibri" panose="020F0502020204030204" pitchFamily="34" charset="0"/>
              </a:rPr>
              <a:t>Le GIEC, ou Groupe d'experts intergouvernemental sur l'évolution du climat, a été créé en 1988 par l'Organisation météorologique mondiale (OMM) et le Programme des Nations unies pour l'environnement (PNUE). Son objectif principal est de fournir aux gouvernements du monde entier des informations scientifiques pour les aider à élaborer des politiques climatiques. Les rapports du GIEC, rédigés avec l'aide de milliers d'experts, sont utilisés dans les discussions internationales sur le changement climatique.</a:t>
            </a:r>
          </a:p>
          <a:p>
            <a:br>
              <a:rPr lang="en-GB" sz="1200" dirty="0">
                <a:latin typeface="Calibri" panose="020F0502020204030204" pitchFamily="34" charset="0"/>
                <a:cs typeface="Calibri" panose="020F0502020204030204" pitchFamily="34" charset="0"/>
              </a:rPr>
            </a:br>
            <a:r>
              <a:rPr lang="en-GB" sz="1200" dirty="0">
                <a:latin typeface="Calibri" panose="020F0502020204030204" pitchFamily="34" charset="0"/>
                <a:cs typeface="Calibri" panose="020F0502020204030204" pitchFamily="34" charset="0"/>
              </a:rPr>
              <a:t>Le GIEC est composé de gouvernements des Nations unies ou de l'OMM, soit 195 pays </a:t>
            </a:r>
            <a:r>
              <a:rPr lang="en-GB" sz="1200" dirty="0" err="1">
                <a:latin typeface="Calibri" panose="020F0502020204030204" pitchFamily="34" charset="0"/>
                <a:cs typeface="Calibri" panose="020F0502020204030204" pitchFamily="34" charset="0"/>
              </a:rPr>
              <a:t>au total</a:t>
            </a:r>
            <a:r>
              <a:rPr lang="en-GB" sz="1200" dirty="0">
                <a:latin typeface="Calibri" panose="020F0502020204030204" pitchFamily="34" charset="0"/>
                <a:cs typeface="Calibri" panose="020F0502020204030204" pitchFamily="34" charset="0"/>
              </a:rPr>
              <a:t>. Des experts donnent bénévolement de leur temps pour examiner des documents scientifiques et établir des résumés détaillés des causes, des effets et des risques du changement climatique, ainsi que des moyens de s'y adapter et d'en réduire l'impact.</a:t>
            </a:r>
          </a:p>
          <a:p>
            <a:br>
              <a:rPr lang="en-GB" sz="1200" dirty="0">
                <a:latin typeface="Calibri" panose="020F0502020204030204" pitchFamily="34" charset="0"/>
                <a:cs typeface="Calibri" panose="020F0502020204030204" pitchFamily="34" charset="0"/>
              </a:rPr>
            </a:br>
            <a:r>
              <a:rPr lang="en-GB" sz="1200" dirty="0">
                <a:latin typeface="Calibri" panose="020F0502020204030204" pitchFamily="34" charset="0"/>
                <a:cs typeface="Calibri" panose="020F0502020204030204" pitchFamily="34" charset="0"/>
              </a:rPr>
              <a:t>Pour s'assurer que les évaluations sont justes et complètes, les travaux du GIEC sont examinés de manière ouverte et transparente par des experts et des gouvernements du monde entier. Le GIEC identifie les domaines sur lesquels les scientifiques sont le plus d'accord et ceux sur lesquels des recherches supplémentaires sont nécessaires. Il est important de savoir que le GIEC n'effectue pas ses propres recherches, mais rassemble les connaissances existantes pour aider à prendre des décisions politiques.</a:t>
            </a:r>
          </a:p>
          <a:p>
            <a:r>
              <a:rPr lang="en-GB" sz="1200" dirty="0">
                <a:latin typeface="Calibri" panose="020F0502020204030204" pitchFamily="34" charset="0"/>
                <a:cs typeface="Calibri" panose="020F0502020204030204" pitchFamily="34" charset="0"/>
              </a:rPr>
              <a:t>Leur dernier rapport, le 6e rapport de synthèse, combine les informations des rapports précédents. Il traite de la science climatique récente, des dangers actuels du changement climatique et des moyens d'empêcher les températures de continuer à augmenter.</a:t>
            </a:r>
          </a:p>
          <a:p>
            <a:br>
              <a:rPr lang="en-GB" sz="1200" dirty="0">
                <a:latin typeface="Calibri" panose="020F0502020204030204" pitchFamily="34" charset="0"/>
                <a:cs typeface="Calibri" panose="020F0502020204030204" pitchFamily="34" charset="0"/>
              </a:rPr>
            </a:br>
            <a:r>
              <a:rPr lang="en-GB" sz="1200" dirty="0">
                <a:latin typeface="Calibri" panose="020F0502020204030204" pitchFamily="34" charset="0"/>
                <a:cs typeface="Calibri" panose="020F0502020204030204" pitchFamily="34" charset="0"/>
              </a:rPr>
              <a:t>Le rapport contient quelques bonnes nouvelles. L'utilisation de technologies à faible teneur en carbone progresse, les pays font des promesses plus fermes en matière de réduction des émissions et davantage d'argent est consacré aux travaux liés au climat. Toutefois, même si tous les pays tiennent leurs promesses, cela pourrait ne pas suffire à empêcher le réchauffement de la planète de dépasser 1,5 °C, ce qui pourrait entraîner de graves problèmes.</a:t>
            </a:r>
          </a:p>
          <a:p>
            <a:br>
              <a:rPr lang="en-GB" sz="1200" dirty="0">
                <a:latin typeface="Calibri" panose="020F0502020204030204" pitchFamily="34" charset="0"/>
                <a:cs typeface="Calibri" panose="020F0502020204030204" pitchFamily="34" charset="0"/>
              </a:rPr>
            </a:br>
            <a:r>
              <a:rPr lang="en-GB" sz="1200" dirty="0">
                <a:latin typeface="Calibri" panose="020F0502020204030204" pitchFamily="34" charset="0"/>
                <a:cs typeface="Calibri" panose="020F0502020204030204" pitchFamily="34" charset="0"/>
              </a:rPr>
              <a:t>Les mesures prises pour aider les communautés à s'adapter au changement climatique sont insuffisantes. Si la planète devient beaucoup plus chaude, cela pourrait entraîner des changements permanents dans la nature, ce qui serait néfaste pour les personnes et les animaux.</a:t>
            </a:r>
          </a:p>
          <a:p>
            <a:endParaRPr lang="en-GB" sz="1200" dirty="0">
              <a:latin typeface="Calibri" panose="020F0502020204030204" pitchFamily="34" charset="0"/>
              <a:cs typeface="Calibri" panose="020F0502020204030204" pitchFamily="34" charset="0"/>
            </a:endParaRPr>
          </a:p>
          <a:p>
            <a:r>
              <a:rPr lang="en-GB" sz="1200" dirty="0">
                <a:latin typeface="Calibri" panose="020F0502020204030204" pitchFamily="34" charset="0"/>
                <a:cs typeface="Calibri" panose="020F0502020204030204" pitchFamily="34" charset="0"/>
              </a:rPr>
              <a:t>Pour lutter contre le changement climatique, tout le monde doit travailler ensemble. Les communautés, en particulier les peuples autochtones et les communautés locales, jouent un rôle essentiel dans la protection de la nature. Les gouvernements, en particulier les plus riches, doivent élaborer des plans plus solides pour lutter contre le changement climatique et investir dans des solutions respectueuses de la nature. Les entreprises doivent s'efforcer de ne pas émettre de gaz à effet de serre et d'opter pour les énergies renouvelables. Les particuliers peuvent apporter leur contribution en s'informant sur le changement climatique, en faisant passer le message, en s'associant aux efforts déployés pour changer les choses et en continuant à s'informer sur le sujet.</a:t>
            </a:r>
          </a:p>
          <a:p>
            <a:endParaRPr lang="en-GB" sz="12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0BB5E8E-E588-A8FA-AF68-1FA9B9269757}"/>
              </a:ext>
            </a:extLst>
          </p:cNvPr>
          <p:cNvSpPr>
            <a:spLocks noGrp="1"/>
          </p:cNvSpPr>
          <p:nvPr>
            <p:ph type="body" sz="quarter" idx="46"/>
          </p:nvPr>
        </p:nvSpPr>
        <p:spPr/>
        <p:txBody>
          <a:bodyPr>
            <a:normAutofit/>
          </a:bodyPr>
          <a:lstStyle/>
          <a:p>
            <a:r>
              <a:rPr lang="en-GB" dirty="0"/>
              <a:t>Qu'est-ce que le GIEC ?</a:t>
            </a:r>
          </a:p>
        </p:txBody>
      </p:sp>
      <p:sp>
        <p:nvSpPr>
          <p:cNvPr id="9" name="Text Placeholder 3">
            <a:extLst>
              <a:ext uri="{FF2B5EF4-FFF2-40B4-BE49-F238E27FC236}">
                <a16:creationId xmlns:a16="http://schemas.microsoft.com/office/drawing/2014/main" id="{652617C0-56D4-1434-1E38-6BC539BBF041}"/>
              </a:ext>
            </a:extLst>
          </p:cNvPr>
          <p:cNvSpPr txBox="1">
            <a:spLocks/>
          </p:cNvSpPr>
          <p:nvPr/>
        </p:nvSpPr>
        <p:spPr>
          <a:xfrm>
            <a:off x="801602" y="614579"/>
            <a:ext cx="5956470" cy="665144"/>
          </a:xfrm>
          <a:prstGeom prst="rect">
            <a:avLst/>
          </a:prstGeom>
        </p:spPr>
        <p:txBody>
          <a:bodyPr vert="horz" lIns="91440" tIns="45720" rIns="91440" bIns="45720" rtlCol="0">
            <a:noAutofit/>
          </a:bodyPr>
          <a:lstStyle>
            <a:lvl1pPr marL="0" indent="0" algn="l" defTabSz="2072941" rtl="0" eaLnBrk="1" latinLnBrk="0" hangingPunct="1">
              <a:lnSpc>
                <a:spcPct val="100000"/>
              </a:lnSpc>
              <a:spcBef>
                <a:spcPts val="0"/>
              </a:spcBef>
              <a:buFont typeface="Arial" panose="020B0604020202020204" pitchFamily="34" charset="0"/>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2pPr>
            <a:lvl3pPr marL="755934"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3pPr>
            <a:lvl4pPr marL="1133901"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4pPr>
            <a:lvl5pPr marL="1511869"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fr-FR" sz="2400"/>
              <a:t>1a Comprendre le développement durable</a:t>
            </a:r>
          </a:p>
        </p:txBody>
      </p:sp>
    </p:spTree>
    <p:extLst>
      <p:ext uri="{BB962C8B-B14F-4D97-AF65-F5344CB8AC3E}">
        <p14:creationId xmlns:p14="http://schemas.microsoft.com/office/powerpoint/2010/main" val="1548961963"/>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gazine Layout 01 - AE_CA_v4" id="{F9D5F4D5-9454-45C5-AFC0-38A7887A0E87}" vid="{A7535069-094F-4B33-8094-ED35EDC7CF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ef88797d-310b-4d46-ad9c-0c23fa0c8d4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F02E0EF7D44C04B9FA644DBFF45FF6A" ma:contentTypeVersion="13" ma:contentTypeDescription="Create a new document." ma:contentTypeScope="" ma:versionID="206b9469efed5238e3299da57cdc015e">
  <xsd:schema xmlns:xsd="http://www.w3.org/2001/XMLSchema" xmlns:xs="http://www.w3.org/2001/XMLSchema" xmlns:p="http://schemas.microsoft.com/office/2006/metadata/properties" xmlns:ns2="876de33e-aaa5-4507-9b92-b84e676ded0d" xmlns:ns3="ef88797d-310b-4d46-ad9c-0c23fa0c8d45" targetNamespace="http://schemas.microsoft.com/office/2006/metadata/properties" ma:root="true" ma:fieldsID="281ed500249cd3fe925a7af84a8b56c4" ns2:_="" ns3:_="">
    <xsd:import namespace="876de33e-aaa5-4507-9b92-b84e676ded0d"/>
    <xsd:import namespace="ef88797d-310b-4d46-ad9c-0c23fa0c8d4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de33e-aaa5-4507-9b92-b84e676ded0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f88797d-310b-4d46-ad9c-0c23fa0c8d4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fals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9800E7-4362-4A70-9B48-B5AE1C9F476B}">
  <ds:schemaRefs>
    <ds:schemaRef ds:uri="http://schemas.microsoft.com/sharepoint/v3/contenttype/forms"/>
  </ds:schemaRefs>
</ds:datastoreItem>
</file>

<file path=customXml/itemProps2.xml><?xml version="1.0" encoding="utf-8"?>
<ds:datastoreItem xmlns:ds="http://schemas.openxmlformats.org/officeDocument/2006/customXml" ds:itemID="{969AD2B3-D789-4FC7-A14D-89ADA76B73A8}">
  <ds:schemaRefs>
    <ds:schemaRef ds:uri="http://schemas.microsoft.com/office/2006/metadata/properties"/>
    <ds:schemaRef ds:uri="http://schemas.microsoft.com/office/infopath/2007/PartnerControls"/>
    <ds:schemaRef ds:uri="ef88797d-310b-4d46-ad9c-0c23fa0c8d45"/>
  </ds:schemaRefs>
</ds:datastoreItem>
</file>

<file path=customXml/itemProps3.xml><?xml version="1.0" encoding="utf-8"?>
<ds:datastoreItem xmlns:ds="http://schemas.openxmlformats.org/officeDocument/2006/customXml" ds:itemID="{7F83B94A-925B-4414-927F-DFD616E23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de33e-aaa5-4507-9b92-b84e676ded0d"/>
    <ds:schemaRef ds:uri="ef88797d-310b-4d46-ad9c-0c23fa0c8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Magazine layout</Template>
  <TotalTime>38294</TotalTime>
  <Words>9241</Words>
  <Application>Microsoft Macintosh PowerPoint</Application>
  <PresentationFormat>Personnalisé</PresentationFormat>
  <Paragraphs>507</Paragraphs>
  <Slides>43</Slides>
  <Notes>0</Notes>
  <HiddenSlides>0</HiddenSlides>
  <MMClips>0</MMClips>
  <ScaleCrop>false</ScaleCrop>
  <HeadingPairs>
    <vt:vector size="6" baseType="variant">
      <vt:variant>
        <vt:lpstr>Polices utilisées</vt:lpstr>
      </vt:variant>
      <vt:variant>
        <vt:i4>13</vt:i4>
      </vt:variant>
      <vt:variant>
        <vt:lpstr>Thème</vt:lpstr>
      </vt:variant>
      <vt:variant>
        <vt:i4>1</vt:i4>
      </vt:variant>
      <vt:variant>
        <vt:lpstr>Titres des diapositives</vt:lpstr>
      </vt:variant>
      <vt:variant>
        <vt:i4>43</vt:i4>
      </vt:variant>
    </vt:vector>
  </HeadingPairs>
  <TitlesOfParts>
    <vt:vector size="57" baseType="lpstr">
      <vt:lpstr>Arial</vt:lpstr>
      <vt:lpstr>Avenir</vt:lpstr>
      <vt:lpstr>Avenir Black</vt:lpstr>
      <vt:lpstr>Avenir Book</vt:lpstr>
      <vt:lpstr>Calibri</vt:lpstr>
      <vt:lpstr>Century Schoolbook</vt:lpstr>
      <vt:lpstr>Montserrat</vt:lpstr>
      <vt:lpstr>Poppins</vt:lpstr>
      <vt:lpstr>Quattrocento Sans</vt:lpstr>
      <vt:lpstr>Roboto</vt:lpstr>
      <vt:lpstr>Times</vt:lpstr>
      <vt:lpstr>Verdana</vt:lpstr>
      <vt:lpstr>Wingdings</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Front cover</dc:title>
  <dc:creator>Samantha Carty</dc:creator>
  <cp:keywords>, docId:C547105C782D266591110217B475CB9B</cp:keywords>
  <cp:lastModifiedBy>mac</cp:lastModifiedBy>
  <cp:revision>337</cp:revision>
  <dcterms:created xsi:type="dcterms:W3CDTF">2021-06-15T11:45:52Z</dcterms:created>
  <dcterms:modified xsi:type="dcterms:W3CDTF">2025-04-30T14:43:40Z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