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330" r:id="rId2"/>
    <p:sldId id="350" r:id="rId3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4953"/>
    <p:restoredTop sz="94589"/>
  </p:normalViewPr>
  <p:slideViewPr>
    <p:cSldViewPr snapToGrid="0">
      <p:cViewPr varScale="1">
        <p:scale>
          <a:sx n="120" d="100"/>
          <a:sy n="120" d="100"/>
        </p:scale>
        <p:origin x="20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CFE33D-E7D3-8240-A4DA-08BABB1711D3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B5FF-105A-6C4A-9234-CFE9C9ACEC51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466518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DAE99DC9-EE4D-FA3E-3E8F-1323F881E8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872CBC2E-AEE7-450E-11FF-C96FE9944E3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0EDCD274-307F-B392-9180-E79C6760E2E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9217712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97F2C57F-2BC4-D963-0427-AB459E158B9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921323FD-82BD-B0AC-A363-EBA7C5BDFDC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C97A4E1A-5AEB-85F9-537E-409E189E128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7042670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72C660D-0363-50F8-8F65-80522135BA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57B95F89-5A24-8935-C4E4-1FDF3E6763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AD00BD4B-16C8-F745-FBD1-598756BD6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ED164CB1-118C-32D0-58CD-94BE508F1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204AEEC-DCBF-E32A-A8C3-BDD9E81D2C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40799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C9C6D4D-46A1-A3A8-B4E5-154F0F11D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D5053C9D-50BF-5896-6A9F-81A2D254B7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DA3E904-A3A4-BDC7-C51F-689F2A059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2F993C-3BDA-E257-53B5-4B6409C31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8BC2302-7143-81BC-FEF6-FB364882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54025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2DCE7D42-8E71-2552-80A6-BAD5D3C869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A183853B-02FC-ADE8-2BEB-882CB833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E02BAA5-BB61-E13C-91B2-E0DF4D849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47E56F-4769-CD5E-3B78-0C1312178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AE46A8-A1C5-DE43-1533-594974BD3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52631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97192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58CCABA-CED1-8055-FC9C-2EFE55D5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C5F6083-A527-64C2-9F85-E32F7F61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14AF643-22AA-8192-E0FD-0207F8658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D50E40-458D-3D9F-CD98-FEB4236ED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C897BF2-6988-30B4-2893-963911835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36085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C2E04AF-BB78-0E8F-EBC6-215108E74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4DB3E644-B404-824C-85AA-E4216C4EF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53DC44C-C882-4D1E-B42D-9AECBD1159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F4B3DB52-FB67-911A-4069-9C3DDB005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2DE046C-7288-9880-1DB8-BF235AA07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4973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BC7DFE0-E04F-DAA0-F31D-A5E17332C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B176057-9EBE-CB09-F65F-CEF19B0BB8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BB3EF8C2-BCBA-F82B-78A4-4139A71666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F13C7CB-6818-A1CB-22F9-FDEAFADD1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45CC4F6B-29BD-9B20-BF08-66EDC668E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15625FC2-DE0E-6E21-281C-DF2A85383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1749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ECD04B-AB22-2764-3F4F-5EA56A3A4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BE72FA03-2254-65A8-1410-F6E3F9A4B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7F7661EC-3A9D-8418-7646-E1D1F1574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833F4EDB-493A-C26E-5024-7084FAFF99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7FAA6412-E899-FDB3-4F39-3A6F2476D7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219CD99E-CE4F-D4F4-E38F-7457D5D34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A4FEBF77-7D04-29DB-4A46-8A8C81F03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1CCDDED2-780D-5BB9-48C3-0DE6FC49F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5676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EB850C2-474B-0409-918E-ADCAE74B3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0CB25B1A-5857-4F8C-633D-2BC3AC841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20D0C712-F15C-A20A-2AEC-BF87039C52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355B91F-DCFF-F2E2-DDA7-B67910EF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07077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B9442FB0-C558-934B-605B-24CDF527C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D80550E3-67D3-EC28-88FC-BB282FF39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D5B8B076-4966-F8D9-3E01-66130EB7B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180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4787CB6-823A-18C7-F08F-25E91CF4B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CD047E67-5D90-26A6-0580-B31168796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DC6D3FC4-1CE5-684F-0AFA-52820232D0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F491F2D2-AEB4-BCEA-0F9D-6E7E90153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D594F418-8B04-D0C4-6F2E-8AFE4F19F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617B766B-3BD2-2645-813B-D5F5D3DF7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669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E46B3A3-EF90-DC2D-7ED1-FA48BEF45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DCE8A88-7BB2-EA56-46E0-5C5AA98E0C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23AC58CD-37B5-0912-7903-5C6DF258C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A4D76BDF-7C17-215A-F83C-6262D6EFA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90FAE9-DC99-8BB5-E9E9-A4A0AAB5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B11115-3570-ACED-CABA-D608EB8FD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7540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A0BEA0C9-DCC4-A209-13CB-B1EECC8F3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88584BDA-EB2F-C260-4493-A21D1E62A7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F5596D27-B598-8B2D-49FB-4FE9B798068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6515E0-339D-3F43-B9C1-4AC170820BAA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8621B24-2763-5F7B-C995-2B1A05FC43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72C66A5-71B8-E0D5-CAF2-FCB82DD438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6498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318E4A10-7E40-0DA4-8359-45E597289EE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0AEE267C-BD40-1ABB-7B5F-3C9ECA5220FA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 dirty="0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2E4271DB-2591-898A-B2C4-818D7A3463A5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B24BF302-4C72-C8DA-54AE-97B772C6F6FD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5169EE0A-1933-097B-8520-9D94CCD77C8E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Feuille de travail 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Impacts </a:t>
            </a:r>
            <a:r>
              <a:rPr lang="sv-SE" sz="2133" b="0" dirty="0">
                <a:solidFill>
                  <a:schemeClr val="tx2">
                    <a:lumMod val="50000"/>
                  </a:schemeClr>
                </a:solidFill>
              </a:rPr>
              <a:t>positifs et négatifs 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de </a:t>
            </a:r>
            <a:r>
              <a:rPr lang="sv-SE" sz="2133" b="0" dirty="0">
                <a:solidFill>
                  <a:schemeClr val="tx2">
                    <a:lumMod val="50000"/>
                  </a:schemeClr>
                </a:solidFill>
              </a:rPr>
              <a:t>l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'</a:t>
            </a:r>
            <a:r>
              <a:rPr lang="sv-SE" sz="2133" b="0" dirty="0">
                <a:solidFill>
                  <a:schemeClr val="tx2">
                    <a:lumMod val="50000"/>
                  </a:schemeClr>
                </a:solidFill>
              </a:rPr>
              <a:t>industrie du 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tourisme </a:t>
            </a: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B5DACA4F-5D1E-20AF-4AC1-059F41B1497A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D55D89A-1BA0-4A69-8CD5-B42AD1C3B18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t>1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52FDAC6B-6DC6-7C91-FAE1-697DA9FC3214}"/>
              </a:ext>
            </a:extLst>
          </p:cNvPr>
          <p:cNvGraphicFramePr>
            <a:graphicFrameLocks noGrp="1"/>
          </p:cNvGraphicFramePr>
          <p:nvPr/>
        </p:nvGraphicFramePr>
        <p:xfrm>
          <a:off x="511856" y="1625603"/>
          <a:ext cx="11093990" cy="3671364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458263">
                <a:tc>
                  <a:txBody>
                    <a:bodyPr/>
                    <a:lstStyle/>
                    <a:p>
                      <a:pPr algn="ctr"/>
                      <a:r>
                        <a:rPr lang="sv-SE" sz="210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Impact positif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Impact négatif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3213101">
                <a:tc>
                  <a:txBody>
                    <a:bodyPr/>
                    <a:lstStyle/>
                    <a:p>
                      <a:endParaRPr lang="sv-SE" sz="2400" dirty="0"/>
                    </a:p>
                    <a:p>
                      <a:endParaRPr lang="sv-SE" sz="2400" dirty="0"/>
                    </a:p>
                    <a:p>
                      <a:endParaRPr lang="sv-SE" sz="24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B28EEF80-BEB4-DCBA-EC6E-86661C9DCA4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4" name="Google Shape;899;p81">
            <a:extLst>
              <a:ext uri="{FF2B5EF4-FFF2-40B4-BE49-F238E27FC236}">
                <a16:creationId xmlns:a16="http://schemas.microsoft.com/office/drawing/2014/main" id="{BF3BCE75-386C-FC65-35C4-9EAE9EA1AECE}"/>
              </a:ext>
            </a:extLst>
          </p:cNvPr>
          <p:cNvSpPr txBox="1"/>
          <p:nvPr/>
        </p:nvSpPr>
        <p:spPr>
          <a:xfrm>
            <a:off x="141005" y="5839118"/>
            <a:ext cx="26984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W.01</a:t>
            </a:r>
            <a:endParaRPr sz="1868" dirty="0"/>
          </a:p>
        </p:txBody>
      </p:sp>
      <p:grpSp>
        <p:nvGrpSpPr>
          <p:cNvPr id="6" name="Google Shape;678;p17">
            <a:extLst>
              <a:ext uri="{FF2B5EF4-FFF2-40B4-BE49-F238E27FC236}">
                <a16:creationId xmlns:a16="http://schemas.microsoft.com/office/drawing/2014/main" id="{5DFAB115-51C2-E48E-77DD-F5AE0A6221BA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7" name="Google Shape;679;p17">
              <a:extLst>
                <a:ext uri="{FF2B5EF4-FFF2-40B4-BE49-F238E27FC236}">
                  <a16:creationId xmlns:a16="http://schemas.microsoft.com/office/drawing/2014/main" id="{14AAAF14-9156-7400-E2CB-71632276DFDC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20" name="Google Shape;680;p17">
                <a:extLst>
                  <a:ext uri="{FF2B5EF4-FFF2-40B4-BE49-F238E27FC236}">
                    <a16:creationId xmlns:a16="http://schemas.microsoft.com/office/drawing/2014/main" id="{236D634C-1F83-01A3-121F-91CEBBB0B596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21" name="Google Shape;681;p17">
                <a:extLst>
                  <a:ext uri="{FF2B5EF4-FFF2-40B4-BE49-F238E27FC236}">
                    <a16:creationId xmlns:a16="http://schemas.microsoft.com/office/drawing/2014/main" id="{9166E45B-88BE-E24B-210F-0B89307F6C7E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8" name="Google Shape;682;p17">
              <a:extLst>
                <a:ext uri="{FF2B5EF4-FFF2-40B4-BE49-F238E27FC236}">
                  <a16:creationId xmlns:a16="http://schemas.microsoft.com/office/drawing/2014/main" id="{B045BC3F-F420-32FE-50FA-B2642C736C30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9" name="Google Shape;683;p17">
              <a:extLst>
                <a:ext uri="{FF2B5EF4-FFF2-40B4-BE49-F238E27FC236}">
                  <a16:creationId xmlns:a16="http://schemas.microsoft.com/office/drawing/2014/main" id="{736149E8-A3F0-3937-3E8B-BF8E2EABAEDF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0" name="Google Shape;684;p17">
                <a:extLst>
                  <a:ext uri="{FF2B5EF4-FFF2-40B4-BE49-F238E27FC236}">
                    <a16:creationId xmlns:a16="http://schemas.microsoft.com/office/drawing/2014/main" id="{E3608E94-8128-03ED-91BA-E812E152F49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11" name="Google Shape;685;p17">
                <a:extLst>
                  <a:ext uri="{FF2B5EF4-FFF2-40B4-BE49-F238E27FC236}">
                    <a16:creationId xmlns:a16="http://schemas.microsoft.com/office/drawing/2014/main" id="{6534114C-983D-5D83-DDF6-6C17D4AE04E6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2" name="Google Shape;686;p17">
                  <a:extLst>
                    <a:ext uri="{FF2B5EF4-FFF2-40B4-BE49-F238E27FC236}">
                      <a16:creationId xmlns:a16="http://schemas.microsoft.com/office/drawing/2014/main" id="{067275EF-20CE-3967-1B90-4613C81A0D43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7" name="Google Shape;687;p17">
                    <a:extLst>
                      <a:ext uri="{FF2B5EF4-FFF2-40B4-BE49-F238E27FC236}">
                        <a16:creationId xmlns:a16="http://schemas.microsoft.com/office/drawing/2014/main" id="{5CE1C2FF-DEA3-1F40-CBA2-47764644A4E8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8" name="Google Shape;688;p17">
                    <a:extLst>
                      <a:ext uri="{FF2B5EF4-FFF2-40B4-BE49-F238E27FC236}">
                        <a16:creationId xmlns:a16="http://schemas.microsoft.com/office/drawing/2014/main" id="{43270991-C87C-6E6A-F047-8691A3A17875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9" name="Google Shape;689;p17">
                    <a:extLst>
                      <a:ext uri="{FF2B5EF4-FFF2-40B4-BE49-F238E27FC236}">
                        <a16:creationId xmlns:a16="http://schemas.microsoft.com/office/drawing/2014/main" id="{AFD432DD-E8B7-4567-F446-054632270F14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13" name="Google Shape;690;p17">
                  <a:extLst>
                    <a:ext uri="{FF2B5EF4-FFF2-40B4-BE49-F238E27FC236}">
                      <a16:creationId xmlns:a16="http://schemas.microsoft.com/office/drawing/2014/main" id="{2411BE81-66CA-47F4-724F-4D3F6B0B0BBD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4" name="Google Shape;691;p17">
                    <a:extLst>
                      <a:ext uri="{FF2B5EF4-FFF2-40B4-BE49-F238E27FC236}">
                        <a16:creationId xmlns:a16="http://schemas.microsoft.com/office/drawing/2014/main" id="{2191EAF4-165D-40EC-009B-CDC928AB02A9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5" name="Google Shape;692;p17">
                    <a:extLst>
                      <a:ext uri="{FF2B5EF4-FFF2-40B4-BE49-F238E27FC236}">
                        <a16:creationId xmlns:a16="http://schemas.microsoft.com/office/drawing/2014/main" id="{2B941571-274A-ABCA-C33F-62FC0EA70ED1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6" name="Google Shape;693;p17">
                    <a:extLst>
                      <a:ext uri="{FF2B5EF4-FFF2-40B4-BE49-F238E27FC236}">
                        <a16:creationId xmlns:a16="http://schemas.microsoft.com/office/drawing/2014/main" id="{90764FC7-F8E3-08BB-249B-74CB5B73E56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061910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849D2574-6EEF-E5CB-10BE-159B2BB30F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417F96AC-6EF4-F292-83C7-3E4C0C4E1799}"/>
              </a:ext>
            </a:extLst>
          </p:cNvPr>
          <p:cNvSpPr/>
          <p:nvPr/>
        </p:nvSpPr>
        <p:spPr>
          <a:xfrm rot="-5400000">
            <a:off x="108682" y="173819"/>
            <a:ext cx="1234069" cy="1451424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5296B665-8303-4501-DE6C-70604AF61EBB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4854304F-AAB4-D4F7-EE25-9DD42A53600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AB63912A-A9D0-B618-65E0-51C6F6F6AA17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671278" y="476991"/>
            <a:ext cx="10523879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sz="3200" dirty="0" err="1">
                <a:solidFill>
                  <a:srgbClr val="FF9933"/>
                </a:solidFill>
              </a:rPr>
              <a:t>Feuille de travail </a:t>
            </a:r>
            <a:r>
              <a:rPr lang="sv-SE" sz="3200" dirty="0">
                <a:solidFill>
                  <a:srgbClr val="FF9933"/>
                </a:solidFill>
              </a:rPr>
              <a:t>: 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Cartographie </a:t>
            </a:r>
            <a:r>
              <a:rPr lang="sv-SE" sz="2133" b="0" dirty="0">
                <a:solidFill>
                  <a:schemeClr val="tx2">
                    <a:lumMod val="50000"/>
                  </a:schemeClr>
                </a:solidFill>
              </a:rPr>
              <a:t>- </a:t>
            </a:r>
            <a:r>
              <a:rPr lang="sv-SE" sz="2133" b="0" dirty="0" err="1">
                <a:solidFill>
                  <a:schemeClr val="tx2">
                    <a:lumMod val="50000"/>
                  </a:schemeClr>
                </a:solidFill>
              </a:rPr>
              <a:t>Que signifie le tourisme responsable </a:t>
            </a:r>
            <a:r>
              <a:rPr lang="sv-SE" sz="2133" b="0" dirty="0">
                <a:solidFill>
                  <a:schemeClr val="tx2">
                    <a:lumMod val="50000"/>
                  </a:schemeClr>
                </a:solidFill>
              </a:rPr>
              <a:t>pour...</a:t>
            </a:r>
            <a:endParaRPr lang="sv-SE" sz="2400" b="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2EE2FE4D-89E1-417C-650B-A92E7A1DF638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5169F79-9AAE-6E4F-9CEF-E47F3EB80A6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t>2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2401C2E3-CD0F-C880-8502-9F3447BBE121}"/>
              </a:ext>
            </a:extLst>
          </p:cNvPr>
          <p:cNvGraphicFramePr>
            <a:graphicFrameLocks noGrp="1"/>
          </p:cNvGraphicFramePr>
          <p:nvPr/>
        </p:nvGraphicFramePr>
        <p:xfrm>
          <a:off x="1451428" y="1424057"/>
          <a:ext cx="9652000" cy="3925152"/>
        </p:xfrm>
        <a:graphic>
          <a:graphicData uri="http://schemas.openxmlformats.org/drawingml/2006/table">
            <a:tbl>
              <a:tblPr firstRow="1" bandRow="1"/>
              <a:tblGrid>
                <a:gridCol w="4791971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4860029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2072640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L’Environnement</a:t>
                      </a: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chemeClr val="tx2">
                            <a:lumMod val="50000"/>
                          </a:schemeClr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La Culture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1852512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L'économie</a:t>
                      </a:r>
                      <a:endParaRPr lang="sv-SE" sz="21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chemeClr val="tx2">
                              <a:lumMod val="50000"/>
                            </a:schemeClr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Les Aspects sociaux</a:t>
                      </a:r>
                      <a:endParaRPr lang="sv-SE" sz="2100" dirty="0"/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26187D0D-9683-A4DA-97DE-3BCEC3E7588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5" name="Google Shape;899;p81">
            <a:extLst>
              <a:ext uri="{FF2B5EF4-FFF2-40B4-BE49-F238E27FC236}">
                <a16:creationId xmlns:a16="http://schemas.microsoft.com/office/drawing/2014/main" id="{9C321FEE-F34E-CD1E-5E14-22CB562A80AA}"/>
              </a:ext>
            </a:extLst>
          </p:cNvPr>
          <p:cNvSpPr txBox="1"/>
          <p:nvPr/>
        </p:nvSpPr>
        <p:spPr>
          <a:xfrm>
            <a:off x="141005" y="5839118"/>
            <a:ext cx="20888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W.02</a:t>
            </a:r>
            <a:endParaRPr sz="1868" dirty="0"/>
          </a:p>
        </p:txBody>
      </p:sp>
      <p:grpSp>
        <p:nvGrpSpPr>
          <p:cNvPr id="38" name="Google Shape;678;p17">
            <a:extLst>
              <a:ext uri="{FF2B5EF4-FFF2-40B4-BE49-F238E27FC236}">
                <a16:creationId xmlns:a16="http://schemas.microsoft.com/office/drawing/2014/main" id="{A717823A-B8C0-4ECE-CF1D-FA5A95C34BD9}"/>
              </a:ext>
            </a:extLst>
          </p:cNvPr>
          <p:cNvGrpSpPr/>
          <p:nvPr/>
        </p:nvGrpSpPr>
        <p:grpSpPr>
          <a:xfrm>
            <a:off x="219853" y="448578"/>
            <a:ext cx="759856" cy="886655"/>
            <a:chOff x="2307546" y="2307551"/>
            <a:chExt cx="929291" cy="1082976"/>
          </a:xfrm>
        </p:grpSpPr>
        <p:grpSp>
          <p:nvGrpSpPr>
            <p:cNvPr id="39" name="Google Shape;679;p17">
              <a:extLst>
                <a:ext uri="{FF2B5EF4-FFF2-40B4-BE49-F238E27FC236}">
                  <a16:creationId xmlns:a16="http://schemas.microsoft.com/office/drawing/2014/main" id="{D63F5620-EFBA-79FF-C32E-728A346591A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52" name="Google Shape;680;p17">
                <a:extLst>
                  <a:ext uri="{FF2B5EF4-FFF2-40B4-BE49-F238E27FC236}">
                    <a16:creationId xmlns:a16="http://schemas.microsoft.com/office/drawing/2014/main" id="{4971BBE1-3B48-21B6-8F91-99421EFF66A2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53" name="Google Shape;681;p17">
                <a:extLst>
                  <a:ext uri="{FF2B5EF4-FFF2-40B4-BE49-F238E27FC236}">
                    <a16:creationId xmlns:a16="http://schemas.microsoft.com/office/drawing/2014/main" id="{407F4B4D-5B0F-2E97-661C-4F7D0661202B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40" name="Google Shape;682;p17">
              <a:extLst>
                <a:ext uri="{FF2B5EF4-FFF2-40B4-BE49-F238E27FC236}">
                  <a16:creationId xmlns:a16="http://schemas.microsoft.com/office/drawing/2014/main" id="{E9445DA3-0146-2A82-B7C9-C622ED9C0B4C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41" name="Google Shape;683;p17">
              <a:extLst>
                <a:ext uri="{FF2B5EF4-FFF2-40B4-BE49-F238E27FC236}">
                  <a16:creationId xmlns:a16="http://schemas.microsoft.com/office/drawing/2014/main" id="{7E62C51A-1B4E-7361-DE39-0B8397E97634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42" name="Google Shape;684;p17">
                <a:extLst>
                  <a:ext uri="{FF2B5EF4-FFF2-40B4-BE49-F238E27FC236}">
                    <a16:creationId xmlns:a16="http://schemas.microsoft.com/office/drawing/2014/main" id="{7135C834-CCC7-FE3D-5FA1-E279B34BD19F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43" name="Google Shape;685;p17">
                <a:extLst>
                  <a:ext uri="{FF2B5EF4-FFF2-40B4-BE49-F238E27FC236}">
                    <a16:creationId xmlns:a16="http://schemas.microsoft.com/office/drawing/2014/main" id="{668B5CD2-DC0B-C90F-D069-A3C745EF7227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44" name="Google Shape;686;p17">
                  <a:extLst>
                    <a:ext uri="{FF2B5EF4-FFF2-40B4-BE49-F238E27FC236}">
                      <a16:creationId xmlns:a16="http://schemas.microsoft.com/office/drawing/2014/main" id="{2A50C4E5-9541-EE93-BD88-83F14FE7CCD4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49" name="Google Shape;687;p17">
                    <a:extLst>
                      <a:ext uri="{FF2B5EF4-FFF2-40B4-BE49-F238E27FC236}">
                        <a16:creationId xmlns:a16="http://schemas.microsoft.com/office/drawing/2014/main" id="{11F6D10E-58D6-C00A-837E-F0FB87A48FDE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0" name="Google Shape;688;p17">
                    <a:extLst>
                      <a:ext uri="{FF2B5EF4-FFF2-40B4-BE49-F238E27FC236}">
                        <a16:creationId xmlns:a16="http://schemas.microsoft.com/office/drawing/2014/main" id="{CEB27A18-26DB-D1E8-1F13-2F814CF9A4DB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1" name="Google Shape;689;p17">
                    <a:extLst>
                      <a:ext uri="{FF2B5EF4-FFF2-40B4-BE49-F238E27FC236}">
                        <a16:creationId xmlns:a16="http://schemas.microsoft.com/office/drawing/2014/main" id="{F53AB2F2-F689-6873-80AC-1234D3172EC8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45" name="Google Shape;690;p17">
                  <a:extLst>
                    <a:ext uri="{FF2B5EF4-FFF2-40B4-BE49-F238E27FC236}">
                      <a16:creationId xmlns:a16="http://schemas.microsoft.com/office/drawing/2014/main" id="{45210F0B-8284-B524-8F86-796571872AC3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46" name="Google Shape;691;p17">
                    <a:extLst>
                      <a:ext uri="{FF2B5EF4-FFF2-40B4-BE49-F238E27FC236}">
                        <a16:creationId xmlns:a16="http://schemas.microsoft.com/office/drawing/2014/main" id="{5335EC86-895B-77DF-3B3F-EF14B20B34E7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7" name="Google Shape;692;p17">
                    <a:extLst>
                      <a:ext uri="{FF2B5EF4-FFF2-40B4-BE49-F238E27FC236}">
                        <a16:creationId xmlns:a16="http://schemas.microsoft.com/office/drawing/2014/main" id="{A4CEBE4C-9A80-9B6C-16FC-EBC5C52E730B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8" name="Google Shape;693;p17">
                    <a:extLst>
                      <a:ext uri="{FF2B5EF4-FFF2-40B4-BE49-F238E27FC236}">
                        <a16:creationId xmlns:a16="http://schemas.microsoft.com/office/drawing/2014/main" id="{590EAD29-000A-98F8-DE36-F12BBE48BBFE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859182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475</TotalTime>
  <Words>44</Words>
  <Application>Microsoft Macintosh PowerPoint</Application>
  <PresentationFormat>Bredbild</PresentationFormat>
  <Paragraphs>16</Paragraphs>
  <Slides>2</Slides>
  <Notes>2</Notes>
  <HiddenSlides>0</HiddenSlides>
  <MMClips>0</MMClips>
  <ScaleCrop>false</ScaleCrop>
  <HeadingPairs>
    <vt:vector size="6" baseType="variant">
      <vt:variant>
        <vt:lpstr>Använt teckensnitt</vt:lpstr>
      </vt:variant>
      <vt:variant>
        <vt:i4>5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Montserrat Light</vt:lpstr>
      <vt:lpstr>Office-tema</vt:lpstr>
      <vt:lpstr>PowerPoint-presentation</vt:lpstr>
      <vt:lpstr>PowerPoint-presentation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Moa Nilsson</cp:lastModifiedBy>
  <cp:revision>16</cp:revision>
  <dcterms:created xsi:type="dcterms:W3CDTF">2025-01-31T14:50:28Z</dcterms:created>
  <dcterms:modified xsi:type="dcterms:W3CDTF">2025-05-05T14:17:41Z</dcterms:modified>
</cp:coreProperties>
</file>

<file path=docProps/thumbnail.jpeg>
</file>