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316" r:id="rId2"/>
    <p:sldId id="319" r:id="rId3"/>
    <p:sldId id="321" r:id="rId4"/>
    <p:sldId id="322" r:id="rId5"/>
    <p:sldId id="323" r:id="rId6"/>
    <p:sldId id="294" r:id="rId7"/>
    <p:sldId id="335" r:id="rId8"/>
    <p:sldId id="346" r:id="rId9"/>
    <p:sldId id="347" r:id="rId10"/>
    <p:sldId id="349" r:id="rId11"/>
    <p:sldId id="352" r:id="rId12"/>
    <p:sldId id="340" r:id="rId13"/>
    <p:sldId id="341" r:id="rId14"/>
    <p:sldId id="343" r:id="rId1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6E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8780"/>
    <p:restoredTop sz="94663"/>
  </p:normalViewPr>
  <p:slideViewPr>
    <p:cSldViewPr snapToGrid="0">
      <p:cViewPr varScale="1">
        <p:scale>
          <a:sx n="50" d="100"/>
          <a:sy n="50" d="100"/>
        </p:scale>
        <p:origin x="176" y="20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5202BB-5A6F-FD4A-B626-02E26C2A05FE}" type="datetimeFigureOut">
              <a:rPr lang="sv-SE" smtClean="0"/>
              <a:t>2025-05-05</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6D2490-9BCC-AE43-8F6A-11FCCF2EE5AF}" type="slidenum">
              <a:rPr lang="sv-SE" smtClean="0"/>
              <a:t>‹#›</a:t>
            </a:fld>
            <a:endParaRPr lang="sv-SE"/>
          </a:p>
        </p:txBody>
      </p:sp>
    </p:spTree>
    <p:extLst>
      <p:ext uri="{BB962C8B-B14F-4D97-AF65-F5344CB8AC3E}">
        <p14:creationId xmlns:p14="http://schemas.microsoft.com/office/powerpoint/2010/main" val="3830015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92C3173A-86AF-7D2A-655D-F3B732080F47}"/>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13C73D14-6148-4789-901E-8401E9FB4C3F}"/>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906C2821-9EBF-7E7D-D9A8-160E414BB3C2}"/>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183939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44B69F62-05B7-4F86-9255-486E0D05C4AA}"/>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4AF0CD3B-A979-D0D2-896B-5BF380050960}"/>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D9F16281-8469-7E71-69DF-62437AF94369}"/>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97620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106908F9-4918-9448-E6CC-7E59C41C139D}"/>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8D93C1C6-EF45-41B7-23A4-DCDCD44E5BAE}"/>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C9F5E978-3D70-EE35-C028-541CF7C0A77E}"/>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95019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AC71D664-D443-A344-33FC-FDAEEC4CC251}"/>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8389F503-0A68-D87A-AA7D-0A51C7EB49F6}"/>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974511B1-8241-FC85-27E0-EE073A1A0530}"/>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438774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CD0E1C29-E97C-C33A-327C-F5D5F458DB71}"/>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34730BBD-942D-9DBA-EEFC-E33D36A82DA2}"/>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5FB35182-7CDC-A2B1-699F-6BFD1209156C}"/>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98045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F31E1B1B-D18E-852F-9A3C-0A407CA71CA1}"/>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CCD0AB3C-9841-A9E1-B8F2-57F45D9CCFF3}"/>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B6B1066E-12D2-9968-390C-7709BB31AB7C}"/>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26091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087A5822-30DD-24E4-0837-10EB14D6BF14}"/>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E5C78F6E-2398-424F-8506-7ED75DE82BA5}"/>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28906405-64C6-D9B3-80E9-29CCACC85AC9}"/>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99367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80630C88-89AE-8ABC-E7E1-428853313A31}"/>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78E153C2-8E38-C45F-0006-859528769214}"/>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70" name="Google Shape;670;p17:notes">
            <a:extLst>
              <a:ext uri="{FF2B5EF4-FFF2-40B4-BE49-F238E27FC236}">
                <a16:creationId xmlns:a16="http://schemas.microsoft.com/office/drawing/2014/main" id="{0E4997A2-DE05-6D78-EFF3-2F6EAF463C98}"/>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26222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5E46D403-C62D-75A5-33A8-AF6E124B981E}"/>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2E38ED72-D5A0-53E6-9F0A-6E364694CBEF}"/>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BB776823-08C8-5020-BCBA-92F4EA36B339}"/>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93586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64D9D587-C914-9B5E-D919-23EC4992F5D0}"/>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AA60683F-4586-CB17-3922-EE98966CE4A9}"/>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70" name="Google Shape;670;p17:notes">
            <a:extLst>
              <a:ext uri="{FF2B5EF4-FFF2-40B4-BE49-F238E27FC236}">
                <a16:creationId xmlns:a16="http://schemas.microsoft.com/office/drawing/2014/main" id="{74E1C109-6A14-D8FF-1E63-411211F7AB5B}"/>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22891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p:cNvGrpSpPr/>
        <p:nvPr/>
      </p:nvGrpSpPr>
      <p:grpSpPr>
        <a:xfrm>
          <a:off x="0" y="0"/>
          <a:ext cx="0" cy="0"/>
          <a:chOff x="0" y="0"/>
          <a:chExt cx="0" cy="0"/>
        </a:xfrm>
      </p:grpSpPr>
      <p:sp>
        <p:nvSpPr>
          <p:cNvPr id="1348" name="Google Shape;1348;p94: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49" name="Google Shape;1349;p9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a:extLst>
            <a:ext uri="{FF2B5EF4-FFF2-40B4-BE49-F238E27FC236}">
              <a16:creationId xmlns:a16="http://schemas.microsoft.com/office/drawing/2014/main" id="{BFA815EC-DF46-0171-1CC7-77BD73704016}"/>
            </a:ext>
          </a:extLst>
        </p:cNvPr>
        <p:cNvGrpSpPr/>
        <p:nvPr/>
      </p:nvGrpSpPr>
      <p:grpSpPr>
        <a:xfrm>
          <a:off x="0" y="0"/>
          <a:ext cx="0" cy="0"/>
          <a:chOff x="0" y="0"/>
          <a:chExt cx="0" cy="0"/>
        </a:xfrm>
      </p:grpSpPr>
      <p:sp>
        <p:nvSpPr>
          <p:cNvPr id="1348" name="Google Shape;1348;p94:notes">
            <a:extLst>
              <a:ext uri="{FF2B5EF4-FFF2-40B4-BE49-F238E27FC236}">
                <a16:creationId xmlns:a16="http://schemas.microsoft.com/office/drawing/2014/main" id="{7760B0B1-E859-3F82-4434-C687C4214434}"/>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49" name="Google Shape;1349;p94:notes">
            <a:extLst>
              <a:ext uri="{FF2B5EF4-FFF2-40B4-BE49-F238E27FC236}">
                <a16:creationId xmlns:a16="http://schemas.microsoft.com/office/drawing/2014/main" id="{E840A41D-0943-508C-D854-276CFE34C55B}"/>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55191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7E1F34DB-67F8-CF8E-8733-AC5A75B89CE4}"/>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EF29B7DF-DE2D-62EA-9031-04EEA696B2E0}"/>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70" name="Google Shape;670;p17:notes">
            <a:extLst>
              <a:ext uri="{FF2B5EF4-FFF2-40B4-BE49-F238E27FC236}">
                <a16:creationId xmlns:a16="http://schemas.microsoft.com/office/drawing/2014/main" id="{87DACF65-1E38-21E1-76B2-6615F091D6D8}"/>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76503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3C7EB218-25A4-E8F4-7274-68220D2D6892}"/>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7FF13BF9-82EB-81C8-B767-FE3FF97188A5}"/>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70" name="Google Shape;670;p17:notes">
            <a:extLst>
              <a:ext uri="{FF2B5EF4-FFF2-40B4-BE49-F238E27FC236}">
                <a16:creationId xmlns:a16="http://schemas.microsoft.com/office/drawing/2014/main" id="{8887E649-2587-6F27-00AB-2E0407D652B2}"/>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68447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D66EA6-6D79-AF50-CD43-6C7D0C179F53}"/>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38D61EEE-0092-7DB2-0714-B962DB0D41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8DDA45D1-DEF3-A5AC-47B7-9111F4504051}"/>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5" name="Platshållare för sidfot 4">
            <a:extLst>
              <a:ext uri="{FF2B5EF4-FFF2-40B4-BE49-F238E27FC236}">
                <a16:creationId xmlns:a16="http://schemas.microsoft.com/office/drawing/2014/main" id="{D81205DB-9ABC-557A-0AB8-E2344FCCCB4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7357E3A-3F21-8A5C-C692-1FC7C4D999C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46075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C3A655C-D0B7-8B25-4C75-3809D3B0344C}"/>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E133A7E-211D-A6FE-DF04-EF75AA0A2AC4}"/>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37D9DA3-2F9F-9120-1EF6-884F9BB2C92D}"/>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5" name="Platshållare för sidfot 4">
            <a:extLst>
              <a:ext uri="{FF2B5EF4-FFF2-40B4-BE49-F238E27FC236}">
                <a16:creationId xmlns:a16="http://schemas.microsoft.com/office/drawing/2014/main" id="{3B6AB511-DE34-ADE3-089C-190DF5CA92C9}"/>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6B88CDE-2B4E-33AC-2133-5A83289589FE}"/>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994854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1F5F5CA2-AC16-3AAA-1893-AF1E69368705}"/>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0B51D9E-9A38-1951-896E-53390213701C}"/>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201CED90-985E-1F6F-C6E5-9F68186BC6F9}"/>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5" name="Platshållare för sidfot 4">
            <a:extLst>
              <a:ext uri="{FF2B5EF4-FFF2-40B4-BE49-F238E27FC236}">
                <a16:creationId xmlns:a16="http://schemas.microsoft.com/office/drawing/2014/main" id="{2088F8CE-D532-0987-191E-66DDBF069DAD}"/>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9F01CE2-7645-C985-293D-0B56B77EC3A3}"/>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7843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51"/>
        <p:cNvGrpSpPr/>
        <p:nvPr/>
      </p:nvGrpSpPr>
      <p:grpSpPr>
        <a:xfrm>
          <a:off x="0" y="0"/>
          <a:ext cx="0" cy="0"/>
          <a:chOff x="0" y="0"/>
          <a:chExt cx="0" cy="0"/>
        </a:xfrm>
      </p:grpSpPr>
      <p:sp>
        <p:nvSpPr>
          <p:cNvPr id="52" name="Google Shape;52;p49"/>
          <p:cNvSpPr txBox="1">
            <a:spLocks noGrp="1"/>
          </p:cNvSpPr>
          <p:nvPr>
            <p:ph type="body" idx="1"/>
          </p:nvPr>
        </p:nvSpPr>
        <p:spPr>
          <a:xfrm>
            <a:off x="725853" y="2022259"/>
            <a:ext cx="10879995" cy="3849919"/>
          </a:xfrm>
          <a:prstGeom prst="rect">
            <a:avLst/>
          </a:prstGeom>
          <a:noFill/>
          <a:ln>
            <a:noFill/>
          </a:ln>
        </p:spPr>
        <p:txBody>
          <a:bodyPr spcFirstLastPara="1" wrap="square" lIns="91425" tIns="91425" rIns="91425" bIns="91425" anchor="t" anchorCtr="0">
            <a:normAutofit/>
          </a:bodyPr>
          <a:lstStyle>
            <a:lvl1pPr marL="609593" lvl="0" indent="-304798" algn="l">
              <a:lnSpc>
                <a:spcPct val="103333"/>
              </a:lnSpc>
              <a:spcBef>
                <a:spcPts val="0"/>
              </a:spcBef>
              <a:spcAft>
                <a:spcPts val="0"/>
              </a:spcAft>
              <a:buSzPts val="1800"/>
              <a:buNone/>
              <a:defRPr sz="2401" b="0" i="0">
                <a:solidFill>
                  <a:srgbClr val="6D6E71"/>
                </a:solidFill>
                <a:latin typeface="Calibri"/>
                <a:ea typeface="Calibri"/>
                <a:cs typeface="Calibri"/>
                <a:sym typeface="Calibri"/>
              </a:defRPr>
            </a:lvl1pPr>
            <a:lvl2pPr marL="1219184" lvl="1"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2pPr>
            <a:lvl3pPr marL="1828777" lvl="2"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3pPr>
            <a:lvl4pPr marL="2438370" lvl="3"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4pPr>
            <a:lvl5pPr marL="3047962" lvl="4"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5pPr>
            <a:lvl6pPr marL="3657554" lvl="5" indent="-423328" algn="l">
              <a:lnSpc>
                <a:spcPct val="115000"/>
              </a:lnSpc>
              <a:spcBef>
                <a:spcPts val="0"/>
              </a:spcBef>
              <a:spcAft>
                <a:spcPts val="0"/>
              </a:spcAft>
              <a:buSzPts val="1400"/>
              <a:buChar char="■"/>
              <a:defRPr/>
            </a:lvl6pPr>
            <a:lvl7pPr marL="4267147" lvl="6" indent="-423328" algn="l">
              <a:lnSpc>
                <a:spcPct val="115000"/>
              </a:lnSpc>
              <a:spcBef>
                <a:spcPts val="0"/>
              </a:spcBef>
              <a:spcAft>
                <a:spcPts val="0"/>
              </a:spcAft>
              <a:buSzPts val="1400"/>
              <a:buChar char="●"/>
              <a:defRPr/>
            </a:lvl7pPr>
            <a:lvl8pPr marL="4876739" lvl="7" indent="-423328" algn="l">
              <a:lnSpc>
                <a:spcPct val="115000"/>
              </a:lnSpc>
              <a:spcBef>
                <a:spcPts val="0"/>
              </a:spcBef>
              <a:spcAft>
                <a:spcPts val="0"/>
              </a:spcAft>
              <a:buSzPts val="1400"/>
              <a:buChar char="○"/>
              <a:defRPr/>
            </a:lvl8pPr>
            <a:lvl9pPr marL="5486331" lvl="8" indent="-423328" algn="l">
              <a:lnSpc>
                <a:spcPct val="115000"/>
              </a:lnSpc>
              <a:spcBef>
                <a:spcPts val="0"/>
              </a:spcBef>
              <a:spcAft>
                <a:spcPts val="0"/>
              </a:spcAft>
              <a:buSzPts val="1400"/>
              <a:buChar char="■"/>
              <a:defRPr/>
            </a:lvl9pPr>
          </a:lstStyle>
          <a:p>
            <a:endParaRPr/>
          </a:p>
        </p:txBody>
      </p:sp>
      <p:sp>
        <p:nvSpPr>
          <p:cNvPr id="53" name="Google Shape;53;p49"/>
          <p:cNvSpPr txBox="1">
            <a:spLocks noGrp="1"/>
          </p:cNvSpPr>
          <p:nvPr>
            <p:ph type="body" idx="2"/>
          </p:nvPr>
        </p:nvSpPr>
        <p:spPr>
          <a:xfrm>
            <a:off x="725855" y="738158"/>
            <a:ext cx="10849143" cy="803655"/>
          </a:xfrm>
          <a:prstGeom prst="rect">
            <a:avLst/>
          </a:prstGeom>
          <a:noFill/>
          <a:ln>
            <a:noFill/>
          </a:ln>
        </p:spPr>
        <p:txBody>
          <a:bodyPr spcFirstLastPara="1" wrap="square" lIns="91425" tIns="91425" rIns="91425" bIns="91425" anchor="t" anchorCtr="0">
            <a:noAutofit/>
          </a:bodyPr>
          <a:lstStyle>
            <a:lvl1pPr marL="609593" lvl="0" indent="-304798" algn="l">
              <a:lnSpc>
                <a:spcPct val="115000"/>
              </a:lnSpc>
              <a:spcBef>
                <a:spcPts val="0"/>
              </a:spcBef>
              <a:spcAft>
                <a:spcPts val="0"/>
              </a:spcAft>
              <a:buSzPts val="1800"/>
              <a:buNone/>
              <a:defRPr sz="3600" b="1" i="0">
                <a:solidFill>
                  <a:srgbClr val="69ADAD"/>
                </a:solidFill>
                <a:latin typeface="Calibri"/>
                <a:ea typeface="Calibri"/>
                <a:cs typeface="Calibri"/>
                <a:sym typeface="Calibri"/>
              </a:defRPr>
            </a:lvl1pPr>
            <a:lvl2pPr marL="1219184" lvl="1" indent="-423328" algn="l">
              <a:lnSpc>
                <a:spcPct val="115000"/>
              </a:lnSpc>
              <a:spcBef>
                <a:spcPts val="0"/>
              </a:spcBef>
              <a:spcAft>
                <a:spcPts val="0"/>
              </a:spcAft>
              <a:buSzPts val="1400"/>
              <a:buChar char="○"/>
              <a:defRPr/>
            </a:lvl2pPr>
            <a:lvl3pPr marL="1828777" lvl="2" indent="-423328" algn="l">
              <a:lnSpc>
                <a:spcPct val="115000"/>
              </a:lnSpc>
              <a:spcBef>
                <a:spcPts val="0"/>
              </a:spcBef>
              <a:spcAft>
                <a:spcPts val="0"/>
              </a:spcAft>
              <a:buSzPts val="1400"/>
              <a:buChar char="■"/>
              <a:defRPr/>
            </a:lvl3pPr>
            <a:lvl4pPr marL="2438370" lvl="3" indent="-423328" algn="l">
              <a:lnSpc>
                <a:spcPct val="115000"/>
              </a:lnSpc>
              <a:spcBef>
                <a:spcPts val="0"/>
              </a:spcBef>
              <a:spcAft>
                <a:spcPts val="0"/>
              </a:spcAft>
              <a:buSzPts val="1400"/>
              <a:buChar char="●"/>
              <a:defRPr/>
            </a:lvl4pPr>
            <a:lvl5pPr marL="3047962" lvl="4" indent="-423328" algn="l">
              <a:lnSpc>
                <a:spcPct val="115000"/>
              </a:lnSpc>
              <a:spcBef>
                <a:spcPts val="0"/>
              </a:spcBef>
              <a:spcAft>
                <a:spcPts val="0"/>
              </a:spcAft>
              <a:buSzPts val="1400"/>
              <a:buChar char="○"/>
              <a:defRPr/>
            </a:lvl5pPr>
            <a:lvl6pPr marL="3657554" lvl="5" indent="-423328" algn="l">
              <a:lnSpc>
                <a:spcPct val="115000"/>
              </a:lnSpc>
              <a:spcBef>
                <a:spcPts val="0"/>
              </a:spcBef>
              <a:spcAft>
                <a:spcPts val="0"/>
              </a:spcAft>
              <a:buSzPts val="1400"/>
              <a:buChar char="■"/>
              <a:defRPr/>
            </a:lvl6pPr>
            <a:lvl7pPr marL="4267147" lvl="6" indent="-423328" algn="l">
              <a:lnSpc>
                <a:spcPct val="115000"/>
              </a:lnSpc>
              <a:spcBef>
                <a:spcPts val="0"/>
              </a:spcBef>
              <a:spcAft>
                <a:spcPts val="0"/>
              </a:spcAft>
              <a:buSzPts val="1400"/>
              <a:buChar char="●"/>
              <a:defRPr/>
            </a:lvl7pPr>
            <a:lvl8pPr marL="4876739" lvl="7" indent="-423328" algn="l">
              <a:lnSpc>
                <a:spcPct val="115000"/>
              </a:lnSpc>
              <a:spcBef>
                <a:spcPts val="0"/>
              </a:spcBef>
              <a:spcAft>
                <a:spcPts val="0"/>
              </a:spcAft>
              <a:buSzPts val="1400"/>
              <a:buChar char="○"/>
              <a:defRPr/>
            </a:lvl8pPr>
            <a:lvl9pPr marL="5486331" lvl="8" indent="-423328" algn="l">
              <a:lnSpc>
                <a:spcPct val="115000"/>
              </a:lnSpc>
              <a:spcBef>
                <a:spcPts val="0"/>
              </a:spcBef>
              <a:spcAft>
                <a:spcPts val="0"/>
              </a:spcAft>
              <a:buSzPts val="1400"/>
              <a:buChar char="■"/>
              <a:defRPr/>
            </a:lvl9pPr>
          </a:lstStyle>
          <a:p>
            <a:endParaRPr/>
          </a:p>
        </p:txBody>
      </p:sp>
      <p:sp>
        <p:nvSpPr>
          <p:cNvPr id="54" name="Google Shape;54;p49"/>
          <p:cNvSpPr txBox="1">
            <a:spLocks noGrp="1"/>
          </p:cNvSpPr>
          <p:nvPr>
            <p:ph type="sldNum" idx="12"/>
          </p:nvPr>
        </p:nvSpPr>
        <p:spPr>
          <a:xfrm>
            <a:off x="11284488" y="6173687"/>
            <a:ext cx="636581" cy="621096"/>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9pPr>
          </a:lstStyle>
          <a:p>
            <a:fld id="{00000000-1234-1234-1234-123412341234}" type="slidenum">
              <a:rPr lang="it" smtClean="0"/>
              <a:pPr/>
              <a:t>‹#›</a:t>
            </a:fld>
            <a:endParaRPr lang="it"/>
          </a:p>
        </p:txBody>
      </p:sp>
    </p:spTree>
    <p:extLst>
      <p:ext uri="{BB962C8B-B14F-4D97-AF65-F5344CB8AC3E}">
        <p14:creationId xmlns:p14="http://schemas.microsoft.com/office/powerpoint/2010/main" val="178368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FA8D8D-B7E0-789A-FE33-9B44BCBBA173}"/>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170FE3E-E919-6F8B-15CF-412F964D1994}"/>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5BB1F911-8315-F358-501E-F1FB07E9B743}"/>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5" name="Platshållare för sidfot 4">
            <a:extLst>
              <a:ext uri="{FF2B5EF4-FFF2-40B4-BE49-F238E27FC236}">
                <a16:creationId xmlns:a16="http://schemas.microsoft.com/office/drawing/2014/main" id="{A20E7D58-C138-073E-21C1-12C3420D7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AC7FFA8-03A6-05DA-EEF7-6F78009350E5}"/>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876022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5CB977-95C0-6B20-5AB3-1B1C58A73465}"/>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7FF54875-E86B-0752-1300-E064401C5E2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6FBE0833-D8E5-86F7-834E-A255B83BAD79}"/>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5" name="Platshållare för sidfot 4">
            <a:extLst>
              <a:ext uri="{FF2B5EF4-FFF2-40B4-BE49-F238E27FC236}">
                <a16:creationId xmlns:a16="http://schemas.microsoft.com/office/drawing/2014/main" id="{8C3F6317-731E-9A61-DD75-5C802FE010FB}"/>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307A3CD-5A96-CE43-076C-070A82B7FE3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179580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47EB4C-63B7-0B53-8914-E1035102D85A}"/>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62DAA387-D3C6-59A4-C8F8-C7BA264816C0}"/>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8125AD65-5596-467B-5817-4B2D46039FED}"/>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31ACE05C-BDF4-2C55-2E3E-8D81AE3F0587}"/>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6" name="Platshållare för sidfot 5">
            <a:extLst>
              <a:ext uri="{FF2B5EF4-FFF2-40B4-BE49-F238E27FC236}">
                <a16:creationId xmlns:a16="http://schemas.microsoft.com/office/drawing/2014/main" id="{1EDCEB99-0B95-5919-5A5D-2A9CB88AD05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B7D1979-F853-B8CC-5824-1BA5422C0E57}"/>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703562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5A6502-B373-A252-1B31-F74688987804}"/>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890617B-30F7-6D52-8C78-DEFFEAC31F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DA4E8434-2A29-C3EB-1329-EB2970FAF084}"/>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9FBFA7DC-5463-3A61-6321-E582235084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E257FF57-8FFB-1665-B2EC-1AB5EE74E7BB}"/>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6E9E7D1-304D-0026-D6E7-7AA2F103AF02}"/>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8" name="Platshållare för sidfot 7">
            <a:extLst>
              <a:ext uri="{FF2B5EF4-FFF2-40B4-BE49-F238E27FC236}">
                <a16:creationId xmlns:a16="http://schemas.microsoft.com/office/drawing/2014/main" id="{16B6D044-A692-4876-82A1-336F963D4CA3}"/>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A9EB5E3-53BF-6267-1122-6DC28514988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942348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06D896C-BB84-D84C-F5F6-0AB68488CA79}"/>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BE3DD73C-7FAC-079D-76EA-14E8550270D7}"/>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4" name="Platshållare för sidfot 3">
            <a:extLst>
              <a:ext uri="{FF2B5EF4-FFF2-40B4-BE49-F238E27FC236}">
                <a16:creationId xmlns:a16="http://schemas.microsoft.com/office/drawing/2014/main" id="{EAA6B9CA-0A27-F351-C2C0-A92A96EFAA83}"/>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8CFE7F72-3B07-CF34-7702-B5A74F77159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94450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7FA9A7C-E765-AF14-6ADA-660C96AF9100}"/>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3" name="Platshållare för sidfot 2">
            <a:extLst>
              <a:ext uri="{FF2B5EF4-FFF2-40B4-BE49-F238E27FC236}">
                <a16:creationId xmlns:a16="http://schemas.microsoft.com/office/drawing/2014/main" id="{6825E28E-93CB-F572-D99D-5F5788A2481C}"/>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CD9A634C-75DD-080B-70FE-0B6B62C7EEA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867093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B1D67C9-3E2E-F650-1817-DDC4C8F7D675}"/>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B11B61CB-F1C2-55B2-7003-168B2285C9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4796863C-6CC1-6F2F-028B-3C293266E5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B08FDBD1-9707-4F82-55B2-9E409811B8AB}"/>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6" name="Platshållare för sidfot 5">
            <a:extLst>
              <a:ext uri="{FF2B5EF4-FFF2-40B4-BE49-F238E27FC236}">
                <a16:creationId xmlns:a16="http://schemas.microsoft.com/office/drawing/2014/main" id="{27110947-6B9D-5C37-E9AC-193395BF3B8F}"/>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3FD841F-31B4-EAD3-590D-FBBD728C0BA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088973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AF871F-4F13-FB0F-5372-2429DDBDB1DB}"/>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89FC6C01-E8B4-C0B2-C188-F3F481359A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69FC904C-394B-120D-F783-E5BACDB413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9405A90F-F2CC-6BBD-884E-A4EE9A0DEE86}"/>
              </a:ext>
            </a:extLst>
          </p:cNvPr>
          <p:cNvSpPr>
            <a:spLocks noGrp="1"/>
          </p:cNvSpPr>
          <p:nvPr>
            <p:ph type="dt" sz="half" idx="10"/>
          </p:nvPr>
        </p:nvSpPr>
        <p:spPr/>
        <p:txBody>
          <a:bodyPr/>
          <a:lstStyle/>
          <a:p>
            <a:fld id="{A661217D-E9DF-554D-8F78-F4AE64D34C64}" type="datetimeFigureOut">
              <a:rPr lang="sv-SE" smtClean="0"/>
              <a:t>2025-05-05</a:t>
            </a:fld>
            <a:endParaRPr lang="sv-SE"/>
          </a:p>
        </p:txBody>
      </p:sp>
      <p:sp>
        <p:nvSpPr>
          <p:cNvPr id="6" name="Platshållare för sidfot 5">
            <a:extLst>
              <a:ext uri="{FF2B5EF4-FFF2-40B4-BE49-F238E27FC236}">
                <a16:creationId xmlns:a16="http://schemas.microsoft.com/office/drawing/2014/main" id="{25F69AC2-0568-D65B-66AD-B75698BBA91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87299CD-036B-A859-6A14-BF9FCD24C0C1}"/>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397287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4EB238B-6DB6-1FB5-782E-40D12F2E82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98F474A-8497-073E-594C-31ECCAE801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11B6A65F-A050-C61A-9732-DA7BCCC82C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661217D-E9DF-554D-8F78-F4AE64D34C64}" type="datetimeFigureOut">
              <a:rPr lang="sv-SE" smtClean="0"/>
              <a:t>2025-05-05</a:t>
            </a:fld>
            <a:endParaRPr lang="sv-SE"/>
          </a:p>
        </p:txBody>
      </p:sp>
      <p:sp>
        <p:nvSpPr>
          <p:cNvPr id="5" name="Platshållare för sidfot 4">
            <a:extLst>
              <a:ext uri="{FF2B5EF4-FFF2-40B4-BE49-F238E27FC236}">
                <a16:creationId xmlns:a16="http://schemas.microsoft.com/office/drawing/2014/main" id="{857DF006-9826-0569-B842-9DFE9676A5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sv-SE"/>
          </a:p>
        </p:txBody>
      </p:sp>
      <p:sp>
        <p:nvSpPr>
          <p:cNvPr id="6" name="Platshållare för bildnummer 5">
            <a:extLst>
              <a:ext uri="{FF2B5EF4-FFF2-40B4-BE49-F238E27FC236}">
                <a16:creationId xmlns:a16="http://schemas.microsoft.com/office/drawing/2014/main" id="{91E9C91C-1A6A-8059-3382-90A863279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29C8534-FFC8-E84C-81FB-C291D7C74AB5}" type="slidenum">
              <a:rPr lang="sv-SE" smtClean="0"/>
              <a:t>‹#›</a:t>
            </a:fld>
            <a:endParaRPr lang="sv-SE"/>
          </a:p>
        </p:txBody>
      </p:sp>
    </p:spTree>
    <p:extLst>
      <p:ext uri="{BB962C8B-B14F-4D97-AF65-F5344CB8AC3E}">
        <p14:creationId xmlns:p14="http://schemas.microsoft.com/office/powerpoint/2010/main" val="2258770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0XTBYMfZyrM"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hyperlink" Target="https://go-goals.or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2F616B5B-EECE-632B-955D-99D0D3FE92AF}"/>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FC28EF57-BFB5-AC18-2584-5D370BF08DE4}"/>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631D3333-68A8-D504-0785-4BD1D2D5A9C3}"/>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BAC06319-A52F-8BCE-F558-29732765ABAA}"/>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fontScale="85000" lnSpcReduction="20000"/>
          </a:bodyPr>
          <a:lstStyle/>
          <a:p>
            <a:pPr marL="380990" indent="-380990">
              <a:buFont typeface="Wingdings" pitchFamily="2" charset="2"/>
              <a:buChar char="Ø"/>
            </a:pPr>
            <a:r>
              <a:rPr lang="en-GB" sz="2133" dirty="0"/>
              <a:t>Avez-vous personnellement observé des effets du changement climatique dans votre communauté ou votre région ?</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Quels sont les aspects du développement durable qui vous touchent le plus, et pourquoi ?</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En réfléchissant à votre propre mode de vie, quels changements pensez-vous pouvoir apporter pour vivre de manière plus durable ?</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Comment pensez-vous que les individus peuvent contribuer à la lutte contre le changement climatique dans leur vie quotidienne ?</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Quels sont les obstacles ou les défis que vous pensez rencontrer dans vos efforts pour vivre de manière plus durable ?</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Comment pouvez-vous sensibiliser votre communauté ou votre cercle social au développement durable et au changement climatique ?</a:t>
            </a:r>
          </a:p>
        </p:txBody>
      </p:sp>
      <p:sp>
        <p:nvSpPr>
          <p:cNvPr id="675" name="Google Shape;675;p17">
            <a:extLst>
              <a:ext uri="{FF2B5EF4-FFF2-40B4-BE49-F238E27FC236}">
                <a16:creationId xmlns:a16="http://schemas.microsoft.com/office/drawing/2014/main" id="{AED78717-91E5-E364-FE39-F8D0041168C7}"/>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Exercice : </a:t>
            </a:r>
            <a:r>
              <a:rPr lang="en-GB" sz="1867" b="0" dirty="0">
                <a:solidFill>
                  <a:schemeClr val="tx2">
                    <a:lumMod val="50000"/>
                  </a:schemeClr>
                </a:solidFill>
              </a:rPr>
              <a:t>Prenez le temps de réfléchir aux questions </a:t>
            </a:r>
            <a:r>
              <a:rPr lang="en-GB" sz="1867" b="0" dirty="0" err="1">
                <a:solidFill>
                  <a:schemeClr val="tx2">
                    <a:lumMod val="50000"/>
                  </a:schemeClr>
                </a:solidFill>
              </a:rPr>
              <a:t>suivantes</a:t>
            </a:r>
            <a:r>
              <a:rPr lang="en-GB" sz="1867" b="0" dirty="0">
                <a:solidFill>
                  <a:schemeClr val="tx2">
                    <a:lumMod val="50000"/>
                  </a:schemeClr>
                </a:solidFill>
              </a:rPr>
              <a:t>, </a:t>
            </a:r>
            <a:r>
              <a:rPr lang="en-GB" sz="1867" b="0" dirty="0" err="1">
                <a:solidFill>
                  <a:schemeClr val="tx2">
                    <a:lumMod val="50000"/>
                  </a:schemeClr>
                </a:solidFill>
              </a:rPr>
              <a:t>notez</a:t>
            </a:r>
            <a:r>
              <a:rPr lang="en-GB" sz="1867" b="0" dirty="0">
                <a:solidFill>
                  <a:schemeClr val="tx2">
                    <a:lumMod val="50000"/>
                  </a:schemeClr>
                </a:solidFill>
              </a:rPr>
              <a:t> </a:t>
            </a:r>
            <a:r>
              <a:rPr lang="en-GB" sz="1867" b="0" dirty="0" err="1">
                <a:solidFill>
                  <a:schemeClr val="tx2">
                    <a:lumMod val="50000"/>
                  </a:schemeClr>
                </a:solidFill>
              </a:rPr>
              <a:t>vos</a:t>
            </a:r>
            <a:r>
              <a:rPr lang="en-GB" sz="1867" b="0" dirty="0">
                <a:solidFill>
                  <a:schemeClr val="tx2">
                    <a:lumMod val="50000"/>
                  </a:schemeClr>
                </a:solidFill>
              </a:rPr>
              <a:t> </a:t>
            </a:r>
            <a:r>
              <a:rPr lang="en-GB" sz="1867" b="0" dirty="0" err="1">
                <a:solidFill>
                  <a:schemeClr val="tx2">
                    <a:lumMod val="50000"/>
                  </a:schemeClr>
                </a:solidFill>
              </a:rPr>
              <a:t>réfléxions</a:t>
            </a:r>
            <a:endParaRPr lang="en-GB" sz="1867" b="0" dirty="0">
              <a:solidFill>
                <a:schemeClr val="tx2">
                  <a:lumMod val="50000"/>
                </a:schemeClr>
              </a:solidFill>
            </a:endParaRPr>
          </a:p>
        </p:txBody>
      </p:sp>
      <p:sp>
        <p:nvSpPr>
          <p:cNvPr id="677" name="Google Shape;677;p17">
            <a:extLst>
              <a:ext uri="{FF2B5EF4-FFF2-40B4-BE49-F238E27FC236}">
                <a16:creationId xmlns:a16="http://schemas.microsoft.com/office/drawing/2014/main" id="{7CC2C15D-C70C-4AB3-11A9-06EF75014D7D}"/>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3858BC78-70EA-6B15-2977-C6E1C18ED125}"/>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5D67E8FA-02DE-8FD5-CA7E-93C86997490B}"/>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DA182B36-8784-89AE-49C8-634C9D7155B1}"/>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6486DCCE-8712-6EA2-1BB5-5B7E0C429F1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58AD78E8-41DB-8D25-0691-F417B3596D60}"/>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FE6C733A-F1BE-6C5A-58DC-8716C8C83F2B}"/>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B239083-B05D-9FC8-55E0-8EA5D7184490}"/>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D57017DE-8265-99A0-C378-881FD9A3AEEA}"/>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429B3501-B282-1EED-8686-7A41AA3F75AF}"/>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9CA88E9D-2B6C-32A0-8809-42915737D695}"/>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3745AFEC-B968-4E35-FA64-E0B63F80D35A}"/>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F6A4CA7C-E794-6255-ED81-7A51FA31F9A0}"/>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3F94CD04-100A-9B9E-DEF9-0D744BE7B78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4ED793B5-78B9-701D-6493-18F4A0DCB35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92B8A30A-9EFC-D3FE-0A57-B83916FC7ED0}"/>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446F5BAF-AE04-9863-B991-477A885A345D}"/>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311B99FC-A4AA-4F8E-297C-93FE8B311456}"/>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E.01</a:t>
            </a:r>
            <a:endParaRPr sz="4000" dirty="0">
              <a:solidFill>
                <a:srgbClr val="FF9934"/>
              </a:solidFill>
            </a:endParaRPr>
          </a:p>
        </p:txBody>
      </p:sp>
      <p:pic>
        <p:nvPicPr>
          <p:cNvPr id="3" name="Image 2">
            <a:extLst>
              <a:ext uri="{FF2B5EF4-FFF2-40B4-BE49-F238E27FC236}">
                <a16:creationId xmlns:a16="http://schemas.microsoft.com/office/drawing/2014/main" id="{507A5000-2760-122F-D822-36CA6B8DF722}"/>
              </a:ext>
            </a:extLst>
          </p:cNvPr>
          <p:cNvPicPr>
            <a:picLocks noChangeAspect="1"/>
          </p:cNvPicPr>
          <p:nvPr/>
        </p:nvPicPr>
        <p:blipFill>
          <a:blip r:embed="rId3"/>
          <a:stretch>
            <a:fillRect/>
          </a:stretch>
        </p:blipFill>
        <p:spPr>
          <a:xfrm>
            <a:off x="6936605" y="6377679"/>
            <a:ext cx="4347876" cy="267189"/>
          </a:xfrm>
          <a:prstGeom prst="rect">
            <a:avLst/>
          </a:prstGeom>
        </p:spPr>
      </p:pic>
    </p:spTree>
    <p:extLst>
      <p:ext uri="{BB962C8B-B14F-4D97-AF65-F5344CB8AC3E}">
        <p14:creationId xmlns:p14="http://schemas.microsoft.com/office/powerpoint/2010/main" val="22500992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6AD052BB-3B5B-6974-99B8-D745528606D1}"/>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B33F72B3-B187-9BAC-DE64-AA0F988DB80F}"/>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B6D113D6-FA2F-7D7C-A11F-16653D6A905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52B4FD91-C38C-E80F-34D4-F2D72338445C}"/>
              </a:ext>
            </a:extLst>
          </p:cNvPr>
          <p:cNvSpPr txBox="1">
            <a:spLocks noGrp="1"/>
          </p:cNvSpPr>
          <p:nvPr>
            <p:ph type="body" idx="1"/>
          </p:nvPr>
        </p:nvSpPr>
        <p:spPr>
          <a:xfrm>
            <a:off x="652090" y="1726495"/>
            <a:ext cx="1095375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1868" dirty="0"/>
              <a:t>Pourquoi est-il important que tous les acteurs concernés participent au développement du tourisme durable ?</a:t>
            </a:r>
          </a:p>
          <a:p>
            <a:pPr marL="380994" indent="-380994">
              <a:lnSpc>
                <a:spcPct val="100000"/>
              </a:lnSpc>
              <a:buFont typeface="Wingdings" pitchFamily="2" charset="2"/>
              <a:buChar char="Ø"/>
            </a:pPr>
            <a:endParaRPr lang="en-GB" sz="1868" dirty="0"/>
          </a:p>
          <a:p>
            <a:pPr marL="380994" indent="-380994">
              <a:lnSpc>
                <a:spcPct val="100000"/>
              </a:lnSpc>
              <a:buFont typeface="Wingdings" pitchFamily="2" charset="2"/>
              <a:buChar char="Ø"/>
            </a:pPr>
            <a:r>
              <a:rPr lang="en-GB" sz="1868" dirty="0"/>
              <a:t>Comment pouvez-vous contrôler l'impact de vos activités touristiques et mettre en œuvre des mesures correctives si nécessaire ?</a:t>
            </a:r>
          </a:p>
          <a:p>
            <a:pPr marL="380994" indent="-380994">
              <a:lnSpc>
                <a:spcPct val="100000"/>
              </a:lnSpc>
              <a:buFont typeface="Wingdings" pitchFamily="2" charset="2"/>
              <a:buChar char="Ø"/>
            </a:pPr>
            <a:endParaRPr lang="en-GB" sz="1868" dirty="0"/>
          </a:p>
          <a:p>
            <a:pPr marL="380994" indent="-380994">
              <a:lnSpc>
                <a:spcPct val="100000"/>
              </a:lnSpc>
              <a:buFont typeface="Wingdings" pitchFamily="2" charset="2"/>
              <a:buChar char="Ø"/>
            </a:pPr>
            <a:r>
              <a:rPr lang="en-GB" sz="1868" dirty="0"/>
              <a:t>Quelles actions pouvez-vous entreprendre pour vous assurer un haut niveau de satisfaction en tant que touriste tout en adhérant à des pratiques durables ?</a:t>
            </a:r>
          </a:p>
          <a:p>
            <a:pPr marL="380994" indent="-380994">
              <a:lnSpc>
                <a:spcPct val="100000"/>
              </a:lnSpc>
              <a:buFont typeface="Wingdings" pitchFamily="2" charset="2"/>
              <a:buChar char="Ø"/>
            </a:pPr>
            <a:endParaRPr lang="en-GB" sz="1868" dirty="0"/>
          </a:p>
          <a:p>
            <a:pPr marL="380994" indent="-380994">
              <a:lnSpc>
                <a:spcPct val="100000"/>
              </a:lnSpc>
              <a:buFont typeface="Wingdings" pitchFamily="2" charset="2"/>
              <a:buChar char="Ø"/>
            </a:pPr>
            <a:r>
              <a:rPr lang="en-GB" sz="1868" dirty="0"/>
              <a:t>Comment pouvez-vous sensibiliser vos compatriotes touristes aux questions de durabilité et promouvoir des pratiques touristiques durables ?</a:t>
            </a:r>
          </a:p>
          <a:p>
            <a:pPr marL="380994" indent="-380994">
              <a:lnSpc>
                <a:spcPct val="100000"/>
              </a:lnSpc>
              <a:buFont typeface="Wingdings" pitchFamily="2" charset="2"/>
              <a:buChar char="Ø"/>
            </a:pPr>
            <a:endParaRPr lang="en-GB" sz="1868" dirty="0"/>
          </a:p>
          <a:p>
            <a:pPr marL="380994" indent="-380994">
              <a:lnSpc>
                <a:spcPct val="100000"/>
              </a:lnSpc>
              <a:buFont typeface="Wingdings" pitchFamily="2" charset="2"/>
              <a:buChar char="Ø"/>
            </a:pPr>
            <a:r>
              <a:rPr lang="en-GB" sz="1868" dirty="0"/>
              <a:t>Pouvez-vous donner des exemples de la façon dont vous avez personnellement contribué à la conservation du patrimoine naturel et de la biodiversité au cours de vos voyages ?</a:t>
            </a:r>
          </a:p>
        </p:txBody>
      </p:sp>
      <p:sp>
        <p:nvSpPr>
          <p:cNvPr id="675" name="Google Shape;675;p17">
            <a:extLst>
              <a:ext uri="{FF2B5EF4-FFF2-40B4-BE49-F238E27FC236}">
                <a16:creationId xmlns:a16="http://schemas.microsoft.com/office/drawing/2014/main" id="{467E585C-295B-9EB7-9892-9818B11751DB}"/>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a:solidFill>
                  <a:schemeClr val="tx2">
                    <a:lumMod val="50000"/>
                  </a:schemeClr>
                </a:solidFill>
              </a:rPr>
              <a:t>Prenez le temps de réfléchir aux questions suivantes, puis discutez-en. </a:t>
            </a:r>
          </a:p>
        </p:txBody>
      </p:sp>
      <p:sp>
        <p:nvSpPr>
          <p:cNvPr id="677" name="Google Shape;677;p17">
            <a:extLst>
              <a:ext uri="{FF2B5EF4-FFF2-40B4-BE49-F238E27FC236}">
                <a16:creationId xmlns:a16="http://schemas.microsoft.com/office/drawing/2014/main" id="{2967D978-8EA9-3718-0523-830B5AF79290}"/>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52DF7155-6EAD-7DDA-BBC6-A675ED46D171}"/>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E4458FA1-F789-FC6B-7EF8-C539C5C38E81}"/>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E9257A82-C1BA-C23B-BC89-BFEAEBA1A207}"/>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FE59D091-089F-9AF4-AE35-DAB33950392E}"/>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FF795399-3941-A745-1974-F617CA45DEC2}"/>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C9C437D4-C443-177B-E166-D36E52ACE632}"/>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A24A4418-7600-B0E3-EFD2-1A1FBDB6FAA8}"/>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81DC61BF-05D1-8989-71B1-D99E5EB47329}"/>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BDB9A677-EEC6-55A9-CEE2-08F8E659E641}"/>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170C5DD7-81C5-9FA9-70CF-C17D78E517EC}"/>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7A59EFDD-2703-8D9A-A056-A3171CE38315}"/>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017A7A8B-4BA4-7B1C-758C-77D192EA86D8}"/>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875B35DF-04EB-868F-C16A-A02BF89C08B8}"/>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F75109EA-6FB7-E294-674B-C102045FE9C2}"/>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0D7A7278-1488-8101-9946-EE8A0DD28B31}"/>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AE9F156D-2D45-737D-1A12-82B5F597DC1E}"/>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F9603F4D-A034-F131-9996-951E1B325517}"/>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E.08</a:t>
            </a:r>
            <a:endParaRPr sz="4000" dirty="0">
              <a:solidFill>
                <a:srgbClr val="FF9934"/>
              </a:solidFill>
            </a:endParaRPr>
          </a:p>
        </p:txBody>
      </p:sp>
      <p:pic>
        <p:nvPicPr>
          <p:cNvPr id="3" name="Image 2">
            <a:extLst>
              <a:ext uri="{FF2B5EF4-FFF2-40B4-BE49-F238E27FC236}">
                <a16:creationId xmlns:a16="http://schemas.microsoft.com/office/drawing/2014/main" id="{BC7B07D3-ABFA-FCE5-F229-8671BFBFB9C2}"/>
              </a:ext>
            </a:extLst>
          </p:cNvPr>
          <p:cNvPicPr>
            <a:picLocks noChangeAspect="1"/>
          </p:cNvPicPr>
          <p:nvPr/>
        </p:nvPicPr>
        <p:blipFill>
          <a:blip r:embed="rId3"/>
          <a:stretch>
            <a:fillRect/>
          </a:stretch>
        </p:blipFill>
        <p:spPr>
          <a:xfrm>
            <a:off x="6936605" y="6377679"/>
            <a:ext cx="4347876" cy="267189"/>
          </a:xfrm>
          <a:prstGeom prst="rect">
            <a:avLst/>
          </a:prstGeom>
        </p:spPr>
      </p:pic>
    </p:spTree>
    <p:extLst>
      <p:ext uri="{BB962C8B-B14F-4D97-AF65-F5344CB8AC3E}">
        <p14:creationId xmlns:p14="http://schemas.microsoft.com/office/powerpoint/2010/main" val="441392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90795F3B-ED78-1C01-764F-B818D1D4C5BD}"/>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48A948F4-3F10-AA1B-445B-4795E3EE4B92}"/>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F914A690-F406-2D1C-C498-751F8D9AC2A0}"/>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0F71F49E-C62D-D8E9-C9B1-F5007CFFEB40}"/>
              </a:ext>
            </a:extLst>
          </p:cNvPr>
          <p:cNvSpPr txBox="1">
            <a:spLocks noGrp="1"/>
          </p:cNvSpPr>
          <p:nvPr>
            <p:ph type="body" idx="1"/>
          </p:nvPr>
        </p:nvSpPr>
        <p:spPr>
          <a:xfrm>
            <a:off x="652090" y="1726495"/>
            <a:ext cx="10953756" cy="4355611"/>
          </a:xfrm>
          <a:prstGeom prst="rect">
            <a:avLst/>
          </a:prstGeom>
          <a:noFill/>
          <a:ln>
            <a:noFill/>
          </a:ln>
        </p:spPr>
        <p:txBody>
          <a:bodyPr spcFirstLastPara="1" vert="horz" wrap="square" lIns="121901" tIns="121901" rIns="121901" bIns="121901" rtlCol="0" anchor="t" anchorCtr="0">
            <a:noAutofit/>
          </a:bodyPr>
          <a:lstStyle/>
          <a:p>
            <a:pPr marL="0" indent="0">
              <a:lnSpc>
                <a:spcPct val="100000"/>
              </a:lnSpc>
            </a:pPr>
            <a:r>
              <a:rPr lang="en-GB" sz="1868" b="1" dirty="0" err="1"/>
              <a:t>Youtube </a:t>
            </a:r>
            <a:r>
              <a:rPr lang="en-GB" sz="1868" dirty="0">
                <a:hlinkClick r:id="rId3"/>
              </a:rPr>
              <a:t>: https://www.youtube.com/watch?v=0XTBYMfZyrM </a:t>
            </a:r>
            <a:endParaRPr lang="en-GB" sz="1868" dirty="0"/>
          </a:p>
          <a:p>
            <a:pPr marL="0" indent="0">
              <a:lnSpc>
                <a:spcPct val="100000"/>
              </a:lnSpc>
            </a:pPr>
            <a:endParaRPr lang="en-GB" sz="1868" dirty="0"/>
          </a:p>
          <a:p>
            <a:pPr marL="0" indent="0">
              <a:lnSpc>
                <a:spcPct val="100000"/>
              </a:lnSpc>
            </a:pPr>
            <a:endParaRPr lang="en-GB" sz="1868" dirty="0"/>
          </a:p>
          <a:p>
            <a:pPr marL="0" indent="0">
              <a:lnSpc>
                <a:spcPct val="100000"/>
              </a:lnSpc>
            </a:pPr>
            <a:r>
              <a:rPr lang="en-GB" sz="1868" b="1" dirty="0" err="1"/>
              <a:t>Personnes</a:t>
            </a:r>
            <a:r>
              <a:rPr lang="en-GB" sz="1868" b="1" dirty="0"/>
              <a:t> :</a:t>
            </a:r>
          </a:p>
          <a:p>
            <a:pPr marL="380994" indent="-380994">
              <a:lnSpc>
                <a:spcPct val="100000"/>
              </a:lnSpc>
              <a:buFont typeface="Wingdings" pitchFamily="2" charset="2"/>
              <a:buChar char="Ø"/>
            </a:pPr>
            <a:r>
              <a:rPr lang="en-GB" sz="1868" dirty="0"/>
              <a:t>Comment les initiatives touristiques peuvent-elles contribuer à promouvoir le bien-être social et à améliorer la qualité de vie des résidents des communautés d'accueil ?</a:t>
            </a:r>
          </a:p>
          <a:p>
            <a:pPr marL="380994" indent="-380994">
              <a:lnSpc>
                <a:spcPct val="100000"/>
              </a:lnSpc>
              <a:buFont typeface="Wingdings" pitchFamily="2" charset="2"/>
              <a:buChar char="Ø"/>
            </a:pPr>
            <a:endParaRPr lang="en-GB" sz="1868" dirty="0"/>
          </a:p>
          <a:p>
            <a:pPr marL="0" indent="0">
              <a:lnSpc>
                <a:spcPct val="100000"/>
              </a:lnSpc>
            </a:pPr>
            <a:r>
              <a:rPr lang="en-GB" sz="1868" b="1" dirty="0"/>
              <a:t>Planète :</a:t>
            </a:r>
          </a:p>
          <a:p>
            <a:pPr marL="380994" indent="-380994">
              <a:lnSpc>
                <a:spcPct val="100000"/>
              </a:lnSpc>
              <a:buFont typeface="Wingdings" pitchFamily="2" charset="2"/>
              <a:buChar char="Ø"/>
            </a:pPr>
            <a:r>
              <a:rPr lang="en-GB" sz="1868" dirty="0"/>
              <a:t>Comment les entreprises touristiques peuvent-elles promouvoir la conservation de la biodiversité et protéger les ressources naturelles dans les régions où elles opèrent ?</a:t>
            </a:r>
          </a:p>
          <a:p>
            <a:pPr marL="380994" indent="-380994">
              <a:lnSpc>
                <a:spcPct val="100000"/>
              </a:lnSpc>
              <a:buFont typeface="Wingdings" pitchFamily="2" charset="2"/>
              <a:buChar char="Ø"/>
            </a:pPr>
            <a:endParaRPr lang="en-GB" sz="1868" dirty="0"/>
          </a:p>
          <a:p>
            <a:pPr marL="0" indent="0">
              <a:lnSpc>
                <a:spcPct val="100000"/>
              </a:lnSpc>
            </a:pPr>
            <a:r>
              <a:rPr lang="en-GB" sz="1868" b="1" dirty="0"/>
              <a:t>Profit :</a:t>
            </a:r>
          </a:p>
          <a:p>
            <a:pPr marL="380994" indent="-380994">
              <a:lnSpc>
                <a:spcPct val="100000"/>
              </a:lnSpc>
              <a:buFont typeface="Wingdings" pitchFamily="2" charset="2"/>
              <a:buChar char="Ø"/>
            </a:pPr>
            <a:r>
              <a:rPr lang="en-GB" sz="1868" dirty="0"/>
              <a:t>De quelle manière les entreprises touristiques peuvent-elles contribuer au développement économique local sans compromettre l'intégrité des ressources naturelles et culturelles ?</a:t>
            </a:r>
          </a:p>
        </p:txBody>
      </p:sp>
      <p:sp>
        <p:nvSpPr>
          <p:cNvPr id="675" name="Google Shape;675;p17">
            <a:extLst>
              <a:ext uri="{FF2B5EF4-FFF2-40B4-BE49-F238E27FC236}">
                <a16:creationId xmlns:a16="http://schemas.microsoft.com/office/drawing/2014/main" id="{2B09CD2D-C586-77F3-4BB8-96BF70FF90EC}"/>
              </a:ext>
            </a:extLst>
          </p:cNvPr>
          <p:cNvSpPr txBox="1">
            <a:spLocks noGrp="1"/>
          </p:cNvSpPr>
          <p:nvPr>
            <p:ph type="body" idx="2"/>
          </p:nvPr>
        </p:nvSpPr>
        <p:spPr>
          <a:xfrm>
            <a:off x="1753484" y="471674"/>
            <a:ext cx="10203624"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Exercice : </a:t>
            </a:r>
            <a:r>
              <a:rPr lang="en-GB" sz="1867" b="0" dirty="0">
                <a:solidFill>
                  <a:schemeClr val="tx2">
                    <a:lumMod val="50000"/>
                  </a:schemeClr>
                </a:solidFill>
              </a:rPr>
              <a:t>Regardez, prenez un moment pour réfléchir aux questions suivantes, puis discutez. </a:t>
            </a:r>
          </a:p>
        </p:txBody>
      </p:sp>
      <p:sp>
        <p:nvSpPr>
          <p:cNvPr id="677" name="Google Shape;677;p17">
            <a:extLst>
              <a:ext uri="{FF2B5EF4-FFF2-40B4-BE49-F238E27FC236}">
                <a16:creationId xmlns:a16="http://schemas.microsoft.com/office/drawing/2014/main" id="{EF932EC9-4639-4D0A-E80F-24DBB962194D}"/>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F8C52B01-781C-407D-DB90-E77788510EE7}"/>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8F2CF8DF-104B-1F0E-D013-B2BBD164943B}"/>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9A010FEA-2F60-0B46-902D-12766DC1CB67}"/>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65BFD599-E8BD-6DD1-87A6-4F8495919B69}"/>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502BBD08-EE1A-2428-A9FF-12F3479C70A5}"/>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2B966950-969F-48EA-DD17-186CC891AF22}"/>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84DCE0C4-3AAD-59D9-54C1-84E0A623092E}"/>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3DEF321A-1DA8-C41A-0447-3F19DAAA1C6A}"/>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E023EB05-EFC1-1D3D-0E2C-8C08DB438068}"/>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1E6E5462-E72B-A08B-31DB-13377F91572F}"/>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5EF6E095-9FE9-E06B-B9A6-A3168D93A033}"/>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5A1584BE-F344-2B82-7728-9F1C0A269600}"/>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69E3922-94DC-618B-AD04-F1C6540F4EB6}"/>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B2C1DF58-CFE7-5AD1-FEC1-59452249F141}"/>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81335C52-C520-19EB-6C98-A14A82BD8517}"/>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59FA7744-599C-AFB1-E8C6-1CEDE350CF9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6EF09A2B-F3C7-FA4F-C23B-BA01D9041041}"/>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E.09</a:t>
            </a:r>
            <a:endParaRPr sz="4000" dirty="0">
              <a:solidFill>
                <a:srgbClr val="FF9934"/>
              </a:solidFill>
            </a:endParaRPr>
          </a:p>
        </p:txBody>
      </p:sp>
      <p:pic>
        <p:nvPicPr>
          <p:cNvPr id="3" name="Image 2">
            <a:extLst>
              <a:ext uri="{FF2B5EF4-FFF2-40B4-BE49-F238E27FC236}">
                <a16:creationId xmlns:a16="http://schemas.microsoft.com/office/drawing/2014/main" id="{B4644391-F9BE-FCF3-0AD2-D40706BDF1BD}"/>
              </a:ext>
            </a:extLst>
          </p:cNvPr>
          <p:cNvPicPr>
            <a:picLocks noChangeAspect="1"/>
          </p:cNvPicPr>
          <p:nvPr/>
        </p:nvPicPr>
        <p:blipFill>
          <a:blip r:embed="rId4"/>
          <a:stretch>
            <a:fillRect/>
          </a:stretch>
        </p:blipFill>
        <p:spPr>
          <a:xfrm>
            <a:off x="6936605" y="6377679"/>
            <a:ext cx="4347876" cy="267189"/>
          </a:xfrm>
          <a:prstGeom prst="rect">
            <a:avLst/>
          </a:prstGeom>
        </p:spPr>
      </p:pic>
    </p:spTree>
    <p:extLst>
      <p:ext uri="{BB962C8B-B14F-4D97-AF65-F5344CB8AC3E}">
        <p14:creationId xmlns:p14="http://schemas.microsoft.com/office/powerpoint/2010/main" val="3488370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4A11ABD1-A832-DD07-5ECA-DE36B915170E}"/>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17D682F0-EF18-BA85-DBDC-E303B8FA6BF5}"/>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967DB1CD-469D-3C26-4477-92A2D3ECA31E}"/>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67C331AE-8D43-D0D0-03E7-E0E0B4A9C0E9}"/>
              </a:ext>
            </a:extLst>
          </p:cNvPr>
          <p:cNvSpPr txBox="1">
            <a:spLocks noGrp="1"/>
          </p:cNvSpPr>
          <p:nvPr>
            <p:ph type="body" idx="1"/>
          </p:nvPr>
        </p:nvSpPr>
        <p:spPr>
          <a:xfrm>
            <a:off x="652092" y="2030716"/>
            <a:ext cx="1071017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2133" dirty="0"/>
              <a:t>Comment définissez-vous l'écotourisme sur la base de la définition fournie et pourquoi pensez-vous qu'il est important ?</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Selon vous, quels sont les exemples de la façon dont l'écotourisme peut minimiser les impacts physiques, sociaux, comportementaux et psychologiques sur l'environnement et les communautés locales ?</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Pouvez-vous décrire une expérience positive que vous avez vécue en tant que visiteur ou hôte dans le cadre d'une activité d'écotourisme, et expliquer en quoi elle était conforme aux principes de l'écotourisme ?</a:t>
            </a:r>
          </a:p>
        </p:txBody>
      </p:sp>
      <p:sp>
        <p:nvSpPr>
          <p:cNvPr id="675" name="Google Shape;675;p17">
            <a:extLst>
              <a:ext uri="{FF2B5EF4-FFF2-40B4-BE49-F238E27FC236}">
                <a16:creationId xmlns:a16="http://schemas.microsoft.com/office/drawing/2014/main" id="{6CAE5608-5968-9EA8-2EA0-27B21716D32B}"/>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a:solidFill>
                  <a:schemeClr val="tx2">
                    <a:lumMod val="50000"/>
                  </a:schemeClr>
                </a:solidFill>
              </a:rPr>
              <a:t>Prenez le temps de réfléchir aux questions suivantes, puis discutez-en. </a:t>
            </a:r>
          </a:p>
        </p:txBody>
      </p:sp>
      <p:sp>
        <p:nvSpPr>
          <p:cNvPr id="677" name="Google Shape;677;p17">
            <a:extLst>
              <a:ext uri="{FF2B5EF4-FFF2-40B4-BE49-F238E27FC236}">
                <a16:creationId xmlns:a16="http://schemas.microsoft.com/office/drawing/2014/main" id="{D5BEACEB-BF54-7A54-3C84-13F4B258A10C}"/>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584193DD-2D7E-78C5-3239-13BC2D0F8311}"/>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82F02E6D-CF56-3D17-A752-59960D5F18F7}"/>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BF3CC3B3-4062-0266-4758-527BE0D87F68}"/>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942FB7A5-800D-37A7-4EFE-B88AF27253F5}"/>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B1F92FE9-7F96-1181-E5EF-82C2109A044C}"/>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4E4B35EA-0E63-0858-25C2-2EDC695DD193}"/>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CB6183E8-851D-87A5-E85E-EA15B8C4FCA1}"/>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1CDB4752-6B4C-A084-5BF2-DFF0997C2419}"/>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5F886471-3D47-7206-B706-EBD0561D1F56}"/>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5AF54053-4125-BC91-68AF-34DB687D24C7}"/>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5686AEE4-1DC7-E03D-398F-F4E421ACA558}"/>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5ABF50BA-62AC-1A8F-33C8-EAAC9072A38C}"/>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E61CF3B3-8832-B3D9-C4CB-342CE362C26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7DAE18E6-18BA-363F-5647-C6C0B69FB7A3}"/>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EA00C36E-B3BD-D1A0-5529-96325CB89A5F}"/>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ADDFD660-2092-8B1C-A11E-BA0168B8D733}"/>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F8D19CBA-19C9-62F4-A00A-A7FF75D69AE0}"/>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E.10</a:t>
            </a:r>
            <a:endParaRPr sz="4000" dirty="0">
              <a:solidFill>
                <a:srgbClr val="FF9934"/>
              </a:solidFill>
            </a:endParaRPr>
          </a:p>
        </p:txBody>
      </p:sp>
      <p:pic>
        <p:nvPicPr>
          <p:cNvPr id="3" name="Image 2">
            <a:extLst>
              <a:ext uri="{FF2B5EF4-FFF2-40B4-BE49-F238E27FC236}">
                <a16:creationId xmlns:a16="http://schemas.microsoft.com/office/drawing/2014/main" id="{099624D6-27CC-9E9E-DEFF-94B5F5405FFC}"/>
              </a:ext>
            </a:extLst>
          </p:cNvPr>
          <p:cNvPicPr>
            <a:picLocks noChangeAspect="1"/>
          </p:cNvPicPr>
          <p:nvPr/>
        </p:nvPicPr>
        <p:blipFill>
          <a:blip r:embed="rId3"/>
          <a:stretch>
            <a:fillRect/>
          </a:stretch>
        </p:blipFill>
        <p:spPr>
          <a:xfrm>
            <a:off x="6936605" y="6377679"/>
            <a:ext cx="4347876" cy="267189"/>
          </a:xfrm>
          <a:prstGeom prst="rect">
            <a:avLst/>
          </a:prstGeom>
        </p:spPr>
      </p:pic>
    </p:spTree>
    <p:extLst>
      <p:ext uri="{BB962C8B-B14F-4D97-AF65-F5344CB8AC3E}">
        <p14:creationId xmlns:p14="http://schemas.microsoft.com/office/powerpoint/2010/main" val="1869373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D0C2D8E9-727B-40FB-490E-1CD0F89DD7AA}"/>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6A136972-3200-AEBC-88C8-4ACFB3B5DAC5}"/>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AF28D162-0C4E-D795-C595-7E7300B8BDE4}"/>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C1F3AD42-A64D-0341-9FD9-35E92CFF6E13}"/>
              </a:ext>
            </a:extLst>
          </p:cNvPr>
          <p:cNvSpPr txBox="1">
            <a:spLocks noGrp="1"/>
          </p:cNvSpPr>
          <p:nvPr>
            <p:ph type="body" idx="1"/>
          </p:nvPr>
        </p:nvSpPr>
        <p:spPr>
          <a:xfrm>
            <a:off x="652091" y="1860745"/>
            <a:ext cx="1095375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2133" dirty="0"/>
              <a:t>Parmi les activités d'écotourisme énumérées, lesquelles correspondent le plus à vos intérêts et pourquoi ?</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Avez-vous déjà eu des expériences d'écotourisme, telles que l'observation de la faune et de la flore ou des expériences d'immersion culturelle ? Si oui, qu'avez-vous le plus apprécié dans ces expériences ?</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Y a-t-il des activités écotouristiques spécifiques de la liste que vous n'avez pas encore essayées mais que vous aimeriez expérimenter à l'avenir ? Si oui, lesquelles et qu'est-ce qui vous attire dans ces activités ?</a:t>
            </a:r>
          </a:p>
        </p:txBody>
      </p:sp>
      <p:sp>
        <p:nvSpPr>
          <p:cNvPr id="675" name="Google Shape;675;p17">
            <a:extLst>
              <a:ext uri="{FF2B5EF4-FFF2-40B4-BE49-F238E27FC236}">
                <a16:creationId xmlns:a16="http://schemas.microsoft.com/office/drawing/2014/main" id="{E8CC7096-668A-86EB-D089-14C887A30CB6}"/>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Exercice : </a:t>
            </a:r>
            <a:r>
              <a:rPr lang="en-GB" sz="1867" b="0" dirty="0">
                <a:solidFill>
                  <a:schemeClr val="tx2">
                    <a:lumMod val="50000"/>
                  </a:schemeClr>
                </a:solidFill>
              </a:rPr>
              <a:t>Prenez le temps de réfléchir aux questions suivantes et notez ce que vous en pensez.</a:t>
            </a:r>
          </a:p>
        </p:txBody>
      </p:sp>
      <p:sp>
        <p:nvSpPr>
          <p:cNvPr id="677" name="Google Shape;677;p17">
            <a:extLst>
              <a:ext uri="{FF2B5EF4-FFF2-40B4-BE49-F238E27FC236}">
                <a16:creationId xmlns:a16="http://schemas.microsoft.com/office/drawing/2014/main" id="{1C792316-FBA4-58C1-5D19-89B2AE2430A2}"/>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44160531-AAF8-3623-0A77-ECA3B928D79A}"/>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531B716E-7C8A-BD19-6915-F6B4C51C6D9D}"/>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89A725EE-3A52-7CE8-DC6E-86AD5B3C2BFC}"/>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04590E77-586D-C0D5-0877-DD424114E344}"/>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01EE3183-FDAC-8943-EDE1-F0D3CBFE8B8A}"/>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07188075-5813-D204-0AC5-AE10F2CDE0E2}"/>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AC621B85-BD4B-09EA-A0ED-171DB195BD12}"/>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877B024D-2489-F9F6-09F7-5D8E64FD1D38}"/>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E2FFF97C-BBE7-9881-7249-9D4E995C55FE}"/>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488BE0B3-C704-2FEA-4ECE-8300DB47592A}"/>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22C9F517-33F2-1D51-C1C0-B89AB0928EA3}"/>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2C1840D6-1E36-592C-A4AA-5F44E01F77A0}"/>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F2784DB-1C7E-1A19-30D5-3600CB590651}"/>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F2A979AA-349D-7920-2757-F6AA2939F6F0}"/>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13875CC1-A43F-A3DD-8AA9-B6A4C9CAFFF3}"/>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A7D0E13F-B873-281B-335E-3BA68925AF85}"/>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24E4114-36E5-9EAB-BD24-F35B2EF8F9DC}"/>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E.11</a:t>
            </a:r>
            <a:endParaRPr sz="4000" dirty="0">
              <a:solidFill>
                <a:srgbClr val="FF9934"/>
              </a:solidFill>
            </a:endParaRPr>
          </a:p>
        </p:txBody>
      </p:sp>
      <p:pic>
        <p:nvPicPr>
          <p:cNvPr id="3" name="Image 2">
            <a:extLst>
              <a:ext uri="{FF2B5EF4-FFF2-40B4-BE49-F238E27FC236}">
                <a16:creationId xmlns:a16="http://schemas.microsoft.com/office/drawing/2014/main" id="{126D6499-4491-CE5A-2505-013D03155E9C}"/>
              </a:ext>
            </a:extLst>
          </p:cNvPr>
          <p:cNvPicPr>
            <a:picLocks noChangeAspect="1"/>
          </p:cNvPicPr>
          <p:nvPr/>
        </p:nvPicPr>
        <p:blipFill>
          <a:blip r:embed="rId3"/>
          <a:stretch>
            <a:fillRect/>
          </a:stretch>
        </p:blipFill>
        <p:spPr>
          <a:xfrm>
            <a:off x="6936605" y="6377679"/>
            <a:ext cx="4347876" cy="267189"/>
          </a:xfrm>
          <a:prstGeom prst="rect">
            <a:avLst/>
          </a:prstGeom>
        </p:spPr>
      </p:pic>
    </p:spTree>
    <p:extLst>
      <p:ext uri="{BB962C8B-B14F-4D97-AF65-F5344CB8AC3E}">
        <p14:creationId xmlns:p14="http://schemas.microsoft.com/office/powerpoint/2010/main" val="565370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B491BA87-BCDF-EDE7-3913-3E88D7E5EF61}"/>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044906A9-19D5-BD19-779E-7448A8438EAE}"/>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6B424334-A266-2044-85D2-9F8F96739406}"/>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C3D289AB-855A-92A4-534D-5B5C2B03CE67}"/>
              </a:ext>
            </a:extLst>
          </p:cNvPr>
          <p:cNvSpPr txBox="1">
            <a:spLocks noGrp="1"/>
          </p:cNvSpPr>
          <p:nvPr>
            <p:ph type="body" idx="1"/>
          </p:nvPr>
        </p:nvSpPr>
        <p:spPr>
          <a:xfrm>
            <a:off x="652091" y="1860745"/>
            <a:ext cx="1095375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2133" dirty="0"/>
              <a:t>Quel aspect de l'importance de l'écotourisme résonne le plus pour vous - conservation de l'environnement, sensibilisation et éducation, développement économique local, promotion de la durabilité ou protection des cultures et des traditions - et pourquoi ?</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Avez-vous eu des expériences antérieures avec des activités d'écotourisme qui correspondent à ces aspects significatifs ? Si oui, comment ces expériences ont-elles influencé votre point de vue sur l'écotourisme ?</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Existe-t-il des destinations ou des initiatives écotouristiques spécifiques que vous trouvez particulièrement intéressantes en termes de contribution à la conservation de l'environnement, au développement économique local ou à la préservation de la culture ? Si oui, qu'est-ce qui vous attire vers ces destinations ?</a:t>
            </a:r>
          </a:p>
          <a:p>
            <a:pPr marL="380994" indent="-380994">
              <a:lnSpc>
                <a:spcPct val="100000"/>
              </a:lnSpc>
              <a:buFont typeface="Wingdings" pitchFamily="2" charset="2"/>
              <a:buChar char="Ø"/>
            </a:pPr>
            <a:endParaRPr lang="en-GB" sz="1868" dirty="0"/>
          </a:p>
        </p:txBody>
      </p:sp>
      <p:sp>
        <p:nvSpPr>
          <p:cNvPr id="675" name="Google Shape;675;p17">
            <a:extLst>
              <a:ext uri="{FF2B5EF4-FFF2-40B4-BE49-F238E27FC236}">
                <a16:creationId xmlns:a16="http://schemas.microsoft.com/office/drawing/2014/main" id="{1196C027-3A72-A3B7-A720-0E454F001204}"/>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Exercice : </a:t>
            </a:r>
            <a:r>
              <a:rPr lang="en-GB" sz="1867" b="0" dirty="0">
                <a:solidFill>
                  <a:schemeClr val="tx2">
                    <a:lumMod val="50000"/>
                  </a:schemeClr>
                </a:solidFill>
              </a:rPr>
              <a:t>Prenez le temps de réfléchir aux questions suivantes et notez ce que vous en pensez.</a:t>
            </a:r>
          </a:p>
        </p:txBody>
      </p:sp>
      <p:sp>
        <p:nvSpPr>
          <p:cNvPr id="677" name="Google Shape;677;p17">
            <a:extLst>
              <a:ext uri="{FF2B5EF4-FFF2-40B4-BE49-F238E27FC236}">
                <a16:creationId xmlns:a16="http://schemas.microsoft.com/office/drawing/2014/main" id="{408A8829-60C9-2611-69FB-ABCD443AFD88}"/>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0AE87973-0C9F-C462-0BEA-65B43099776A}"/>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927A3622-E3D8-765D-9CC1-C9ED52B97A83}"/>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9655C6A4-E886-9B17-8D8D-7D78AB2D7D19}"/>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2D6E34FF-7D03-828E-4726-A6A01552A309}"/>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07D029EC-6574-4DA0-67D0-774FC826247E}"/>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9051D262-6B37-35D8-94B3-2ED297AA40C8}"/>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F8EE2558-6AE4-48D2-8563-175AE124F1B6}"/>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E1DCF9D7-6788-24BA-7FF8-4E0F2E8A3BCC}"/>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2D25E75F-773B-C376-1D0B-3D7B6E4D3671}"/>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ECCD6E2F-108F-882B-D015-1ED1BEB930C0}"/>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5C9E9E06-5C1B-4053-5424-260139B947BB}"/>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0FBAD33F-DF13-AFDC-F52B-60275677BB95}"/>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508FF5CB-9E16-5084-9DD2-914EACD03FF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101CC9EC-E25A-33C6-B05E-82BED1FAE70D}"/>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C926554E-267E-E9F7-5E57-226B0B1A3226}"/>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F07EFF54-DA5A-9677-35B9-FACEAD2B3DE6}"/>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70DEBA7B-C503-3B3D-C60C-374AE81943C6}"/>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E.12</a:t>
            </a:r>
            <a:endParaRPr sz="4000" dirty="0">
              <a:solidFill>
                <a:srgbClr val="FF9934"/>
              </a:solidFill>
            </a:endParaRPr>
          </a:p>
        </p:txBody>
      </p:sp>
      <p:pic>
        <p:nvPicPr>
          <p:cNvPr id="3" name="Image 2">
            <a:extLst>
              <a:ext uri="{FF2B5EF4-FFF2-40B4-BE49-F238E27FC236}">
                <a16:creationId xmlns:a16="http://schemas.microsoft.com/office/drawing/2014/main" id="{B96D9477-FC6B-A364-D0C4-480B1B4D2E02}"/>
              </a:ext>
            </a:extLst>
          </p:cNvPr>
          <p:cNvPicPr>
            <a:picLocks noChangeAspect="1"/>
          </p:cNvPicPr>
          <p:nvPr/>
        </p:nvPicPr>
        <p:blipFill>
          <a:blip r:embed="rId3"/>
          <a:stretch>
            <a:fillRect/>
          </a:stretch>
        </p:blipFill>
        <p:spPr>
          <a:xfrm>
            <a:off x="6936605" y="6377679"/>
            <a:ext cx="4347876" cy="267189"/>
          </a:xfrm>
          <a:prstGeom prst="rect">
            <a:avLst/>
          </a:prstGeom>
        </p:spPr>
      </p:pic>
    </p:spTree>
    <p:extLst>
      <p:ext uri="{BB962C8B-B14F-4D97-AF65-F5344CB8AC3E}">
        <p14:creationId xmlns:p14="http://schemas.microsoft.com/office/powerpoint/2010/main" val="1170576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7B8EF146-A1F2-59FE-006D-A011BEB105C0}"/>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580C6A27-A4F2-6C05-A014-026893772460}"/>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23700E44-9B40-D6FE-56F2-43919F64A43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A003D8F6-6A38-7AD7-60E9-02E5BFAA0AD7}"/>
              </a:ext>
            </a:extLst>
          </p:cNvPr>
          <p:cNvSpPr txBox="1">
            <a:spLocks noGrp="1"/>
          </p:cNvSpPr>
          <p:nvPr>
            <p:ph type="body" idx="1"/>
          </p:nvPr>
        </p:nvSpPr>
        <p:spPr>
          <a:xfrm>
            <a:off x="652090" y="1726495"/>
            <a:ext cx="1095375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1868" dirty="0"/>
              <a:t>Que pensez-vous de l'état de l'environnement et de l'avenir de notre planète lorsque vous apprenez le concept de limites planétaires ?</a:t>
            </a:r>
            <a:endParaRPr lang="en-GB" sz="1067" dirty="0"/>
          </a:p>
          <a:p>
            <a:pPr marL="380994" indent="-380994">
              <a:lnSpc>
                <a:spcPct val="100000"/>
              </a:lnSpc>
              <a:buFont typeface="Wingdings" pitchFamily="2" charset="2"/>
              <a:buChar char="Ø"/>
            </a:pPr>
            <a:r>
              <a:rPr lang="en-GB" sz="1868" dirty="0"/>
              <a:t>En réfléchissant à vos propres actions et à votre mode de vie, pensez-vous que vous contribuez au franchissement de l'une de ces frontières planétaires ? Si oui, de quelle manière ?</a:t>
            </a:r>
            <a:endParaRPr lang="en-GB" sz="1067" dirty="0"/>
          </a:p>
          <a:p>
            <a:pPr marL="380994" indent="-380994">
              <a:lnSpc>
                <a:spcPct val="100000"/>
              </a:lnSpc>
              <a:buFont typeface="Wingdings" pitchFamily="2" charset="2"/>
              <a:buChar char="Ø"/>
            </a:pPr>
            <a:r>
              <a:rPr lang="en-GB" sz="1868" dirty="0"/>
              <a:t>Y a-t-il des limites planétaires spécifiques mentionnées dans le texte qui vous préoccupent particulièrement ? Pourquoi ?</a:t>
            </a:r>
            <a:endParaRPr lang="en-GB" sz="1067" dirty="0"/>
          </a:p>
          <a:p>
            <a:pPr marL="380994" indent="-380994">
              <a:lnSpc>
                <a:spcPct val="100000"/>
              </a:lnSpc>
              <a:buFont typeface="Wingdings" pitchFamily="2" charset="2"/>
              <a:buChar char="Ø"/>
            </a:pPr>
            <a:r>
              <a:rPr lang="en-GB" sz="1868" dirty="0"/>
              <a:t>Quels sont, selon vous, les plus grands défis à relever pour aborder et respecter ces frontières planétaires à l'échelle mondiale ?</a:t>
            </a:r>
            <a:endParaRPr lang="en-GB" sz="1067" dirty="0"/>
          </a:p>
          <a:p>
            <a:pPr marL="380994" indent="-380994">
              <a:lnSpc>
                <a:spcPct val="100000"/>
              </a:lnSpc>
              <a:buFont typeface="Wingdings" pitchFamily="2" charset="2"/>
              <a:buChar char="Ø"/>
            </a:pPr>
            <a:r>
              <a:rPr lang="en-GB" sz="1868" dirty="0"/>
              <a:t>Avez-vous personnellement été témoin d'effets de franchissement de limites planétaires dans votre environnement ou dans votre entourage ? Si oui, qu'avez-vous ressenti ?</a:t>
            </a:r>
            <a:endParaRPr lang="en-GB" sz="1067" dirty="0"/>
          </a:p>
          <a:p>
            <a:pPr marL="380994" indent="-380994">
              <a:lnSpc>
                <a:spcPct val="100000"/>
              </a:lnSpc>
              <a:buFont typeface="Wingdings" pitchFamily="2" charset="2"/>
              <a:buChar char="Ø"/>
            </a:pPr>
            <a:r>
              <a:rPr lang="en-GB" sz="1868" dirty="0"/>
              <a:t>Quel rôle pensez-vous que les individus peuvent jouer dans la défense du respect des limites planétaires et la promotion de la durabilité ?</a:t>
            </a:r>
          </a:p>
          <a:p>
            <a:pPr marL="380994" indent="-380994">
              <a:lnSpc>
                <a:spcPct val="100000"/>
              </a:lnSpc>
              <a:buFont typeface="Wingdings" pitchFamily="2" charset="2"/>
              <a:buChar char="Ø"/>
            </a:pPr>
            <a:r>
              <a:rPr lang="en-GB" sz="1868" dirty="0"/>
              <a:t>Y a-t-il des actions ou des changements spécifiques que vous souhaiteriez effectuer dans votre vie pour contribuer au respect des limites planétaires et à la promotion de la durabilité ?</a:t>
            </a:r>
          </a:p>
        </p:txBody>
      </p:sp>
      <p:sp>
        <p:nvSpPr>
          <p:cNvPr id="677" name="Google Shape;677;p17">
            <a:extLst>
              <a:ext uri="{FF2B5EF4-FFF2-40B4-BE49-F238E27FC236}">
                <a16:creationId xmlns:a16="http://schemas.microsoft.com/office/drawing/2014/main" id="{AE9A0B83-FDAB-8A40-A418-144F68225F36}"/>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0FB2B536-987B-40F6-542A-442B905DA8EB}"/>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1E8E9759-7706-0A06-2F82-132639D01BD8}"/>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3A1C4489-C482-6925-18A5-848A5884F092}"/>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B6B0CB12-859D-0DC0-5B70-E8B948CE3D25}"/>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ED65BFBF-4EC5-E6BD-C63C-106A4B1FAC4D}"/>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C4E05325-52C7-C1D7-679B-A1186E6F8637}"/>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91772495-A5CC-427F-FF82-0C2EF6DF2ABB}"/>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FFCE4934-862E-8BA7-2BE9-3830318FF32D}"/>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9DD97458-911D-687D-A2C0-2F99943D281C}"/>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56485047-177F-0686-1907-FC7A21D9644E}"/>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CAEE6B01-083D-B931-F7F3-4ECB8959905A}"/>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13D57AD9-9B1A-895C-ADC1-35B61D7816C4}"/>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3F5105CB-93DB-38FF-802A-D5881E197E78}"/>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F3968585-548A-1E6F-E33F-C5DA0FB984D3}"/>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70183731-77BB-97F2-FF63-06AB33D132FF}"/>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24DD5BA1-38A1-3D0B-F098-A08E74DDB952}"/>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F0B2A9A7-EEF9-B1A9-91DA-C90599C0F9C3}"/>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E.02</a:t>
            </a:r>
            <a:endParaRPr sz="4000" dirty="0">
              <a:solidFill>
                <a:srgbClr val="FF9934"/>
              </a:solidFill>
            </a:endParaRPr>
          </a:p>
        </p:txBody>
      </p:sp>
      <p:sp>
        <p:nvSpPr>
          <p:cNvPr id="5" name="Google Shape;675;p17">
            <a:extLst>
              <a:ext uri="{FF2B5EF4-FFF2-40B4-BE49-F238E27FC236}">
                <a16:creationId xmlns:a16="http://schemas.microsoft.com/office/drawing/2014/main" id="{37136D67-09F4-B813-ECB9-6538A622F844}"/>
              </a:ext>
            </a:extLst>
          </p:cNvPr>
          <p:cNvSpPr txBox="1">
            <a:spLocks/>
          </p:cNvSpPr>
          <p:nvPr/>
        </p:nvSpPr>
        <p:spPr>
          <a:xfrm>
            <a:off x="1753485" y="471674"/>
            <a:ext cx="9780337" cy="1044895"/>
          </a:xfrm>
          <a:prstGeom prst="rect">
            <a:avLst/>
          </a:prstGeom>
          <a:noFill/>
          <a:ln>
            <a:noFill/>
          </a:ln>
        </p:spPr>
        <p:txBody>
          <a:bodyPr spcFirstLastPara="1" wrap="square" lIns="121901" tIns="121901" rIns="121901" bIns="121901" anchor="t" anchorCtr="0">
            <a:noAutofit/>
          </a:bodyPr>
          <a:lstStyle>
            <a:defPPr marR="0" lvl="0" algn="l" rtl="0">
              <a:lnSpc>
                <a:spcPct val="100000"/>
              </a:lnSpc>
              <a:spcBef>
                <a:spcPts val="0"/>
              </a:spcBef>
              <a:spcAft>
                <a:spcPts val="0"/>
              </a:spcAft>
            </a:defPPr>
            <a:lvl1pPr marL="457206" marR="0" lvl="0" indent="-228604" algn="l" rtl="0">
              <a:lnSpc>
                <a:spcPct val="115000"/>
              </a:lnSpc>
              <a:spcBef>
                <a:spcPts val="0"/>
              </a:spcBef>
              <a:spcAft>
                <a:spcPts val="0"/>
              </a:spcAft>
              <a:buClr>
                <a:schemeClr val="dk2"/>
              </a:buClr>
              <a:buSzPts val="1800"/>
              <a:buFont typeface="Arial"/>
              <a:buNone/>
              <a:defRPr sz="2700" b="1" i="0" u="none" strike="noStrike" cap="none">
                <a:solidFill>
                  <a:srgbClr val="69ADAD"/>
                </a:solidFill>
                <a:latin typeface="Calibri"/>
                <a:ea typeface="Calibri"/>
                <a:cs typeface="Calibri"/>
                <a:sym typeface="Calibri"/>
              </a:defRPr>
            </a:lvl1pPr>
            <a:lvl2pPr marL="914411" marR="0" lvl="1"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17" marR="0" lvl="2"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23" marR="0" lvl="3"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29" marR="0" lvl="4"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34" marR="0" lvl="5"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40" marR="0" lvl="6"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46" marR="0" lvl="7"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51" marR="0" lvl="8"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r>
              <a:rPr lang="en-GB" sz="2400">
                <a:solidFill>
                  <a:srgbClr val="FF9933"/>
                </a:solidFill>
              </a:rPr>
              <a:t>Exercice : </a:t>
            </a:r>
            <a:r>
              <a:rPr lang="en-GB" sz="1867" b="0">
                <a:solidFill>
                  <a:schemeClr val="tx2">
                    <a:lumMod val="50000"/>
                  </a:schemeClr>
                </a:solidFill>
              </a:rPr>
              <a:t>Prenez le temps de réfléchir aux questions suivantes, notez vos réfléxions</a:t>
            </a:r>
            <a:endParaRPr lang="en-GB" sz="1867" b="0" dirty="0">
              <a:solidFill>
                <a:schemeClr val="tx2">
                  <a:lumMod val="50000"/>
                </a:schemeClr>
              </a:solidFill>
            </a:endParaRPr>
          </a:p>
        </p:txBody>
      </p:sp>
      <p:pic>
        <p:nvPicPr>
          <p:cNvPr id="6" name="Image 5">
            <a:extLst>
              <a:ext uri="{FF2B5EF4-FFF2-40B4-BE49-F238E27FC236}">
                <a16:creationId xmlns:a16="http://schemas.microsoft.com/office/drawing/2014/main" id="{D3DC6C98-F012-11EE-0854-8D6368B8A8BB}"/>
              </a:ext>
            </a:extLst>
          </p:cNvPr>
          <p:cNvPicPr>
            <a:picLocks noChangeAspect="1"/>
          </p:cNvPicPr>
          <p:nvPr/>
        </p:nvPicPr>
        <p:blipFill>
          <a:blip r:embed="rId3"/>
          <a:stretch>
            <a:fillRect/>
          </a:stretch>
        </p:blipFill>
        <p:spPr>
          <a:xfrm>
            <a:off x="6936605" y="6377679"/>
            <a:ext cx="4347876" cy="267189"/>
          </a:xfrm>
          <a:prstGeom prst="rect">
            <a:avLst/>
          </a:prstGeom>
        </p:spPr>
      </p:pic>
    </p:spTree>
    <p:extLst>
      <p:ext uri="{BB962C8B-B14F-4D97-AF65-F5344CB8AC3E}">
        <p14:creationId xmlns:p14="http://schemas.microsoft.com/office/powerpoint/2010/main" val="1689843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C400AAF2-58EF-960C-6799-5E77D7060B64}"/>
            </a:ext>
          </a:extLst>
        </p:cNvPr>
        <p:cNvGrpSpPr/>
        <p:nvPr/>
      </p:nvGrpSpPr>
      <p:grpSpPr>
        <a:xfrm>
          <a:off x="0" y="0"/>
          <a:ext cx="0" cy="0"/>
          <a:chOff x="0" y="0"/>
          <a:chExt cx="0" cy="0"/>
        </a:xfrm>
      </p:grpSpPr>
      <p:pic>
        <p:nvPicPr>
          <p:cNvPr id="3" name="Google Shape;417;p67">
            <a:extLst>
              <a:ext uri="{FF2B5EF4-FFF2-40B4-BE49-F238E27FC236}">
                <a16:creationId xmlns:a16="http://schemas.microsoft.com/office/drawing/2014/main" id="{BD565E38-E91C-A97D-E0B0-84D2CD1FBFA4}"/>
              </a:ext>
            </a:extLst>
          </p:cNvPr>
          <p:cNvPicPr preferRelativeResize="0"/>
          <p:nvPr/>
        </p:nvPicPr>
        <p:blipFill rotWithShape="1">
          <a:blip r:embed="rId3">
            <a:alphaModFix amt="70000"/>
          </a:blip>
          <a:srcRect/>
          <a:stretch/>
        </p:blipFill>
        <p:spPr>
          <a:xfrm rot="-3551750">
            <a:off x="9257878" y="4183891"/>
            <a:ext cx="3072445" cy="3072445"/>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672" name="Google Shape;672;p17">
            <a:extLst>
              <a:ext uri="{FF2B5EF4-FFF2-40B4-BE49-F238E27FC236}">
                <a16:creationId xmlns:a16="http://schemas.microsoft.com/office/drawing/2014/main" id="{9A9F9D3F-9DC4-590E-14FC-DA70D150BEAD}"/>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3" name="Google Shape;673;p17">
            <a:extLst>
              <a:ext uri="{FF2B5EF4-FFF2-40B4-BE49-F238E27FC236}">
                <a16:creationId xmlns:a16="http://schemas.microsoft.com/office/drawing/2014/main" id="{7543797E-0ABA-BFB1-D8D1-BFEDCA80C84B}"/>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4" name="Google Shape;674;p17">
            <a:extLst>
              <a:ext uri="{FF2B5EF4-FFF2-40B4-BE49-F238E27FC236}">
                <a16:creationId xmlns:a16="http://schemas.microsoft.com/office/drawing/2014/main" id="{8B44C9CE-7A0F-5AF3-D976-448A17E4B9CC}"/>
              </a:ext>
            </a:extLst>
          </p:cNvPr>
          <p:cNvSpPr txBox="1">
            <a:spLocks noGrp="1"/>
          </p:cNvSpPr>
          <p:nvPr>
            <p:ph type="body" idx="1"/>
          </p:nvPr>
        </p:nvSpPr>
        <p:spPr>
          <a:xfrm>
            <a:off x="652090" y="1804660"/>
            <a:ext cx="10953756" cy="4277445"/>
          </a:xfrm>
          <a:prstGeom prst="rect">
            <a:avLst/>
          </a:prstGeom>
          <a:noFill/>
          <a:ln>
            <a:noFill/>
          </a:ln>
        </p:spPr>
        <p:txBody>
          <a:bodyPr spcFirstLastPara="1" vert="horz" wrap="square" lIns="121901" tIns="121901" rIns="121901" bIns="121901" rtlCol="0" anchor="t" anchorCtr="0">
            <a:noAutofit/>
          </a:bodyPr>
          <a:lstStyle/>
          <a:p>
            <a:pPr marL="0" indent="0">
              <a:lnSpc>
                <a:spcPct val="100000"/>
              </a:lnSpc>
            </a:pPr>
            <a:endParaRPr lang="en-GB" sz="2133" dirty="0"/>
          </a:p>
          <a:p>
            <a:pPr marL="380990" indent="-380990">
              <a:lnSpc>
                <a:spcPct val="100000"/>
              </a:lnSpc>
              <a:buFont typeface="Wingdings" pitchFamily="2" charset="2"/>
              <a:buChar char="Ø"/>
            </a:pPr>
            <a:r>
              <a:rPr lang="en-GB" sz="2133" dirty="0" err="1"/>
              <a:t>Prenez</a:t>
            </a:r>
            <a:r>
              <a:rPr lang="en-GB" sz="2133" dirty="0"/>
              <a:t> </a:t>
            </a:r>
            <a:r>
              <a:rPr lang="en-GB" sz="2133" dirty="0" err="1"/>
              <a:t>connaissance</a:t>
            </a:r>
            <a:r>
              <a:rPr lang="en-GB" sz="2133" dirty="0"/>
              <a:t> des </a:t>
            </a:r>
            <a:r>
              <a:rPr lang="en-GB" sz="2133" dirty="0" err="1"/>
              <a:t>fondements</a:t>
            </a:r>
            <a:r>
              <a:rPr lang="en-GB" sz="2133" dirty="0"/>
              <a:t> </a:t>
            </a:r>
            <a:r>
              <a:rPr lang="en-GB" sz="2133" dirty="0" err="1"/>
              <a:t>théoriques</a:t>
            </a:r>
            <a:r>
              <a:rPr lang="en-GB" sz="2133" dirty="0"/>
              <a:t> via</a:t>
            </a:r>
          </a:p>
          <a:p>
            <a:pPr marL="0" indent="0">
              <a:lnSpc>
                <a:spcPct val="100000"/>
              </a:lnSpc>
            </a:pPr>
            <a:r>
              <a:rPr lang="en-GB" sz="2133" dirty="0"/>
              <a:t>       </a:t>
            </a:r>
            <a:r>
              <a:rPr lang="en-GB" sz="2133" dirty="0" err="1"/>
              <a:t>notre</a:t>
            </a:r>
            <a:r>
              <a:rPr lang="en-GB" sz="2133" dirty="0"/>
              <a:t> guide </a:t>
            </a:r>
            <a:r>
              <a:rPr lang="en-GB" sz="2133" dirty="0" err="1"/>
              <a:t>théorique</a:t>
            </a:r>
            <a:r>
              <a:rPr lang="en-GB" sz="2133" dirty="0"/>
              <a:t> </a:t>
            </a:r>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Complétez le quiz 1 que </a:t>
            </a:r>
            <a:r>
              <a:rPr lang="en-GB" sz="2133" dirty="0" err="1"/>
              <a:t>vous</a:t>
            </a:r>
            <a:r>
              <a:rPr lang="en-GB" sz="2133" dirty="0"/>
              <a:t> </a:t>
            </a:r>
            <a:r>
              <a:rPr lang="en-GB" sz="2133" dirty="0" err="1"/>
              <a:t>trouverez</a:t>
            </a:r>
            <a:r>
              <a:rPr lang="en-GB" sz="2133" dirty="0"/>
              <a:t> sur </a:t>
            </a:r>
            <a:r>
              <a:rPr lang="en-GB" sz="2133" dirty="0" err="1"/>
              <a:t>notre</a:t>
            </a:r>
            <a:r>
              <a:rPr lang="en-GB" sz="2133" dirty="0"/>
              <a:t> site</a:t>
            </a:r>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Réfléchissez à vos réponses et discutez-en</a:t>
            </a:r>
          </a:p>
          <a:p>
            <a:pPr marL="0" indent="0">
              <a:lnSpc>
                <a:spcPct val="100000"/>
              </a:lnSpc>
            </a:pPr>
            <a:endParaRPr lang="en-GB" sz="1868" dirty="0"/>
          </a:p>
        </p:txBody>
      </p:sp>
      <p:sp>
        <p:nvSpPr>
          <p:cNvPr id="675" name="Google Shape;675;p17">
            <a:extLst>
              <a:ext uri="{FF2B5EF4-FFF2-40B4-BE49-F238E27FC236}">
                <a16:creationId xmlns:a16="http://schemas.microsoft.com/office/drawing/2014/main" id="{0E3B130A-8336-82C6-A222-DBEC52722E00}"/>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a:solidFill>
                  <a:srgbClr val="FF9933"/>
                </a:solidFill>
              </a:rPr>
              <a:t>Exercice : </a:t>
            </a:r>
            <a:r>
              <a:rPr lang="en-GB" sz="2133" b="0">
                <a:solidFill>
                  <a:schemeClr val="tx2">
                    <a:lumMod val="50000"/>
                  </a:schemeClr>
                </a:solidFill>
              </a:rPr>
              <a:t>Quiz 1</a:t>
            </a:r>
          </a:p>
        </p:txBody>
      </p:sp>
      <p:sp>
        <p:nvSpPr>
          <p:cNvPr id="677" name="Google Shape;677;p17">
            <a:extLst>
              <a:ext uri="{FF2B5EF4-FFF2-40B4-BE49-F238E27FC236}">
                <a16:creationId xmlns:a16="http://schemas.microsoft.com/office/drawing/2014/main" id="{C8BD18E5-E95A-A161-8B0E-AD5CF879D8FC}"/>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grpSp>
        <p:nvGrpSpPr>
          <p:cNvPr id="678" name="Google Shape;678;p17">
            <a:extLst>
              <a:ext uri="{FF2B5EF4-FFF2-40B4-BE49-F238E27FC236}">
                <a16:creationId xmlns:a16="http://schemas.microsoft.com/office/drawing/2014/main" id="{8825D612-A509-34C1-FB2D-F03B74C6B608}"/>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E6160001-5EFF-2F3F-ABC5-22E2789FD3F1}"/>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16BB1F7C-65CC-D46D-8703-02E409E4AE2D}"/>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1" name="Google Shape;681;p17">
                <a:extLst>
                  <a:ext uri="{FF2B5EF4-FFF2-40B4-BE49-F238E27FC236}">
                    <a16:creationId xmlns:a16="http://schemas.microsoft.com/office/drawing/2014/main" id="{A31B9400-2F0E-FF2C-DFC3-3AB20A23D6C7}"/>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sp>
          <p:nvSpPr>
            <p:cNvPr id="682" name="Google Shape;682;p17">
              <a:extLst>
                <a:ext uri="{FF2B5EF4-FFF2-40B4-BE49-F238E27FC236}">
                  <a16:creationId xmlns:a16="http://schemas.microsoft.com/office/drawing/2014/main" id="{3A0076F8-F122-B70F-4FDF-64D230806B91}"/>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3" name="Google Shape;683;p17">
              <a:extLst>
                <a:ext uri="{FF2B5EF4-FFF2-40B4-BE49-F238E27FC236}">
                  <a16:creationId xmlns:a16="http://schemas.microsoft.com/office/drawing/2014/main" id="{10B362C3-BC27-AABA-7572-40F3D6781503}"/>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E4D54EF7-765E-411A-13E6-A58514800623}"/>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5" name="Google Shape;685;p17">
                <a:extLst>
                  <a:ext uri="{FF2B5EF4-FFF2-40B4-BE49-F238E27FC236}">
                    <a16:creationId xmlns:a16="http://schemas.microsoft.com/office/drawing/2014/main" id="{91BF3F8E-C7DA-B625-6E76-F62F5E7082A2}"/>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D2A6C1FF-AC10-41BA-07C3-93E198714006}"/>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93A7E2DB-24B9-EAA8-6D40-C19024B0C233}"/>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8" name="Google Shape;688;p17">
                    <a:extLst>
                      <a:ext uri="{FF2B5EF4-FFF2-40B4-BE49-F238E27FC236}">
                        <a16:creationId xmlns:a16="http://schemas.microsoft.com/office/drawing/2014/main" id="{729A7BB2-5721-AF2F-3B3E-67BBF4A0E0C5}"/>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9" name="Google Shape;689;p17">
                    <a:extLst>
                      <a:ext uri="{FF2B5EF4-FFF2-40B4-BE49-F238E27FC236}">
                        <a16:creationId xmlns:a16="http://schemas.microsoft.com/office/drawing/2014/main" id="{C07C230D-CA85-F6E4-CC16-034789398944}"/>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690" name="Google Shape;690;p17">
                  <a:extLst>
                    <a:ext uri="{FF2B5EF4-FFF2-40B4-BE49-F238E27FC236}">
                      <a16:creationId xmlns:a16="http://schemas.microsoft.com/office/drawing/2014/main" id="{74FFAEC0-A300-E2AA-5765-6BBBEDBEB9FB}"/>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6D76276B-77AC-31DC-F15E-F4CD1517401C}"/>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2" name="Google Shape;692;p17">
                    <a:extLst>
                      <a:ext uri="{FF2B5EF4-FFF2-40B4-BE49-F238E27FC236}">
                        <a16:creationId xmlns:a16="http://schemas.microsoft.com/office/drawing/2014/main" id="{C7C3EFDF-16CA-00F6-5476-E672341C08DC}"/>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3" name="Google Shape;693;p17">
                    <a:extLst>
                      <a:ext uri="{FF2B5EF4-FFF2-40B4-BE49-F238E27FC236}">
                        <a16:creationId xmlns:a16="http://schemas.microsoft.com/office/drawing/2014/main" id="{28F784C1-205F-29D4-1FD4-D0961252BDFE}"/>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grpSp>
      </p:grpSp>
      <p:sp>
        <p:nvSpPr>
          <p:cNvPr id="7" name="Rectangle 6">
            <a:extLst>
              <a:ext uri="{FF2B5EF4-FFF2-40B4-BE49-F238E27FC236}">
                <a16:creationId xmlns:a16="http://schemas.microsoft.com/office/drawing/2014/main" id="{52BE2D49-CEBE-1932-385C-70A801503DDB}"/>
              </a:ext>
            </a:extLst>
          </p:cNvPr>
          <p:cNvSpPr/>
          <p:nvPr/>
        </p:nvSpPr>
        <p:spPr>
          <a:xfrm>
            <a:off x="7027747" y="6413191"/>
            <a:ext cx="723301" cy="27754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00"/>
          </a:p>
        </p:txBody>
      </p:sp>
      <p:pic>
        <p:nvPicPr>
          <p:cNvPr id="5" name="Google Shape;362;p63">
            <a:extLst>
              <a:ext uri="{FF2B5EF4-FFF2-40B4-BE49-F238E27FC236}">
                <a16:creationId xmlns:a16="http://schemas.microsoft.com/office/drawing/2014/main" id="{CC6BB412-123B-44A1-955A-1B61631CEB13}"/>
              </a:ext>
            </a:extLst>
          </p:cNvPr>
          <p:cNvPicPr preferRelativeResize="0"/>
          <p:nvPr/>
        </p:nvPicPr>
        <p:blipFill rotWithShape="1">
          <a:blip r:embed="rId3">
            <a:alphaModFix amt="70000"/>
          </a:blip>
          <a:srcRect/>
          <a:stretch/>
        </p:blipFill>
        <p:spPr>
          <a:xfrm>
            <a:off x="-1148934" y="3833580"/>
            <a:ext cx="4212409" cy="3783680"/>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2" name="Google Shape;899;p81">
            <a:extLst>
              <a:ext uri="{FF2B5EF4-FFF2-40B4-BE49-F238E27FC236}">
                <a16:creationId xmlns:a16="http://schemas.microsoft.com/office/drawing/2014/main" id="{2205D586-23CA-4DF0-47FF-DD0200197B69}"/>
              </a:ext>
            </a:extLst>
          </p:cNvPr>
          <p:cNvSpPr txBox="1"/>
          <p:nvPr/>
        </p:nvSpPr>
        <p:spPr>
          <a:xfrm>
            <a:off x="62352" y="6212554"/>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E.03</a:t>
            </a:r>
            <a:endParaRPr sz="4000" dirty="0">
              <a:solidFill>
                <a:srgbClr val="FF9934"/>
              </a:solidFill>
            </a:endParaRPr>
          </a:p>
        </p:txBody>
      </p:sp>
      <p:pic>
        <p:nvPicPr>
          <p:cNvPr id="10" name="Bildobjekt 9" descr="En bild som visar person, Människoansikte, klädsel, leende&#10;&#10;AI-genererat innehåll kan vara felaktigt.">
            <a:extLst>
              <a:ext uri="{FF2B5EF4-FFF2-40B4-BE49-F238E27FC236}">
                <a16:creationId xmlns:a16="http://schemas.microsoft.com/office/drawing/2014/main" id="{2EA8749C-9285-C71F-833F-C1707ABB0BB1}"/>
              </a:ext>
            </a:extLst>
          </p:cNvPr>
          <p:cNvPicPr>
            <a:picLocks noChangeAspect="1"/>
          </p:cNvPicPr>
          <p:nvPr/>
        </p:nvPicPr>
        <p:blipFill>
          <a:blip r:embed="rId4"/>
          <a:stretch>
            <a:fillRect/>
          </a:stretch>
        </p:blipFill>
        <p:spPr>
          <a:xfrm>
            <a:off x="7432119" y="2188579"/>
            <a:ext cx="5049667" cy="5049667"/>
          </a:xfrm>
          <a:prstGeom prst="rect">
            <a:avLst/>
          </a:prstGeom>
        </p:spPr>
      </p:pic>
      <p:sp>
        <p:nvSpPr>
          <p:cNvPr id="6" name="Google Shape;421;p67">
            <a:extLst>
              <a:ext uri="{FF2B5EF4-FFF2-40B4-BE49-F238E27FC236}">
                <a16:creationId xmlns:a16="http://schemas.microsoft.com/office/drawing/2014/main" id="{715801E4-9908-795B-6B90-8F604F79DE83}"/>
              </a:ext>
            </a:extLst>
          </p:cNvPr>
          <p:cNvSpPr/>
          <p:nvPr/>
        </p:nvSpPr>
        <p:spPr>
          <a:xfrm>
            <a:off x="7097005" y="1879600"/>
            <a:ext cx="5786587" cy="5786587"/>
          </a:xfrm>
          <a:prstGeom prst="ellipse">
            <a:avLst/>
          </a:prstGeom>
          <a:noFill/>
          <a:ln w="133350" cap="flat" cmpd="sng">
            <a:solidFill>
              <a:srgbClr val="69ADAD"/>
            </a:solidFill>
            <a:prstDash val="solid"/>
            <a:round/>
            <a:headEnd type="none" w="sm" len="sm"/>
            <a:tailEnd type="none" w="sm" len="sm"/>
          </a:ln>
        </p:spPr>
        <p:txBody>
          <a:bodyPr spcFirstLastPara="1" wrap="square" lIns="121901" tIns="60933" rIns="121901" bIns="60933" anchor="ctr" anchorCtr="0">
            <a:noAutofit/>
          </a:bodyPr>
          <a:lstStyle/>
          <a:p>
            <a:pPr algn="ctr"/>
            <a:endParaRPr sz="1868" dirty="0">
              <a:solidFill>
                <a:schemeClr val="lt1"/>
              </a:solidFill>
            </a:endParaRPr>
          </a:p>
        </p:txBody>
      </p:sp>
    </p:spTree>
    <p:extLst>
      <p:ext uri="{BB962C8B-B14F-4D97-AF65-F5344CB8AC3E}">
        <p14:creationId xmlns:p14="http://schemas.microsoft.com/office/powerpoint/2010/main" val="2463368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FF619E57-C9EC-31CD-37D0-B9480E7EC700}"/>
            </a:ext>
          </a:extLst>
        </p:cNvPr>
        <p:cNvGrpSpPr/>
        <p:nvPr/>
      </p:nvGrpSpPr>
      <p:grpSpPr>
        <a:xfrm>
          <a:off x="0" y="0"/>
          <a:ext cx="0" cy="0"/>
          <a:chOff x="0" y="0"/>
          <a:chExt cx="0" cy="0"/>
        </a:xfrm>
      </p:grpSpPr>
      <p:pic>
        <p:nvPicPr>
          <p:cNvPr id="7" name="Bildobjekt 6" descr="En bild som visar person, Människoansikte, klädsel, inomhus&#10;&#10;AI-genererat innehåll kan vara felaktigt.">
            <a:extLst>
              <a:ext uri="{FF2B5EF4-FFF2-40B4-BE49-F238E27FC236}">
                <a16:creationId xmlns:a16="http://schemas.microsoft.com/office/drawing/2014/main" id="{0BBA7F70-7B16-E5CE-F863-C90F180F98DB}"/>
              </a:ext>
            </a:extLst>
          </p:cNvPr>
          <p:cNvPicPr>
            <a:picLocks noChangeAspect="1"/>
          </p:cNvPicPr>
          <p:nvPr/>
        </p:nvPicPr>
        <p:blipFill>
          <a:blip r:embed="rId3"/>
          <a:stretch>
            <a:fillRect/>
          </a:stretch>
        </p:blipFill>
        <p:spPr>
          <a:xfrm>
            <a:off x="7751049" y="2533643"/>
            <a:ext cx="4847687" cy="4847687"/>
          </a:xfrm>
          <a:prstGeom prst="rect">
            <a:avLst/>
          </a:prstGeom>
        </p:spPr>
      </p:pic>
      <p:sp>
        <p:nvSpPr>
          <p:cNvPr id="672" name="Google Shape;672;p17">
            <a:extLst>
              <a:ext uri="{FF2B5EF4-FFF2-40B4-BE49-F238E27FC236}">
                <a16:creationId xmlns:a16="http://schemas.microsoft.com/office/drawing/2014/main" id="{DC266734-E191-0D56-3123-545F3F308219}"/>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3" name="Google Shape;673;p17">
            <a:extLst>
              <a:ext uri="{FF2B5EF4-FFF2-40B4-BE49-F238E27FC236}">
                <a16:creationId xmlns:a16="http://schemas.microsoft.com/office/drawing/2014/main" id="{5BC1E242-3063-F527-B321-E25763A0F0D6}"/>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4" name="Google Shape;674;p17">
            <a:extLst>
              <a:ext uri="{FF2B5EF4-FFF2-40B4-BE49-F238E27FC236}">
                <a16:creationId xmlns:a16="http://schemas.microsoft.com/office/drawing/2014/main" id="{9A051818-A2B0-FA7C-2B1E-4268C4635610}"/>
              </a:ext>
            </a:extLst>
          </p:cNvPr>
          <p:cNvSpPr txBox="1">
            <a:spLocks noGrp="1"/>
          </p:cNvSpPr>
          <p:nvPr>
            <p:ph type="body" idx="1"/>
          </p:nvPr>
        </p:nvSpPr>
        <p:spPr>
          <a:xfrm>
            <a:off x="652091" y="1804660"/>
            <a:ext cx="6757523" cy="4277445"/>
          </a:xfrm>
          <a:prstGeom prst="rect">
            <a:avLst/>
          </a:prstGeom>
          <a:noFill/>
          <a:ln>
            <a:noFill/>
          </a:ln>
        </p:spPr>
        <p:txBody>
          <a:bodyPr spcFirstLastPara="1" vert="horz" wrap="square" lIns="121901" tIns="121901" rIns="121901" bIns="121901" rtlCol="0" anchor="t" anchorCtr="0">
            <a:noAutofit/>
          </a:bodyPr>
          <a:lstStyle/>
          <a:p>
            <a:pPr marL="0" indent="0">
              <a:lnSpc>
                <a:spcPct val="100000"/>
              </a:lnSpc>
            </a:pPr>
            <a:endParaRPr lang="en-GB" sz="2133" dirty="0"/>
          </a:p>
          <a:p>
            <a:pPr marL="380990" indent="-380990">
              <a:lnSpc>
                <a:spcPct val="100000"/>
              </a:lnSpc>
              <a:buFont typeface="Wingdings" pitchFamily="2" charset="2"/>
              <a:buChar char="Ø"/>
            </a:pPr>
            <a:r>
              <a:rPr lang="en-GB" sz="2133" dirty="0" err="1"/>
              <a:t>Prenez</a:t>
            </a:r>
            <a:r>
              <a:rPr lang="en-GB" sz="2133" dirty="0"/>
              <a:t> </a:t>
            </a:r>
            <a:r>
              <a:rPr lang="en-GB" sz="2133" dirty="0" err="1"/>
              <a:t>connaissance</a:t>
            </a:r>
            <a:r>
              <a:rPr lang="en-GB" sz="2133" dirty="0"/>
              <a:t> des </a:t>
            </a:r>
            <a:r>
              <a:rPr lang="en-GB" sz="2133" dirty="0" err="1"/>
              <a:t>fondements</a:t>
            </a:r>
            <a:r>
              <a:rPr lang="en-GB" sz="2133" dirty="0"/>
              <a:t> </a:t>
            </a:r>
            <a:r>
              <a:rPr lang="en-GB" sz="2133" dirty="0" err="1"/>
              <a:t>théoriques</a:t>
            </a:r>
            <a:r>
              <a:rPr lang="en-GB" sz="2133" dirty="0"/>
              <a:t> via</a:t>
            </a:r>
          </a:p>
          <a:p>
            <a:pPr marL="0" indent="0">
              <a:lnSpc>
                <a:spcPct val="100000"/>
              </a:lnSpc>
            </a:pPr>
            <a:r>
              <a:rPr lang="en-GB" sz="2133" dirty="0"/>
              <a:t>       </a:t>
            </a:r>
            <a:r>
              <a:rPr lang="en-GB" sz="2133" dirty="0" err="1"/>
              <a:t>notre</a:t>
            </a:r>
            <a:r>
              <a:rPr lang="en-GB" sz="2133" dirty="0"/>
              <a:t> guide </a:t>
            </a:r>
            <a:r>
              <a:rPr lang="en-GB" sz="2133" dirty="0" err="1"/>
              <a:t>théorique</a:t>
            </a:r>
            <a:r>
              <a:rPr lang="en-GB" sz="2133" dirty="0"/>
              <a:t> </a:t>
            </a:r>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Jouer le jeu </a:t>
            </a:r>
            <a:r>
              <a:rPr lang="en-GB" sz="2133" dirty="0">
                <a:hlinkClick r:id="rId4"/>
              </a:rPr>
              <a:t>: https://go-goals.org/ </a:t>
            </a:r>
            <a:endParaRPr lang="en-GB" sz="2133" dirty="0"/>
          </a:p>
          <a:p>
            <a:pPr marL="0" indent="0">
              <a:lnSpc>
                <a:spcPct val="100000"/>
              </a:lnSpc>
            </a:pPr>
            <a:endParaRPr lang="en-GB" sz="2133" dirty="0"/>
          </a:p>
          <a:p>
            <a:pPr marL="380990" indent="-380990">
              <a:lnSpc>
                <a:spcPct val="100000"/>
              </a:lnSpc>
              <a:buFont typeface="Wingdings" pitchFamily="2" charset="2"/>
              <a:buChar char="Ø"/>
            </a:pPr>
            <a:r>
              <a:rPr lang="en-GB" sz="2133" dirty="0"/>
              <a:t>Réfléchissez aux questions de la page suivante et discutez-en/répondez-y ensemble.</a:t>
            </a:r>
          </a:p>
        </p:txBody>
      </p:sp>
      <p:sp>
        <p:nvSpPr>
          <p:cNvPr id="675" name="Google Shape;675;p17">
            <a:extLst>
              <a:ext uri="{FF2B5EF4-FFF2-40B4-BE49-F238E27FC236}">
                <a16:creationId xmlns:a16="http://schemas.microsoft.com/office/drawing/2014/main" id="{A7031A8B-2812-91E8-6BF6-B282E208761C}"/>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a:solidFill>
                  <a:schemeClr val="tx2">
                    <a:lumMod val="50000"/>
                  </a:schemeClr>
                </a:solidFill>
              </a:rPr>
              <a:t>Jouer, réfléchir et discuter</a:t>
            </a:r>
          </a:p>
        </p:txBody>
      </p:sp>
      <p:sp>
        <p:nvSpPr>
          <p:cNvPr id="677" name="Google Shape;677;p17">
            <a:extLst>
              <a:ext uri="{FF2B5EF4-FFF2-40B4-BE49-F238E27FC236}">
                <a16:creationId xmlns:a16="http://schemas.microsoft.com/office/drawing/2014/main" id="{7875EC9E-ABC4-4586-06A5-68241E3A7F46}"/>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grpSp>
        <p:nvGrpSpPr>
          <p:cNvPr id="678" name="Google Shape;678;p17">
            <a:extLst>
              <a:ext uri="{FF2B5EF4-FFF2-40B4-BE49-F238E27FC236}">
                <a16:creationId xmlns:a16="http://schemas.microsoft.com/office/drawing/2014/main" id="{B1024AD5-84C1-CF46-DEE1-28CC88A2CC04}"/>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37E53B6E-B809-70FC-AD0F-920AEFADF6FF}"/>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B08FA02C-0C8E-23E3-3CD1-85CA6CB75E62}"/>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1" name="Google Shape;681;p17">
                <a:extLst>
                  <a:ext uri="{FF2B5EF4-FFF2-40B4-BE49-F238E27FC236}">
                    <a16:creationId xmlns:a16="http://schemas.microsoft.com/office/drawing/2014/main" id="{3AA8F491-DE66-C976-A86F-C94EEF17C002}"/>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sp>
          <p:nvSpPr>
            <p:cNvPr id="682" name="Google Shape;682;p17">
              <a:extLst>
                <a:ext uri="{FF2B5EF4-FFF2-40B4-BE49-F238E27FC236}">
                  <a16:creationId xmlns:a16="http://schemas.microsoft.com/office/drawing/2014/main" id="{537CEC43-3A67-4072-831D-A4EB6CC1D8A4}"/>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3" name="Google Shape;683;p17">
              <a:extLst>
                <a:ext uri="{FF2B5EF4-FFF2-40B4-BE49-F238E27FC236}">
                  <a16:creationId xmlns:a16="http://schemas.microsoft.com/office/drawing/2014/main" id="{459739B2-F13F-3941-D524-C21AC4DF3C61}"/>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81E97F31-BDF3-E89D-A77B-332C2B078F92}"/>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5" name="Google Shape;685;p17">
                <a:extLst>
                  <a:ext uri="{FF2B5EF4-FFF2-40B4-BE49-F238E27FC236}">
                    <a16:creationId xmlns:a16="http://schemas.microsoft.com/office/drawing/2014/main" id="{4C757907-3A94-1A50-FAAC-9CAF0D0F8C70}"/>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D8978EBD-1C47-5BFF-55DA-E72056043889}"/>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D261760F-420C-688B-9F20-DB0C639D58E6}"/>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8" name="Google Shape;688;p17">
                    <a:extLst>
                      <a:ext uri="{FF2B5EF4-FFF2-40B4-BE49-F238E27FC236}">
                        <a16:creationId xmlns:a16="http://schemas.microsoft.com/office/drawing/2014/main" id="{0A054989-89C7-9DF3-47BF-7A8542B15111}"/>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9" name="Google Shape;689;p17">
                    <a:extLst>
                      <a:ext uri="{FF2B5EF4-FFF2-40B4-BE49-F238E27FC236}">
                        <a16:creationId xmlns:a16="http://schemas.microsoft.com/office/drawing/2014/main" id="{BFC176BA-1267-CB90-42B8-ADEC7E0E0147}"/>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690" name="Google Shape;690;p17">
                  <a:extLst>
                    <a:ext uri="{FF2B5EF4-FFF2-40B4-BE49-F238E27FC236}">
                      <a16:creationId xmlns:a16="http://schemas.microsoft.com/office/drawing/2014/main" id="{0344D125-A4BD-B908-9CB7-BDD919F2A43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0631E7A-12CA-270A-E3C8-C8073EAECEE9}"/>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2" name="Google Shape;692;p17">
                    <a:extLst>
                      <a:ext uri="{FF2B5EF4-FFF2-40B4-BE49-F238E27FC236}">
                        <a16:creationId xmlns:a16="http://schemas.microsoft.com/office/drawing/2014/main" id="{C0216F48-F9EA-7CC6-C5FD-513EEB22ECC0}"/>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3" name="Google Shape;693;p17">
                    <a:extLst>
                      <a:ext uri="{FF2B5EF4-FFF2-40B4-BE49-F238E27FC236}">
                        <a16:creationId xmlns:a16="http://schemas.microsoft.com/office/drawing/2014/main" id="{974DDFBD-513C-FF5B-AC67-BC582393CE9B}"/>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grpSp>
      </p:grpSp>
      <p:pic>
        <p:nvPicPr>
          <p:cNvPr id="3" name="Google Shape;417;p67">
            <a:extLst>
              <a:ext uri="{FF2B5EF4-FFF2-40B4-BE49-F238E27FC236}">
                <a16:creationId xmlns:a16="http://schemas.microsoft.com/office/drawing/2014/main" id="{BC5A73F2-372E-171D-1FAB-5E39B1693B4B}"/>
              </a:ext>
            </a:extLst>
          </p:cNvPr>
          <p:cNvPicPr preferRelativeResize="0"/>
          <p:nvPr/>
        </p:nvPicPr>
        <p:blipFill rotWithShape="1">
          <a:blip r:embed="rId5">
            <a:alphaModFix amt="70000"/>
          </a:blip>
          <a:srcRect/>
          <a:stretch/>
        </p:blipFill>
        <p:spPr>
          <a:xfrm rot="-3551750">
            <a:off x="9403186" y="4439703"/>
            <a:ext cx="2856663" cy="2856663"/>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5" name="Google Shape;421;p67">
            <a:extLst>
              <a:ext uri="{FF2B5EF4-FFF2-40B4-BE49-F238E27FC236}">
                <a16:creationId xmlns:a16="http://schemas.microsoft.com/office/drawing/2014/main" id="{38D6C16F-1007-F955-CECB-0E19EF059DA5}"/>
              </a:ext>
            </a:extLst>
          </p:cNvPr>
          <p:cNvSpPr/>
          <p:nvPr/>
        </p:nvSpPr>
        <p:spPr>
          <a:xfrm>
            <a:off x="7503405" y="2286000"/>
            <a:ext cx="5380187" cy="5380187"/>
          </a:xfrm>
          <a:prstGeom prst="ellipse">
            <a:avLst/>
          </a:prstGeom>
          <a:noFill/>
          <a:ln w="133350" cap="flat" cmpd="sng">
            <a:solidFill>
              <a:srgbClr val="69ADAD"/>
            </a:solidFill>
            <a:prstDash val="solid"/>
            <a:round/>
            <a:headEnd type="none" w="sm" len="sm"/>
            <a:tailEnd type="none" w="sm" len="sm"/>
          </a:ln>
        </p:spPr>
        <p:txBody>
          <a:bodyPr spcFirstLastPara="1" wrap="square" lIns="121901" tIns="60933" rIns="121901" bIns="60933" anchor="ctr" anchorCtr="0">
            <a:noAutofit/>
          </a:bodyPr>
          <a:lstStyle/>
          <a:p>
            <a:pPr algn="ctr"/>
            <a:endParaRPr sz="1868" dirty="0">
              <a:solidFill>
                <a:schemeClr val="lt1"/>
              </a:solidFill>
            </a:endParaRPr>
          </a:p>
        </p:txBody>
      </p:sp>
      <p:sp>
        <p:nvSpPr>
          <p:cNvPr id="2" name="Google Shape;899;p81">
            <a:extLst>
              <a:ext uri="{FF2B5EF4-FFF2-40B4-BE49-F238E27FC236}">
                <a16:creationId xmlns:a16="http://schemas.microsoft.com/office/drawing/2014/main" id="{32002C3C-7E93-7782-BD68-79D922D4B284}"/>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E.04</a:t>
            </a:r>
            <a:endParaRPr sz="4000" dirty="0">
              <a:solidFill>
                <a:srgbClr val="FF9934"/>
              </a:solidFill>
            </a:endParaRPr>
          </a:p>
        </p:txBody>
      </p:sp>
      <p:sp>
        <p:nvSpPr>
          <p:cNvPr id="4" name="Rectangle 3">
            <a:extLst>
              <a:ext uri="{FF2B5EF4-FFF2-40B4-BE49-F238E27FC236}">
                <a16:creationId xmlns:a16="http://schemas.microsoft.com/office/drawing/2014/main" id="{89586F04-1F16-C7CC-A2C8-E7CADFBB6386}"/>
              </a:ext>
            </a:extLst>
          </p:cNvPr>
          <p:cNvSpPr/>
          <p:nvPr/>
        </p:nvSpPr>
        <p:spPr>
          <a:xfrm>
            <a:off x="7027747" y="6413191"/>
            <a:ext cx="723301" cy="27754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00"/>
          </a:p>
        </p:txBody>
      </p:sp>
    </p:spTree>
    <p:extLst>
      <p:ext uri="{BB962C8B-B14F-4D97-AF65-F5344CB8AC3E}">
        <p14:creationId xmlns:p14="http://schemas.microsoft.com/office/powerpoint/2010/main" val="1309531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F32E40A4-41B9-F90B-FE56-3F5052B57C11}"/>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98A81B00-E832-ABCD-62E3-49E827B89F96}"/>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3" name="Google Shape;673;p17">
            <a:extLst>
              <a:ext uri="{FF2B5EF4-FFF2-40B4-BE49-F238E27FC236}">
                <a16:creationId xmlns:a16="http://schemas.microsoft.com/office/drawing/2014/main" id="{940395A2-B200-D909-2F2F-305B47E66B41}"/>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4" name="Google Shape;674;p17">
            <a:extLst>
              <a:ext uri="{FF2B5EF4-FFF2-40B4-BE49-F238E27FC236}">
                <a16:creationId xmlns:a16="http://schemas.microsoft.com/office/drawing/2014/main" id="{23A51A07-89DD-AC39-CFC7-E998AB3DF41D}"/>
              </a:ext>
            </a:extLst>
          </p:cNvPr>
          <p:cNvSpPr txBox="1">
            <a:spLocks noGrp="1"/>
          </p:cNvSpPr>
          <p:nvPr>
            <p:ph type="body" idx="1"/>
          </p:nvPr>
        </p:nvSpPr>
        <p:spPr>
          <a:xfrm>
            <a:off x="652090" y="1548721"/>
            <a:ext cx="10953756" cy="4667623"/>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1800" dirty="0"/>
              <a:t>Après avoir lu des stratégies visant à relever les défis environnementaux, que pensez-vous de l'idée d'agir dans votre propre vie ?</a:t>
            </a:r>
          </a:p>
          <a:p>
            <a:pPr marL="380994" indent="-380994">
              <a:lnSpc>
                <a:spcPct val="100000"/>
              </a:lnSpc>
              <a:buFont typeface="Wingdings" pitchFamily="2" charset="2"/>
              <a:buChar char="Ø"/>
            </a:pPr>
            <a:r>
              <a:rPr lang="en-GB" sz="1800" dirty="0"/>
              <a:t>Avez-vous observé des problèmes environnementaux dans votre communauté locale qui correspondent aux stratégies mentionnées dans le texte ?</a:t>
            </a:r>
          </a:p>
          <a:p>
            <a:pPr marL="380994" indent="-380994">
              <a:lnSpc>
                <a:spcPct val="100000"/>
              </a:lnSpc>
              <a:buFont typeface="Wingdings" pitchFamily="2" charset="2"/>
              <a:buChar char="Ø"/>
            </a:pPr>
            <a:r>
              <a:rPr lang="en-GB" sz="1800" dirty="0"/>
              <a:t>En réfléchissant à vos activités quotidiennes, pensez-vous pouvoir apporter des changements pour contribuer à la réduction des émissions de gaz à effet de serre ? Si oui, comment ?</a:t>
            </a:r>
          </a:p>
          <a:p>
            <a:pPr marL="380994" indent="-380994">
              <a:lnSpc>
                <a:spcPct val="100000"/>
              </a:lnSpc>
              <a:buFont typeface="Wingdings" pitchFamily="2" charset="2"/>
              <a:buChar char="Ø"/>
            </a:pPr>
            <a:r>
              <a:rPr lang="en-GB" sz="1800" dirty="0"/>
              <a:t>Quelles mesures pensez-vous pouvoir prendre pour soutenir la protection de la biodiversité dans votre région ?</a:t>
            </a:r>
          </a:p>
          <a:p>
            <a:pPr marL="380994" indent="-380994">
              <a:lnSpc>
                <a:spcPct val="100000"/>
              </a:lnSpc>
              <a:buFont typeface="Wingdings" pitchFamily="2" charset="2"/>
              <a:buChar char="Ø"/>
            </a:pPr>
            <a:r>
              <a:rPr lang="en-GB" sz="1800" dirty="0"/>
              <a:t>Existe-t-il des pratiques durables liées à la conservation de l'eau que vous pourriez adopter au quotidien ?</a:t>
            </a:r>
          </a:p>
          <a:p>
            <a:pPr marL="380994" indent="-380994">
              <a:lnSpc>
                <a:spcPct val="100000"/>
              </a:lnSpc>
              <a:buFont typeface="Wingdings" pitchFamily="2" charset="2"/>
              <a:buChar char="Ø"/>
            </a:pPr>
            <a:r>
              <a:rPr lang="en-GB" sz="1800" dirty="0"/>
              <a:t>Comment pensez-vous pouvoir contribuer personnellement à la réduction de la pollution dans votre environnement ?</a:t>
            </a:r>
          </a:p>
          <a:p>
            <a:pPr marL="380994" indent="-380994">
              <a:lnSpc>
                <a:spcPct val="100000"/>
              </a:lnSpc>
              <a:buFont typeface="Wingdings" pitchFamily="2" charset="2"/>
              <a:buChar char="Ø"/>
            </a:pPr>
            <a:r>
              <a:rPr lang="en-GB" sz="1800" dirty="0"/>
              <a:t>Comment pensez-vous que les communautés peuvent être habilitées à participer aux processus décisionnels en matière d'environnement ?</a:t>
            </a:r>
          </a:p>
          <a:p>
            <a:pPr marL="380994" indent="-380994">
              <a:lnSpc>
                <a:spcPct val="100000"/>
              </a:lnSpc>
              <a:buFont typeface="Wingdings" pitchFamily="2" charset="2"/>
              <a:buChar char="Ø"/>
            </a:pPr>
            <a:r>
              <a:rPr lang="en-GB" sz="1800" dirty="0"/>
              <a:t>En réfléchissant à l'objectif global de la mise en œuvre de stratégies environnementales, qu'est-ce qui vous motive à contribuer à assurer des conditions environnementales </a:t>
            </a:r>
            <a:r>
              <a:rPr lang="en-GB" sz="1800" dirty="0" err="1"/>
              <a:t>favorables à </a:t>
            </a:r>
            <a:r>
              <a:rPr lang="en-GB" sz="1800" dirty="0"/>
              <a:t>la vie sur Terre ?</a:t>
            </a:r>
          </a:p>
          <a:p>
            <a:pPr marL="380994" indent="-380994">
              <a:lnSpc>
                <a:spcPct val="100000"/>
              </a:lnSpc>
              <a:buFont typeface="Wingdings" pitchFamily="2" charset="2"/>
              <a:buChar char="Ø"/>
            </a:pPr>
            <a:r>
              <a:rPr lang="en-GB" sz="1800" dirty="0"/>
              <a:t>Quelles actions spécifiques pensez-vous pouvoir entreprendre pour réduire votre empreinte écologique et contribuer au maintien de conditions environnementales </a:t>
            </a:r>
            <a:r>
              <a:rPr lang="en-GB" sz="1800" dirty="0" err="1"/>
              <a:t>favorables à </a:t>
            </a:r>
            <a:r>
              <a:rPr lang="en-GB" sz="1800" dirty="0"/>
              <a:t>la vie ?</a:t>
            </a:r>
          </a:p>
        </p:txBody>
      </p:sp>
      <p:sp>
        <p:nvSpPr>
          <p:cNvPr id="675" name="Google Shape;675;p17">
            <a:extLst>
              <a:ext uri="{FF2B5EF4-FFF2-40B4-BE49-F238E27FC236}">
                <a16:creationId xmlns:a16="http://schemas.microsoft.com/office/drawing/2014/main" id="{61A02EAB-BE57-FF73-F5A5-1D577078FA2D}"/>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err="1">
                <a:solidFill>
                  <a:srgbClr val="FF9933"/>
                </a:solidFill>
              </a:rPr>
              <a:t>Exercice</a:t>
            </a:r>
            <a:r>
              <a:rPr lang="en-GB" sz="2667" dirty="0">
                <a:solidFill>
                  <a:srgbClr val="FF9933"/>
                </a:solidFill>
              </a:rPr>
              <a:t> :</a:t>
            </a:r>
            <a:endParaRPr lang="en-GB" sz="2133" b="0" dirty="0">
              <a:solidFill>
                <a:schemeClr val="tx2">
                  <a:lumMod val="50000"/>
                </a:schemeClr>
              </a:solidFill>
            </a:endParaRPr>
          </a:p>
        </p:txBody>
      </p:sp>
      <p:sp>
        <p:nvSpPr>
          <p:cNvPr id="677" name="Google Shape;677;p17">
            <a:extLst>
              <a:ext uri="{FF2B5EF4-FFF2-40B4-BE49-F238E27FC236}">
                <a16:creationId xmlns:a16="http://schemas.microsoft.com/office/drawing/2014/main" id="{CA921B57-B3C6-726B-8DD3-22D2439EC19A}"/>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grpSp>
        <p:nvGrpSpPr>
          <p:cNvPr id="678" name="Google Shape;678;p17">
            <a:extLst>
              <a:ext uri="{FF2B5EF4-FFF2-40B4-BE49-F238E27FC236}">
                <a16:creationId xmlns:a16="http://schemas.microsoft.com/office/drawing/2014/main" id="{E9EDE90F-3FDC-0053-3F9A-DA58918B3897}"/>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4199F138-83FA-7053-CF9D-AA74E3358B25}"/>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C13CBFB9-F560-8099-C95B-8629F1E8AD90}"/>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1" name="Google Shape;681;p17">
                <a:extLst>
                  <a:ext uri="{FF2B5EF4-FFF2-40B4-BE49-F238E27FC236}">
                    <a16:creationId xmlns:a16="http://schemas.microsoft.com/office/drawing/2014/main" id="{11EF73CB-FE84-29AC-412A-38FFC6B7545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sp>
          <p:nvSpPr>
            <p:cNvPr id="682" name="Google Shape;682;p17">
              <a:extLst>
                <a:ext uri="{FF2B5EF4-FFF2-40B4-BE49-F238E27FC236}">
                  <a16:creationId xmlns:a16="http://schemas.microsoft.com/office/drawing/2014/main" id="{7061AB0E-1A8E-9313-B555-16216307646C}"/>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3" name="Google Shape;683;p17">
              <a:extLst>
                <a:ext uri="{FF2B5EF4-FFF2-40B4-BE49-F238E27FC236}">
                  <a16:creationId xmlns:a16="http://schemas.microsoft.com/office/drawing/2014/main" id="{7129C29C-677D-7653-781F-13698F576CF1}"/>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6073D71B-4267-C72C-AC56-66739A3F6296}"/>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5" name="Google Shape;685;p17">
                <a:extLst>
                  <a:ext uri="{FF2B5EF4-FFF2-40B4-BE49-F238E27FC236}">
                    <a16:creationId xmlns:a16="http://schemas.microsoft.com/office/drawing/2014/main" id="{CBCAFE80-4AA1-93A9-FA7D-5F443A7526D3}"/>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B0FDD968-BFAA-C94C-3356-721248BE4838}"/>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6BBDDAA2-8A41-749A-298E-A4148F583F73}"/>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8" name="Google Shape;688;p17">
                    <a:extLst>
                      <a:ext uri="{FF2B5EF4-FFF2-40B4-BE49-F238E27FC236}">
                        <a16:creationId xmlns:a16="http://schemas.microsoft.com/office/drawing/2014/main" id="{76945CB6-D526-6E89-25AE-1E780BA786DC}"/>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9" name="Google Shape;689;p17">
                    <a:extLst>
                      <a:ext uri="{FF2B5EF4-FFF2-40B4-BE49-F238E27FC236}">
                        <a16:creationId xmlns:a16="http://schemas.microsoft.com/office/drawing/2014/main" id="{9FBD6940-479C-194B-C3BE-9DAC5780B195}"/>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690" name="Google Shape;690;p17">
                  <a:extLst>
                    <a:ext uri="{FF2B5EF4-FFF2-40B4-BE49-F238E27FC236}">
                      <a16:creationId xmlns:a16="http://schemas.microsoft.com/office/drawing/2014/main" id="{85E250CB-12AB-4F41-800F-A3645A87810B}"/>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24EE8115-87A4-7827-B7ED-7B66C4D7123B}"/>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2" name="Google Shape;692;p17">
                    <a:extLst>
                      <a:ext uri="{FF2B5EF4-FFF2-40B4-BE49-F238E27FC236}">
                        <a16:creationId xmlns:a16="http://schemas.microsoft.com/office/drawing/2014/main" id="{069AF673-E822-37AF-C023-093A6B8AD67E}"/>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3" name="Google Shape;693;p17">
                    <a:extLst>
                      <a:ext uri="{FF2B5EF4-FFF2-40B4-BE49-F238E27FC236}">
                        <a16:creationId xmlns:a16="http://schemas.microsoft.com/office/drawing/2014/main" id="{B8B713EB-70F6-417F-BF9B-6BEF4B2F16CC}"/>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grpSp>
      </p:grpSp>
      <p:sp>
        <p:nvSpPr>
          <p:cNvPr id="2" name="Google Shape;899;p81">
            <a:extLst>
              <a:ext uri="{FF2B5EF4-FFF2-40B4-BE49-F238E27FC236}">
                <a16:creationId xmlns:a16="http://schemas.microsoft.com/office/drawing/2014/main" id="{61A0318C-F249-421B-DDF9-6C9532205B72}"/>
              </a:ext>
            </a:extLst>
          </p:cNvPr>
          <p:cNvSpPr txBox="1"/>
          <p:nvPr/>
        </p:nvSpPr>
        <p:spPr>
          <a:xfrm>
            <a:off x="27575" y="6248495"/>
            <a:ext cx="1358471" cy="913667"/>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E.04</a:t>
            </a:r>
            <a:endParaRPr sz="4000" dirty="0">
              <a:solidFill>
                <a:srgbClr val="FF9934"/>
              </a:solidFill>
            </a:endParaRPr>
          </a:p>
        </p:txBody>
      </p:sp>
      <p:pic>
        <p:nvPicPr>
          <p:cNvPr id="3" name="Image 2">
            <a:extLst>
              <a:ext uri="{FF2B5EF4-FFF2-40B4-BE49-F238E27FC236}">
                <a16:creationId xmlns:a16="http://schemas.microsoft.com/office/drawing/2014/main" id="{A3354627-E06F-9E74-6E5D-AF96AFEE57B6}"/>
              </a:ext>
            </a:extLst>
          </p:cNvPr>
          <p:cNvPicPr>
            <a:picLocks noChangeAspect="1"/>
          </p:cNvPicPr>
          <p:nvPr/>
        </p:nvPicPr>
        <p:blipFill>
          <a:blip r:embed="rId3"/>
          <a:stretch>
            <a:fillRect/>
          </a:stretch>
        </p:blipFill>
        <p:spPr>
          <a:xfrm>
            <a:off x="6936605" y="6377679"/>
            <a:ext cx="4347876" cy="267189"/>
          </a:xfrm>
          <a:prstGeom prst="rect">
            <a:avLst/>
          </a:prstGeom>
        </p:spPr>
      </p:pic>
    </p:spTree>
    <p:extLst>
      <p:ext uri="{BB962C8B-B14F-4D97-AF65-F5344CB8AC3E}">
        <p14:creationId xmlns:p14="http://schemas.microsoft.com/office/powerpoint/2010/main" val="4118279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0"/>
        <p:cNvGrpSpPr/>
        <p:nvPr/>
      </p:nvGrpSpPr>
      <p:grpSpPr>
        <a:xfrm>
          <a:off x="0" y="0"/>
          <a:ext cx="0" cy="0"/>
          <a:chOff x="0" y="0"/>
          <a:chExt cx="0" cy="0"/>
        </a:xfrm>
      </p:grpSpPr>
      <p:sp>
        <p:nvSpPr>
          <p:cNvPr id="1351" name="Google Shape;1351;p94"/>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1352" name="Google Shape;1352;p94"/>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1353" name="Google Shape;1353;p94"/>
          <p:cNvSpPr txBox="1">
            <a:spLocks noGrp="1"/>
          </p:cNvSpPr>
          <p:nvPr>
            <p:ph type="body" idx="1"/>
          </p:nvPr>
        </p:nvSpPr>
        <p:spPr>
          <a:xfrm>
            <a:off x="457531" y="1747242"/>
            <a:ext cx="11148315" cy="433090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1867" dirty="0"/>
              <a:t>Que pensez-vous des effets négatifs du tourisme sur la nature et les habitats des espèces sauvages, tels que la destruction des zones naturelles et le déplacement des animaux ?</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Avez-vous pris conscience de votre consommation de ressources lorsque vous avez voyagé en tant que touriste, en particulier dans des régions où les ressources sont limitées ? Quels changements pouvez-vous apporter pour réduire votre impact ?</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Comment percevez-vous la perte potentielle de traditions culturelles et les changements dans les cultures locales dus au tourisme ?</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Avez-vous déjà vécu ou été témoin de conflits ou de tensions entre les touristes et les habitants, éventuellement dus à des malentendus culturels ?</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Que pensez-vous des activités liées à la maltraitance des animaux dans l'industrie du tourisme, telles que les promenades à dos d'éléphant ou les spectacles d'animaux ?</a:t>
            </a:r>
          </a:p>
          <a:p>
            <a:pPr marL="380994" indent="-380994">
              <a:lnSpc>
                <a:spcPct val="100000"/>
              </a:lnSpc>
              <a:buFont typeface="Wingdings" pitchFamily="2" charset="2"/>
              <a:buChar char="Ø"/>
            </a:pPr>
            <a:endParaRPr lang="en-GB" sz="1867" dirty="0"/>
          </a:p>
        </p:txBody>
      </p:sp>
      <p:sp>
        <p:nvSpPr>
          <p:cNvPr id="1354" name="Google Shape;1354;p94"/>
          <p:cNvSpPr txBox="1">
            <a:spLocks noGrp="1"/>
          </p:cNvSpPr>
          <p:nvPr>
            <p:ph type="body" idx="2"/>
          </p:nvPr>
        </p:nvSpPr>
        <p:spPr>
          <a:xfrm>
            <a:off x="1895525" y="447999"/>
            <a:ext cx="9903848" cy="80365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a:solidFill>
                  <a:schemeClr val="tx2">
                    <a:lumMod val="50000"/>
                  </a:schemeClr>
                </a:solidFill>
              </a:rPr>
              <a:t>Prenez le temps de réfléchir aux questions </a:t>
            </a:r>
            <a:r>
              <a:rPr lang="en-GB" sz="2133" b="0" dirty="0" err="1">
                <a:solidFill>
                  <a:schemeClr val="tx2">
                    <a:lumMod val="50000"/>
                  </a:schemeClr>
                </a:solidFill>
              </a:rPr>
              <a:t>suivantes</a:t>
            </a:r>
            <a:r>
              <a:rPr lang="en-GB" sz="2133" b="0" dirty="0">
                <a:solidFill>
                  <a:schemeClr val="tx2">
                    <a:lumMod val="50000"/>
                  </a:schemeClr>
                </a:solidFill>
              </a:rPr>
              <a:t>, </a:t>
            </a:r>
            <a:r>
              <a:rPr lang="en-GB" sz="2133" b="0" dirty="0" err="1">
                <a:solidFill>
                  <a:schemeClr val="tx2">
                    <a:lumMod val="50000"/>
                  </a:schemeClr>
                </a:solidFill>
              </a:rPr>
              <a:t>notez</a:t>
            </a:r>
            <a:r>
              <a:rPr lang="en-GB" sz="2133" b="0" dirty="0">
                <a:solidFill>
                  <a:schemeClr val="tx2">
                    <a:lumMod val="50000"/>
                  </a:schemeClr>
                </a:solidFill>
              </a:rPr>
              <a:t> </a:t>
            </a:r>
            <a:r>
              <a:rPr lang="en-GB" sz="2133" b="0" dirty="0" err="1">
                <a:solidFill>
                  <a:schemeClr val="tx2">
                    <a:lumMod val="50000"/>
                  </a:schemeClr>
                </a:solidFill>
              </a:rPr>
              <a:t>vos</a:t>
            </a:r>
            <a:r>
              <a:rPr lang="en-GB" sz="2133" b="0" dirty="0">
                <a:solidFill>
                  <a:schemeClr val="tx2">
                    <a:lumMod val="50000"/>
                  </a:schemeClr>
                </a:solidFill>
              </a:rPr>
              <a:t> </a:t>
            </a:r>
            <a:r>
              <a:rPr lang="en-GB" sz="2133" b="0" dirty="0" err="1">
                <a:solidFill>
                  <a:schemeClr val="tx2">
                    <a:lumMod val="50000"/>
                  </a:schemeClr>
                </a:solidFill>
              </a:rPr>
              <a:t>réfléxions</a:t>
            </a:r>
            <a:endParaRPr lang="en-GB" sz="2133" b="0" dirty="0">
              <a:solidFill>
                <a:schemeClr val="tx2">
                  <a:lumMod val="50000"/>
                </a:schemeClr>
              </a:solidFill>
            </a:endParaRPr>
          </a:p>
        </p:txBody>
      </p:sp>
      <p:sp>
        <p:nvSpPr>
          <p:cNvPr id="1355" name="Google Shape;1355;p94"/>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121901" tIns="60933" rIns="121901" bIns="60933" anchor="ctr" anchorCtr="0">
            <a:noAutofit/>
          </a:bodyPr>
          <a:lstStyle/>
          <a:p>
            <a:pPr algn="ctr"/>
            <a:endParaRPr lang="en-GB" sz="1401">
              <a:solidFill>
                <a:srgbClr val="69ADAD"/>
              </a:solidFill>
            </a:endParaRPr>
          </a:p>
        </p:txBody>
      </p:sp>
      <p:sp>
        <p:nvSpPr>
          <p:cNvPr id="1357" name="Google Shape;1357;p94"/>
          <p:cNvSpPr txBox="1">
            <a:spLocks noGrp="1"/>
          </p:cNvSpPr>
          <p:nvPr>
            <p:ph type="sldNum" idx="12"/>
          </p:nvPr>
        </p:nvSpPr>
        <p:spPr>
          <a:xfrm>
            <a:off x="11284488" y="6173689"/>
            <a:ext cx="636581" cy="621096"/>
          </a:xfrm>
          <a:prstGeom prst="rect">
            <a:avLst/>
          </a:prstGeom>
          <a:noFill/>
          <a:ln>
            <a:noFill/>
          </a:ln>
        </p:spPr>
        <p:txBody>
          <a:bodyPr spcFirstLastPara="1" vert="horz" wrap="square" lIns="121901" tIns="60933" rIns="121901" bIns="60933" rtlCol="0" anchor="ctr" anchorCtr="0">
            <a:noAutofit/>
          </a:bodyPr>
          <a:lstStyle/>
          <a:p>
            <a:fld id="{00000000-1234-1234-1234-123412341234}" type="slidenum">
              <a:rPr lang="en-GB" smtClean="0"/>
              <a:t>6</a:t>
            </a:fld>
            <a:endParaRPr lang="en-GB"/>
          </a:p>
        </p:txBody>
      </p:sp>
      <p:grpSp>
        <p:nvGrpSpPr>
          <p:cNvPr id="1358" name="Google Shape;1358;p94"/>
          <p:cNvGrpSpPr/>
          <p:nvPr/>
        </p:nvGrpSpPr>
        <p:grpSpPr>
          <a:xfrm>
            <a:off x="392627" y="371961"/>
            <a:ext cx="1092307" cy="1079848"/>
            <a:chOff x="3987863" y="749845"/>
            <a:chExt cx="1138917" cy="1002207"/>
          </a:xfrm>
        </p:grpSpPr>
        <p:grpSp>
          <p:nvGrpSpPr>
            <p:cNvPr id="1359" name="Google Shape;1359;p94"/>
            <p:cNvGrpSpPr/>
            <p:nvPr/>
          </p:nvGrpSpPr>
          <p:grpSpPr>
            <a:xfrm>
              <a:off x="4384008" y="972375"/>
              <a:ext cx="346627" cy="558795"/>
              <a:chOff x="4384008" y="972375"/>
              <a:chExt cx="346627" cy="558795"/>
            </a:xfrm>
          </p:grpSpPr>
          <p:sp>
            <p:nvSpPr>
              <p:cNvPr id="1360" name="Google Shape;1360;p94"/>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1" name="Google Shape;1361;p94"/>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2" name="Google Shape;1362;p94"/>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3" name="Google Shape;1363;p94"/>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1364" name="Google Shape;1364;p94"/>
            <p:cNvGrpSpPr/>
            <p:nvPr/>
          </p:nvGrpSpPr>
          <p:grpSpPr>
            <a:xfrm>
              <a:off x="3987863" y="749845"/>
              <a:ext cx="1138917" cy="1002207"/>
              <a:chOff x="3987863" y="749845"/>
              <a:chExt cx="1138917" cy="1002207"/>
            </a:xfrm>
          </p:grpSpPr>
          <p:sp>
            <p:nvSpPr>
              <p:cNvPr id="1365" name="Google Shape;1365;p94"/>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6" name="Google Shape;1366;p94"/>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7" name="Google Shape;1367;p94"/>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8" name="Google Shape;1368;p94"/>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sp>
        <p:nvSpPr>
          <p:cNvPr id="2" name="Google Shape;899;p81">
            <a:extLst>
              <a:ext uri="{FF2B5EF4-FFF2-40B4-BE49-F238E27FC236}">
                <a16:creationId xmlns:a16="http://schemas.microsoft.com/office/drawing/2014/main" id="{A4B018C3-C887-6277-BB59-78547140308F}"/>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E.05</a:t>
            </a:r>
            <a:endParaRPr sz="4000" dirty="0">
              <a:solidFill>
                <a:srgbClr val="FF9934"/>
              </a:solidFill>
            </a:endParaRPr>
          </a:p>
        </p:txBody>
      </p:sp>
      <p:pic>
        <p:nvPicPr>
          <p:cNvPr id="3" name="Image 2">
            <a:extLst>
              <a:ext uri="{FF2B5EF4-FFF2-40B4-BE49-F238E27FC236}">
                <a16:creationId xmlns:a16="http://schemas.microsoft.com/office/drawing/2014/main" id="{6DC9D57C-6C1B-97CE-6AF6-DEA3D880B6F7}"/>
              </a:ext>
            </a:extLst>
          </p:cNvPr>
          <p:cNvPicPr>
            <a:picLocks noChangeAspect="1"/>
          </p:cNvPicPr>
          <p:nvPr/>
        </p:nvPicPr>
        <p:blipFill>
          <a:blip r:embed="rId3"/>
          <a:stretch>
            <a:fillRect/>
          </a:stretch>
        </p:blipFill>
        <p:spPr>
          <a:xfrm>
            <a:off x="6936605" y="6377679"/>
            <a:ext cx="4347876" cy="26718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50">
          <a:extLst>
            <a:ext uri="{FF2B5EF4-FFF2-40B4-BE49-F238E27FC236}">
              <a16:creationId xmlns:a16="http://schemas.microsoft.com/office/drawing/2014/main" id="{155796C4-F8B4-36FB-F18F-9C68FCB8BAF3}"/>
            </a:ext>
          </a:extLst>
        </p:cNvPr>
        <p:cNvGrpSpPr/>
        <p:nvPr/>
      </p:nvGrpSpPr>
      <p:grpSpPr>
        <a:xfrm>
          <a:off x="0" y="0"/>
          <a:ext cx="0" cy="0"/>
          <a:chOff x="0" y="0"/>
          <a:chExt cx="0" cy="0"/>
        </a:xfrm>
      </p:grpSpPr>
      <p:sp>
        <p:nvSpPr>
          <p:cNvPr id="1351" name="Google Shape;1351;p94">
            <a:extLst>
              <a:ext uri="{FF2B5EF4-FFF2-40B4-BE49-F238E27FC236}">
                <a16:creationId xmlns:a16="http://schemas.microsoft.com/office/drawing/2014/main" id="{004C7DC8-E815-AED4-AAA9-92D2B0B47BA4}"/>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1352" name="Google Shape;1352;p94">
            <a:extLst>
              <a:ext uri="{FF2B5EF4-FFF2-40B4-BE49-F238E27FC236}">
                <a16:creationId xmlns:a16="http://schemas.microsoft.com/office/drawing/2014/main" id="{4BB75F2E-B7A0-F83D-0C87-1C68BC6727A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1353" name="Google Shape;1353;p94">
            <a:extLst>
              <a:ext uri="{FF2B5EF4-FFF2-40B4-BE49-F238E27FC236}">
                <a16:creationId xmlns:a16="http://schemas.microsoft.com/office/drawing/2014/main" id="{4270A9E6-277A-1669-24BD-EDE63C5A6CA4}"/>
              </a:ext>
            </a:extLst>
          </p:cNvPr>
          <p:cNvSpPr txBox="1">
            <a:spLocks noGrp="1"/>
          </p:cNvSpPr>
          <p:nvPr>
            <p:ph type="body" idx="1"/>
          </p:nvPr>
        </p:nvSpPr>
        <p:spPr>
          <a:xfrm>
            <a:off x="471109" y="1784143"/>
            <a:ext cx="11148315" cy="433090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1867" dirty="0"/>
              <a:t>Avez-vous connu ou observé la surpopulation et la congestion du trafic dans des destinations touristiques populaires ? Quel est l'impact sur l'environnement local et la communauté ?</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Tenez-vous compte des implications économiques du tourisme pour les communautés locales, telles que l'augmentation des prix et la dépendance à l'égard des recettes touristiques ?</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Que pensez-vous de la pollution générée par les activités touristiques, notamment les déchets plastiques, la pollution sonore et la pollution des eaux usées ?</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êtes-vous conscient des dommages potentiels causés aux sites historiques par un </a:t>
            </a:r>
            <a:r>
              <a:rPr lang="en-GB" sz="1867" dirty="0" err="1"/>
              <a:t>comportement </a:t>
            </a:r>
            <a:r>
              <a:rPr lang="en-GB" sz="1867" dirty="0"/>
              <a:t>irresponsable des touristes, tel que le vandalisme ou les graffitis ?</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Comment percevez-vous l'empreinte carbone du tourisme, en particulier en termes d'émissions dues aux transports ? Quelles mesures pouvez-vous prendre pour réduire votre propre empreinte carbone lorsque vous voyagez ?</a:t>
            </a:r>
          </a:p>
        </p:txBody>
      </p:sp>
      <p:sp>
        <p:nvSpPr>
          <p:cNvPr id="1355" name="Google Shape;1355;p94">
            <a:extLst>
              <a:ext uri="{FF2B5EF4-FFF2-40B4-BE49-F238E27FC236}">
                <a16:creationId xmlns:a16="http://schemas.microsoft.com/office/drawing/2014/main" id="{F802C5D6-4CBD-B4DE-1BD3-11DC4015121D}"/>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sp>
        <p:nvSpPr>
          <p:cNvPr id="1357" name="Google Shape;1357;p94">
            <a:extLst>
              <a:ext uri="{FF2B5EF4-FFF2-40B4-BE49-F238E27FC236}">
                <a16:creationId xmlns:a16="http://schemas.microsoft.com/office/drawing/2014/main" id="{B7CD8EF1-DBD3-1E0C-7D57-370461DA920A}"/>
              </a:ext>
            </a:extLst>
          </p:cNvPr>
          <p:cNvSpPr txBox="1">
            <a:spLocks noGrp="1"/>
          </p:cNvSpPr>
          <p:nvPr>
            <p:ph type="sldNum" idx="12"/>
          </p:nvPr>
        </p:nvSpPr>
        <p:spPr>
          <a:xfrm>
            <a:off x="11284488" y="6173689"/>
            <a:ext cx="636581" cy="621096"/>
          </a:xfrm>
          <a:prstGeom prst="rect">
            <a:avLst/>
          </a:prstGeom>
          <a:noFill/>
          <a:ln>
            <a:noFill/>
          </a:ln>
        </p:spPr>
        <p:txBody>
          <a:bodyPr spcFirstLastPara="1" vert="horz" wrap="square" lIns="121901" tIns="60933" rIns="121901" bIns="60933" rtlCol="0" anchor="ctr" anchorCtr="0">
            <a:noAutofit/>
          </a:bodyPr>
          <a:lstStyle/>
          <a:p>
            <a:fld id="{00000000-1234-1234-1234-123412341234}" type="slidenum">
              <a:rPr lang="en-GB" smtClean="0"/>
              <a:t>7</a:t>
            </a:fld>
            <a:endParaRPr lang="en-GB"/>
          </a:p>
        </p:txBody>
      </p:sp>
      <p:grpSp>
        <p:nvGrpSpPr>
          <p:cNvPr id="1358" name="Google Shape;1358;p94">
            <a:extLst>
              <a:ext uri="{FF2B5EF4-FFF2-40B4-BE49-F238E27FC236}">
                <a16:creationId xmlns:a16="http://schemas.microsoft.com/office/drawing/2014/main" id="{9C675C2F-3FAF-B4A3-CC7B-54F4C52F1CAC}"/>
              </a:ext>
            </a:extLst>
          </p:cNvPr>
          <p:cNvGrpSpPr/>
          <p:nvPr/>
        </p:nvGrpSpPr>
        <p:grpSpPr>
          <a:xfrm>
            <a:off x="392627" y="371961"/>
            <a:ext cx="1092307" cy="1079848"/>
            <a:chOff x="3987863" y="749845"/>
            <a:chExt cx="1138917" cy="1002207"/>
          </a:xfrm>
        </p:grpSpPr>
        <p:grpSp>
          <p:nvGrpSpPr>
            <p:cNvPr id="1359" name="Google Shape;1359;p94">
              <a:extLst>
                <a:ext uri="{FF2B5EF4-FFF2-40B4-BE49-F238E27FC236}">
                  <a16:creationId xmlns:a16="http://schemas.microsoft.com/office/drawing/2014/main" id="{1E283327-649F-468A-1DA5-926D401FD750}"/>
                </a:ext>
              </a:extLst>
            </p:cNvPr>
            <p:cNvGrpSpPr/>
            <p:nvPr/>
          </p:nvGrpSpPr>
          <p:grpSpPr>
            <a:xfrm>
              <a:off x="4384008" y="972375"/>
              <a:ext cx="346627" cy="558795"/>
              <a:chOff x="4384008" y="972375"/>
              <a:chExt cx="346627" cy="558795"/>
            </a:xfrm>
          </p:grpSpPr>
          <p:sp>
            <p:nvSpPr>
              <p:cNvPr id="1360" name="Google Shape;1360;p94">
                <a:extLst>
                  <a:ext uri="{FF2B5EF4-FFF2-40B4-BE49-F238E27FC236}">
                    <a16:creationId xmlns:a16="http://schemas.microsoft.com/office/drawing/2014/main" id="{7E1E1065-7995-17E4-F6E2-3CC5921D6D92}"/>
                  </a:ext>
                </a:extLst>
              </p:cNvPr>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1" name="Google Shape;1361;p94">
                <a:extLst>
                  <a:ext uri="{FF2B5EF4-FFF2-40B4-BE49-F238E27FC236}">
                    <a16:creationId xmlns:a16="http://schemas.microsoft.com/office/drawing/2014/main" id="{B248F2D7-E370-DD07-538B-F81079454428}"/>
                  </a:ext>
                </a:extLst>
              </p:cNvPr>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2" name="Google Shape;1362;p94">
                <a:extLst>
                  <a:ext uri="{FF2B5EF4-FFF2-40B4-BE49-F238E27FC236}">
                    <a16:creationId xmlns:a16="http://schemas.microsoft.com/office/drawing/2014/main" id="{260DD71B-ECF1-53E8-82AD-2D1AD787436B}"/>
                  </a:ext>
                </a:extLst>
              </p:cNvPr>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3" name="Google Shape;1363;p94">
                <a:extLst>
                  <a:ext uri="{FF2B5EF4-FFF2-40B4-BE49-F238E27FC236}">
                    <a16:creationId xmlns:a16="http://schemas.microsoft.com/office/drawing/2014/main" id="{43C1B90C-5933-0D43-7358-DE456B15EE08}"/>
                  </a:ext>
                </a:extLst>
              </p:cNvPr>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1364" name="Google Shape;1364;p94">
              <a:extLst>
                <a:ext uri="{FF2B5EF4-FFF2-40B4-BE49-F238E27FC236}">
                  <a16:creationId xmlns:a16="http://schemas.microsoft.com/office/drawing/2014/main" id="{D6A38E40-AEE8-AFAA-4AC8-A9564749AEE5}"/>
                </a:ext>
              </a:extLst>
            </p:cNvPr>
            <p:cNvGrpSpPr/>
            <p:nvPr/>
          </p:nvGrpSpPr>
          <p:grpSpPr>
            <a:xfrm>
              <a:off x="3987863" y="749845"/>
              <a:ext cx="1138917" cy="1002207"/>
              <a:chOff x="3987863" y="749845"/>
              <a:chExt cx="1138917" cy="1002207"/>
            </a:xfrm>
          </p:grpSpPr>
          <p:sp>
            <p:nvSpPr>
              <p:cNvPr id="1365" name="Google Shape;1365;p94">
                <a:extLst>
                  <a:ext uri="{FF2B5EF4-FFF2-40B4-BE49-F238E27FC236}">
                    <a16:creationId xmlns:a16="http://schemas.microsoft.com/office/drawing/2014/main" id="{FF8DE512-EABB-DCBA-8ABA-5F86EB8C1A5C}"/>
                  </a:ext>
                </a:extLst>
              </p:cNvPr>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6" name="Google Shape;1366;p94">
                <a:extLst>
                  <a:ext uri="{FF2B5EF4-FFF2-40B4-BE49-F238E27FC236}">
                    <a16:creationId xmlns:a16="http://schemas.microsoft.com/office/drawing/2014/main" id="{CA4586CE-64D0-6857-53E6-9B9806C03F3B}"/>
                  </a:ext>
                </a:extLst>
              </p:cNvPr>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7" name="Google Shape;1367;p94">
                <a:extLst>
                  <a:ext uri="{FF2B5EF4-FFF2-40B4-BE49-F238E27FC236}">
                    <a16:creationId xmlns:a16="http://schemas.microsoft.com/office/drawing/2014/main" id="{F3B0A24D-6772-AD7C-E684-2D5B3ACE6A4D}"/>
                  </a:ext>
                </a:extLst>
              </p:cNvPr>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8" name="Google Shape;1368;p94">
                <a:extLst>
                  <a:ext uri="{FF2B5EF4-FFF2-40B4-BE49-F238E27FC236}">
                    <a16:creationId xmlns:a16="http://schemas.microsoft.com/office/drawing/2014/main" id="{DE073C64-C71C-369A-AB3C-7F51E4C41B0E}"/>
                  </a:ext>
                </a:extLst>
              </p:cNvPr>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sp>
        <p:nvSpPr>
          <p:cNvPr id="2" name="Google Shape;899;p81">
            <a:extLst>
              <a:ext uri="{FF2B5EF4-FFF2-40B4-BE49-F238E27FC236}">
                <a16:creationId xmlns:a16="http://schemas.microsoft.com/office/drawing/2014/main" id="{DF77E0FC-DBA2-3EA5-F6C5-B43505E0F22C}"/>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E.05</a:t>
            </a:r>
            <a:endParaRPr sz="4000" dirty="0">
              <a:solidFill>
                <a:srgbClr val="FF9934"/>
              </a:solidFill>
            </a:endParaRPr>
          </a:p>
        </p:txBody>
      </p:sp>
      <p:sp>
        <p:nvSpPr>
          <p:cNvPr id="5" name="Google Shape;1354;p94">
            <a:extLst>
              <a:ext uri="{FF2B5EF4-FFF2-40B4-BE49-F238E27FC236}">
                <a16:creationId xmlns:a16="http://schemas.microsoft.com/office/drawing/2014/main" id="{6875A9D3-B600-C0AE-5905-728F2F0824F7}"/>
              </a:ext>
            </a:extLst>
          </p:cNvPr>
          <p:cNvSpPr txBox="1">
            <a:spLocks/>
          </p:cNvSpPr>
          <p:nvPr/>
        </p:nvSpPr>
        <p:spPr>
          <a:xfrm>
            <a:off x="1895525" y="447999"/>
            <a:ext cx="9903848" cy="803655"/>
          </a:xfrm>
          <a:prstGeom prst="rect">
            <a:avLst/>
          </a:prstGeom>
          <a:noFill/>
          <a:ln>
            <a:noFill/>
          </a:ln>
        </p:spPr>
        <p:txBody>
          <a:bodyPr spcFirstLastPara="1" wrap="square" lIns="121901" tIns="121901" rIns="121901" bIns="121901" anchor="t" anchorCtr="0">
            <a:noAutofit/>
          </a:bodyPr>
          <a:lstStyle>
            <a:defPPr marR="0" lvl="0" algn="l" rtl="0">
              <a:lnSpc>
                <a:spcPct val="100000"/>
              </a:lnSpc>
              <a:spcBef>
                <a:spcPts val="0"/>
              </a:spcBef>
              <a:spcAft>
                <a:spcPts val="0"/>
              </a:spcAft>
            </a:defPPr>
            <a:lvl1pPr marL="457206" marR="0" lvl="0" indent="-228604" algn="l" rtl="0">
              <a:lnSpc>
                <a:spcPct val="115000"/>
              </a:lnSpc>
              <a:spcBef>
                <a:spcPts val="0"/>
              </a:spcBef>
              <a:spcAft>
                <a:spcPts val="0"/>
              </a:spcAft>
              <a:buClr>
                <a:schemeClr val="dk2"/>
              </a:buClr>
              <a:buSzPts val="1800"/>
              <a:buFont typeface="Arial"/>
              <a:buNone/>
              <a:defRPr sz="2700" b="1" i="0" u="none" strike="noStrike" cap="none">
                <a:solidFill>
                  <a:srgbClr val="69ADAD"/>
                </a:solidFill>
                <a:latin typeface="Calibri"/>
                <a:ea typeface="Calibri"/>
                <a:cs typeface="Calibri"/>
                <a:sym typeface="Calibri"/>
              </a:defRPr>
            </a:lvl1pPr>
            <a:lvl2pPr marL="914411" marR="0" lvl="1"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17" marR="0" lvl="2"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23" marR="0" lvl="3"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29" marR="0" lvl="4"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34" marR="0" lvl="5"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40" marR="0" lvl="6"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46" marR="0" lvl="7"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51" marR="0" lvl="8" indent="-317504"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r>
              <a:rPr lang="en-GB" sz="2667">
                <a:solidFill>
                  <a:srgbClr val="FF9933"/>
                </a:solidFill>
              </a:rPr>
              <a:t>Exercice : </a:t>
            </a:r>
            <a:r>
              <a:rPr lang="en-GB" sz="2133" b="0">
                <a:solidFill>
                  <a:schemeClr val="tx2">
                    <a:lumMod val="50000"/>
                  </a:schemeClr>
                </a:solidFill>
              </a:rPr>
              <a:t>Prenez le temps de réfléchir aux questions suivantes, notez vos réfléxions</a:t>
            </a:r>
            <a:endParaRPr lang="en-GB" sz="2133" b="0" dirty="0">
              <a:solidFill>
                <a:schemeClr val="tx2">
                  <a:lumMod val="50000"/>
                </a:schemeClr>
              </a:solidFill>
            </a:endParaRPr>
          </a:p>
        </p:txBody>
      </p:sp>
      <p:pic>
        <p:nvPicPr>
          <p:cNvPr id="6" name="Image 5">
            <a:extLst>
              <a:ext uri="{FF2B5EF4-FFF2-40B4-BE49-F238E27FC236}">
                <a16:creationId xmlns:a16="http://schemas.microsoft.com/office/drawing/2014/main" id="{6476E85B-B407-B936-CAAA-75B5C38CCEF8}"/>
              </a:ext>
            </a:extLst>
          </p:cNvPr>
          <p:cNvPicPr>
            <a:picLocks noChangeAspect="1"/>
          </p:cNvPicPr>
          <p:nvPr/>
        </p:nvPicPr>
        <p:blipFill>
          <a:blip r:embed="rId3"/>
          <a:stretch>
            <a:fillRect/>
          </a:stretch>
        </p:blipFill>
        <p:spPr>
          <a:xfrm>
            <a:off x="6936605" y="6377679"/>
            <a:ext cx="4347876" cy="267189"/>
          </a:xfrm>
          <a:prstGeom prst="rect">
            <a:avLst/>
          </a:prstGeom>
        </p:spPr>
      </p:pic>
    </p:spTree>
    <p:extLst>
      <p:ext uri="{BB962C8B-B14F-4D97-AF65-F5344CB8AC3E}">
        <p14:creationId xmlns:p14="http://schemas.microsoft.com/office/powerpoint/2010/main" val="966049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08AD8759-6C34-E0FA-4E07-59EE8FF118E3}"/>
            </a:ext>
          </a:extLst>
        </p:cNvPr>
        <p:cNvGrpSpPr/>
        <p:nvPr/>
      </p:nvGrpSpPr>
      <p:grpSpPr>
        <a:xfrm>
          <a:off x="0" y="0"/>
          <a:ext cx="0" cy="0"/>
          <a:chOff x="0" y="0"/>
          <a:chExt cx="0" cy="0"/>
        </a:xfrm>
      </p:grpSpPr>
      <p:pic>
        <p:nvPicPr>
          <p:cNvPr id="8" name="Bildobjekt 7" descr="En bild som visar person, Människoansikte, klädsel, person&#10;&#10;AI-genererat innehåll kan vara felaktigt.">
            <a:extLst>
              <a:ext uri="{FF2B5EF4-FFF2-40B4-BE49-F238E27FC236}">
                <a16:creationId xmlns:a16="http://schemas.microsoft.com/office/drawing/2014/main" id="{67222B99-B23C-2FD9-2745-25F7C25A3A75}"/>
              </a:ext>
            </a:extLst>
          </p:cNvPr>
          <p:cNvPicPr>
            <a:picLocks noChangeAspect="1"/>
          </p:cNvPicPr>
          <p:nvPr/>
        </p:nvPicPr>
        <p:blipFill>
          <a:blip r:embed="rId3"/>
          <a:stretch>
            <a:fillRect/>
          </a:stretch>
        </p:blipFill>
        <p:spPr>
          <a:xfrm>
            <a:off x="7409057" y="2167467"/>
            <a:ext cx="5213872" cy="5213872"/>
          </a:xfrm>
          <a:prstGeom prst="rect">
            <a:avLst/>
          </a:prstGeom>
        </p:spPr>
      </p:pic>
      <p:sp>
        <p:nvSpPr>
          <p:cNvPr id="672" name="Google Shape;672;p17">
            <a:extLst>
              <a:ext uri="{FF2B5EF4-FFF2-40B4-BE49-F238E27FC236}">
                <a16:creationId xmlns:a16="http://schemas.microsoft.com/office/drawing/2014/main" id="{28F3FD7F-2390-29F8-C68B-F3D591E87AE9}"/>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3" name="Google Shape;673;p17">
            <a:extLst>
              <a:ext uri="{FF2B5EF4-FFF2-40B4-BE49-F238E27FC236}">
                <a16:creationId xmlns:a16="http://schemas.microsoft.com/office/drawing/2014/main" id="{08F90DB8-1F1D-18A4-F7D5-29D3C009159C}"/>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4" name="Google Shape;674;p17">
            <a:extLst>
              <a:ext uri="{FF2B5EF4-FFF2-40B4-BE49-F238E27FC236}">
                <a16:creationId xmlns:a16="http://schemas.microsoft.com/office/drawing/2014/main" id="{4A4ED8E8-2A2A-FCFA-F346-7EDE75B10578}"/>
              </a:ext>
            </a:extLst>
          </p:cNvPr>
          <p:cNvSpPr txBox="1">
            <a:spLocks noGrp="1"/>
          </p:cNvSpPr>
          <p:nvPr>
            <p:ph type="body" idx="1"/>
          </p:nvPr>
        </p:nvSpPr>
        <p:spPr>
          <a:xfrm>
            <a:off x="652090" y="1804660"/>
            <a:ext cx="10953756" cy="4277445"/>
          </a:xfrm>
          <a:prstGeom prst="rect">
            <a:avLst/>
          </a:prstGeom>
          <a:noFill/>
          <a:ln>
            <a:noFill/>
          </a:ln>
        </p:spPr>
        <p:txBody>
          <a:bodyPr spcFirstLastPara="1" vert="horz" wrap="square" lIns="121901" tIns="121901" rIns="121901" bIns="121901" rtlCol="0" anchor="t" anchorCtr="0">
            <a:noAutofit/>
          </a:bodyPr>
          <a:lstStyle/>
          <a:p>
            <a:pPr marL="0" indent="0">
              <a:lnSpc>
                <a:spcPct val="100000"/>
              </a:lnSpc>
            </a:pPr>
            <a:endParaRPr lang="en-GB" sz="1868" dirty="0"/>
          </a:p>
          <a:p>
            <a:pPr marL="0" indent="0">
              <a:lnSpc>
                <a:spcPct val="100000"/>
              </a:lnSpc>
            </a:pPr>
            <a:endParaRPr lang="en-GB" sz="2133" dirty="0"/>
          </a:p>
          <a:p>
            <a:pPr marL="380990" indent="-380990">
              <a:lnSpc>
                <a:spcPct val="100000"/>
              </a:lnSpc>
              <a:buFont typeface="Wingdings" pitchFamily="2" charset="2"/>
              <a:buChar char="Ø"/>
            </a:pPr>
            <a:r>
              <a:rPr lang="en-GB" sz="2133" dirty="0" err="1"/>
              <a:t>Prenez</a:t>
            </a:r>
            <a:r>
              <a:rPr lang="en-GB" sz="2133" dirty="0"/>
              <a:t> </a:t>
            </a:r>
            <a:r>
              <a:rPr lang="en-GB" sz="2133" dirty="0" err="1"/>
              <a:t>connaissance</a:t>
            </a:r>
            <a:r>
              <a:rPr lang="en-GB" sz="2133" dirty="0"/>
              <a:t> des </a:t>
            </a:r>
            <a:r>
              <a:rPr lang="en-GB" sz="2133" dirty="0" err="1"/>
              <a:t>fondements</a:t>
            </a:r>
            <a:r>
              <a:rPr lang="en-GB" sz="2133" dirty="0"/>
              <a:t> </a:t>
            </a:r>
            <a:r>
              <a:rPr lang="en-GB" sz="2133" dirty="0" err="1"/>
              <a:t>théoriques</a:t>
            </a:r>
            <a:r>
              <a:rPr lang="en-GB" sz="2133" dirty="0"/>
              <a:t> via</a:t>
            </a:r>
          </a:p>
          <a:p>
            <a:pPr marL="0" indent="0">
              <a:lnSpc>
                <a:spcPct val="100000"/>
              </a:lnSpc>
            </a:pPr>
            <a:r>
              <a:rPr lang="en-GB" sz="2133" dirty="0"/>
              <a:t>       </a:t>
            </a:r>
            <a:r>
              <a:rPr lang="en-GB" sz="2133" dirty="0" err="1"/>
              <a:t>notre</a:t>
            </a:r>
            <a:r>
              <a:rPr lang="en-GB" sz="2133" dirty="0"/>
              <a:t> guide </a:t>
            </a:r>
            <a:r>
              <a:rPr lang="en-GB" sz="2133" dirty="0" err="1"/>
              <a:t>théorique</a:t>
            </a:r>
            <a:r>
              <a:rPr lang="en-GB" sz="2133" dirty="0"/>
              <a:t> </a:t>
            </a:r>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Complétez le quiz ci-joint</a:t>
            </a:r>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Réfléchissez à vos réponses et discutez-en</a:t>
            </a:r>
          </a:p>
          <a:p>
            <a:pPr marL="0" indent="0">
              <a:lnSpc>
                <a:spcPct val="100000"/>
              </a:lnSpc>
            </a:pPr>
            <a:endParaRPr lang="en-GB" sz="1868" dirty="0"/>
          </a:p>
        </p:txBody>
      </p:sp>
      <p:sp>
        <p:nvSpPr>
          <p:cNvPr id="675" name="Google Shape;675;p17">
            <a:extLst>
              <a:ext uri="{FF2B5EF4-FFF2-40B4-BE49-F238E27FC236}">
                <a16:creationId xmlns:a16="http://schemas.microsoft.com/office/drawing/2014/main" id="{4677CB0E-1980-E3AB-1DAC-38DC837C42BB}"/>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a:solidFill>
                  <a:schemeClr val="tx2">
                    <a:lumMod val="50000"/>
                  </a:schemeClr>
                </a:solidFill>
              </a:rPr>
              <a:t>Quiz 2</a:t>
            </a:r>
          </a:p>
        </p:txBody>
      </p:sp>
      <p:sp>
        <p:nvSpPr>
          <p:cNvPr id="677" name="Google Shape;677;p17">
            <a:extLst>
              <a:ext uri="{FF2B5EF4-FFF2-40B4-BE49-F238E27FC236}">
                <a16:creationId xmlns:a16="http://schemas.microsoft.com/office/drawing/2014/main" id="{0872CB27-F215-0956-A1B4-94B5D93F99BE}"/>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grpSp>
        <p:nvGrpSpPr>
          <p:cNvPr id="678" name="Google Shape;678;p17">
            <a:extLst>
              <a:ext uri="{FF2B5EF4-FFF2-40B4-BE49-F238E27FC236}">
                <a16:creationId xmlns:a16="http://schemas.microsoft.com/office/drawing/2014/main" id="{851274A9-2D0C-9C47-3D4D-AB48C96547B9}"/>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02DA8001-8664-FE99-91DB-C9B63F0E3612}"/>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9DA8338F-20C5-09C4-4EAA-C9F6E13B2243}"/>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1" name="Google Shape;681;p17">
                <a:extLst>
                  <a:ext uri="{FF2B5EF4-FFF2-40B4-BE49-F238E27FC236}">
                    <a16:creationId xmlns:a16="http://schemas.microsoft.com/office/drawing/2014/main" id="{E9F45653-48D7-02E4-062D-3B16F81A4BAA}"/>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sp>
          <p:nvSpPr>
            <p:cNvPr id="682" name="Google Shape;682;p17">
              <a:extLst>
                <a:ext uri="{FF2B5EF4-FFF2-40B4-BE49-F238E27FC236}">
                  <a16:creationId xmlns:a16="http://schemas.microsoft.com/office/drawing/2014/main" id="{FB0737C6-F231-F4D9-FDAD-CD8F5D9E4FFF}"/>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3" name="Google Shape;683;p17">
              <a:extLst>
                <a:ext uri="{FF2B5EF4-FFF2-40B4-BE49-F238E27FC236}">
                  <a16:creationId xmlns:a16="http://schemas.microsoft.com/office/drawing/2014/main" id="{3C9BC15E-E3E8-90BA-4FEA-02CBA8C98615}"/>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48DE3482-E659-B6CC-68E1-B0042E92DA46}"/>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5" name="Google Shape;685;p17">
                <a:extLst>
                  <a:ext uri="{FF2B5EF4-FFF2-40B4-BE49-F238E27FC236}">
                    <a16:creationId xmlns:a16="http://schemas.microsoft.com/office/drawing/2014/main" id="{A78631B9-A6C7-2003-EEE1-AD752F3A3A4A}"/>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58B8892A-F944-42CF-18DC-462B3CD4A2DE}"/>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90B832F0-A724-E2A6-932B-AF138E64E4BC}"/>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8" name="Google Shape;688;p17">
                    <a:extLst>
                      <a:ext uri="{FF2B5EF4-FFF2-40B4-BE49-F238E27FC236}">
                        <a16:creationId xmlns:a16="http://schemas.microsoft.com/office/drawing/2014/main" id="{2349D1D0-513D-B22A-05BD-D1FC8189734D}"/>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9" name="Google Shape;689;p17">
                    <a:extLst>
                      <a:ext uri="{FF2B5EF4-FFF2-40B4-BE49-F238E27FC236}">
                        <a16:creationId xmlns:a16="http://schemas.microsoft.com/office/drawing/2014/main" id="{74A63084-D7E3-D061-66E3-387A96B63763}"/>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690" name="Google Shape;690;p17">
                  <a:extLst>
                    <a:ext uri="{FF2B5EF4-FFF2-40B4-BE49-F238E27FC236}">
                      <a16:creationId xmlns:a16="http://schemas.microsoft.com/office/drawing/2014/main" id="{0B198354-9BE3-288C-575F-2A5B9DCCF631}"/>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F6437189-F2A3-4AE7-0A9C-386A91C01451}"/>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2" name="Google Shape;692;p17">
                    <a:extLst>
                      <a:ext uri="{FF2B5EF4-FFF2-40B4-BE49-F238E27FC236}">
                        <a16:creationId xmlns:a16="http://schemas.microsoft.com/office/drawing/2014/main" id="{1D83984C-FC07-82CD-1FC6-8EC0F6FB6013}"/>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3" name="Google Shape;693;p17">
                    <a:extLst>
                      <a:ext uri="{FF2B5EF4-FFF2-40B4-BE49-F238E27FC236}">
                        <a16:creationId xmlns:a16="http://schemas.microsoft.com/office/drawing/2014/main" id="{617831A9-52EC-00A9-3F67-E293F96E0F6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grpSp>
      </p:grpSp>
      <p:pic>
        <p:nvPicPr>
          <p:cNvPr id="5" name="Google Shape;362;p63">
            <a:extLst>
              <a:ext uri="{FF2B5EF4-FFF2-40B4-BE49-F238E27FC236}">
                <a16:creationId xmlns:a16="http://schemas.microsoft.com/office/drawing/2014/main" id="{88F60CD3-DCFA-001F-ED5C-529F4BBB9722}"/>
              </a:ext>
            </a:extLst>
          </p:cNvPr>
          <p:cNvPicPr preferRelativeResize="0"/>
          <p:nvPr/>
        </p:nvPicPr>
        <p:blipFill rotWithShape="1">
          <a:blip r:embed="rId4">
            <a:alphaModFix amt="70000"/>
          </a:blip>
          <a:srcRect/>
          <a:stretch/>
        </p:blipFill>
        <p:spPr>
          <a:xfrm>
            <a:off x="-1102231" y="3950005"/>
            <a:ext cx="3797416" cy="3797416"/>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pic>
        <p:nvPicPr>
          <p:cNvPr id="3" name="Google Shape;417;p67">
            <a:extLst>
              <a:ext uri="{FF2B5EF4-FFF2-40B4-BE49-F238E27FC236}">
                <a16:creationId xmlns:a16="http://schemas.microsoft.com/office/drawing/2014/main" id="{879E3940-0B1F-54DA-D1E2-7CD949453762}"/>
              </a:ext>
            </a:extLst>
          </p:cNvPr>
          <p:cNvPicPr preferRelativeResize="0"/>
          <p:nvPr/>
        </p:nvPicPr>
        <p:blipFill rotWithShape="1">
          <a:blip r:embed="rId4">
            <a:alphaModFix amt="70000"/>
          </a:blip>
          <a:srcRect/>
          <a:stretch/>
        </p:blipFill>
        <p:spPr>
          <a:xfrm rot="-3551750">
            <a:off x="9257878" y="4183891"/>
            <a:ext cx="3072445" cy="3072445"/>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6" name="Google Shape;421;p67">
            <a:extLst>
              <a:ext uri="{FF2B5EF4-FFF2-40B4-BE49-F238E27FC236}">
                <a16:creationId xmlns:a16="http://schemas.microsoft.com/office/drawing/2014/main" id="{6CB995F6-2589-B8EE-C743-8CDC77ED9FA3}"/>
              </a:ext>
            </a:extLst>
          </p:cNvPr>
          <p:cNvSpPr/>
          <p:nvPr/>
        </p:nvSpPr>
        <p:spPr>
          <a:xfrm>
            <a:off x="7097005" y="1879600"/>
            <a:ext cx="5786587" cy="5786587"/>
          </a:xfrm>
          <a:prstGeom prst="ellipse">
            <a:avLst/>
          </a:prstGeom>
          <a:noFill/>
          <a:ln w="133350" cap="flat" cmpd="sng">
            <a:solidFill>
              <a:srgbClr val="69ADAD"/>
            </a:solidFill>
            <a:prstDash val="solid"/>
            <a:round/>
            <a:headEnd type="none" w="sm" len="sm"/>
            <a:tailEnd type="none" w="sm" len="sm"/>
          </a:ln>
        </p:spPr>
        <p:txBody>
          <a:bodyPr spcFirstLastPara="1" wrap="square" lIns="121901" tIns="60933" rIns="121901" bIns="60933" anchor="ctr" anchorCtr="0">
            <a:noAutofit/>
          </a:bodyPr>
          <a:lstStyle/>
          <a:p>
            <a:pPr algn="ctr"/>
            <a:endParaRPr sz="1868" dirty="0">
              <a:solidFill>
                <a:schemeClr val="lt1"/>
              </a:solidFill>
            </a:endParaRPr>
          </a:p>
        </p:txBody>
      </p:sp>
      <p:sp>
        <p:nvSpPr>
          <p:cNvPr id="2" name="Google Shape;899;p81">
            <a:extLst>
              <a:ext uri="{FF2B5EF4-FFF2-40B4-BE49-F238E27FC236}">
                <a16:creationId xmlns:a16="http://schemas.microsoft.com/office/drawing/2014/main" id="{0AD617BE-58D5-EFB3-DC4E-98616B931F76}"/>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E.06</a:t>
            </a:r>
            <a:endParaRPr sz="4000" dirty="0">
              <a:solidFill>
                <a:srgbClr val="FF9934"/>
              </a:solidFill>
            </a:endParaRPr>
          </a:p>
        </p:txBody>
      </p:sp>
      <p:sp>
        <p:nvSpPr>
          <p:cNvPr id="4" name="Rectangle 3">
            <a:extLst>
              <a:ext uri="{FF2B5EF4-FFF2-40B4-BE49-F238E27FC236}">
                <a16:creationId xmlns:a16="http://schemas.microsoft.com/office/drawing/2014/main" id="{44BF8AEE-3D79-AF49-7E5A-C5E55E15F053}"/>
              </a:ext>
            </a:extLst>
          </p:cNvPr>
          <p:cNvSpPr/>
          <p:nvPr/>
        </p:nvSpPr>
        <p:spPr>
          <a:xfrm>
            <a:off x="7027747" y="6386327"/>
            <a:ext cx="381311" cy="30440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400"/>
          </a:p>
        </p:txBody>
      </p:sp>
    </p:spTree>
    <p:extLst>
      <p:ext uri="{BB962C8B-B14F-4D97-AF65-F5344CB8AC3E}">
        <p14:creationId xmlns:p14="http://schemas.microsoft.com/office/powerpoint/2010/main" val="3863009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B94A492D-F508-D8B6-B5D8-05C4B14CC7E4}"/>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54E317F4-E5B0-778E-7165-07CF67B15D03}"/>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3" name="Google Shape;673;p17">
            <a:extLst>
              <a:ext uri="{FF2B5EF4-FFF2-40B4-BE49-F238E27FC236}">
                <a16:creationId xmlns:a16="http://schemas.microsoft.com/office/drawing/2014/main" id="{DA27AF25-D2A6-C8ED-A868-2824584E9F4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4" name="Google Shape;674;p17">
            <a:extLst>
              <a:ext uri="{FF2B5EF4-FFF2-40B4-BE49-F238E27FC236}">
                <a16:creationId xmlns:a16="http://schemas.microsoft.com/office/drawing/2014/main" id="{9AD41B0F-F739-362E-7B3D-1C035ABEDB75}"/>
              </a:ext>
            </a:extLst>
          </p:cNvPr>
          <p:cNvSpPr txBox="1">
            <a:spLocks noGrp="1"/>
          </p:cNvSpPr>
          <p:nvPr>
            <p:ph type="body" idx="1"/>
          </p:nvPr>
        </p:nvSpPr>
        <p:spPr>
          <a:xfrm>
            <a:off x="478172" y="1686537"/>
            <a:ext cx="11293329" cy="4682481"/>
          </a:xfrm>
          <a:prstGeom prst="rect">
            <a:avLst/>
          </a:prstGeom>
          <a:noFill/>
          <a:ln>
            <a:noFill/>
          </a:ln>
        </p:spPr>
        <p:txBody>
          <a:bodyPr spcFirstLastPara="1" vert="horz" wrap="square" lIns="121901" tIns="121901" rIns="121901" bIns="121901" numCol="2" rtlCol="0" anchor="t" anchorCtr="0">
            <a:noAutofit/>
          </a:bodyPr>
          <a:lstStyle/>
          <a:p>
            <a:pPr marL="0" indent="0">
              <a:lnSpc>
                <a:spcPct val="100000"/>
              </a:lnSpc>
            </a:pPr>
            <a:r>
              <a:rPr lang="en-GB" sz="1733" b="1" dirty="0"/>
              <a:t>Industrie du tourisme :</a:t>
            </a:r>
          </a:p>
          <a:p>
            <a:pPr marL="380990" indent="-380990">
              <a:lnSpc>
                <a:spcPct val="100000"/>
              </a:lnSpc>
              <a:buFont typeface="Wingdings" pitchFamily="2" charset="2"/>
              <a:buChar char="Ø"/>
            </a:pPr>
            <a:r>
              <a:rPr lang="en-GB" sz="1733" dirty="0"/>
              <a:t>Comment l'industrie du tourisme peut-elle donner la priorité au développement durable et minimiser ses impacts environnementaux et sociaux ?</a:t>
            </a:r>
          </a:p>
          <a:p>
            <a:pPr marL="380990" indent="-380990">
              <a:lnSpc>
                <a:spcPct val="100000"/>
              </a:lnSpc>
              <a:buFont typeface="Wingdings" pitchFamily="2" charset="2"/>
              <a:buChar char="Ø"/>
            </a:pPr>
            <a:r>
              <a:rPr lang="en-GB" sz="1733" dirty="0"/>
              <a:t>Quelles stratégies l'industrie du tourisme peut-elle mettre en œuvre pour encourager les touristes à s'engager dans des activités de tourisme responsable ?</a:t>
            </a:r>
          </a:p>
          <a:p>
            <a:pPr marL="380990" indent="-380990">
              <a:lnSpc>
                <a:spcPct val="100000"/>
              </a:lnSpc>
              <a:buFont typeface="Wingdings" pitchFamily="2" charset="2"/>
              <a:buChar char="Ø"/>
            </a:pPr>
            <a:r>
              <a:rPr lang="en-GB" sz="1733" dirty="0"/>
              <a:t>Pourquoi est-il important pour l'industrie du tourisme d'investir dans des infrastructures durables, et comment les communautés d'accueil peuvent-elles en bénéficier ?</a:t>
            </a:r>
          </a:p>
          <a:p>
            <a:pPr marL="380990" indent="-380990">
              <a:lnSpc>
                <a:spcPct val="100000"/>
              </a:lnSpc>
              <a:buFont typeface="Wingdings" pitchFamily="2" charset="2"/>
              <a:buChar char="Ø"/>
            </a:pPr>
            <a:r>
              <a:rPr lang="en-GB" sz="1733" dirty="0"/>
              <a:t>Comment l'industrie du tourisme peut-elle éduquer efficacement les touristes sur l'importance des pratiques touristiques durables ?</a:t>
            </a:r>
          </a:p>
          <a:p>
            <a:pPr marL="0" indent="0">
              <a:lnSpc>
                <a:spcPct val="100000"/>
              </a:lnSpc>
            </a:pPr>
            <a:endParaRPr lang="en-GB" sz="1733" dirty="0"/>
          </a:p>
          <a:p>
            <a:pPr marL="0" indent="0">
              <a:lnSpc>
                <a:spcPct val="100000"/>
              </a:lnSpc>
            </a:pPr>
            <a:endParaRPr lang="en-GB" sz="1733" dirty="0"/>
          </a:p>
          <a:p>
            <a:pPr marL="0" indent="0">
              <a:lnSpc>
                <a:spcPct val="100000"/>
              </a:lnSpc>
            </a:pPr>
            <a:endParaRPr lang="en-GB" sz="1733" dirty="0"/>
          </a:p>
          <a:p>
            <a:pPr marL="0" indent="0">
              <a:lnSpc>
                <a:spcPct val="100000"/>
              </a:lnSpc>
            </a:pPr>
            <a:endParaRPr lang="en-GB" sz="1733" dirty="0"/>
          </a:p>
          <a:p>
            <a:pPr marL="0" indent="0">
              <a:lnSpc>
                <a:spcPct val="100000"/>
              </a:lnSpc>
            </a:pPr>
            <a:endParaRPr lang="en-GB" sz="1733" b="1" dirty="0"/>
          </a:p>
          <a:p>
            <a:pPr marL="0" indent="0">
              <a:lnSpc>
                <a:spcPct val="100000"/>
              </a:lnSpc>
            </a:pPr>
            <a:r>
              <a:rPr lang="en-GB" sz="1733" b="1" dirty="0"/>
              <a:t>Voyageurs :</a:t>
            </a:r>
          </a:p>
          <a:p>
            <a:pPr marL="380990" indent="-380990">
              <a:lnSpc>
                <a:spcPct val="100000"/>
              </a:lnSpc>
              <a:buFont typeface="Wingdings" pitchFamily="2" charset="2"/>
              <a:buChar char="Ø"/>
            </a:pPr>
            <a:r>
              <a:rPr lang="en-GB" sz="1733" dirty="0"/>
              <a:t>Quels critères les voyageurs peuvent-ils utiliser pour sélectionner des hébergements, des voyagistes et des activités qui privilégient le développement durable ?</a:t>
            </a:r>
          </a:p>
          <a:p>
            <a:pPr marL="380990" indent="-380990">
              <a:lnSpc>
                <a:spcPct val="100000"/>
              </a:lnSpc>
              <a:buFont typeface="Wingdings" pitchFamily="2" charset="2"/>
              <a:buChar char="Ø"/>
            </a:pPr>
            <a:r>
              <a:rPr lang="en-GB" sz="1733" dirty="0"/>
              <a:t>Pourquoi est-il important pour les voyageurs de connaître et de respecter les coutumes, les traditions et les valeurs des pays qu'ils visitent ?</a:t>
            </a:r>
          </a:p>
          <a:p>
            <a:pPr marL="380990" indent="-380990">
              <a:lnSpc>
                <a:spcPct val="100000"/>
              </a:lnSpc>
              <a:buFont typeface="Wingdings" pitchFamily="2" charset="2"/>
              <a:buChar char="Ø"/>
            </a:pPr>
            <a:r>
              <a:rPr lang="en-GB" sz="1733" dirty="0"/>
              <a:t>Quelles mesures les voyageurs peuvent-ils prendre pour minimiser leur empreinte écologique lors de leurs déplacements ?</a:t>
            </a:r>
          </a:p>
          <a:p>
            <a:pPr marL="380990" indent="-380990">
              <a:lnSpc>
                <a:spcPct val="100000"/>
              </a:lnSpc>
              <a:buFont typeface="Wingdings" pitchFamily="2" charset="2"/>
              <a:buChar char="Ø"/>
            </a:pPr>
            <a:r>
              <a:rPr lang="en-GB" sz="1733" dirty="0"/>
              <a:t>Comment les voyageurs peuvent-ils contribuer positivement au développement économique des communautés d'accueil par leurs décisions d'achat ?</a:t>
            </a:r>
          </a:p>
          <a:p>
            <a:pPr marL="380990" indent="-380990">
              <a:lnSpc>
                <a:spcPct val="100000"/>
              </a:lnSpc>
              <a:buFont typeface="Wingdings" pitchFamily="2" charset="2"/>
              <a:buChar char="Ø"/>
            </a:pPr>
            <a:r>
              <a:rPr lang="en-GB" sz="1733" dirty="0"/>
              <a:t>De quelle manière les voyageurs peuvent-ils plaider en faveur de pratiques touristiques responsables et soutenir des initiatives visant à promouvoir la durabilité au sein de l'industrie du tourisme ?</a:t>
            </a:r>
          </a:p>
          <a:p>
            <a:pPr marL="0" indent="0">
              <a:lnSpc>
                <a:spcPct val="100000"/>
              </a:lnSpc>
            </a:pPr>
            <a:endParaRPr lang="en-GB" sz="1733" dirty="0"/>
          </a:p>
        </p:txBody>
      </p:sp>
      <p:sp>
        <p:nvSpPr>
          <p:cNvPr id="675" name="Google Shape;675;p17">
            <a:extLst>
              <a:ext uri="{FF2B5EF4-FFF2-40B4-BE49-F238E27FC236}">
                <a16:creationId xmlns:a16="http://schemas.microsoft.com/office/drawing/2014/main" id="{0531BF9D-AE0F-A4F4-49CF-A54B00C5B697}"/>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Exercice : </a:t>
            </a:r>
            <a:r>
              <a:rPr lang="en-GB" sz="2133" b="0" dirty="0">
                <a:solidFill>
                  <a:schemeClr val="tx2">
                    <a:lumMod val="50000"/>
                  </a:schemeClr>
                </a:solidFill>
              </a:rPr>
              <a:t>Réflexion et discussion</a:t>
            </a:r>
          </a:p>
        </p:txBody>
      </p:sp>
      <p:sp>
        <p:nvSpPr>
          <p:cNvPr id="677" name="Google Shape;677;p17">
            <a:extLst>
              <a:ext uri="{FF2B5EF4-FFF2-40B4-BE49-F238E27FC236}">
                <a16:creationId xmlns:a16="http://schemas.microsoft.com/office/drawing/2014/main" id="{7D13728D-0CA5-E41F-D809-F34B7475C4D1}"/>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grpSp>
        <p:nvGrpSpPr>
          <p:cNvPr id="678" name="Google Shape;678;p17">
            <a:extLst>
              <a:ext uri="{FF2B5EF4-FFF2-40B4-BE49-F238E27FC236}">
                <a16:creationId xmlns:a16="http://schemas.microsoft.com/office/drawing/2014/main" id="{BBFF2E95-6A57-29BC-977D-D705DE2CFD6F}"/>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E8A8EF95-191D-71C8-4AAD-3B797442CBA8}"/>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F94D28DA-583B-2C88-1DF9-FF57A6EC921D}"/>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1" name="Google Shape;681;p17">
                <a:extLst>
                  <a:ext uri="{FF2B5EF4-FFF2-40B4-BE49-F238E27FC236}">
                    <a16:creationId xmlns:a16="http://schemas.microsoft.com/office/drawing/2014/main" id="{668F647E-E1FB-7A02-7413-BFEC426499B2}"/>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sp>
          <p:nvSpPr>
            <p:cNvPr id="682" name="Google Shape;682;p17">
              <a:extLst>
                <a:ext uri="{FF2B5EF4-FFF2-40B4-BE49-F238E27FC236}">
                  <a16:creationId xmlns:a16="http://schemas.microsoft.com/office/drawing/2014/main" id="{50785F63-9174-E4B7-4B13-D46936519987}"/>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3" name="Google Shape;683;p17">
              <a:extLst>
                <a:ext uri="{FF2B5EF4-FFF2-40B4-BE49-F238E27FC236}">
                  <a16:creationId xmlns:a16="http://schemas.microsoft.com/office/drawing/2014/main" id="{4660FCE1-9C0F-7158-452A-98D3F67E9DB8}"/>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94B25BA2-5793-62B8-0628-6BE84479766E}"/>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5" name="Google Shape;685;p17">
                <a:extLst>
                  <a:ext uri="{FF2B5EF4-FFF2-40B4-BE49-F238E27FC236}">
                    <a16:creationId xmlns:a16="http://schemas.microsoft.com/office/drawing/2014/main" id="{9CF1B8D8-73E8-F6B4-FFE2-320F04161BF2}"/>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7EE499D2-2791-6A0D-DFCE-877B4FD194C9}"/>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4ABBB095-74E4-AF81-97EB-11B7EE5D6471}"/>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8" name="Google Shape;688;p17">
                    <a:extLst>
                      <a:ext uri="{FF2B5EF4-FFF2-40B4-BE49-F238E27FC236}">
                        <a16:creationId xmlns:a16="http://schemas.microsoft.com/office/drawing/2014/main" id="{CE844516-0AE9-E682-381B-C69FB6053AC1}"/>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9" name="Google Shape;689;p17">
                    <a:extLst>
                      <a:ext uri="{FF2B5EF4-FFF2-40B4-BE49-F238E27FC236}">
                        <a16:creationId xmlns:a16="http://schemas.microsoft.com/office/drawing/2014/main" id="{917086B5-E329-EC54-B644-34A9777C6BFB}"/>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690" name="Google Shape;690;p17">
                  <a:extLst>
                    <a:ext uri="{FF2B5EF4-FFF2-40B4-BE49-F238E27FC236}">
                      <a16:creationId xmlns:a16="http://schemas.microsoft.com/office/drawing/2014/main" id="{45D6924A-AD08-A496-164A-759616817E9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1ABB3FFF-EF2D-C05E-04DA-FEBFC1A03355}"/>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2" name="Google Shape;692;p17">
                    <a:extLst>
                      <a:ext uri="{FF2B5EF4-FFF2-40B4-BE49-F238E27FC236}">
                        <a16:creationId xmlns:a16="http://schemas.microsoft.com/office/drawing/2014/main" id="{D2DF669E-FCFB-9B0B-A927-0271CC58D3E4}"/>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3" name="Google Shape;693;p17">
                    <a:extLst>
                      <a:ext uri="{FF2B5EF4-FFF2-40B4-BE49-F238E27FC236}">
                        <a16:creationId xmlns:a16="http://schemas.microsoft.com/office/drawing/2014/main" id="{79F128FC-2A8A-0F4A-B79E-BEA520DA10F6}"/>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grpSp>
      </p:grpSp>
      <p:sp>
        <p:nvSpPr>
          <p:cNvPr id="2" name="Google Shape;899;p81">
            <a:extLst>
              <a:ext uri="{FF2B5EF4-FFF2-40B4-BE49-F238E27FC236}">
                <a16:creationId xmlns:a16="http://schemas.microsoft.com/office/drawing/2014/main" id="{E53B36FB-D3D1-D7B0-33D8-DCDE1C619CF0}"/>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E.07</a:t>
            </a:r>
            <a:endParaRPr sz="4000" dirty="0">
              <a:solidFill>
                <a:srgbClr val="FF9934"/>
              </a:solidFill>
            </a:endParaRPr>
          </a:p>
        </p:txBody>
      </p:sp>
      <p:pic>
        <p:nvPicPr>
          <p:cNvPr id="3" name="Image 2">
            <a:extLst>
              <a:ext uri="{FF2B5EF4-FFF2-40B4-BE49-F238E27FC236}">
                <a16:creationId xmlns:a16="http://schemas.microsoft.com/office/drawing/2014/main" id="{34F30082-E6B8-B531-1B9D-90D0703E79B8}"/>
              </a:ext>
            </a:extLst>
          </p:cNvPr>
          <p:cNvPicPr>
            <a:picLocks noChangeAspect="1"/>
          </p:cNvPicPr>
          <p:nvPr/>
        </p:nvPicPr>
        <p:blipFill>
          <a:blip r:embed="rId3"/>
          <a:stretch>
            <a:fillRect/>
          </a:stretch>
        </p:blipFill>
        <p:spPr>
          <a:xfrm>
            <a:off x="6936605" y="6377679"/>
            <a:ext cx="4347876" cy="267189"/>
          </a:xfrm>
          <a:prstGeom prst="rect">
            <a:avLst/>
          </a:prstGeom>
        </p:spPr>
      </p:pic>
    </p:spTree>
    <p:extLst>
      <p:ext uri="{BB962C8B-B14F-4D97-AF65-F5344CB8AC3E}">
        <p14:creationId xmlns:p14="http://schemas.microsoft.com/office/powerpoint/2010/main" val="2206632795"/>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21</TotalTime>
  <Words>1690</Words>
  <Application>Microsoft Macintosh PowerPoint</Application>
  <PresentationFormat>Bredbild</PresentationFormat>
  <Paragraphs>148</Paragraphs>
  <Slides>14</Slides>
  <Notes>14</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14</vt:i4>
      </vt:variant>
    </vt:vector>
  </HeadingPairs>
  <TitlesOfParts>
    <vt:vector size="21" baseType="lpstr">
      <vt:lpstr>Aptos</vt:lpstr>
      <vt:lpstr>Aptos Display</vt:lpstr>
      <vt:lpstr>Arial</vt:lpstr>
      <vt:lpstr>Calibri</vt:lpstr>
      <vt:lpstr>Montserrat Light</vt:lpstr>
      <vt:lpstr>Wingdings</vt:lpstr>
      <vt:lpstr>Office-tema</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Moa Nilsson</dc:creator>
  <cp:lastModifiedBy>Moa Nilsson</cp:lastModifiedBy>
  <cp:revision>5</cp:revision>
  <dcterms:created xsi:type="dcterms:W3CDTF">2025-02-03T22:38:38Z</dcterms:created>
  <dcterms:modified xsi:type="dcterms:W3CDTF">2025-05-05T14:21:03Z</dcterms:modified>
</cp:coreProperties>
</file>